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6" r:id="rId3"/>
    <p:sldId id="275" r:id="rId4"/>
    <p:sldId id="278" r:id="rId5"/>
    <p:sldId id="293" r:id="rId6"/>
    <p:sldId id="279" r:id="rId7"/>
    <p:sldId id="294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23723-FAD6-49C3-856C-4BD28567C3B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8B88-EA26-4FD2-9C5A-4F79AC5C5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5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7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6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5415-84D0-4E8C-96D7-E03388E3C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08BEB-E887-4FCE-A264-3EA5C83B5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300A5-148B-43A8-94BD-132BAF6A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7199-2FC5-4A29-877E-4B63A979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1F0E3-4786-4E5F-BB8C-B1B61D41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10EC-4055-44AC-89CE-64C5D724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0A8BE-3D88-42BA-9DF8-14BC74F87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EBAA-4AEF-4BB4-9F7F-7C8814044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CF979-FDBE-49E5-8BB8-DD1DC757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43DCA-D678-428D-B8D9-E0510D10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4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FD794-75D6-4401-B53D-F3CFA5F6B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1A284-0BF6-415F-B3CD-1A076D0B2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2FB41-BC17-41AF-B4FB-BB327867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EE40-CD9D-4CBD-B836-677568D2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10249-28AE-4154-A526-283E8462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BEBF-B8AF-433E-A5C6-76DDE48D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68E0E-D59F-43D9-9CEE-FD1A65DA5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B894E-1722-4A78-9647-6034C6123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74ACC-5BED-428E-B818-D1FB1C1C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9BBF3-5C51-4605-A156-A99B4785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2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4D0-FD54-4818-93DA-8D69C549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496F8-299A-4EFD-A79F-7A6211ABD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E3797-F890-46EE-A31E-CA48EF30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6019-E103-4687-9D90-F9F073C5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DB20C-951A-4B2E-A69D-5A6F5913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8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674B-7155-473C-945F-B3C421FE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C3F95-B4E8-4B76-9620-45406777D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00DAE-499B-420F-9D5B-B482A1D5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8D0C-2CBD-4E0A-B1B1-17533D58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94235-5A8D-4D3A-A829-DEFE5599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3286-1E32-457A-A25A-2E60CF52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52C4-217F-4400-A9AF-7510D294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29FF7-DE7D-44A5-8B7C-1B794D288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A1BA2-F7A0-49A1-B6DF-0F504C6EC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DAB01-324D-4AE3-8C72-22FA09001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ECA4F-CFA0-44AC-8C19-702FC1C62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45B8B2-AC38-4070-A646-AAC094AD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1D10A7-AA01-4240-964C-2F31EF53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E4A93-A671-410C-9C0C-0D6766A0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0114-2E46-4FC5-B846-DB67BE27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807C2-5B40-447B-B476-910DB09B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A3858-49A6-4066-9CC8-4010DA4A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B06AA-493C-4989-935F-9E4E4AFA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1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A16FC-E9A7-4363-B9A3-E1BC506C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2CCDA-1D94-4539-8596-75491401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A5BE4-03AC-4DE8-AA26-5B49714C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A517-C568-4F2D-B316-3B59877D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4CAE-14BD-483D-8F6D-876C6DC85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B30E5-88D0-4D36-86C1-062EEC487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CC982-D609-4CB6-B23A-3C5DE615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362C7-AA88-43E0-A45C-02B699F3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B0EFD-6C24-4823-9ED4-BCA1A119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660B-4161-49F7-AF42-87F6C21D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EA50D-BDCC-4E80-84A4-6B0D72D66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5085E-AED5-44EA-8719-5F769825B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8DD74-359B-4FD7-819B-309874E3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87930-429C-4457-A345-CE264640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0CF9D-0CFD-4128-B2E4-0380C289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2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9314F-1012-4852-9AFE-5B7E6599A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D66E-02F4-46E9-BD8F-51207B72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49C64-3CCC-4029-92D6-50F6F0B4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8543-5140-4E6B-BE22-18236F5865E7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2BAA0-31B2-4D31-8BCF-6882AA011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7D1CA-480D-4ED7-B8DB-044AE383E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AB51-5BF5-4E10-968A-440B0AF0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7DA247-B152-4368-ADCC-EDB7C2193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B5F5E38-BE10-496A-A388-CE3935A9C4B9}"/>
              </a:ext>
            </a:extLst>
          </p:cNvPr>
          <p:cNvGrpSpPr/>
          <p:nvPr/>
        </p:nvGrpSpPr>
        <p:grpSpPr>
          <a:xfrm>
            <a:off x="501349" y="1474839"/>
            <a:ext cx="9566979" cy="2941742"/>
            <a:chOff x="1233756" y="3227454"/>
            <a:chExt cx="9566979" cy="29417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9A996FF-6E37-49C3-8BC4-14EDB7A05785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C95437-6B79-4191-9E3F-29CFB009E39A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5A8FBB-B574-423F-B94D-71C634960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1E67D1-BD0F-458B-BD4F-AEC32BB8C175}"/>
              </a:ext>
            </a:extLst>
          </p:cNvPr>
          <p:cNvSpPr txBox="1"/>
          <p:nvPr/>
        </p:nvSpPr>
        <p:spPr>
          <a:xfrm>
            <a:off x="1725561" y="2664223"/>
            <a:ext cx="6878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TỰ NHIÊN &amp; XÃ HỘI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B7AACF-E3B8-435D-AE2C-042F9EB505CE}"/>
              </a:ext>
            </a:extLst>
          </p:cNvPr>
          <p:cNvSpPr txBox="1"/>
          <p:nvPr/>
        </p:nvSpPr>
        <p:spPr>
          <a:xfrm>
            <a:off x="2920599" y="1616770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09544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extLst>
              <a:ext uri="{FF2B5EF4-FFF2-40B4-BE49-F238E27FC236}">
                <a16:creationId xmlns:a16="http://schemas.microsoft.com/office/drawing/2014/main" id="{6E84A267-991D-4D18-B03B-932B6DE09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>
            <a:extLst>
              <a:ext uri="{FF2B5EF4-FFF2-40B4-BE49-F238E27FC236}">
                <a16:creationId xmlns:a16="http://schemas.microsoft.com/office/drawing/2014/main" id="{CCB73686-FF10-403B-A325-340460002C92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89580" y="370840"/>
            <a:ext cx="7760335" cy="5164455"/>
          </a:xfrm>
          <a:prstGeom prst="rect">
            <a:avLst/>
          </a:prstGeom>
        </p:spPr>
      </p:pic>
      <p:pic>
        <p:nvPicPr>
          <p:cNvPr id="4" name="7">
            <a:extLst>
              <a:ext uri="{FF2B5EF4-FFF2-40B4-BE49-F238E27FC236}">
                <a16:creationId xmlns:a16="http://schemas.microsoft.com/office/drawing/2014/main" id="{F44AF542-4850-4B85-8B8E-55A44B78A1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87708" y="2082745"/>
            <a:ext cx="2627036" cy="225813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B8C3074-11EB-4BD7-9FAE-2FA1B1124AD7}"/>
              </a:ext>
            </a:extLst>
          </p:cNvPr>
          <p:cNvSpPr txBox="1">
            <a:spLocks noChangeArrowheads="1"/>
          </p:cNvSpPr>
          <p:nvPr/>
        </p:nvSpPr>
        <p:spPr>
          <a:xfrm>
            <a:off x="3869055" y="3299288"/>
            <a:ext cx="5295265" cy="12877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Bài 9: Giữ vệ sinh </a:t>
            </a:r>
            <a:r>
              <a:rPr lang="en-US" altLang="zh-CN" sz="4400" b="1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trường học</a:t>
            </a:r>
          </a:p>
          <a:p>
            <a:pPr algn="ctr"/>
            <a:r>
              <a:rPr lang="en-US" altLang="zh-CN" sz="3200" b="1" i="1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(tiết 2)</a:t>
            </a:r>
            <a:endParaRPr lang="en-US" altLang="zh-CN" sz="3200" b="1" i="1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587375" y="304165"/>
            <a:ext cx="1048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Cùng tham gia một buổi vệ sinh ở sân trường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1625" y="1299845"/>
            <a:ext cx="8647430" cy="4711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8683E7-20C8-480C-89C1-388F18466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423" y="-174717"/>
            <a:ext cx="1345753" cy="12374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8711" y="1062755"/>
            <a:ext cx="2522865" cy="932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Phân công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63765" y="787047"/>
            <a:ext cx="6022668" cy="14674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3,4: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bồn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13609" y="2513330"/>
            <a:ext cx="8122981" cy="4030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B4DA1-02CE-4E38-BFBB-1CE6DB487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423" y="-174717"/>
            <a:ext cx="1345753" cy="12374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split orient="vert" dir="in"/>
      </p:transition>
    </mc:Choice>
    <mc:Fallback xmlns="">
      <p:transition spd="slow" advClick="0" advTm="3713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87" y="0"/>
            <a:ext cx="11444748" cy="2887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732" y="2753893"/>
            <a:ext cx="7883873" cy="364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151" y="1051077"/>
            <a:ext cx="9553698" cy="568055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6880" y="126365"/>
            <a:ext cx="2334895" cy="7912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217" y="245471"/>
            <a:ext cx="11088021" cy="6612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6879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</Words>
  <Application>Microsoft Office PowerPoint</Application>
  <PresentationFormat>Widescreen</PresentationFormat>
  <Paragraphs>15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2021-11-09T14:59:21Z</dcterms:created>
  <dcterms:modified xsi:type="dcterms:W3CDTF">2021-11-09T15:02:57Z</dcterms:modified>
</cp:coreProperties>
</file>