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573" r:id="rId2"/>
    <p:sldId id="256" r:id="rId3"/>
    <p:sldId id="257" r:id="rId4"/>
    <p:sldId id="564" r:id="rId5"/>
    <p:sldId id="570" r:id="rId6"/>
    <p:sldId id="571" r:id="rId7"/>
    <p:sldId id="572"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CC37"/>
    <a:srgbClr val="EEFFD3"/>
    <a:srgbClr val="EBFFCA"/>
    <a:srgbClr val="FFEBCA"/>
    <a:srgbClr val="FADDFB"/>
    <a:srgbClr val="EF3960"/>
    <a:srgbClr val="71DDCC"/>
    <a:srgbClr val="FFC000"/>
    <a:srgbClr val="D6FDEB"/>
    <a:srgbClr val="8EED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12" autoAdjust="0"/>
    <p:restoredTop sz="94660"/>
  </p:normalViewPr>
  <p:slideViewPr>
    <p:cSldViewPr>
      <p:cViewPr varScale="1">
        <p:scale>
          <a:sx n="52" d="100"/>
          <a:sy n="52" d="100"/>
        </p:scale>
        <p:origin x="108"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4765E-3A23-424C-9D1B-91196D7ABE34}" type="datetimeFigureOut">
              <a:rPr lang="en-US" smtClean="0"/>
              <a:t>11/21/2021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78A2E-6084-495B-B7F9-EA8B207CE956}" type="slidenum">
              <a:rPr lang="en-US" smtClean="0"/>
              <a:t>‹#›</a:t>
            </a:fld>
            <a:endParaRPr lang="en-US"/>
          </a:p>
        </p:txBody>
      </p:sp>
    </p:spTree>
    <p:extLst>
      <p:ext uri="{BB962C8B-B14F-4D97-AF65-F5344CB8AC3E}">
        <p14:creationId xmlns:p14="http://schemas.microsoft.com/office/powerpoint/2010/main" val="94473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mj-lt"/>
                <a:ea typeface="Arial-Rounded" panose="020B0500000000000000" pitchFamily="34" charset="0"/>
                <a:cs typeface="Arial-Rounded" panose="020B0500000000000000" pitchFamily="34" charset="0"/>
              </a:rPr>
              <a:t>BL3: </a:t>
            </a:r>
            <a:r>
              <a:rPr lang="vi-VN" sz="1200">
                <a:solidFill>
                  <a:srgbClr val="000000"/>
                </a:solidFill>
                <a:latin typeface="+mj-lt"/>
                <a:ea typeface="Arial-Rounded" panose="020B0500000000000000" pitchFamily="34" charset="0"/>
                <a:cs typeface="Arial-Rounded" panose="020B0500000000000000" pitchFamily="34" charset="0"/>
              </a:rPr>
              <a:t>Em 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endParaRPr lang="en-US" sz="1200">
              <a:latin typeface="+mj-lt"/>
              <a:ea typeface="Arial-Rounded" panose="020B0500000000000000" pitchFamily="34" charset="0"/>
              <a:cs typeface="Arial-Rounded" panose="020B0500000000000000" pitchFamily="34" charset="0"/>
            </a:endParaRPr>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7</a:t>
            </a:fld>
            <a:endParaRPr lang="en-US"/>
          </a:p>
        </p:txBody>
      </p:sp>
    </p:spTree>
    <p:extLst>
      <p:ext uri="{BB962C8B-B14F-4D97-AF65-F5344CB8AC3E}">
        <p14:creationId xmlns:p14="http://schemas.microsoft.com/office/powerpoint/2010/main" val="2822409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361C78-6AA7-4863-A8C6-C700618BA7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3756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AA1-0564-4E5D-856D-F400B3A99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9DAB-1A7E-47A1-8BE0-10731FE1A1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EB7-BE6C-43DF-91CB-23C4B2D4EA9A}"/>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5" name="Footer Placeholder 4">
            <a:extLst>
              <a:ext uri="{FF2B5EF4-FFF2-40B4-BE49-F238E27FC236}">
                <a16:creationId xmlns:a16="http://schemas.microsoft.com/office/drawing/2014/main" id="{9E17E451-88DF-44CE-8DBB-4CA3AD8AF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D2309-C0B5-48BE-A6CD-A6B1F4E96AE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125810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7B72F-5362-4E31-BB79-4A0418010C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29E1F-ABE9-4306-97B6-BC71FA91D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116F6-698F-4CE9-B750-782B1637AA20}"/>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5" name="Footer Placeholder 4">
            <a:extLst>
              <a:ext uri="{FF2B5EF4-FFF2-40B4-BE49-F238E27FC236}">
                <a16:creationId xmlns:a16="http://schemas.microsoft.com/office/drawing/2014/main" id="{5458FCED-E539-4660-971D-EFFE9E9BE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DC38D-F527-4CCD-B2B6-5EE073607D0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533615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1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98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648BCD-1E4B-4122-B6F8-562E6BBEF37C}"/>
              </a:ext>
            </a:extLst>
          </p:cNvPr>
          <p:cNvSpPr/>
          <p:nvPr userDrawn="1"/>
        </p:nvSpPr>
        <p:spPr>
          <a:xfrm>
            <a:off x="0" y="0"/>
            <a:ext cx="12192000" cy="6858000"/>
          </a:xfrm>
          <a:prstGeom prst="rect">
            <a:avLst/>
          </a:prstGeom>
          <a:noFill/>
          <a:ln w="76200">
            <a:solidFill>
              <a:srgbClr val="71D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908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256E-1D77-41FE-899A-BCD014CBB8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482604-8751-48B9-9C31-9FC2F3FE5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13D3E2-A640-4A6D-86B7-FC99F1FE4D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30C721-1EF2-49DD-B31E-6654BE237F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2FA68F-23C8-4C29-94E8-4E9FDD2A8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7395A0-08D2-4484-9AC4-4460C97A9580}"/>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8" name="Footer Placeholder 7">
            <a:extLst>
              <a:ext uri="{FF2B5EF4-FFF2-40B4-BE49-F238E27FC236}">
                <a16:creationId xmlns:a16="http://schemas.microsoft.com/office/drawing/2014/main" id="{6BE04915-E812-492E-ADFC-3E22E712EF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78B967-9FB0-4FA4-9886-76E256945C90}"/>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38577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D93-E32D-4A44-B3C6-72BBB190A2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EA8C91-491D-4D05-9699-432E1CD2870D}"/>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4" name="Footer Placeholder 3">
            <a:extLst>
              <a:ext uri="{FF2B5EF4-FFF2-40B4-BE49-F238E27FC236}">
                <a16:creationId xmlns:a16="http://schemas.microsoft.com/office/drawing/2014/main" id="{FC4B7508-ADD8-4116-9D95-6AE11BCBA6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684CD6-D490-4CC2-B6CE-55BD22A7003C}"/>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6403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44E52-B30A-44E7-A54F-1874E352C667}"/>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3" name="Footer Placeholder 2">
            <a:extLst>
              <a:ext uri="{FF2B5EF4-FFF2-40B4-BE49-F238E27FC236}">
                <a16:creationId xmlns:a16="http://schemas.microsoft.com/office/drawing/2014/main" id="{08FC9984-9183-476D-9FC3-DFC5067E72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F5AAC8-2F53-47FF-A9EA-68C30E9A1D48}"/>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8203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8D77-1EE2-424B-AB35-22D88765B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AB928-CE35-46C3-8318-F2E20A7D3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27F9A-D9A1-40DD-885F-F323E1E9F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3CF4A-E722-48C7-BD1C-26F0B2A2B22B}"/>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6" name="Footer Placeholder 5">
            <a:extLst>
              <a:ext uri="{FF2B5EF4-FFF2-40B4-BE49-F238E27FC236}">
                <a16:creationId xmlns:a16="http://schemas.microsoft.com/office/drawing/2014/main" id="{C655FC8E-6694-48B2-9A40-C2A07DF52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5F9D-DF3D-4B31-8333-FBFB745342D2}"/>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86908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269-FE0B-4066-835B-ECC0AA93A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83AA3-2289-4CAF-86F9-01BE72AB44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C0B9A-F33C-4622-A756-B2421AB81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6281A-1830-4814-B723-E1F279007EDF}"/>
              </a:ext>
            </a:extLst>
          </p:cNvPr>
          <p:cNvSpPr>
            <a:spLocks noGrp="1"/>
          </p:cNvSpPr>
          <p:nvPr>
            <p:ph type="dt" sz="half" idx="10"/>
          </p:nvPr>
        </p:nvSpPr>
        <p:spPr/>
        <p:txBody>
          <a:bodyPr/>
          <a:lstStyle/>
          <a:p>
            <a:fld id="{667F7918-7739-404A-AC78-F57EA23E495A}" type="datetimeFigureOut">
              <a:rPr lang="en-US" smtClean="0"/>
              <a:t>11/21/2021</a:t>
            </a:fld>
            <a:endParaRPr lang="en-US"/>
          </a:p>
        </p:txBody>
      </p:sp>
      <p:sp>
        <p:nvSpPr>
          <p:cNvPr id="6" name="Footer Placeholder 5">
            <a:extLst>
              <a:ext uri="{FF2B5EF4-FFF2-40B4-BE49-F238E27FC236}">
                <a16:creationId xmlns:a16="http://schemas.microsoft.com/office/drawing/2014/main" id="{EF000917-3CA7-4433-BD25-355BF2FEFE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198B6-AE48-49AD-B28F-70E324843949}"/>
              </a:ext>
            </a:extLst>
          </p:cNvPr>
          <p:cNvSpPr>
            <a:spLocks noGrp="1"/>
          </p:cNvSpPr>
          <p:nvPr>
            <p:ph type="sldNum" sz="quarter" idx="12"/>
          </p:nvPr>
        </p:nvSpPr>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245024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E98156EA-56A2-4AA7-B4CF-6E7B5F7FE9D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92039F0-93FF-4EDE-9552-1CC2719EA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03AD47-6CC1-45F5-A0A5-32565B43D3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18F96-2299-4A3F-B08F-BC0FE12C7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F7918-7739-404A-AC78-F57EA23E495A}" type="datetimeFigureOut">
              <a:rPr lang="en-US" smtClean="0"/>
              <a:t>11/21/2021</a:t>
            </a:fld>
            <a:endParaRPr lang="en-US"/>
          </a:p>
        </p:txBody>
      </p:sp>
      <p:sp>
        <p:nvSpPr>
          <p:cNvPr id="5" name="Footer Placeholder 4">
            <a:extLst>
              <a:ext uri="{FF2B5EF4-FFF2-40B4-BE49-F238E27FC236}">
                <a16:creationId xmlns:a16="http://schemas.microsoft.com/office/drawing/2014/main" id="{752DAFBA-55BF-4DBD-BA74-11ACA66F8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A9520-1B5D-44FE-A829-C4167EAE9C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92474-8049-44B0-B157-5BB634F04611}" type="slidenum">
              <a:rPr lang="en-US" smtClean="0"/>
              <a:t>‹#›</a:t>
            </a:fld>
            <a:endParaRPr lang="en-US"/>
          </a:p>
        </p:txBody>
      </p:sp>
    </p:spTree>
    <p:extLst>
      <p:ext uri="{BB962C8B-B14F-4D97-AF65-F5344CB8AC3E}">
        <p14:creationId xmlns:p14="http://schemas.microsoft.com/office/powerpoint/2010/main" val="353026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8C0F4A-EE0B-4435-BA5A-38E9CE048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8" y="209692"/>
            <a:ext cx="1433052" cy="1433052"/>
          </a:xfrm>
          <a:prstGeom prst="rect">
            <a:avLst/>
          </a:prstGeom>
        </p:spPr>
      </p:pic>
      <p:grpSp>
        <p:nvGrpSpPr>
          <p:cNvPr id="3" name="Group 2">
            <a:extLst>
              <a:ext uri="{FF2B5EF4-FFF2-40B4-BE49-F238E27FC236}">
                <a16:creationId xmlns:a16="http://schemas.microsoft.com/office/drawing/2014/main" id="{712F2D5E-E342-4DB5-A188-133F520A8786}"/>
              </a:ext>
            </a:extLst>
          </p:cNvPr>
          <p:cNvGrpSpPr/>
          <p:nvPr/>
        </p:nvGrpSpPr>
        <p:grpSpPr>
          <a:xfrm>
            <a:off x="1096459" y="1817267"/>
            <a:ext cx="9566979" cy="2941742"/>
            <a:chOff x="1233756" y="3227454"/>
            <a:chExt cx="9566979" cy="2941742"/>
          </a:xfrm>
          <a:solidFill>
            <a:srgbClr val="FF0066"/>
          </a:solidFill>
        </p:grpSpPr>
        <p:sp>
          <p:nvSpPr>
            <p:cNvPr id="4" name="Rectangle: Rounded Corners 3">
              <a:extLst>
                <a:ext uri="{FF2B5EF4-FFF2-40B4-BE49-F238E27FC236}">
                  <a16:creationId xmlns:a16="http://schemas.microsoft.com/office/drawing/2014/main" id="{E023FAAA-6AAB-4A08-8A6C-CA3987295A36}"/>
                </a:ext>
              </a:extLst>
            </p:cNvPr>
            <p:cNvSpPr/>
            <p:nvPr/>
          </p:nvSpPr>
          <p:spPr>
            <a:xfrm>
              <a:off x="1233756" y="3227454"/>
              <a:ext cx="9409470" cy="2799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0EBF446-87E5-47D7-B282-A339806154AF}"/>
                </a:ext>
              </a:extLst>
            </p:cNvPr>
            <p:cNvSpPr/>
            <p:nvPr/>
          </p:nvSpPr>
          <p:spPr>
            <a:xfrm>
              <a:off x="1391265" y="3369385"/>
              <a:ext cx="9409470" cy="279981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96AAEED3-69AD-499E-99AA-21371724F216}"/>
              </a:ext>
            </a:extLst>
          </p:cNvPr>
          <p:cNvSpPr txBox="1"/>
          <p:nvPr/>
        </p:nvSpPr>
        <p:spPr>
          <a:xfrm>
            <a:off x="3556827" y="561107"/>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7" name="TextBox 6">
            <a:extLst>
              <a:ext uri="{FF2B5EF4-FFF2-40B4-BE49-F238E27FC236}">
                <a16:creationId xmlns:a16="http://schemas.microsoft.com/office/drawing/2014/main" id="{5FB878D6-0FEB-42C1-9786-EE9CD79F408A}"/>
              </a:ext>
            </a:extLst>
          </p:cNvPr>
          <p:cNvSpPr txBox="1"/>
          <p:nvPr/>
        </p:nvSpPr>
        <p:spPr>
          <a:xfrm>
            <a:off x="2395780" y="2475485"/>
            <a:ext cx="6810825" cy="1569660"/>
          </a:xfrm>
          <a:prstGeom prst="rect">
            <a:avLst/>
          </a:prstGeom>
          <a:noFill/>
        </p:spPr>
        <p:txBody>
          <a:bodyPr wrap="squar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pic>
        <p:nvPicPr>
          <p:cNvPr id="8" name="图片 6">
            <a:extLst>
              <a:ext uri="{FF2B5EF4-FFF2-40B4-BE49-F238E27FC236}">
                <a16:creationId xmlns:a16="http://schemas.microsoft.com/office/drawing/2014/main" id="{6E4F3700-5EDD-4CDA-B23C-170539F92E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69" y="5303005"/>
            <a:ext cx="12192000" cy="1568824"/>
          </a:xfrm>
          <a:prstGeom prst="rect">
            <a:avLst/>
          </a:prstGeom>
        </p:spPr>
      </p:pic>
      <p:pic>
        <p:nvPicPr>
          <p:cNvPr id="9" name="图片 9">
            <a:extLst>
              <a:ext uri="{FF2B5EF4-FFF2-40B4-BE49-F238E27FC236}">
                <a16:creationId xmlns:a16="http://schemas.microsoft.com/office/drawing/2014/main" id="{2EC110FA-25D8-4312-9DB8-19527953FE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690" y="4045145"/>
            <a:ext cx="3200400" cy="3039035"/>
          </a:xfrm>
          <a:prstGeom prst="rect">
            <a:avLst/>
          </a:prstGeom>
        </p:spPr>
      </p:pic>
      <p:pic>
        <p:nvPicPr>
          <p:cNvPr id="10" name="图片 10">
            <a:extLst>
              <a:ext uri="{FF2B5EF4-FFF2-40B4-BE49-F238E27FC236}">
                <a16:creationId xmlns:a16="http://schemas.microsoft.com/office/drawing/2014/main" id="{8E34B84A-152F-49BC-8ABE-8633864CDCF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63874" y="3429000"/>
            <a:ext cx="2263295" cy="3827929"/>
          </a:xfrm>
          <a:prstGeom prst="rect">
            <a:avLst/>
          </a:prstGeom>
        </p:spPr>
      </p:pic>
    </p:spTree>
    <p:extLst>
      <p:ext uri="{BB962C8B-B14F-4D97-AF65-F5344CB8AC3E}">
        <p14:creationId xmlns:p14="http://schemas.microsoft.com/office/powerpoint/2010/main" val="1155724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17">
            <a:extLst>
              <a:ext uri="{FF2B5EF4-FFF2-40B4-BE49-F238E27FC236}">
                <a16:creationId xmlns:a16="http://schemas.microsoft.com/office/drawing/2014/main" id="{48100534-5DF8-402F-A8FA-D34991A834F3}"/>
              </a:ext>
            </a:extLst>
          </p:cNvPr>
          <p:cNvPicPr>
            <a:picLocks noChangeAspect="1"/>
          </p:cNvPicPr>
          <p:nvPr/>
        </p:nvPicPr>
        <p:blipFill>
          <a:blip r:embed="rId2">
            <a:duotone>
              <a:schemeClr val="accent4">
                <a:shade val="45000"/>
                <a:satMod val="135000"/>
              </a:schemeClr>
              <a:prstClr val="white"/>
            </a:duotone>
            <a:extLst>
              <a:ext uri="{96DAC541-7B7A-43D3-8B79-37D633B846F1}">
                <asvg:svgBlip xmlns:asvg="http://schemas.microsoft.com/office/drawing/2016/SVG/main" r:embed="rId3"/>
              </a:ext>
            </a:extLst>
          </a:blip>
          <a:stretch>
            <a:fillRect/>
          </a:stretch>
        </p:blipFill>
        <p:spPr>
          <a:xfrm>
            <a:off x="2014800" y="1068572"/>
            <a:ext cx="8077200" cy="4416056"/>
          </a:xfrm>
          <a:prstGeom prst="rect">
            <a:avLst/>
          </a:prstGeom>
          <a:effectLst>
            <a:outerShdw blurRad="152400" dist="38100" dir="2700000" sx="101000" sy="101000" algn="tl" rotWithShape="0">
              <a:prstClr val="black">
                <a:alpha val="21000"/>
              </a:prstClr>
            </a:outerShdw>
          </a:effectLst>
        </p:spPr>
      </p:pic>
      <p:sp>
        <p:nvSpPr>
          <p:cNvPr id="10" name="34">
            <a:extLst>
              <a:ext uri="{FF2B5EF4-FFF2-40B4-BE49-F238E27FC236}">
                <a16:creationId xmlns:a16="http://schemas.microsoft.com/office/drawing/2014/main" id="{87683B16-BC12-4262-A80C-C1BF7636C143}"/>
              </a:ext>
            </a:extLst>
          </p:cNvPr>
          <p:cNvSpPr txBox="1">
            <a:spLocks/>
          </p:cNvSpPr>
          <p:nvPr/>
        </p:nvSpPr>
        <p:spPr>
          <a:xfrm>
            <a:off x="4976175" y="99545"/>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12</a:t>
            </a:r>
          </a:p>
        </p:txBody>
      </p:sp>
      <p:sp>
        <p:nvSpPr>
          <p:cNvPr id="11" name="1">
            <a:extLst>
              <a:ext uri="{FF2B5EF4-FFF2-40B4-BE49-F238E27FC236}">
                <a16:creationId xmlns:a16="http://schemas.microsoft.com/office/drawing/2014/main" id="{373B38BD-2CA6-4A7D-B8CD-BE55A1A768EB}"/>
              </a:ext>
            </a:extLst>
          </p:cNvPr>
          <p:cNvSpPr>
            <a:spLocks noGrp="1"/>
          </p:cNvSpPr>
          <p:nvPr/>
        </p:nvSpPr>
        <p:spPr>
          <a:xfrm>
            <a:off x="5333998" y="6019800"/>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 5</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13" name="Picture 12">
            <a:extLst>
              <a:ext uri="{FF2B5EF4-FFF2-40B4-BE49-F238E27FC236}">
                <a16:creationId xmlns:a16="http://schemas.microsoft.com/office/drawing/2014/main" id="{0198C9EB-FC8F-4500-B7FE-9A5CF254A2B2}"/>
              </a:ext>
            </a:extLst>
          </p:cNvPr>
          <p:cNvPicPr>
            <a:picLocks noChangeAspect="1"/>
          </p:cNvPicPr>
          <p:nvPr/>
        </p:nvPicPr>
        <p:blipFill>
          <a:blip r:embed="rId4"/>
          <a:stretch>
            <a:fillRect/>
          </a:stretch>
        </p:blipFill>
        <p:spPr>
          <a:xfrm>
            <a:off x="2398531" y="2850213"/>
            <a:ext cx="7309738" cy="2267909"/>
          </a:xfrm>
          <a:prstGeom prst="rect">
            <a:avLst/>
          </a:prstGeom>
        </p:spPr>
      </p:pic>
      <p:pic>
        <p:nvPicPr>
          <p:cNvPr id="14" name="Picture 13">
            <a:extLst>
              <a:ext uri="{FF2B5EF4-FFF2-40B4-BE49-F238E27FC236}">
                <a16:creationId xmlns:a16="http://schemas.microsoft.com/office/drawing/2014/main" id="{2F831DE0-2CD3-45C4-B062-A7065730EA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272" y="3941455"/>
            <a:ext cx="2892299" cy="2892299"/>
          </a:xfrm>
          <a:prstGeom prst="rect">
            <a:avLst/>
          </a:prstGeom>
        </p:spPr>
      </p:pic>
      <p:pic>
        <p:nvPicPr>
          <p:cNvPr id="15" name="Picture 14">
            <a:extLst>
              <a:ext uri="{FF2B5EF4-FFF2-40B4-BE49-F238E27FC236}">
                <a16:creationId xmlns:a16="http://schemas.microsoft.com/office/drawing/2014/main" id="{D122291C-7664-4280-B378-E59250A752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1742" y="4097221"/>
            <a:ext cx="2319486" cy="2319486"/>
          </a:xfrm>
          <a:prstGeom prst="rect">
            <a:avLst/>
          </a:prstGeom>
        </p:spPr>
      </p:pic>
      <p:pic>
        <p:nvPicPr>
          <p:cNvPr id="16" name="Picture 15">
            <a:extLst>
              <a:ext uri="{FF2B5EF4-FFF2-40B4-BE49-F238E27FC236}">
                <a16:creationId xmlns:a16="http://schemas.microsoft.com/office/drawing/2014/main" id="{0944087C-EE3D-4113-BD75-06C6439BC3CE}"/>
              </a:ext>
            </a:extLst>
          </p:cNvPr>
          <p:cNvPicPr>
            <a:picLocks noChangeAspect="1"/>
          </p:cNvPicPr>
          <p:nvPr/>
        </p:nvPicPr>
        <p:blipFill>
          <a:blip r:embed="rId7"/>
          <a:stretch>
            <a:fillRect/>
          </a:stretch>
        </p:blipFill>
        <p:spPr>
          <a:xfrm>
            <a:off x="3941301" y="1373372"/>
            <a:ext cx="4309391" cy="1668743"/>
          </a:xfrm>
          <a:prstGeom prst="rect">
            <a:avLst/>
          </a:prstGeom>
        </p:spPr>
      </p:pic>
    </p:spTree>
    <p:extLst>
      <p:ext uri="{BB962C8B-B14F-4D97-AF65-F5344CB8AC3E}">
        <p14:creationId xmlns:p14="http://schemas.microsoft.com/office/powerpoint/2010/main" val="226648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14:presetBounceEnd="56000">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14:bounceEnd="56000">
                                          <p:cBhvr additive="base">
                                            <p:cTn id="17" dur="1500" fill="hold"/>
                                            <p:tgtEl>
                                              <p:spTgt spid="16"/>
                                            </p:tgtEl>
                                            <p:attrNameLst>
                                              <p:attrName>ppt_x</p:attrName>
                                            </p:attrNameLst>
                                          </p:cBhvr>
                                          <p:tavLst>
                                            <p:tav tm="0">
                                              <p:val>
                                                <p:strVal val="#ppt_x"/>
                                              </p:val>
                                            </p:tav>
                                            <p:tav tm="100000">
                                              <p:val>
                                                <p:strVal val="#ppt_x"/>
                                              </p:val>
                                            </p:tav>
                                          </p:tavLst>
                                        </p:anim>
                                        <p:anim calcmode="lin" valueType="num" p14:bounceEnd="56000">
                                          <p:cBhvr additive="base">
                                            <p:cTn id="18" dur="1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500"/>
                                </p:stCondLst>
                                <p:childTnLst>
                                  <p:par>
                                    <p:cTn id="25" presetID="2" presetClass="entr" presetSubtype="3"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250" fill="hold"/>
                                            <p:tgtEl>
                                              <p:spTgt spid="15"/>
                                            </p:tgtEl>
                                            <p:attrNameLst>
                                              <p:attrName>ppt_x</p:attrName>
                                            </p:attrNameLst>
                                          </p:cBhvr>
                                          <p:tavLst>
                                            <p:tav tm="0">
                                              <p:val>
                                                <p:strVal val="1+#ppt_w/2"/>
                                              </p:val>
                                            </p:tav>
                                            <p:tav tm="100000">
                                              <p:val>
                                                <p:strVal val="#ppt_x"/>
                                              </p:val>
                                            </p:tav>
                                          </p:tavLst>
                                        </p:anim>
                                        <p:anim calcmode="lin" valueType="num">
                                          <p:cBhvr additive="base">
                                            <p:cTn id="28" dur="1250" fill="hold"/>
                                            <p:tgtEl>
                                              <p:spTgt spid="15"/>
                                            </p:tgtEl>
                                            <p:attrNameLst>
                                              <p:attrName>ppt_y</p:attrName>
                                            </p:attrNameLst>
                                          </p:cBhvr>
                                          <p:tavLst>
                                            <p:tav tm="0">
                                              <p:val>
                                                <p:strVal val="0-#ppt_h/2"/>
                                              </p:val>
                                            </p:tav>
                                            <p:tav tm="100000">
                                              <p:val>
                                                <p:strVal val="#ppt_y"/>
                                              </p:val>
                                            </p:tav>
                                          </p:tavLst>
                                        </p:anim>
                                      </p:childTnLst>
                                    </p:cTn>
                                  </p:par>
                                </p:childTnLst>
                              </p:cTn>
                            </p:par>
                            <p:par>
                              <p:cTn id="29" fill="hold">
                                <p:stCondLst>
                                  <p:cond delay="1750"/>
                                </p:stCondLst>
                                <p:childTnLst>
                                  <p:par>
                                    <p:cTn id="30" presetID="2" presetClass="entr" presetSubtype="1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250" fill="hold"/>
                                            <p:tgtEl>
                                              <p:spTgt spid="14"/>
                                            </p:tgtEl>
                                            <p:attrNameLst>
                                              <p:attrName>ppt_x</p:attrName>
                                            </p:attrNameLst>
                                          </p:cBhvr>
                                          <p:tavLst>
                                            <p:tav tm="0">
                                              <p:val>
                                                <p:strVal val="0-#ppt_w/2"/>
                                              </p:val>
                                            </p:tav>
                                            <p:tav tm="100000">
                                              <p:val>
                                                <p:strVal val="#ppt_x"/>
                                              </p:val>
                                            </p:tav>
                                          </p:tavLst>
                                        </p:anim>
                                        <p:anim calcmode="lin" valueType="num">
                                          <p:cBhvr additive="base">
                                            <p:cTn id="33" dur="1250" fill="hold"/>
                                            <p:tgtEl>
                                              <p:spTgt spid="14"/>
                                            </p:tgtEl>
                                            <p:attrNameLst>
                                              <p:attrName>ppt_y</p:attrName>
                                            </p:attrNameLst>
                                          </p:cBhvr>
                                          <p:tavLst>
                                            <p:tav tm="0">
                                              <p:val>
                                                <p:strVal val="1+#ppt_h/2"/>
                                              </p:val>
                                            </p:tav>
                                            <p:tav tm="100000">
                                              <p:val>
                                                <p:strVal val="#ppt_y"/>
                                              </p:val>
                                            </p:tav>
                                          </p:tavLst>
                                        </p:anim>
                                      </p:childTnLst>
                                    </p:cTn>
                                  </p:par>
                                  <p:par>
                                    <p:cTn id="34" presetID="8"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amond(in)">
                                          <p:cBhvr>
                                            <p:cTn id="36"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500" fill="hold"/>
                                            <p:tgtEl>
                                              <p:spTgt spid="16"/>
                                            </p:tgtEl>
                                            <p:attrNameLst>
                                              <p:attrName>ppt_x</p:attrName>
                                            </p:attrNameLst>
                                          </p:cBhvr>
                                          <p:tavLst>
                                            <p:tav tm="0">
                                              <p:val>
                                                <p:strVal val="#ppt_x"/>
                                              </p:val>
                                            </p:tav>
                                            <p:tav tm="100000">
                                              <p:val>
                                                <p:strVal val="#ppt_x"/>
                                              </p:val>
                                            </p:tav>
                                          </p:tavLst>
                                        </p:anim>
                                        <p:anim calcmode="lin" valueType="num">
                                          <p:cBhvr additive="base">
                                            <p:cTn id="18" dur="1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500"/>
                                </p:stCondLst>
                                <p:childTnLst>
                                  <p:par>
                                    <p:cTn id="25" presetID="2" presetClass="entr" presetSubtype="3"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250" fill="hold"/>
                                            <p:tgtEl>
                                              <p:spTgt spid="15"/>
                                            </p:tgtEl>
                                            <p:attrNameLst>
                                              <p:attrName>ppt_x</p:attrName>
                                            </p:attrNameLst>
                                          </p:cBhvr>
                                          <p:tavLst>
                                            <p:tav tm="0">
                                              <p:val>
                                                <p:strVal val="1+#ppt_w/2"/>
                                              </p:val>
                                            </p:tav>
                                            <p:tav tm="100000">
                                              <p:val>
                                                <p:strVal val="#ppt_x"/>
                                              </p:val>
                                            </p:tav>
                                          </p:tavLst>
                                        </p:anim>
                                        <p:anim calcmode="lin" valueType="num">
                                          <p:cBhvr additive="base">
                                            <p:cTn id="28" dur="1250" fill="hold"/>
                                            <p:tgtEl>
                                              <p:spTgt spid="15"/>
                                            </p:tgtEl>
                                            <p:attrNameLst>
                                              <p:attrName>ppt_y</p:attrName>
                                            </p:attrNameLst>
                                          </p:cBhvr>
                                          <p:tavLst>
                                            <p:tav tm="0">
                                              <p:val>
                                                <p:strVal val="0-#ppt_h/2"/>
                                              </p:val>
                                            </p:tav>
                                            <p:tav tm="100000">
                                              <p:val>
                                                <p:strVal val="#ppt_y"/>
                                              </p:val>
                                            </p:tav>
                                          </p:tavLst>
                                        </p:anim>
                                      </p:childTnLst>
                                    </p:cTn>
                                  </p:par>
                                </p:childTnLst>
                              </p:cTn>
                            </p:par>
                            <p:par>
                              <p:cTn id="29" fill="hold">
                                <p:stCondLst>
                                  <p:cond delay="1750"/>
                                </p:stCondLst>
                                <p:childTnLst>
                                  <p:par>
                                    <p:cTn id="30" presetID="2" presetClass="entr" presetSubtype="1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250" fill="hold"/>
                                            <p:tgtEl>
                                              <p:spTgt spid="14"/>
                                            </p:tgtEl>
                                            <p:attrNameLst>
                                              <p:attrName>ppt_x</p:attrName>
                                            </p:attrNameLst>
                                          </p:cBhvr>
                                          <p:tavLst>
                                            <p:tav tm="0">
                                              <p:val>
                                                <p:strVal val="0-#ppt_w/2"/>
                                              </p:val>
                                            </p:tav>
                                            <p:tav tm="100000">
                                              <p:val>
                                                <p:strVal val="#ppt_x"/>
                                              </p:val>
                                            </p:tav>
                                          </p:tavLst>
                                        </p:anim>
                                        <p:anim calcmode="lin" valueType="num">
                                          <p:cBhvr additive="base">
                                            <p:cTn id="33" dur="1250" fill="hold"/>
                                            <p:tgtEl>
                                              <p:spTgt spid="14"/>
                                            </p:tgtEl>
                                            <p:attrNameLst>
                                              <p:attrName>ppt_y</p:attrName>
                                            </p:attrNameLst>
                                          </p:cBhvr>
                                          <p:tavLst>
                                            <p:tav tm="0">
                                              <p:val>
                                                <p:strVal val="1+#ppt_h/2"/>
                                              </p:val>
                                            </p:tav>
                                            <p:tav tm="100000">
                                              <p:val>
                                                <p:strVal val="#ppt_y"/>
                                              </p:val>
                                            </p:tav>
                                          </p:tavLst>
                                        </p:anim>
                                      </p:childTnLst>
                                    </p:cTn>
                                  </p:par>
                                  <p:par>
                                    <p:cTn id="34" presetID="8"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amond(in)">
                                          <p:cBhvr>
                                            <p:cTn id="36"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96;p31">
            <a:extLst>
              <a:ext uri="{FF2B5EF4-FFF2-40B4-BE49-F238E27FC236}">
                <a16:creationId xmlns:a16="http://schemas.microsoft.com/office/drawing/2014/main" id="{8260A3AA-43BD-41D6-9AFE-681C9CA8B2AE}"/>
              </a:ext>
            </a:extLst>
          </p:cNvPr>
          <p:cNvGrpSpPr/>
          <p:nvPr/>
        </p:nvGrpSpPr>
        <p:grpSpPr>
          <a:xfrm>
            <a:off x="1905000" y="897840"/>
            <a:ext cx="8177043" cy="4862739"/>
            <a:chOff x="1741360" y="1071703"/>
            <a:chExt cx="6005068" cy="3022263"/>
          </a:xfrm>
        </p:grpSpPr>
        <p:sp>
          <p:nvSpPr>
            <p:cNvPr id="7" name="Google Shape;397;p31">
              <a:extLst>
                <a:ext uri="{FF2B5EF4-FFF2-40B4-BE49-F238E27FC236}">
                  <a16:creationId xmlns:a16="http://schemas.microsoft.com/office/drawing/2014/main" id="{416E9D64-9F1C-4F55-ABB5-6D77DE11F359}"/>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solidFill>
                  <a:srgbClr val="447156"/>
                </a:solidFill>
              </a:endParaRPr>
            </a:p>
          </p:txBody>
        </p:sp>
        <p:sp>
          <p:nvSpPr>
            <p:cNvPr id="8" name="Google Shape;398;p31">
              <a:extLst>
                <a:ext uri="{FF2B5EF4-FFF2-40B4-BE49-F238E27FC236}">
                  <a16:creationId xmlns:a16="http://schemas.microsoft.com/office/drawing/2014/main" id="{8A2EEA5C-17E7-4D13-B5FC-809A7E1F671D}"/>
                </a:ext>
              </a:extLst>
            </p:cNvPr>
            <p:cNvSpPr/>
            <p:nvPr/>
          </p:nvSpPr>
          <p:spPr>
            <a:xfrm rot="21470825">
              <a:off x="1741360" y="1071703"/>
              <a:ext cx="5898603" cy="2888221"/>
            </a:xfrm>
            <a:prstGeom prst="roundRect">
              <a:avLst>
                <a:gd name="adj" fmla="val 24491"/>
              </a:avLst>
            </a:prstGeom>
            <a:solidFill>
              <a:srgbClr val="CAF6EF"/>
            </a:solidFill>
            <a:ln>
              <a:solidFill>
                <a:srgbClr val="F4FFFD"/>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4800">
                <a:solidFill>
                  <a:srgbClr val="447156"/>
                </a:solidFill>
              </a:endParaRPr>
            </a:p>
          </p:txBody>
        </p:sp>
      </p:grpSp>
      <p:sp>
        <p:nvSpPr>
          <p:cNvPr id="9" name="Google Shape;419;p31">
            <a:extLst>
              <a:ext uri="{FF2B5EF4-FFF2-40B4-BE49-F238E27FC236}">
                <a16:creationId xmlns:a16="http://schemas.microsoft.com/office/drawing/2014/main" id="{D75F4A72-FCB7-4552-8D12-D5D27F290021}"/>
              </a:ext>
            </a:extLst>
          </p:cNvPr>
          <p:cNvSpPr txBox="1">
            <a:spLocks/>
          </p:cNvSpPr>
          <p:nvPr/>
        </p:nvSpPr>
        <p:spPr>
          <a:xfrm>
            <a:off x="2819400" y="2057400"/>
            <a:ext cx="6453628" cy="1030098"/>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6000" b="1">
                <a:solidFill>
                  <a:srgbClr val="F45149"/>
                </a:solidFill>
                <a:latin typeface="HP001" panose="020B0603050302020204" pitchFamily="34" charset="0"/>
                <a:ea typeface="HP001" panose="020B0603050302020204" pitchFamily="34" charset="0"/>
              </a:rPr>
              <a:t>ǡ</a:t>
            </a:r>
            <a:r>
              <a:rPr lang="el-GR" sz="6000" b="1">
                <a:solidFill>
                  <a:srgbClr val="F45149"/>
                </a:solidFill>
                <a:latin typeface="HP001" panose="020B0603050302020204" pitchFamily="34" charset="0"/>
                <a:ea typeface="HP001" panose="020B0603050302020204" pitchFamily="34" charset="0"/>
              </a:rPr>
              <a:t>μ</a:t>
            </a:r>
            <a:r>
              <a:rPr lang="en-US" sz="6000" b="1">
                <a:solidFill>
                  <a:srgbClr val="F45149"/>
                </a:solidFill>
                <a:latin typeface="HP001" panose="020B0603050302020204" pitchFamily="34" charset="0"/>
                <a:ea typeface="HP001" panose="020B0603050302020204" pitchFamily="34" charset="0"/>
              </a:rPr>
              <a:t>ếnḑ V</a:t>
            </a:r>
            <a:r>
              <a:rPr lang="el-GR" sz="6000" b="1">
                <a:solidFill>
                  <a:srgbClr val="F45149"/>
                </a:solidFill>
                <a:latin typeface="HP001" panose="020B0603050302020204" pitchFamily="34" charset="0"/>
                <a:ea typeface="HP001" panose="020B0603050302020204" pitchFamily="34" charset="0"/>
              </a:rPr>
              <a:t>Θ</a:t>
            </a:r>
            <a:r>
              <a:rPr lang="en-US" sz="6000" b="1">
                <a:solidFill>
                  <a:srgbClr val="F45149"/>
                </a:solidFill>
                <a:latin typeface="HP001" panose="020B0603050302020204" pitchFamily="34" charset="0"/>
                <a:ea typeface="HP001" panose="020B0603050302020204" pitchFamily="34" charset="0"/>
              </a:rPr>
              <a:t>ʸt</a:t>
            </a:r>
            <a:endParaRPr lang="en-US" altLang="en-GB" sz="6000">
              <a:solidFill>
                <a:srgbClr val="F45149"/>
              </a:solidFill>
              <a:latin typeface="Algerian" panose="04020705040A02060702" charset="0"/>
              <a:ea typeface="思源黑体 CN Medium" panose="020B0600000000000000" charset="-122"/>
              <a:cs typeface="Algerian" panose="04020705040A02060702" charset="0"/>
              <a:sym typeface="+mn-ea"/>
            </a:endParaRPr>
          </a:p>
        </p:txBody>
      </p:sp>
      <p:sp>
        <p:nvSpPr>
          <p:cNvPr id="10" name="Google Shape;420;p31">
            <a:extLst>
              <a:ext uri="{FF2B5EF4-FFF2-40B4-BE49-F238E27FC236}">
                <a16:creationId xmlns:a16="http://schemas.microsoft.com/office/drawing/2014/main" id="{1651CAE1-C8DA-4C86-8C35-7EFEA5D571E8}"/>
              </a:ext>
            </a:extLst>
          </p:cNvPr>
          <p:cNvSpPr txBox="1">
            <a:spLocks/>
          </p:cNvSpPr>
          <p:nvPr/>
        </p:nvSpPr>
        <p:spPr>
          <a:xfrm>
            <a:off x="2618322" y="3501375"/>
            <a:ext cx="7165456" cy="89884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6000" b="1">
                <a:latin typeface="HP001" panose="020B0603050302020204" pitchFamily="34" charset="0"/>
                <a:ea typeface="HP001" panose="020B0603050302020204" pitchFamily="34" charset="0"/>
              </a:rPr>
              <a:t>Lu</a:t>
            </a:r>
            <a:r>
              <a:rPr lang="el-GR" sz="6000" b="1">
                <a:latin typeface="HP001" panose="020B0603050302020204" pitchFamily="34" charset="0"/>
                <a:ea typeface="HP001" panose="020B0603050302020204" pitchFamily="34" charset="0"/>
              </a:rPr>
              <a:t>Ώ</a:t>
            </a:r>
            <a:r>
              <a:rPr lang="en-US" sz="6000" b="1">
                <a:latin typeface="HP001" panose="020B0603050302020204" pitchFamily="34" charset="0"/>
                <a:ea typeface="HP001" panose="020B0603050302020204" pitchFamily="34" charset="0"/>
              </a:rPr>
              <a:t>ǝn ȫ</a:t>
            </a:r>
            <a:r>
              <a:rPr lang="el-GR" sz="6000" b="1">
                <a:latin typeface="HP001" panose="020B0603050302020204" pitchFamily="34" charset="0"/>
                <a:ea typeface="HP001" panose="020B0603050302020204" pitchFamily="34" charset="0"/>
              </a:rPr>
              <a:t>μ</a:t>
            </a:r>
            <a:r>
              <a:rPr lang="en-US" sz="6000" b="1">
                <a:latin typeface="HP001" panose="020B0603050302020204" pitchFamily="34" charset="0"/>
                <a:ea typeface="HP001" panose="020B0603050302020204" pitchFamily="34" charset="0"/>
              </a:rPr>
              <a:t>ʴt đo</a:t>
            </a:r>
            <a:r>
              <a:rPr lang="el-GR" sz="6000" b="1">
                <a:latin typeface="HP001" panose="020B0603050302020204" pitchFamily="34" charset="0"/>
                <a:ea typeface="HP001" panose="020B0603050302020204" pitchFamily="34" charset="0"/>
              </a:rPr>
              <a:t>Ο</a:t>
            </a:r>
            <a:r>
              <a:rPr lang="en-US" sz="6000" b="1">
                <a:latin typeface="HP001" panose="020B0603050302020204" pitchFamily="34" charset="0"/>
                <a:ea typeface="HP001" panose="020B0603050302020204" pitchFamily="34" charset="0"/>
              </a:rPr>
              <a:t>ɝȰ</a:t>
            </a:r>
            <a:endParaRPr lang="en-GB" sz="19900">
              <a:latin typeface="HP001" panose="020B0603050302020204" pitchFamily="34" charset="0"/>
              <a:ea typeface="HP001" panose="020B0603050302020204"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B0A5F41D-EEFA-4C72-890D-D6999CD05187}"/>
              </a:ext>
            </a:extLst>
          </p:cNvPr>
          <p:cNvPicPr>
            <a:picLocks noChangeAspect="1"/>
          </p:cNvPicPr>
          <p:nvPr/>
        </p:nvPicPr>
        <p:blipFill>
          <a:blip r:embed="rId2"/>
          <a:stretch>
            <a:fillRect/>
          </a:stretch>
        </p:blipFill>
        <p:spPr>
          <a:xfrm>
            <a:off x="89647" y="100209"/>
            <a:ext cx="2804410" cy="651824"/>
          </a:xfrm>
          <a:prstGeom prst="rect">
            <a:avLst/>
          </a:prstGeom>
        </p:spPr>
      </p:pic>
    </p:spTree>
    <p:extLst>
      <p:ext uri="{BB962C8B-B14F-4D97-AF65-F5344CB8AC3E}">
        <p14:creationId xmlns:p14="http://schemas.microsoft.com/office/powerpoint/2010/main" val="1917896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xEl>
                                              <p:pRg st="0" end="0"/>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p:cTn id="17"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build="p"/>
      <p:bldP spid="10" grpId="0" build="p"/>
      <p:bldP spid="10"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65AAC87B-536F-40A3-BE91-CAAE575989E7}"/>
              </a:ext>
            </a:extLst>
          </p:cNvPr>
          <p:cNvSpPr txBox="1"/>
          <p:nvPr/>
        </p:nvSpPr>
        <p:spPr>
          <a:xfrm>
            <a:off x="990599" y="228600"/>
            <a:ext cx="10837053" cy="707886"/>
          </a:xfrm>
          <a:prstGeom prst="rect">
            <a:avLst/>
          </a:prstGeom>
          <a:noFill/>
        </p:spPr>
        <p:txBody>
          <a:bodyPr wrap="square">
            <a:spAutoFit/>
          </a:bodyPr>
          <a:lstStyle/>
          <a:p>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vi-VN" sz="4000" b="1">
                <a:solidFill>
                  <a:schemeClr val="accent4">
                    <a:lumMod val="50000"/>
                  </a:schemeClr>
                </a:solidFill>
              </a:rPr>
              <a:t> </a:t>
            </a:r>
            <a:r>
              <a:rPr lang="vi-VN" sz="4000" b="1">
                <a:solidFill>
                  <a:schemeClr val="tx1">
                    <a:lumMod val="85000"/>
                    <a:lumOff val="15000"/>
                  </a:schemeClr>
                </a:solidFill>
              </a:rPr>
              <a:t>Giới thiệu các đồ chơi mà trẻ em yêu thích.</a:t>
            </a:r>
            <a:endParaRPr lang="vi-VN" sz="40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9" name="Group 88">
            <a:extLst>
              <a:ext uri="{FF2B5EF4-FFF2-40B4-BE49-F238E27FC236}">
                <a16:creationId xmlns:a16="http://schemas.microsoft.com/office/drawing/2014/main" id="{190D6AC8-95A5-4920-BACC-1128536733B2}"/>
              </a:ext>
            </a:extLst>
          </p:cNvPr>
          <p:cNvGrpSpPr/>
          <p:nvPr/>
        </p:nvGrpSpPr>
        <p:grpSpPr>
          <a:xfrm>
            <a:off x="-2056" y="-10861"/>
            <a:ext cx="911353" cy="1146354"/>
            <a:chOff x="253799" y="259752"/>
            <a:chExt cx="911353" cy="1146354"/>
          </a:xfrm>
        </p:grpSpPr>
        <p:sp>
          <p:nvSpPr>
            <p:cNvPr id="90" name="51">
              <a:extLst>
                <a:ext uri="{FF2B5EF4-FFF2-40B4-BE49-F238E27FC236}">
                  <a16:creationId xmlns:a16="http://schemas.microsoft.com/office/drawing/2014/main" id="{D0044B51-3170-4299-988A-492A8743D64B}"/>
                </a:ext>
              </a:extLst>
            </p:cNvPr>
            <p:cNvSpPr/>
            <p:nvPr/>
          </p:nvSpPr>
          <p:spPr>
            <a:xfrm>
              <a:off x="253799" y="259752"/>
              <a:ext cx="571915" cy="891155"/>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1" name="Picture 90">
              <a:extLst>
                <a:ext uri="{FF2B5EF4-FFF2-40B4-BE49-F238E27FC236}">
                  <a16:creationId xmlns:a16="http://schemas.microsoft.com/office/drawing/2014/main" id="{2F48F01F-6A3D-41D0-B576-9D363E893F8C}"/>
                </a:ext>
              </a:extLst>
            </p:cNvPr>
            <p:cNvPicPr>
              <a:picLocks noChangeAspect="1"/>
            </p:cNvPicPr>
            <p:nvPr userDrawn="1"/>
          </p:nvPicPr>
          <p:blipFill>
            <a:blip r:embed="rId2"/>
            <a:stretch>
              <a:fillRect/>
            </a:stretch>
          </p:blipFill>
          <p:spPr>
            <a:xfrm>
              <a:off x="486275" y="727229"/>
              <a:ext cx="678877" cy="678877"/>
            </a:xfrm>
            <a:prstGeom prst="rect">
              <a:avLst/>
            </a:prstGeom>
          </p:spPr>
        </p:pic>
      </p:grpSp>
      <p:pic>
        <p:nvPicPr>
          <p:cNvPr id="3" name="Picture 2">
            <a:extLst>
              <a:ext uri="{FF2B5EF4-FFF2-40B4-BE49-F238E27FC236}">
                <a16:creationId xmlns:a16="http://schemas.microsoft.com/office/drawing/2014/main" id="{364B2A9F-CD2F-46DA-A9AE-73BD8E792C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96351" y="1025789"/>
            <a:ext cx="11531301" cy="2864920"/>
          </a:xfrm>
          <a:prstGeom prst="rect">
            <a:avLst/>
          </a:prstGeom>
        </p:spPr>
      </p:pic>
      <p:pic>
        <p:nvPicPr>
          <p:cNvPr id="93" name="Graphic 92">
            <a:extLst>
              <a:ext uri="{FF2B5EF4-FFF2-40B4-BE49-F238E27FC236}">
                <a16:creationId xmlns:a16="http://schemas.microsoft.com/office/drawing/2014/main" id="{89F9D091-D10B-44E5-86D0-802203F78D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000" y="4114800"/>
            <a:ext cx="2140778" cy="1492074"/>
          </a:xfrm>
          <a:prstGeom prst="rect">
            <a:avLst/>
          </a:prstGeom>
          <a:effectLst>
            <a:outerShdw blurRad="50800" dist="38100" dir="5400000" algn="t" rotWithShape="0">
              <a:prstClr val="black">
                <a:alpha val="40000"/>
              </a:prstClr>
            </a:outerShdw>
          </a:effectLst>
        </p:spPr>
      </p:pic>
      <p:sp>
        <p:nvSpPr>
          <p:cNvPr id="94" name="Rectangle 93">
            <a:extLst>
              <a:ext uri="{FF2B5EF4-FFF2-40B4-BE49-F238E27FC236}">
                <a16:creationId xmlns:a16="http://schemas.microsoft.com/office/drawing/2014/main" id="{5134851A-944B-494E-B027-B37D4F84E967}"/>
              </a:ext>
            </a:extLst>
          </p:cNvPr>
          <p:cNvSpPr/>
          <p:nvPr/>
        </p:nvSpPr>
        <p:spPr>
          <a:xfrm>
            <a:off x="810409" y="4493948"/>
            <a:ext cx="2064578" cy="615553"/>
          </a:xfrm>
          <a:prstGeom prst="rect">
            <a:avLst/>
          </a:prstGeom>
        </p:spPr>
        <p:txBody>
          <a:bodyPr wrap="square">
            <a:spAutoFit/>
          </a:bodyPr>
          <a:lstStyle/>
          <a:p>
            <a:pPr marL="0" marR="0" lvl="0" indent="0" algn="just" defTabSz="914400" rtl="0" eaLnBrk="1" fontAlgn="auto" latinLnBrk="0" hangingPunct="1">
              <a:lnSpc>
                <a:spcPct val="100000"/>
              </a:lnSpc>
              <a:spcBef>
                <a:spcPts val="100"/>
              </a:spcBef>
              <a:spcAft>
                <a:spcPts val="100"/>
              </a:spcAft>
              <a:buClr>
                <a:srgbClr val="000000"/>
              </a:buClr>
              <a:buSzTx/>
              <a:buFont typeface="Arial"/>
              <a:buNone/>
              <a:tabLst/>
              <a:defRPr/>
            </a:pPr>
            <a:r>
              <a:rPr lang="en-US" sz="3400" b="1" kern="0">
                <a:solidFill>
                  <a:srgbClr val="EF3960"/>
                </a:solidFill>
                <a:latin typeface="Arial-Rounded"/>
                <a:ea typeface="Arial-Rounded"/>
                <a:cs typeface="Arial"/>
                <a:sym typeface="Arial"/>
              </a:rPr>
              <a:t>Thảo luận</a:t>
            </a:r>
            <a:endParaRPr kumimoji="0" lang="vi-VN" sz="3400" b="1" i="0" u="none" strike="noStrike" kern="0" cap="none" spc="0" normalizeH="0" baseline="0" noProof="0" dirty="0">
              <a:ln>
                <a:noFill/>
              </a:ln>
              <a:solidFill>
                <a:srgbClr val="EF3960"/>
              </a:solidFill>
              <a:effectLst/>
              <a:uLnTx/>
              <a:uFillTx/>
              <a:latin typeface="Arial-Rounded"/>
              <a:ea typeface="Arial-Rounded"/>
              <a:cs typeface="Arial"/>
              <a:sym typeface="Arial"/>
            </a:endParaRPr>
          </a:p>
        </p:txBody>
      </p:sp>
      <p:sp>
        <p:nvSpPr>
          <p:cNvPr id="100" name="TextBox 99">
            <a:extLst>
              <a:ext uri="{FF2B5EF4-FFF2-40B4-BE49-F238E27FC236}">
                <a16:creationId xmlns:a16="http://schemas.microsoft.com/office/drawing/2014/main" id="{876003DA-625D-4E4A-A8BC-DA6AD8A2E031}"/>
              </a:ext>
            </a:extLst>
          </p:cNvPr>
          <p:cNvSpPr txBox="1"/>
          <p:nvPr/>
        </p:nvSpPr>
        <p:spPr>
          <a:xfrm>
            <a:off x="3380591" y="3657600"/>
            <a:ext cx="8001000" cy="2736327"/>
          </a:xfrm>
          <a:prstGeom prst="rect">
            <a:avLst/>
          </a:prstGeom>
          <a:noFill/>
        </p:spPr>
        <p:txBody>
          <a:bodyPr wrap="square" rtlCol="0">
            <a:spAutoFit/>
          </a:bodyPr>
          <a:lstStyle/>
          <a:p>
            <a:pPr>
              <a:lnSpc>
                <a:spcPct val="110000"/>
              </a:lnSpc>
            </a:pPr>
            <a:r>
              <a:rPr lang="en-US" sz="4000">
                <a:solidFill>
                  <a:schemeClr val="tx1">
                    <a:lumMod val="75000"/>
                    <a:lumOff val="25000"/>
                  </a:schemeClr>
                </a:solidFill>
                <a:latin typeface="+mj-lt"/>
              </a:rPr>
              <a:t>- </a:t>
            </a:r>
            <a:r>
              <a:rPr lang="vi-VN" sz="4000">
                <a:solidFill>
                  <a:schemeClr val="tx1">
                    <a:lumMod val="75000"/>
                    <a:lumOff val="25000"/>
                  </a:schemeClr>
                </a:solidFill>
                <a:latin typeface="+mj-lt"/>
              </a:rPr>
              <a:t>Đồ </a:t>
            </a:r>
            <a:r>
              <a:rPr lang="vi-VN" sz="4000" dirty="0">
                <a:solidFill>
                  <a:schemeClr val="tx1">
                    <a:lumMod val="75000"/>
                    <a:lumOff val="25000"/>
                  </a:schemeClr>
                </a:solidFill>
                <a:latin typeface="+mj-lt"/>
              </a:rPr>
              <a:t>chơi em </a:t>
            </a:r>
            <a:r>
              <a:rPr lang="vi-VN" sz="4000" dirty="0" err="1">
                <a:solidFill>
                  <a:schemeClr val="tx1">
                    <a:lumMod val="75000"/>
                    <a:lumOff val="25000"/>
                  </a:schemeClr>
                </a:solidFill>
                <a:latin typeface="+mj-lt"/>
              </a:rPr>
              <a:t>thích</a:t>
            </a:r>
            <a:r>
              <a:rPr lang="vi-VN" sz="4000" dirty="0">
                <a:solidFill>
                  <a:schemeClr val="tx1">
                    <a:lumMod val="75000"/>
                    <a:lumOff val="25000"/>
                  </a:schemeClr>
                </a:solidFill>
                <a:latin typeface="+mj-lt"/>
              </a:rPr>
              <a:t> </a:t>
            </a:r>
            <a:r>
              <a:rPr lang="vi-VN" sz="4000" dirty="0" err="1">
                <a:solidFill>
                  <a:schemeClr val="tx1">
                    <a:lumMod val="75000"/>
                    <a:lumOff val="25000"/>
                  </a:schemeClr>
                </a:solidFill>
                <a:latin typeface="+mj-lt"/>
              </a:rPr>
              <a:t>là</a:t>
            </a:r>
            <a:r>
              <a:rPr lang="vi-VN" sz="4000" dirty="0">
                <a:solidFill>
                  <a:schemeClr val="tx1">
                    <a:lumMod val="75000"/>
                    <a:lumOff val="25000"/>
                  </a:schemeClr>
                </a:solidFill>
                <a:latin typeface="+mj-lt"/>
              </a:rPr>
              <a:t> </a:t>
            </a:r>
            <a:r>
              <a:rPr lang="vi-VN" sz="4000" dirty="0" err="1">
                <a:solidFill>
                  <a:schemeClr val="tx1">
                    <a:lumMod val="75000"/>
                    <a:lumOff val="25000"/>
                  </a:schemeClr>
                </a:solidFill>
                <a:latin typeface="+mj-lt"/>
              </a:rPr>
              <a:t>gì</a:t>
            </a:r>
            <a:r>
              <a:rPr lang="vi-VN" sz="4000" dirty="0">
                <a:solidFill>
                  <a:schemeClr val="tx1">
                    <a:lumMod val="75000"/>
                    <a:lumOff val="25000"/>
                  </a:schemeClr>
                </a:solidFill>
                <a:latin typeface="+mj-lt"/>
              </a:rPr>
              <a:t>?</a:t>
            </a:r>
          </a:p>
          <a:p>
            <a:pPr>
              <a:lnSpc>
                <a:spcPct val="110000"/>
              </a:lnSpc>
            </a:pPr>
            <a:r>
              <a:rPr lang="en-US" sz="4000">
                <a:solidFill>
                  <a:schemeClr val="tx1">
                    <a:lumMod val="75000"/>
                    <a:lumOff val="25000"/>
                  </a:schemeClr>
                </a:solidFill>
                <a:latin typeface="+mj-lt"/>
              </a:rPr>
              <a:t>- </a:t>
            </a:r>
            <a:r>
              <a:rPr lang="vi-VN" sz="4000">
                <a:solidFill>
                  <a:schemeClr val="tx1">
                    <a:lumMod val="75000"/>
                    <a:lumOff val="25000"/>
                  </a:schemeClr>
                </a:solidFill>
                <a:latin typeface="+mj-lt"/>
              </a:rPr>
              <a:t>Đồ </a:t>
            </a:r>
            <a:r>
              <a:rPr lang="vi-VN" sz="4000" dirty="0">
                <a:solidFill>
                  <a:schemeClr val="tx1">
                    <a:lumMod val="75000"/>
                    <a:lumOff val="25000"/>
                  </a:schemeClr>
                </a:solidFill>
                <a:latin typeface="+mj-lt"/>
              </a:rPr>
              <a:t>chơi </a:t>
            </a:r>
            <a:r>
              <a:rPr lang="vi-VN" sz="4000" dirty="0" err="1">
                <a:solidFill>
                  <a:schemeClr val="tx1">
                    <a:lumMod val="75000"/>
                    <a:lumOff val="25000"/>
                  </a:schemeClr>
                </a:solidFill>
                <a:latin typeface="+mj-lt"/>
              </a:rPr>
              <a:t>có</a:t>
            </a:r>
            <a:r>
              <a:rPr lang="vi-VN" sz="4000" dirty="0">
                <a:solidFill>
                  <a:schemeClr val="tx1">
                    <a:lumMod val="75000"/>
                    <a:lumOff val="25000"/>
                  </a:schemeClr>
                </a:solidFill>
                <a:latin typeface="+mj-lt"/>
              </a:rPr>
              <a:t> </a:t>
            </a:r>
            <a:r>
              <a:rPr lang="vi-VN" sz="4000" dirty="0" err="1">
                <a:solidFill>
                  <a:schemeClr val="tx1">
                    <a:lumMod val="75000"/>
                    <a:lumOff val="25000"/>
                  </a:schemeClr>
                </a:solidFill>
                <a:latin typeface="+mj-lt"/>
              </a:rPr>
              <a:t>đặc</a:t>
            </a:r>
            <a:r>
              <a:rPr lang="vi-VN" sz="4000" dirty="0">
                <a:solidFill>
                  <a:schemeClr val="tx1">
                    <a:lumMod val="75000"/>
                    <a:lumOff val="25000"/>
                  </a:schemeClr>
                </a:solidFill>
                <a:latin typeface="+mj-lt"/>
              </a:rPr>
              <a:t> </a:t>
            </a:r>
            <a:r>
              <a:rPr lang="vi-VN" sz="4000" dirty="0" err="1">
                <a:solidFill>
                  <a:schemeClr val="tx1">
                    <a:lumMod val="75000"/>
                    <a:lumOff val="25000"/>
                  </a:schemeClr>
                </a:solidFill>
                <a:latin typeface="+mj-lt"/>
              </a:rPr>
              <a:t>điểm</a:t>
            </a:r>
            <a:r>
              <a:rPr lang="vi-VN" sz="4000" dirty="0">
                <a:solidFill>
                  <a:schemeClr val="tx1">
                    <a:lumMod val="75000"/>
                    <a:lumOff val="25000"/>
                  </a:schemeClr>
                </a:solidFill>
                <a:latin typeface="+mj-lt"/>
              </a:rPr>
              <a:t> </a:t>
            </a:r>
            <a:r>
              <a:rPr lang="vi-VN" sz="4000" dirty="0" err="1">
                <a:solidFill>
                  <a:schemeClr val="tx1">
                    <a:lumMod val="75000"/>
                    <a:lumOff val="25000"/>
                  </a:schemeClr>
                </a:solidFill>
                <a:latin typeface="+mj-lt"/>
              </a:rPr>
              <a:t>gì</a:t>
            </a:r>
            <a:r>
              <a:rPr lang="vi-VN" sz="4000" dirty="0">
                <a:solidFill>
                  <a:schemeClr val="tx1">
                    <a:lumMod val="75000"/>
                    <a:lumOff val="25000"/>
                  </a:schemeClr>
                </a:solidFill>
                <a:latin typeface="+mj-lt"/>
              </a:rPr>
              <a:t>?</a:t>
            </a:r>
          </a:p>
          <a:p>
            <a:pPr>
              <a:lnSpc>
                <a:spcPct val="110000"/>
              </a:lnSpc>
            </a:pPr>
            <a:r>
              <a:rPr lang="vi-VN" sz="4000" dirty="0">
                <a:solidFill>
                  <a:schemeClr val="tx1">
                    <a:lumMod val="75000"/>
                    <a:lumOff val="25000"/>
                  </a:schemeClr>
                </a:solidFill>
                <a:latin typeface="+mj-lt"/>
              </a:rPr>
              <a:t>- Đồ chơi đó được chơi như thế nào?</a:t>
            </a:r>
          </a:p>
          <a:p>
            <a:pPr>
              <a:lnSpc>
                <a:spcPct val="110000"/>
              </a:lnSpc>
            </a:pPr>
            <a:r>
              <a:rPr lang="vi-VN" sz="4000" dirty="0">
                <a:solidFill>
                  <a:schemeClr val="tx1">
                    <a:lumMod val="75000"/>
                    <a:lumOff val="25000"/>
                  </a:schemeClr>
                </a:solidFill>
                <a:latin typeface="+mj-lt"/>
              </a:rPr>
              <a:t>- Vì sao em thích đồ chơi đó?</a:t>
            </a:r>
          </a:p>
        </p:txBody>
      </p:sp>
    </p:spTree>
    <p:extLst>
      <p:ext uri="{BB962C8B-B14F-4D97-AF65-F5344CB8AC3E}">
        <p14:creationId xmlns:p14="http://schemas.microsoft.com/office/powerpoint/2010/main" val="3248531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heel(1)">
                                      <p:cBhvr>
                                        <p:cTn id="7" dur="1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8"/>
                                        </p:tgtEl>
                                        <p:attrNameLst>
                                          <p:attrName>style.visibility</p:attrName>
                                        </p:attrNameLst>
                                      </p:cBhvr>
                                      <p:to>
                                        <p:strVal val="visible"/>
                                      </p:to>
                                    </p:set>
                                    <p:anim calcmode="lin" valueType="num">
                                      <p:cBhvr>
                                        <p:cTn id="12" dur="25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88"/>
                                        </p:tgtEl>
                                        <p:attrNameLst>
                                          <p:attrName>ppt_y</p:attrName>
                                        </p:attrNameLst>
                                      </p:cBhvr>
                                      <p:tavLst>
                                        <p:tav tm="0">
                                          <p:val>
                                            <p:strVal val="#ppt_y"/>
                                          </p:val>
                                        </p:tav>
                                        <p:tav tm="100000">
                                          <p:val>
                                            <p:strVal val="#ppt_y"/>
                                          </p:val>
                                        </p:tav>
                                      </p:tavLst>
                                    </p:anim>
                                    <p:anim calcmode="lin" valueType="num">
                                      <p:cBhvr>
                                        <p:cTn id="14" dur="25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88"/>
                                        </p:tgtEl>
                                      </p:cBhvr>
                                    </p:animEffect>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93"/>
                                        </p:tgtEl>
                                        <p:attrNameLst>
                                          <p:attrName>style.visibility</p:attrName>
                                        </p:attrNameLst>
                                      </p:cBhvr>
                                      <p:to>
                                        <p:strVal val="visible"/>
                                      </p:to>
                                    </p:set>
                                    <p:anim calcmode="lin" valueType="num">
                                      <p:cBhvr>
                                        <p:cTn id="26" dur="1000" fill="hold"/>
                                        <p:tgtEl>
                                          <p:spTgt spid="93"/>
                                        </p:tgtEl>
                                        <p:attrNameLst>
                                          <p:attrName>ppt_x</p:attrName>
                                        </p:attrNameLst>
                                      </p:cBhvr>
                                      <p:tavLst>
                                        <p:tav tm="0">
                                          <p:val>
                                            <p:strVal val="#ppt_x-.2"/>
                                          </p:val>
                                        </p:tav>
                                        <p:tav tm="100000">
                                          <p:val>
                                            <p:strVal val="#ppt_x"/>
                                          </p:val>
                                        </p:tav>
                                      </p:tavLst>
                                    </p:anim>
                                    <p:anim calcmode="lin" valueType="num">
                                      <p:cBhvr>
                                        <p:cTn id="27" dur="1000" fill="hold"/>
                                        <p:tgtEl>
                                          <p:spTgt spid="9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93"/>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9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0">
                                            <p:txEl>
                                              <p:pRg st="0" end="0"/>
                                            </p:txEl>
                                          </p:spTgt>
                                        </p:tgtEl>
                                        <p:attrNameLst>
                                          <p:attrName>style.visibility</p:attrName>
                                        </p:attrNameLst>
                                      </p:cBhvr>
                                      <p:to>
                                        <p:strVal val="visible"/>
                                      </p:to>
                                    </p:set>
                                    <p:animEffect transition="in" filter="fade">
                                      <p:cBhvr>
                                        <p:cTn id="36" dur="500"/>
                                        <p:tgtEl>
                                          <p:spTgt spid="100">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0">
                                            <p:txEl>
                                              <p:pRg st="1" end="1"/>
                                            </p:txEl>
                                          </p:spTgt>
                                        </p:tgtEl>
                                        <p:attrNameLst>
                                          <p:attrName>style.visibility</p:attrName>
                                        </p:attrNameLst>
                                      </p:cBhvr>
                                      <p:to>
                                        <p:strVal val="visible"/>
                                      </p:to>
                                    </p:set>
                                    <p:animEffect transition="in" filter="fade">
                                      <p:cBhvr>
                                        <p:cTn id="41" dur="500"/>
                                        <p:tgtEl>
                                          <p:spTgt spid="100">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0">
                                            <p:txEl>
                                              <p:pRg st="2" end="2"/>
                                            </p:txEl>
                                          </p:spTgt>
                                        </p:tgtEl>
                                        <p:attrNameLst>
                                          <p:attrName>style.visibility</p:attrName>
                                        </p:attrNameLst>
                                      </p:cBhvr>
                                      <p:to>
                                        <p:strVal val="visible"/>
                                      </p:to>
                                    </p:set>
                                    <p:animEffect transition="in" filter="fade">
                                      <p:cBhvr>
                                        <p:cTn id="46" dur="500"/>
                                        <p:tgtEl>
                                          <p:spTgt spid="100">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0">
                                            <p:txEl>
                                              <p:pRg st="3" end="3"/>
                                            </p:txEl>
                                          </p:spTgt>
                                        </p:tgtEl>
                                        <p:attrNameLst>
                                          <p:attrName>style.visibility</p:attrName>
                                        </p:attrNameLst>
                                      </p:cBhvr>
                                      <p:to>
                                        <p:strVal val="visible"/>
                                      </p:to>
                                    </p:set>
                                    <p:animEffect transition="in" filter="fade">
                                      <p:cBhvr>
                                        <p:cTn id="51"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4" grpId="0"/>
      <p:bldP spid="10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B15C872D-0146-4F49-808A-DBF4F7D6C05B}"/>
              </a:ext>
            </a:extLst>
          </p:cNvPr>
          <p:cNvCxnSpPr>
            <a:cxnSpLocks/>
          </p:cNvCxnSpPr>
          <p:nvPr/>
        </p:nvCxnSpPr>
        <p:spPr>
          <a:xfrm>
            <a:off x="6080491" y="4545227"/>
            <a:ext cx="0" cy="750518"/>
          </a:xfrm>
          <a:prstGeom prst="line">
            <a:avLst/>
          </a:prstGeom>
          <a:ln w="76200">
            <a:solidFill>
              <a:srgbClr val="50CC3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5E29A3-C5A6-487A-A5FE-E0F6C9CE1347}"/>
              </a:ext>
            </a:extLst>
          </p:cNvPr>
          <p:cNvCxnSpPr>
            <a:cxnSpLocks/>
          </p:cNvCxnSpPr>
          <p:nvPr/>
        </p:nvCxnSpPr>
        <p:spPr>
          <a:xfrm flipH="1">
            <a:off x="7319158" y="2237181"/>
            <a:ext cx="1239379" cy="422657"/>
          </a:xfrm>
          <a:prstGeom prst="line">
            <a:avLst/>
          </a:prstGeom>
          <a:ln w="76200">
            <a:solidFill>
              <a:srgbClr val="50CC3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236A2BB-DE49-45F9-AE8F-6DAF92F77A3F}"/>
              </a:ext>
            </a:extLst>
          </p:cNvPr>
          <p:cNvCxnSpPr>
            <a:cxnSpLocks/>
          </p:cNvCxnSpPr>
          <p:nvPr/>
        </p:nvCxnSpPr>
        <p:spPr>
          <a:xfrm>
            <a:off x="3601562" y="2342059"/>
            <a:ext cx="1239379" cy="422657"/>
          </a:xfrm>
          <a:prstGeom prst="line">
            <a:avLst/>
          </a:prstGeom>
          <a:ln w="76200">
            <a:solidFill>
              <a:srgbClr val="50CC37"/>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6136897-B5F2-4FE2-A604-C1442EF928B2}"/>
              </a:ext>
            </a:extLst>
          </p:cNvPr>
          <p:cNvSpPr txBox="1"/>
          <p:nvPr/>
        </p:nvSpPr>
        <p:spPr>
          <a:xfrm>
            <a:off x="1050147" y="76200"/>
            <a:ext cx="10837053" cy="1323439"/>
          </a:xfrm>
          <a:prstGeom prst="rect">
            <a:avLst/>
          </a:prstGeom>
          <a:noFill/>
        </p:spPr>
        <p:txBody>
          <a:bodyPr wrap="square">
            <a:spAutoFit/>
          </a:bodyPr>
          <a:lstStyle/>
          <a:p>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vi-VN" sz="4000" b="1">
                <a:solidFill>
                  <a:schemeClr val="accent4">
                    <a:lumMod val="50000"/>
                  </a:schemeClr>
                </a:solidFill>
              </a:rPr>
              <a:t> </a:t>
            </a:r>
            <a:r>
              <a:rPr lang="vi-VN" sz="4000" b="1">
                <a:solidFill>
                  <a:schemeClr val="tx1">
                    <a:lumMod val="85000"/>
                    <a:lumOff val="15000"/>
                  </a:schemeClr>
                </a:solidFill>
                <a:cs typeface="Times New Roman" panose="02020603050405020304" pitchFamily="18" charset="0"/>
              </a:rPr>
              <a:t>Viết 3 – 4 câu giới thiệu một đồ chơi mà trẻ em yêu thích.</a:t>
            </a:r>
            <a:endParaRPr lang="vi-VN" sz="40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41608773-8B78-42CA-8A4A-DDC04CFAB330}"/>
              </a:ext>
            </a:extLst>
          </p:cNvPr>
          <p:cNvGrpSpPr/>
          <p:nvPr/>
        </p:nvGrpSpPr>
        <p:grpSpPr>
          <a:xfrm>
            <a:off x="-2056" y="-10861"/>
            <a:ext cx="911353" cy="1146354"/>
            <a:chOff x="253799" y="259752"/>
            <a:chExt cx="911353" cy="1146354"/>
          </a:xfrm>
        </p:grpSpPr>
        <p:sp>
          <p:nvSpPr>
            <p:cNvPr id="4" name="51">
              <a:extLst>
                <a:ext uri="{FF2B5EF4-FFF2-40B4-BE49-F238E27FC236}">
                  <a16:creationId xmlns:a16="http://schemas.microsoft.com/office/drawing/2014/main" id="{BCB7B866-6758-4E9E-9BC1-C79975857A15}"/>
                </a:ext>
              </a:extLst>
            </p:cNvPr>
            <p:cNvSpPr/>
            <p:nvPr/>
          </p:nvSpPr>
          <p:spPr>
            <a:xfrm>
              <a:off x="253799" y="259752"/>
              <a:ext cx="571915" cy="891155"/>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icture 4">
              <a:extLst>
                <a:ext uri="{FF2B5EF4-FFF2-40B4-BE49-F238E27FC236}">
                  <a16:creationId xmlns:a16="http://schemas.microsoft.com/office/drawing/2014/main" id="{FA1C1D62-EF88-4AB7-8480-8EC3A847164F}"/>
                </a:ext>
              </a:extLst>
            </p:cNvPr>
            <p:cNvPicPr>
              <a:picLocks noChangeAspect="1"/>
            </p:cNvPicPr>
            <p:nvPr userDrawn="1"/>
          </p:nvPicPr>
          <p:blipFill>
            <a:blip r:embed="rId2"/>
            <a:stretch>
              <a:fillRect/>
            </a:stretch>
          </p:blipFill>
          <p:spPr>
            <a:xfrm>
              <a:off x="486275" y="727229"/>
              <a:ext cx="678877" cy="678877"/>
            </a:xfrm>
            <a:prstGeom prst="rect">
              <a:avLst/>
            </a:prstGeom>
          </p:spPr>
        </p:pic>
      </p:grpSp>
      <p:grpSp>
        <p:nvGrpSpPr>
          <p:cNvPr id="25" name="Group 24">
            <a:extLst>
              <a:ext uri="{FF2B5EF4-FFF2-40B4-BE49-F238E27FC236}">
                <a16:creationId xmlns:a16="http://schemas.microsoft.com/office/drawing/2014/main" id="{9D7A9C02-7CDC-4B0E-9885-B2CE757B9C0B}"/>
              </a:ext>
            </a:extLst>
          </p:cNvPr>
          <p:cNvGrpSpPr/>
          <p:nvPr/>
        </p:nvGrpSpPr>
        <p:grpSpPr>
          <a:xfrm>
            <a:off x="4740088" y="1869629"/>
            <a:ext cx="2717202" cy="2696583"/>
            <a:chOff x="4740088" y="1869629"/>
            <a:chExt cx="2717202" cy="2696583"/>
          </a:xfrm>
        </p:grpSpPr>
        <p:grpSp>
          <p:nvGrpSpPr>
            <p:cNvPr id="12" name="Group 11">
              <a:extLst>
                <a:ext uri="{FF2B5EF4-FFF2-40B4-BE49-F238E27FC236}">
                  <a16:creationId xmlns:a16="http://schemas.microsoft.com/office/drawing/2014/main" id="{9D33B4DE-FFB1-430D-83A4-1B1779B0EC7C}"/>
                </a:ext>
              </a:extLst>
            </p:cNvPr>
            <p:cNvGrpSpPr/>
            <p:nvPr/>
          </p:nvGrpSpPr>
          <p:grpSpPr>
            <a:xfrm>
              <a:off x="4760707" y="1869629"/>
              <a:ext cx="2696583" cy="2696583"/>
              <a:chOff x="4466217" y="2230418"/>
              <a:chExt cx="2133599" cy="2133599"/>
            </a:xfrm>
          </p:grpSpPr>
          <p:sp>
            <p:nvSpPr>
              <p:cNvPr id="10" name="Oval 9">
                <a:extLst>
                  <a:ext uri="{FF2B5EF4-FFF2-40B4-BE49-F238E27FC236}">
                    <a16:creationId xmlns:a16="http://schemas.microsoft.com/office/drawing/2014/main" id="{0730AE0D-AAFB-4822-A4C4-199D4C532A8E}"/>
                  </a:ext>
                </a:extLst>
              </p:cNvPr>
              <p:cNvSpPr/>
              <p:nvPr/>
            </p:nvSpPr>
            <p:spPr>
              <a:xfrm>
                <a:off x="4600605" y="2364806"/>
                <a:ext cx="1864823" cy="1864823"/>
              </a:xfrm>
              <a:prstGeom prst="ellipse">
                <a:avLst/>
              </a:prstGeom>
              <a:solidFill>
                <a:srgbClr val="EEF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2B6E9E6-22E2-424D-8A6F-FFD1E35FACC5}"/>
                  </a:ext>
                </a:extLst>
              </p:cNvPr>
              <p:cNvSpPr/>
              <p:nvPr/>
            </p:nvSpPr>
            <p:spPr>
              <a:xfrm>
                <a:off x="4466217" y="2230418"/>
                <a:ext cx="2133599" cy="2133599"/>
              </a:xfrm>
              <a:prstGeom prst="ellipse">
                <a:avLst/>
              </a:prstGeom>
              <a:noFill/>
              <a:ln w="28575">
                <a:solidFill>
                  <a:srgbClr val="50CC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A5E715B-4731-4C68-8B02-EA0D0724D576}"/>
                </a:ext>
              </a:extLst>
            </p:cNvPr>
            <p:cNvSpPr txBox="1"/>
            <p:nvPr/>
          </p:nvSpPr>
          <p:spPr>
            <a:xfrm>
              <a:off x="4740088" y="2553387"/>
              <a:ext cx="2696583" cy="1200329"/>
            </a:xfrm>
            <a:prstGeom prst="rect">
              <a:avLst/>
            </a:prstGeom>
            <a:noFill/>
          </p:spPr>
          <p:txBody>
            <a:bodyPr wrap="square" rtlCol="0">
              <a:spAutoFit/>
            </a:bodyPr>
            <a:lstStyle/>
            <a:p>
              <a:pPr algn="ctr"/>
              <a:r>
                <a:rPr lang="en-US" sz="3600"/>
                <a:t>Giới thiệu một đồ chơi</a:t>
              </a:r>
            </a:p>
          </p:txBody>
        </p:sp>
      </p:grpSp>
      <p:grpSp>
        <p:nvGrpSpPr>
          <p:cNvPr id="31" name="Group 30">
            <a:extLst>
              <a:ext uri="{FF2B5EF4-FFF2-40B4-BE49-F238E27FC236}">
                <a16:creationId xmlns:a16="http://schemas.microsoft.com/office/drawing/2014/main" id="{BD8A8A42-3BD7-4260-8DB9-24CD35858A7B}"/>
              </a:ext>
            </a:extLst>
          </p:cNvPr>
          <p:cNvGrpSpPr/>
          <p:nvPr/>
        </p:nvGrpSpPr>
        <p:grpSpPr>
          <a:xfrm>
            <a:off x="457200" y="1534110"/>
            <a:ext cx="3276600" cy="1828800"/>
            <a:chOff x="457200" y="1534110"/>
            <a:chExt cx="3276600" cy="1828800"/>
          </a:xfrm>
        </p:grpSpPr>
        <p:sp>
          <p:nvSpPr>
            <p:cNvPr id="7" name="Rectangle: Rounded Corners 6">
              <a:extLst>
                <a:ext uri="{FF2B5EF4-FFF2-40B4-BE49-F238E27FC236}">
                  <a16:creationId xmlns:a16="http://schemas.microsoft.com/office/drawing/2014/main" id="{C72D741C-688B-4C2C-95BD-F107F0C7076C}"/>
                </a:ext>
              </a:extLst>
            </p:cNvPr>
            <p:cNvSpPr/>
            <p:nvPr/>
          </p:nvSpPr>
          <p:spPr>
            <a:xfrm>
              <a:off x="457200" y="1534110"/>
              <a:ext cx="3276600" cy="1828800"/>
            </a:xfrm>
            <a:prstGeom prst="roundRect">
              <a:avLst>
                <a:gd name="adj" fmla="val 10196"/>
              </a:avLst>
            </a:prstGeom>
            <a:solidFill>
              <a:srgbClr val="FAD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EF4964D-E05C-4125-9A01-D99DE046299C}"/>
                </a:ext>
              </a:extLst>
            </p:cNvPr>
            <p:cNvSpPr txBox="1"/>
            <p:nvPr/>
          </p:nvSpPr>
          <p:spPr>
            <a:xfrm>
              <a:off x="457200" y="1598474"/>
              <a:ext cx="3195659" cy="1754326"/>
            </a:xfrm>
            <a:prstGeom prst="rect">
              <a:avLst/>
            </a:prstGeom>
            <a:noFill/>
          </p:spPr>
          <p:txBody>
            <a:bodyPr wrap="square" rtlCol="0">
              <a:spAutoFit/>
            </a:bodyPr>
            <a:lstStyle/>
            <a:p>
              <a:pPr algn="ctr"/>
              <a:r>
                <a:rPr lang="en-US" sz="3600"/>
                <a:t>(3) Em có nhận xét gì về đồ chơi đó?</a:t>
              </a:r>
            </a:p>
          </p:txBody>
        </p:sp>
      </p:grpSp>
      <p:grpSp>
        <p:nvGrpSpPr>
          <p:cNvPr id="30" name="Group 29">
            <a:extLst>
              <a:ext uri="{FF2B5EF4-FFF2-40B4-BE49-F238E27FC236}">
                <a16:creationId xmlns:a16="http://schemas.microsoft.com/office/drawing/2014/main" id="{95B95517-FAD4-416E-B95B-2CBB64F59D06}"/>
              </a:ext>
            </a:extLst>
          </p:cNvPr>
          <p:cNvGrpSpPr/>
          <p:nvPr/>
        </p:nvGrpSpPr>
        <p:grpSpPr>
          <a:xfrm>
            <a:off x="8437581" y="1534110"/>
            <a:ext cx="3297219" cy="1828800"/>
            <a:chOff x="8437581" y="1534110"/>
            <a:chExt cx="3297219" cy="1828800"/>
          </a:xfrm>
        </p:grpSpPr>
        <p:sp>
          <p:nvSpPr>
            <p:cNvPr id="8" name="Rectangle: Rounded Corners 7">
              <a:extLst>
                <a:ext uri="{FF2B5EF4-FFF2-40B4-BE49-F238E27FC236}">
                  <a16:creationId xmlns:a16="http://schemas.microsoft.com/office/drawing/2014/main" id="{8BEE453A-C9B5-4605-A39A-0C8A0C69BCE8}"/>
                </a:ext>
              </a:extLst>
            </p:cNvPr>
            <p:cNvSpPr/>
            <p:nvPr/>
          </p:nvSpPr>
          <p:spPr>
            <a:xfrm>
              <a:off x="8458200" y="1534110"/>
              <a:ext cx="3276600" cy="1828800"/>
            </a:xfrm>
            <a:prstGeom prst="roundRect">
              <a:avLst>
                <a:gd name="adj" fmla="val 10196"/>
              </a:avLst>
            </a:prstGeom>
            <a:solidFill>
              <a:srgbClr val="FF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D65B47F-97D2-45D9-9CBE-6DE6FBC9F995}"/>
                </a:ext>
              </a:extLst>
            </p:cNvPr>
            <p:cNvSpPr txBox="1"/>
            <p:nvPr/>
          </p:nvSpPr>
          <p:spPr>
            <a:xfrm>
              <a:off x="8437581" y="1571346"/>
              <a:ext cx="3195659" cy="1754326"/>
            </a:xfrm>
            <a:prstGeom prst="rect">
              <a:avLst/>
            </a:prstGeom>
            <a:noFill/>
          </p:spPr>
          <p:txBody>
            <a:bodyPr wrap="square" rtlCol="0">
              <a:spAutoFit/>
            </a:bodyPr>
            <a:lstStyle/>
            <a:p>
              <a:pPr algn="ctr"/>
              <a:r>
                <a:rPr lang="en-US" sz="3600"/>
                <a:t>(1) Em muốn giới thiệu đồ chơi nào? </a:t>
              </a:r>
            </a:p>
          </p:txBody>
        </p:sp>
      </p:grpSp>
      <p:grpSp>
        <p:nvGrpSpPr>
          <p:cNvPr id="29" name="Group 28">
            <a:extLst>
              <a:ext uri="{FF2B5EF4-FFF2-40B4-BE49-F238E27FC236}">
                <a16:creationId xmlns:a16="http://schemas.microsoft.com/office/drawing/2014/main" id="{C0EF5FCF-25FB-4E67-9968-423BA9BCAA50}"/>
              </a:ext>
            </a:extLst>
          </p:cNvPr>
          <p:cNvGrpSpPr/>
          <p:nvPr/>
        </p:nvGrpSpPr>
        <p:grpSpPr>
          <a:xfrm>
            <a:off x="2209800" y="5038416"/>
            <a:ext cx="7772400" cy="1701422"/>
            <a:chOff x="2209800" y="5038416"/>
            <a:chExt cx="7772400" cy="1701422"/>
          </a:xfrm>
        </p:grpSpPr>
        <p:sp>
          <p:nvSpPr>
            <p:cNvPr id="9" name="Rectangle: Rounded Corners 8">
              <a:extLst>
                <a:ext uri="{FF2B5EF4-FFF2-40B4-BE49-F238E27FC236}">
                  <a16:creationId xmlns:a16="http://schemas.microsoft.com/office/drawing/2014/main" id="{ADBB431A-F3B1-4FFD-9345-8401F431E9C8}"/>
                </a:ext>
              </a:extLst>
            </p:cNvPr>
            <p:cNvSpPr/>
            <p:nvPr/>
          </p:nvSpPr>
          <p:spPr>
            <a:xfrm>
              <a:off x="2209800" y="5038416"/>
              <a:ext cx="7772400" cy="1701422"/>
            </a:xfrm>
            <a:prstGeom prst="roundRect">
              <a:avLst>
                <a:gd name="adj" fmla="val 10196"/>
              </a:avLst>
            </a:prstGeom>
            <a:solidFill>
              <a:srgbClr val="EBF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0F4DA5E-A8DA-4AB9-A8F0-56E284A37C5D}"/>
                </a:ext>
              </a:extLst>
            </p:cNvPr>
            <p:cNvSpPr txBox="1"/>
            <p:nvPr/>
          </p:nvSpPr>
          <p:spPr>
            <a:xfrm>
              <a:off x="2619839" y="5284523"/>
              <a:ext cx="6937080" cy="1200329"/>
            </a:xfrm>
            <a:prstGeom prst="rect">
              <a:avLst/>
            </a:prstGeom>
            <a:noFill/>
          </p:spPr>
          <p:txBody>
            <a:bodyPr wrap="square" rtlCol="0">
              <a:spAutoFit/>
            </a:bodyPr>
            <a:lstStyle/>
            <a:p>
              <a:pPr algn="ctr"/>
              <a:r>
                <a:rPr lang="en-US" sz="3600"/>
                <a:t>(2) </a:t>
              </a:r>
              <a:r>
                <a:rPr lang="vi-VN" sz="3600">
                  <a:latin typeface="+mj-lt"/>
                </a:rPr>
                <a:t>Đồ chơi có đặc điểm gì nổi bật? (chất liệu, hình dạng, màu sắc,…) </a:t>
              </a:r>
              <a:endParaRPr lang="en-US" sz="3600"/>
            </a:p>
          </p:txBody>
        </p:sp>
      </p:grpSp>
    </p:spTree>
    <p:extLst>
      <p:ext uri="{BB962C8B-B14F-4D97-AF65-F5344CB8AC3E}">
        <p14:creationId xmlns:p14="http://schemas.microsoft.com/office/powerpoint/2010/main" val="2211235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2"/>
                                        </p:tgtEl>
                                        <p:attrNameLst>
                                          <p:attrName>ppt_y</p:attrName>
                                        </p:attrNameLst>
                                      </p:cBhvr>
                                      <p:tavLst>
                                        <p:tav tm="0">
                                          <p:val>
                                            <p:strVal val="#ppt_y"/>
                                          </p:val>
                                        </p:tav>
                                        <p:tav tm="100000">
                                          <p:val>
                                            <p:strVal val="#ppt_y"/>
                                          </p:val>
                                        </p:tav>
                                      </p:tavLst>
                                    </p:anim>
                                    <p:anim calcmode="lin" valueType="num">
                                      <p:cBhvr>
                                        <p:cTn id="14"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2"/>
                                        </p:tgtEl>
                                      </p:cBhvr>
                                    </p:animEffect>
                                  </p:childTnLst>
                                </p:cTn>
                              </p:par>
                            </p:childTnLst>
                          </p:cTn>
                        </p:par>
                        <p:par>
                          <p:cTn id="17" fill="hold">
                            <p:stCondLst>
                              <p:cond delay="1375"/>
                            </p:stCondLst>
                            <p:childTnLst>
                              <p:par>
                                <p:cTn id="18" presetID="21" presetClass="entr" presetSubtype="1"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heel(1)">
                                      <p:cBhvr>
                                        <p:cTn id="20" dur="175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heel(1)">
                                      <p:cBhvr>
                                        <p:cTn id="29" dur="175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par>
                          <p:cTn id="35" fill="hold">
                            <p:stCondLst>
                              <p:cond delay="500"/>
                            </p:stCondLst>
                            <p:childTnLst>
                              <p:par>
                                <p:cTn id="36" presetID="21"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heel(1)">
                                      <p:cBhvr>
                                        <p:cTn id="38" dur="175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childTnLst>
                          </p:cTn>
                        </p:par>
                        <p:par>
                          <p:cTn id="44" fill="hold">
                            <p:stCondLst>
                              <p:cond delay="2250"/>
                            </p:stCondLst>
                            <p:childTnLst>
                              <p:par>
                                <p:cTn id="45" presetID="21" presetClass="entr" presetSubtype="1"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heel(1)">
                                      <p:cBhvr>
                                        <p:cTn id="47" dur="1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96;p31">
            <a:extLst>
              <a:ext uri="{FF2B5EF4-FFF2-40B4-BE49-F238E27FC236}">
                <a16:creationId xmlns:a16="http://schemas.microsoft.com/office/drawing/2014/main" id="{A2F347D4-1D32-45F7-B1BA-BB75EC154996}"/>
              </a:ext>
            </a:extLst>
          </p:cNvPr>
          <p:cNvGrpSpPr/>
          <p:nvPr/>
        </p:nvGrpSpPr>
        <p:grpSpPr>
          <a:xfrm>
            <a:off x="1295400" y="1322524"/>
            <a:ext cx="9525000" cy="5281693"/>
            <a:chOff x="1540350" y="826005"/>
            <a:chExt cx="6259025" cy="3378825"/>
          </a:xfrm>
        </p:grpSpPr>
        <p:sp>
          <p:nvSpPr>
            <p:cNvPr id="3" name="Google Shape;397;p31">
              <a:extLst>
                <a:ext uri="{FF2B5EF4-FFF2-40B4-BE49-F238E27FC236}">
                  <a16:creationId xmlns:a16="http://schemas.microsoft.com/office/drawing/2014/main" id="{5EA3A221-BE3C-4BAB-BFE9-61E64AEE5B5A}"/>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4" name="Google Shape;398;p31">
              <a:extLst>
                <a:ext uri="{FF2B5EF4-FFF2-40B4-BE49-F238E27FC236}">
                  <a16:creationId xmlns:a16="http://schemas.microsoft.com/office/drawing/2014/main" id="{07399ACA-45A4-436D-9C0B-A6652D0F6159}"/>
                </a:ext>
              </a:extLst>
            </p:cNvPr>
            <p:cNvSpPr/>
            <p:nvPr/>
          </p:nvSpPr>
          <p:spPr>
            <a:xfrm rot="-129175">
              <a:off x="1593297" y="936869"/>
              <a:ext cx="5957405" cy="2926472"/>
            </a:xfrm>
            <a:prstGeom prst="roundRect">
              <a:avLst>
                <a:gd name="adj" fmla="val 24491"/>
              </a:avLst>
            </a:prstGeom>
            <a:solidFill>
              <a:srgbClr val="FFF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sp>
        <p:nvSpPr>
          <p:cNvPr id="5" name="Google Shape;416;p31">
            <a:extLst>
              <a:ext uri="{FF2B5EF4-FFF2-40B4-BE49-F238E27FC236}">
                <a16:creationId xmlns:a16="http://schemas.microsoft.com/office/drawing/2014/main" id="{2187CC1A-F74F-4CF3-A33A-CB454B38CBF3}"/>
              </a:ext>
            </a:extLst>
          </p:cNvPr>
          <p:cNvSpPr/>
          <p:nvPr/>
        </p:nvSpPr>
        <p:spPr>
          <a:xfrm rot="2006702">
            <a:off x="9078390" y="5564283"/>
            <a:ext cx="1198241" cy="121670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CD891D02-D842-47EE-AECD-493770B75BA3}"/>
              </a:ext>
            </a:extLst>
          </p:cNvPr>
          <p:cNvSpPr txBox="1"/>
          <p:nvPr/>
        </p:nvSpPr>
        <p:spPr>
          <a:xfrm>
            <a:off x="1609639" y="1905680"/>
            <a:ext cx="8654429" cy="3754874"/>
          </a:xfrm>
          <a:prstGeom prst="rect">
            <a:avLst/>
          </a:prstGeom>
          <a:noFill/>
        </p:spPr>
        <p:txBody>
          <a:bodyPr wrap="square">
            <a:spAutoFit/>
          </a:bodyPr>
          <a:lstStyle/>
          <a:p>
            <a:pPr indent="457200" algn="just"/>
            <a:r>
              <a:rPr lang="vi-VN" sz="3400"/>
              <a:t>Vào dịp nghỉ hè, bố đã tự tay làm một chiếc diều cho em. Chiếc diều được làm từ những thanh tre uốn cong, dán giấy mỏng rực rỡ màu sắc. Diều hình cánh bướm. Phần đuôi diều có hai sợi dây dài. Khi bay lên, cánh diều chao liệng, đuôi diều phấp phới tung bay. Em yêu chiếc diều nhỏ xinh này lắm.</a:t>
            </a:r>
            <a:endParaRPr lang="vi-VN" sz="3400">
              <a:solidFill>
                <a:srgbClr val="333333"/>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65728C13-6F1C-4924-915F-2DDA4EC64C6E}"/>
              </a:ext>
            </a:extLst>
          </p:cNvPr>
          <p:cNvSpPr txBox="1"/>
          <p:nvPr/>
        </p:nvSpPr>
        <p:spPr>
          <a:xfrm>
            <a:off x="1050147" y="76200"/>
            <a:ext cx="10837053" cy="1323439"/>
          </a:xfrm>
          <a:prstGeom prst="rect">
            <a:avLst/>
          </a:prstGeom>
          <a:noFill/>
        </p:spPr>
        <p:txBody>
          <a:bodyPr wrap="square">
            <a:spAutoFit/>
          </a:bodyPr>
          <a:lstStyle/>
          <a:p>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vi-VN" sz="4000" b="1">
                <a:solidFill>
                  <a:schemeClr val="accent4">
                    <a:lumMod val="50000"/>
                  </a:schemeClr>
                </a:solidFill>
              </a:rPr>
              <a:t> </a:t>
            </a:r>
            <a:r>
              <a:rPr lang="vi-VN" sz="4000" b="1">
                <a:solidFill>
                  <a:schemeClr val="tx1">
                    <a:lumMod val="85000"/>
                    <a:lumOff val="15000"/>
                  </a:schemeClr>
                </a:solidFill>
                <a:cs typeface="Times New Roman" panose="02020603050405020304" pitchFamily="18" charset="0"/>
              </a:rPr>
              <a:t>Viết 3 – 4 câu giới thiệu một đồ chơi mà trẻ em yêu thích.</a:t>
            </a:r>
            <a:endParaRPr lang="vi-VN" sz="40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47D30318-C0AA-4442-A27A-1827F07278C0}"/>
              </a:ext>
            </a:extLst>
          </p:cNvPr>
          <p:cNvGrpSpPr/>
          <p:nvPr/>
        </p:nvGrpSpPr>
        <p:grpSpPr>
          <a:xfrm>
            <a:off x="-2056" y="-10861"/>
            <a:ext cx="911353" cy="1146354"/>
            <a:chOff x="253799" y="259752"/>
            <a:chExt cx="911353" cy="1146354"/>
          </a:xfrm>
        </p:grpSpPr>
        <p:sp>
          <p:nvSpPr>
            <p:cNvPr id="9" name="51">
              <a:extLst>
                <a:ext uri="{FF2B5EF4-FFF2-40B4-BE49-F238E27FC236}">
                  <a16:creationId xmlns:a16="http://schemas.microsoft.com/office/drawing/2014/main" id="{A912A75F-4E00-43B0-9AC3-966308B1C451}"/>
                </a:ext>
              </a:extLst>
            </p:cNvPr>
            <p:cNvSpPr/>
            <p:nvPr/>
          </p:nvSpPr>
          <p:spPr>
            <a:xfrm>
              <a:off x="253799" y="259752"/>
              <a:ext cx="571915" cy="891155"/>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3AB102B1-3842-4EAF-8374-B89EDE8AF28E}"/>
                </a:ext>
              </a:extLst>
            </p:cNvPr>
            <p:cNvPicPr>
              <a:picLocks noChangeAspect="1"/>
            </p:cNvPicPr>
            <p:nvPr userDrawn="1"/>
          </p:nvPicPr>
          <p:blipFill>
            <a:blip r:embed="rId2"/>
            <a:stretch>
              <a:fillRect/>
            </a:stretch>
          </p:blipFill>
          <p:spPr>
            <a:xfrm>
              <a:off x="486275" y="727229"/>
              <a:ext cx="678877" cy="678877"/>
            </a:xfrm>
            <a:prstGeom prst="rect">
              <a:avLst/>
            </a:prstGeom>
          </p:spPr>
        </p:pic>
      </p:grpSp>
    </p:spTree>
    <p:extLst>
      <p:ext uri="{BB962C8B-B14F-4D97-AF65-F5344CB8AC3E}">
        <p14:creationId xmlns:p14="http://schemas.microsoft.com/office/powerpoint/2010/main" val="3467953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96;p31">
            <a:extLst>
              <a:ext uri="{FF2B5EF4-FFF2-40B4-BE49-F238E27FC236}">
                <a16:creationId xmlns:a16="http://schemas.microsoft.com/office/drawing/2014/main" id="{A2F347D4-1D32-45F7-B1BA-BB75EC154996}"/>
              </a:ext>
            </a:extLst>
          </p:cNvPr>
          <p:cNvGrpSpPr/>
          <p:nvPr/>
        </p:nvGrpSpPr>
        <p:grpSpPr>
          <a:xfrm>
            <a:off x="1295400" y="1322524"/>
            <a:ext cx="9525000" cy="5281693"/>
            <a:chOff x="1540350" y="826005"/>
            <a:chExt cx="6259025" cy="3378825"/>
          </a:xfrm>
        </p:grpSpPr>
        <p:sp>
          <p:nvSpPr>
            <p:cNvPr id="3" name="Google Shape;397;p31">
              <a:extLst>
                <a:ext uri="{FF2B5EF4-FFF2-40B4-BE49-F238E27FC236}">
                  <a16:creationId xmlns:a16="http://schemas.microsoft.com/office/drawing/2014/main" id="{5EA3A221-BE3C-4BAB-BFE9-61E64AEE5B5A}"/>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4" name="Google Shape;398;p31">
              <a:extLst>
                <a:ext uri="{FF2B5EF4-FFF2-40B4-BE49-F238E27FC236}">
                  <a16:creationId xmlns:a16="http://schemas.microsoft.com/office/drawing/2014/main" id="{07399ACA-45A4-436D-9C0B-A6652D0F6159}"/>
                </a:ext>
              </a:extLst>
            </p:cNvPr>
            <p:cNvSpPr/>
            <p:nvPr/>
          </p:nvSpPr>
          <p:spPr>
            <a:xfrm rot="-129175">
              <a:off x="1593297" y="936869"/>
              <a:ext cx="5957405" cy="2926472"/>
            </a:xfrm>
            <a:prstGeom prst="roundRect">
              <a:avLst>
                <a:gd name="adj" fmla="val 24491"/>
              </a:avLst>
            </a:prstGeom>
            <a:solidFill>
              <a:srgbClr val="FFF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sp>
        <p:nvSpPr>
          <p:cNvPr id="5" name="Google Shape;416;p31">
            <a:extLst>
              <a:ext uri="{FF2B5EF4-FFF2-40B4-BE49-F238E27FC236}">
                <a16:creationId xmlns:a16="http://schemas.microsoft.com/office/drawing/2014/main" id="{2187CC1A-F74F-4CF3-A33A-CB454B38CBF3}"/>
              </a:ext>
            </a:extLst>
          </p:cNvPr>
          <p:cNvSpPr/>
          <p:nvPr/>
        </p:nvSpPr>
        <p:spPr>
          <a:xfrm rot="2006702">
            <a:off x="9078390" y="5564283"/>
            <a:ext cx="1198241" cy="121670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CD891D02-D842-47EE-AECD-493770B75BA3}"/>
              </a:ext>
            </a:extLst>
          </p:cNvPr>
          <p:cNvSpPr txBox="1"/>
          <p:nvPr/>
        </p:nvSpPr>
        <p:spPr>
          <a:xfrm>
            <a:off x="1560212" y="2288740"/>
            <a:ext cx="8654429" cy="2862322"/>
          </a:xfrm>
          <a:prstGeom prst="rect">
            <a:avLst/>
          </a:prstGeom>
          <a:noFill/>
        </p:spPr>
        <p:txBody>
          <a:bodyPr wrap="square">
            <a:spAutoFit/>
          </a:bodyPr>
          <a:lstStyle/>
          <a:p>
            <a:pPr indent="457200" algn="just"/>
            <a:r>
              <a:rPr lang="vi-VN" sz="3600"/>
              <a:t>Vào dịp sinh nhật 7 tuổi của em, mẹ đã tặng em một chú gấu bông rất đáng yêu. Chú gấu bông có bộ lông xù màu nâu. Cổ chú thắt một chiếc nơ màu đỏ. Em rất thích chú gấu bông và luôn ôm chú đi ngủ.</a:t>
            </a:r>
          </a:p>
        </p:txBody>
      </p:sp>
      <p:sp>
        <p:nvSpPr>
          <p:cNvPr id="7" name="TextBox 6">
            <a:extLst>
              <a:ext uri="{FF2B5EF4-FFF2-40B4-BE49-F238E27FC236}">
                <a16:creationId xmlns:a16="http://schemas.microsoft.com/office/drawing/2014/main" id="{65728C13-6F1C-4924-915F-2DDA4EC64C6E}"/>
              </a:ext>
            </a:extLst>
          </p:cNvPr>
          <p:cNvSpPr txBox="1"/>
          <p:nvPr/>
        </p:nvSpPr>
        <p:spPr>
          <a:xfrm>
            <a:off x="1050147" y="76200"/>
            <a:ext cx="10837053" cy="1323439"/>
          </a:xfrm>
          <a:prstGeom prst="rect">
            <a:avLst/>
          </a:prstGeom>
          <a:noFill/>
        </p:spPr>
        <p:txBody>
          <a:bodyPr wrap="square">
            <a:spAutoFit/>
          </a:bodyPr>
          <a:lstStyle/>
          <a:p>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vi-VN" sz="4000" b="1">
                <a:solidFill>
                  <a:schemeClr val="accent4">
                    <a:lumMod val="50000"/>
                  </a:schemeClr>
                </a:solidFill>
              </a:rPr>
              <a:t> </a:t>
            </a:r>
            <a:r>
              <a:rPr lang="vi-VN" sz="4000" b="1">
                <a:solidFill>
                  <a:schemeClr val="tx1">
                    <a:lumMod val="85000"/>
                    <a:lumOff val="15000"/>
                  </a:schemeClr>
                </a:solidFill>
                <a:cs typeface="Times New Roman" panose="02020603050405020304" pitchFamily="18" charset="0"/>
              </a:rPr>
              <a:t>Viết 3 – 4 câu giới thiệu một đồ chơi mà trẻ em yêu thích.</a:t>
            </a:r>
            <a:endParaRPr lang="vi-VN" sz="40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47D30318-C0AA-4442-A27A-1827F07278C0}"/>
              </a:ext>
            </a:extLst>
          </p:cNvPr>
          <p:cNvGrpSpPr/>
          <p:nvPr/>
        </p:nvGrpSpPr>
        <p:grpSpPr>
          <a:xfrm>
            <a:off x="-2056" y="-10861"/>
            <a:ext cx="911353" cy="1146354"/>
            <a:chOff x="253799" y="259752"/>
            <a:chExt cx="911353" cy="1146354"/>
          </a:xfrm>
        </p:grpSpPr>
        <p:sp>
          <p:nvSpPr>
            <p:cNvPr id="9" name="51">
              <a:extLst>
                <a:ext uri="{FF2B5EF4-FFF2-40B4-BE49-F238E27FC236}">
                  <a16:creationId xmlns:a16="http://schemas.microsoft.com/office/drawing/2014/main" id="{A912A75F-4E00-43B0-9AC3-966308B1C451}"/>
                </a:ext>
              </a:extLst>
            </p:cNvPr>
            <p:cNvSpPr/>
            <p:nvPr/>
          </p:nvSpPr>
          <p:spPr>
            <a:xfrm>
              <a:off x="253799" y="259752"/>
              <a:ext cx="571915" cy="891155"/>
            </a:xfrm>
            <a:prstGeom prst="rect">
              <a:avLst/>
            </a:prstGeom>
            <a:solidFill>
              <a:srgbClr val="71D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3AB102B1-3842-4EAF-8374-B89EDE8AF28E}"/>
                </a:ext>
              </a:extLst>
            </p:cNvPr>
            <p:cNvPicPr>
              <a:picLocks noChangeAspect="1"/>
            </p:cNvPicPr>
            <p:nvPr userDrawn="1"/>
          </p:nvPicPr>
          <p:blipFill>
            <a:blip r:embed="rId3"/>
            <a:stretch>
              <a:fillRect/>
            </a:stretch>
          </p:blipFill>
          <p:spPr>
            <a:xfrm>
              <a:off x="486275" y="727229"/>
              <a:ext cx="678877" cy="678877"/>
            </a:xfrm>
            <a:prstGeom prst="rect">
              <a:avLst/>
            </a:prstGeom>
          </p:spPr>
        </p:pic>
      </p:grpSp>
    </p:spTree>
    <p:extLst>
      <p:ext uri="{BB962C8B-B14F-4D97-AF65-F5344CB8AC3E}">
        <p14:creationId xmlns:p14="http://schemas.microsoft.com/office/powerpoint/2010/main" val="990864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7">
            <a:extLst>
              <a:ext uri="{FF2B5EF4-FFF2-40B4-BE49-F238E27FC236}">
                <a16:creationId xmlns:a16="http://schemas.microsoft.com/office/drawing/2014/main" id="{5ABD067C-BA12-453E-80D5-25556634310D}"/>
              </a:ext>
            </a:extLst>
          </p:cNvPr>
          <p:cNvPicPr>
            <a:picLocks noChangeAspect="1"/>
          </p:cNvPicPr>
          <p:nvPr/>
        </p:nvPicPr>
        <p:blipFill>
          <a:blip r:embed="rId2">
            <a:duotone>
              <a:schemeClr val="accent4">
                <a:shade val="45000"/>
                <a:satMod val="135000"/>
              </a:schemeClr>
              <a:prstClr val="white"/>
            </a:duotone>
            <a:extLst>
              <a:ext uri="{96DAC541-7B7A-43D3-8B79-37D633B846F1}">
                <asvg:svgBlip xmlns:asvg="http://schemas.microsoft.com/office/drawing/2016/SVG/main" r:embed="rId3"/>
              </a:ext>
            </a:extLst>
          </a:blip>
          <a:stretch>
            <a:fillRect/>
          </a:stretch>
        </p:blipFill>
        <p:spPr>
          <a:xfrm>
            <a:off x="2014800" y="1068572"/>
            <a:ext cx="8077200" cy="4416056"/>
          </a:xfrm>
          <a:prstGeom prst="rect">
            <a:avLst/>
          </a:prstGeom>
          <a:effectLst>
            <a:outerShdw blurRad="152400" dist="38100" dir="2700000" sx="101000" sy="101000" algn="tl" rotWithShape="0">
              <a:prstClr val="black">
                <a:alpha val="21000"/>
              </a:prstClr>
            </a:outerShdw>
          </a:effectLst>
        </p:spPr>
      </p:pic>
      <p:pic>
        <p:nvPicPr>
          <p:cNvPr id="2" name="Picture 1">
            <a:extLst>
              <a:ext uri="{FF2B5EF4-FFF2-40B4-BE49-F238E27FC236}">
                <a16:creationId xmlns:a16="http://schemas.microsoft.com/office/drawing/2014/main" id="{F270A587-C3D2-48DE-A654-3DDDA58B8716}"/>
              </a:ext>
            </a:extLst>
          </p:cNvPr>
          <p:cNvPicPr>
            <a:picLocks noChangeAspect="1"/>
          </p:cNvPicPr>
          <p:nvPr/>
        </p:nvPicPr>
        <p:blipFill>
          <a:blip r:embed="rId4"/>
          <a:stretch>
            <a:fillRect/>
          </a:stretch>
        </p:blipFill>
        <p:spPr>
          <a:xfrm>
            <a:off x="2752130" y="1662105"/>
            <a:ext cx="6602540" cy="3822523"/>
          </a:xfrm>
          <a:prstGeom prst="rect">
            <a:avLst/>
          </a:prstGeom>
        </p:spPr>
      </p:pic>
      <p:pic>
        <p:nvPicPr>
          <p:cNvPr id="6" name="Picture 5">
            <a:extLst>
              <a:ext uri="{FF2B5EF4-FFF2-40B4-BE49-F238E27FC236}">
                <a16:creationId xmlns:a16="http://schemas.microsoft.com/office/drawing/2014/main" id="{55800350-6F78-4961-B726-D25C5FBD53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272" y="3941455"/>
            <a:ext cx="2892299" cy="2892299"/>
          </a:xfrm>
          <a:prstGeom prst="rect">
            <a:avLst/>
          </a:prstGeom>
        </p:spPr>
      </p:pic>
      <p:pic>
        <p:nvPicPr>
          <p:cNvPr id="7" name="Picture 6">
            <a:extLst>
              <a:ext uri="{FF2B5EF4-FFF2-40B4-BE49-F238E27FC236}">
                <a16:creationId xmlns:a16="http://schemas.microsoft.com/office/drawing/2014/main" id="{CA18528C-25A9-487C-BCF0-D3475E856B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1742" y="4097221"/>
            <a:ext cx="2319486" cy="2319486"/>
          </a:xfrm>
          <a:prstGeom prst="rect">
            <a:avLst/>
          </a:prstGeom>
        </p:spPr>
      </p:pic>
    </p:spTree>
    <p:extLst>
      <p:ext uri="{BB962C8B-B14F-4D97-AF65-F5344CB8AC3E}">
        <p14:creationId xmlns:p14="http://schemas.microsoft.com/office/powerpoint/2010/main" val="925640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14:presetBounceEnd="56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6000">
                                          <p:cBhvr additive="base">
                                            <p:cTn id="14" dur="1500" fill="hold"/>
                                            <p:tgtEl>
                                              <p:spTgt spid="2"/>
                                            </p:tgtEl>
                                            <p:attrNameLst>
                                              <p:attrName>ppt_x</p:attrName>
                                            </p:attrNameLst>
                                          </p:cBhvr>
                                          <p:tavLst>
                                            <p:tav tm="0">
                                              <p:val>
                                                <p:strVal val="#ppt_x"/>
                                              </p:val>
                                            </p:tav>
                                            <p:tav tm="100000">
                                              <p:val>
                                                <p:strVal val="#ppt_x"/>
                                              </p:val>
                                            </p:tav>
                                          </p:tavLst>
                                        </p:anim>
                                        <p:anim calcmode="lin" valueType="num" p14:bounceEnd="56000">
                                          <p:cBhvr additive="base">
                                            <p:cTn id="15" dur="1500" fill="hold"/>
                                            <p:tgtEl>
                                              <p:spTgt spid="2"/>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3"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250" fill="hold"/>
                                            <p:tgtEl>
                                              <p:spTgt spid="7"/>
                                            </p:tgtEl>
                                            <p:attrNameLst>
                                              <p:attrName>ppt_x</p:attrName>
                                            </p:attrNameLst>
                                          </p:cBhvr>
                                          <p:tavLst>
                                            <p:tav tm="0">
                                              <p:val>
                                                <p:strVal val="1+#ppt_w/2"/>
                                              </p:val>
                                            </p:tav>
                                            <p:tav tm="100000">
                                              <p:val>
                                                <p:strVal val="#ppt_x"/>
                                              </p:val>
                                            </p:tav>
                                          </p:tavLst>
                                        </p:anim>
                                        <p:anim calcmode="lin" valueType="num">
                                          <p:cBhvr additive="base">
                                            <p:cTn id="20" dur="125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250" fill="hold"/>
                                            <p:tgtEl>
                                              <p:spTgt spid="6"/>
                                            </p:tgtEl>
                                            <p:attrNameLst>
                                              <p:attrName>ppt_x</p:attrName>
                                            </p:attrNameLst>
                                          </p:cBhvr>
                                          <p:tavLst>
                                            <p:tav tm="0">
                                              <p:val>
                                                <p:strVal val="0-#ppt_w/2"/>
                                              </p:val>
                                            </p:tav>
                                            <p:tav tm="100000">
                                              <p:val>
                                                <p:strVal val="#ppt_x"/>
                                              </p:val>
                                            </p:tav>
                                          </p:tavLst>
                                        </p:anim>
                                        <p:anim calcmode="lin" valueType="num">
                                          <p:cBhvr additive="base">
                                            <p:cTn id="24"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500" fill="hold"/>
                                            <p:tgtEl>
                                              <p:spTgt spid="2"/>
                                            </p:tgtEl>
                                            <p:attrNameLst>
                                              <p:attrName>ppt_x</p:attrName>
                                            </p:attrNameLst>
                                          </p:cBhvr>
                                          <p:tavLst>
                                            <p:tav tm="0">
                                              <p:val>
                                                <p:strVal val="#ppt_x"/>
                                              </p:val>
                                            </p:tav>
                                            <p:tav tm="100000">
                                              <p:val>
                                                <p:strVal val="#ppt_x"/>
                                              </p:val>
                                            </p:tav>
                                          </p:tavLst>
                                        </p:anim>
                                        <p:anim calcmode="lin" valueType="num">
                                          <p:cBhvr additive="base">
                                            <p:cTn id="15" dur="1500" fill="hold"/>
                                            <p:tgtEl>
                                              <p:spTgt spid="2"/>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3"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250" fill="hold"/>
                                            <p:tgtEl>
                                              <p:spTgt spid="7"/>
                                            </p:tgtEl>
                                            <p:attrNameLst>
                                              <p:attrName>ppt_x</p:attrName>
                                            </p:attrNameLst>
                                          </p:cBhvr>
                                          <p:tavLst>
                                            <p:tav tm="0">
                                              <p:val>
                                                <p:strVal val="1+#ppt_w/2"/>
                                              </p:val>
                                            </p:tav>
                                            <p:tav tm="100000">
                                              <p:val>
                                                <p:strVal val="#ppt_x"/>
                                              </p:val>
                                            </p:tav>
                                          </p:tavLst>
                                        </p:anim>
                                        <p:anim calcmode="lin" valueType="num">
                                          <p:cBhvr additive="base">
                                            <p:cTn id="20" dur="125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250" fill="hold"/>
                                            <p:tgtEl>
                                              <p:spTgt spid="6"/>
                                            </p:tgtEl>
                                            <p:attrNameLst>
                                              <p:attrName>ppt_x</p:attrName>
                                            </p:attrNameLst>
                                          </p:cBhvr>
                                          <p:tavLst>
                                            <p:tav tm="0">
                                              <p:val>
                                                <p:strVal val="0-#ppt_w/2"/>
                                              </p:val>
                                            </p:tav>
                                            <p:tav tm="100000">
                                              <p:val>
                                                <p:strVal val="#ppt_x"/>
                                              </p:val>
                                            </p:tav>
                                          </p:tavLst>
                                        </p:anim>
                                        <p:anim calcmode="lin" valueType="num">
                                          <p:cBhvr additive="base">
                                            <p:cTn id="24"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507</TotalTime>
  <Words>413</Words>
  <Application>Microsoft Office PowerPoint</Application>
  <PresentationFormat>Widescreen</PresentationFormat>
  <Paragraphs>25</Paragraphs>
  <Slides>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Algerian</vt:lpstr>
      <vt:lpstr>Arial</vt:lpstr>
      <vt:lpstr>Arial-Rounded</vt:lpstr>
      <vt:lpstr>Calibri</vt:lpstr>
      <vt:lpstr>Calibri Light</vt:lpstr>
      <vt:lpstr>HP001</vt:lpstr>
      <vt:lpstr>HP-167</vt:lpstr>
      <vt:lpstr>HP-168</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Ms Quyen</cp:lastModifiedBy>
  <cp:revision>246</cp:revision>
  <dcterms:created xsi:type="dcterms:W3CDTF">2021-10-03T06:52:05Z</dcterms:created>
  <dcterms:modified xsi:type="dcterms:W3CDTF">2021-11-21T12:56:44Z</dcterms:modified>
  <cp:category>9Slide.vn</cp:category>
</cp:coreProperties>
</file>