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81" r:id="rId2"/>
    <p:sldId id="256" r:id="rId3"/>
    <p:sldId id="257" r:id="rId4"/>
    <p:sldId id="260" r:id="rId5"/>
    <p:sldId id="572" r:id="rId6"/>
    <p:sldId id="573" r:id="rId7"/>
    <p:sldId id="574" r:id="rId8"/>
    <p:sldId id="575" r:id="rId9"/>
    <p:sldId id="576" r:id="rId10"/>
    <p:sldId id="578" r:id="rId11"/>
    <p:sldId id="579" r:id="rId12"/>
    <p:sldId id="580" r:id="rId13"/>
    <p:sldId id="5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A5D"/>
    <a:srgbClr val="FFF4E3"/>
    <a:srgbClr val="FACFC6"/>
    <a:srgbClr val="D44A6C"/>
    <a:srgbClr val="F7B2A3"/>
    <a:srgbClr val="E60037"/>
    <a:srgbClr val="FFF5E8"/>
    <a:srgbClr val="EB8CA2"/>
    <a:srgbClr val="F6B3A3"/>
    <a:srgbClr val="447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397" autoAdjust="0"/>
  </p:normalViewPr>
  <p:slideViewPr>
    <p:cSldViewPr showGuides="1">
      <p:cViewPr varScale="1">
        <p:scale>
          <a:sx n="65" d="100"/>
          <a:sy n="65" d="100"/>
        </p:scale>
        <p:origin x="83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CA8A-32B4-4AAA-B3AB-385B039FA18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2497-C436-49B9-8298-043BAA75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sz="12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Từ ngữ chỉ hoạt động: nhường bạn, giúp đỡ, chia sẻ</a:t>
            </a:r>
          </a:p>
          <a:p>
            <a:pPr algn="just" latinLnBrk="0"/>
            <a:r>
              <a:rPr lang="vi-VN" sz="12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Từ ngữ chỉ đặc điểm: hiền lành, chăm chỉ, tươi vui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1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Bạn Lan cho bạn Hải mượn bút; Bạn Hải nhận bút bạn Lan đưa,...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2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Các bạn đến thăm Hà ốm; Hà ốm, đang nằm trên giường...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3: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Liên lau bàn ghế; Bạn Hoà lau cửa kính; Các bạn đang trực nhật,...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4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Các bạn cùng nhảy múa; Bạn Liên đang nhảy; Bạn Hoà đang múa; Bạn Thuỷ đang hát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5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B10D-24C5-4598-922C-84A7D54E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F8BB9-C409-415D-BD48-81B86ACD5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EBB9E-F5B2-47F2-B34C-854F4BD3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7C57-3260-49C9-A200-FC8009E7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B652-56DC-4802-84F8-C8CE5367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EE30A-D16A-40A3-808E-C3C676A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1CDB-5529-49FA-BFC2-A6D73D26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AF8A1-AFFD-4A52-97E2-AE1160F29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4B27-1697-4DC4-88AB-26B6084E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40F7-EA1E-4733-9F82-8557F6CD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DD26-CAE5-42DC-9A3E-4739641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0BEDD-86FF-465C-B2F0-007DCAB91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7773-63A0-4AEC-B614-D517901B4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DD1D-746F-4EC6-AF6E-94D4B700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282A-ADFE-4BD7-930C-FB9598BD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3322-5FC3-406B-AEE0-759E5041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 userDrawn="1"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42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24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296F1-7836-4634-9B73-564C53D7A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8" t="21481" r="4818" b="28518"/>
          <a:stretch/>
        </p:blipFill>
        <p:spPr>
          <a:xfrm>
            <a:off x="0" y="-16328"/>
            <a:ext cx="12192000" cy="6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90F95-A4F6-4608-9657-C9693BE46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8" t="21481" r="4818" b="28518"/>
          <a:stretch/>
        </p:blipFill>
        <p:spPr>
          <a:xfrm>
            <a:off x="0" y="-16328"/>
            <a:ext cx="12192000" cy="68743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8EF975-3250-4F00-834E-75B1BA0AF94E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solidFill>
              <a:srgbClr val="FF2A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78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3AA9-23F9-4CBF-9B37-67A8B1A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79181-DD26-4EBA-B21D-26A8F7129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BFC0-3D01-4861-AC33-05E0211D7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9FB4-7610-44F4-B085-0ED23FF97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9719-383C-4B37-9EA8-65E5CE0E3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EB4C8-9FCA-402A-A7E9-9C645F9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6A329-28B8-4D78-822D-1B3EFA68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B91B9-4752-4606-8F44-6384FC25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3888-0760-4576-9FF3-F743FCE3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E776-0BAB-4723-8A92-45203402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55978-990A-44FA-9CDB-022A4D4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2F053-BC1B-4A3A-9711-162F3DCE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1B112-8C21-40F0-A74A-A137B558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6E0C0-7B48-4F93-9660-30051938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5FD5-91E2-4949-A3E7-A86484A0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0868-E813-47A1-8C0D-D395A67D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2259-89C4-4923-AE74-113076BD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CC5E0-0FDA-4A13-B39A-A217E5A4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6D46-5F76-42FC-BB10-17178644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E9708-9996-4C34-A983-526D5EB9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F7F89-B42F-4F98-A3B9-27A94D40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EE6EC8C-9304-4EA5-A564-25B125C9B8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485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9DBB9-0A0A-4E67-B02F-D608D3078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5C184-C7E9-4E8A-8E67-1250607D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2769E9-EE87-4072-B799-0BBD2311D71C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AE7DC08-16FF-4D82-AAF0-7AFCC1930C49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75BD0A-59E1-4805-BB46-3852B0055E33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6BC3F5-E508-4730-A309-0EB10CB4C5CF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19CDF-7361-4D9E-A136-54A46AC22E47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1ED9DD19-C8E5-49F7-9C1D-6AC0B75D0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2F48BFD-F032-48ED-A9DB-B9431B4853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F8087C-76D4-4E4F-94E8-5DC6907FCF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93AC28-C2B1-46F2-8DCE-97CD288325B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CFE9AD2-8EE8-40A4-87C4-A30FA6D0D587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24319F-F539-4B2F-AA19-2192629DF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5BB371-693B-48EB-A8AF-48B52C61F06E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hoạt động của các bạn trong tranh: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44">
            <a:extLst>
              <a:ext uri="{FF2B5EF4-FFF2-40B4-BE49-F238E27FC236}">
                <a16:creationId xmlns:a16="http://schemas.microsoft.com/office/drawing/2014/main" id="{17F3D4DD-CCCA-40AF-9971-FADC78AC9A25}"/>
              </a:ext>
            </a:extLst>
          </p:cNvPr>
          <p:cNvSpPr/>
          <p:nvPr/>
        </p:nvSpPr>
        <p:spPr>
          <a:xfrm>
            <a:off x="2114548" y="5638800"/>
            <a:ext cx="7962901" cy="667275"/>
          </a:xfrm>
          <a:prstGeom prst="roundRect">
            <a:avLst>
              <a:gd name="adj" fmla="val 9725"/>
            </a:avLst>
          </a:prstGeom>
          <a:solidFill>
            <a:srgbClr val="FF2A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đếm thăm Hà ốm.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5085E-BD9A-4F09-90A1-9B2A48D5A5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460" t="2485" r="2346" b="57919"/>
          <a:stretch>
            <a:fillRect/>
          </a:stretch>
        </p:blipFill>
        <p:spPr>
          <a:xfrm>
            <a:off x="3352800" y="1542515"/>
            <a:ext cx="5486400" cy="3629502"/>
          </a:xfrm>
          <a:custGeom>
            <a:avLst/>
            <a:gdLst>
              <a:gd name="connsiteX0" fmla="*/ 209690 w 3395869"/>
              <a:gd name="connsiteY0" fmla="*/ 0 h 2246521"/>
              <a:gd name="connsiteX1" fmla="*/ 3186179 w 3395869"/>
              <a:gd name="connsiteY1" fmla="*/ 0 h 2246521"/>
              <a:gd name="connsiteX2" fmla="*/ 3395869 w 3395869"/>
              <a:gd name="connsiteY2" fmla="*/ 209690 h 2246521"/>
              <a:gd name="connsiteX3" fmla="*/ 3395869 w 3395869"/>
              <a:gd name="connsiteY3" fmla="*/ 2036831 h 2246521"/>
              <a:gd name="connsiteX4" fmla="*/ 3186179 w 3395869"/>
              <a:gd name="connsiteY4" fmla="*/ 2246521 h 2246521"/>
              <a:gd name="connsiteX5" fmla="*/ 209690 w 3395869"/>
              <a:gd name="connsiteY5" fmla="*/ 2246521 h 2246521"/>
              <a:gd name="connsiteX6" fmla="*/ 0 w 3395869"/>
              <a:gd name="connsiteY6" fmla="*/ 2036831 h 2246521"/>
              <a:gd name="connsiteX7" fmla="*/ 0 w 3395869"/>
              <a:gd name="connsiteY7" fmla="*/ 209690 h 2246521"/>
              <a:gd name="connsiteX8" fmla="*/ 209690 w 3395869"/>
              <a:gd name="connsiteY8" fmla="*/ 0 h 22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869" h="2246521">
                <a:moveTo>
                  <a:pt x="209690" y="0"/>
                </a:moveTo>
                <a:lnTo>
                  <a:pt x="3186179" y="0"/>
                </a:lnTo>
                <a:cubicBezTo>
                  <a:pt x="3301988" y="0"/>
                  <a:pt x="3395869" y="93881"/>
                  <a:pt x="3395869" y="209690"/>
                </a:cubicBezTo>
                <a:lnTo>
                  <a:pt x="3395869" y="2036831"/>
                </a:lnTo>
                <a:cubicBezTo>
                  <a:pt x="3395869" y="2152640"/>
                  <a:pt x="3301988" y="2246521"/>
                  <a:pt x="3186179" y="2246521"/>
                </a:cubicBezTo>
                <a:lnTo>
                  <a:pt x="209690" y="2246521"/>
                </a:lnTo>
                <a:cubicBezTo>
                  <a:pt x="93881" y="2246521"/>
                  <a:pt x="0" y="2152640"/>
                  <a:pt x="0" y="2036831"/>
                </a:cubicBezTo>
                <a:lnTo>
                  <a:pt x="0" y="209690"/>
                </a:lnTo>
                <a:cubicBezTo>
                  <a:pt x="0" y="93881"/>
                  <a:pt x="93881" y="0"/>
                  <a:pt x="209690" y="0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127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93AC28-C2B1-46F2-8DCE-97CD288325B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CFE9AD2-8EE8-40A4-87C4-A30FA6D0D587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24319F-F539-4B2F-AA19-2192629DF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5BB371-693B-48EB-A8AF-48B52C61F06E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hoạt động của các bạn trong tranh: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44">
            <a:extLst>
              <a:ext uri="{FF2B5EF4-FFF2-40B4-BE49-F238E27FC236}">
                <a16:creationId xmlns:a16="http://schemas.microsoft.com/office/drawing/2014/main" id="{17F3D4DD-CCCA-40AF-9971-FADC78AC9A25}"/>
              </a:ext>
            </a:extLst>
          </p:cNvPr>
          <p:cNvSpPr/>
          <p:nvPr/>
        </p:nvSpPr>
        <p:spPr>
          <a:xfrm>
            <a:off x="714373" y="5638800"/>
            <a:ext cx="10763252" cy="667275"/>
          </a:xfrm>
          <a:prstGeom prst="roundRect">
            <a:avLst>
              <a:gd name="adj" fmla="val 9725"/>
            </a:avLst>
          </a:prstGeom>
          <a:solidFill>
            <a:srgbClr val="FF2A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Liên lau bàn ghế còn bạn Hùng lau cửa sổ.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5867A-7FCE-4F0B-B1E8-9FDD4C889A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70" t="56859" r="52809" b="3545"/>
          <a:stretch>
            <a:fillRect/>
          </a:stretch>
        </p:blipFill>
        <p:spPr>
          <a:xfrm>
            <a:off x="3391487" y="1532576"/>
            <a:ext cx="5409025" cy="3742625"/>
          </a:xfrm>
          <a:custGeom>
            <a:avLst/>
            <a:gdLst>
              <a:gd name="connsiteX0" fmla="*/ 209690 w 3246783"/>
              <a:gd name="connsiteY0" fmla="*/ 0 h 2246521"/>
              <a:gd name="connsiteX1" fmla="*/ 3037093 w 3246783"/>
              <a:gd name="connsiteY1" fmla="*/ 0 h 2246521"/>
              <a:gd name="connsiteX2" fmla="*/ 3246783 w 3246783"/>
              <a:gd name="connsiteY2" fmla="*/ 209690 h 2246521"/>
              <a:gd name="connsiteX3" fmla="*/ 3246783 w 3246783"/>
              <a:gd name="connsiteY3" fmla="*/ 2036831 h 2246521"/>
              <a:gd name="connsiteX4" fmla="*/ 3037093 w 3246783"/>
              <a:gd name="connsiteY4" fmla="*/ 2246521 h 2246521"/>
              <a:gd name="connsiteX5" fmla="*/ 209690 w 3246783"/>
              <a:gd name="connsiteY5" fmla="*/ 2246521 h 2246521"/>
              <a:gd name="connsiteX6" fmla="*/ 0 w 3246783"/>
              <a:gd name="connsiteY6" fmla="*/ 2036831 h 2246521"/>
              <a:gd name="connsiteX7" fmla="*/ 0 w 3246783"/>
              <a:gd name="connsiteY7" fmla="*/ 209690 h 2246521"/>
              <a:gd name="connsiteX8" fmla="*/ 209690 w 3246783"/>
              <a:gd name="connsiteY8" fmla="*/ 0 h 22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3" h="2246521">
                <a:moveTo>
                  <a:pt x="209690" y="0"/>
                </a:moveTo>
                <a:lnTo>
                  <a:pt x="3037093" y="0"/>
                </a:lnTo>
                <a:cubicBezTo>
                  <a:pt x="3152902" y="0"/>
                  <a:pt x="3246783" y="93881"/>
                  <a:pt x="3246783" y="209690"/>
                </a:cubicBezTo>
                <a:lnTo>
                  <a:pt x="3246783" y="2036831"/>
                </a:lnTo>
                <a:cubicBezTo>
                  <a:pt x="3246783" y="2152640"/>
                  <a:pt x="3152902" y="2246521"/>
                  <a:pt x="3037093" y="2246521"/>
                </a:cubicBezTo>
                <a:lnTo>
                  <a:pt x="209690" y="2246521"/>
                </a:lnTo>
                <a:cubicBezTo>
                  <a:pt x="93881" y="2246521"/>
                  <a:pt x="0" y="2152640"/>
                  <a:pt x="0" y="2036831"/>
                </a:cubicBezTo>
                <a:lnTo>
                  <a:pt x="0" y="209690"/>
                </a:lnTo>
                <a:cubicBezTo>
                  <a:pt x="0" y="93881"/>
                  <a:pt x="93881" y="0"/>
                  <a:pt x="209690" y="0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748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93AC28-C2B1-46F2-8DCE-97CD288325B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CFE9AD2-8EE8-40A4-87C4-A30FA6D0D587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24319F-F539-4B2F-AA19-2192629DF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5BB371-693B-48EB-A8AF-48B52C61F06E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hoạt động của các bạn trong tranh: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44">
            <a:extLst>
              <a:ext uri="{FF2B5EF4-FFF2-40B4-BE49-F238E27FC236}">
                <a16:creationId xmlns:a16="http://schemas.microsoft.com/office/drawing/2014/main" id="{17F3D4DD-CCCA-40AF-9971-FADC78AC9A25}"/>
              </a:ext>
            </a:extLst>
          </p:cNvPr>
          <p:cNvSpPr/>
          <p:nvPr/>
        </p:nvSpPr>
        <p:spPr>
          <a:xfrm>
            <a:off x="1728784" y="5562600"/>
            <a:ext cx="8734427" cy="667275"/>
          </a:xfrm>
          <a:prstGeom prst="roundRect">
            <a:avLst>
              <a:gd name="adj" fmla="val 9725"/>
            </a:avLst>
          </a:prstGeom>
          <a:solidFill>
            <a:srgbClr val="FF2A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đang ca hát và nhảy múa.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93B87-A5D4-41AE-8CF1-65B4EDE852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184" t="56859" r="2622" b="3545"/>
          <a:stretch>
            <a:fillRect/>
          </a:stretch>
        </p:blipFill>
        <p:spPr>
          <a:xfrm>
            <a:off x="3364916" y="1622265"/>
            <a:ext cx="5462165" cy="3613469"/>
          </a:xfrm>
          <a:custGeom>
            <a:avLst/>
            <a:gdLst>
              <a:gd name="connsiteX0" fmla="*/ 209690 w 3395869"/>
              <a:gd name="connsiteY0" fmla="*/ 0 h 2246521"/>
              <a:gd name="connsiteX1" fmla="*/ 3186179 w 3395869"/>
              <a:gd name="connsiteY1" fmla="*/ 0 h 2246521"/>
              <a:gd name="connsiteX2" fmla="*/ 3395869 w 3395869"/>
              <a:gd name="connsiteY2" fmla="*/ 209690 h 2246521"/>
              <a:gd name="connsiteX3" fmla="*/ 3395869 w 3395869"/>
              <a:gd name="connsiteY3" fmla="*/ 2036831 h 2246521"/>
              <a:gd name="connsiteX4" fmla="*/ 3186179 w 3395869"/>
              <a:gd name="connsiteY4" fmla="*/ 2246521 h 2246521"/>
              <a:gd name="connsiteX5" fmla="*/ 209690 w 3395869"/>
              <a:gd name="connsiteY5" fmla="*/ 2246521 h 2246521"/>
              <a:gd name="connsiteX6" fmla="*/ 0 w 3395869"/>
              <a:gd name="connsiteY6" fmla="*/ 2036831 h 2246521"/>
              <a:gd name="connsiteX7" fmla="*/ 0 w 3395869"/>
              <a:gd name="connsiteY7" fmla="*/ 209690 h 2246521"/>
              <a:gd name="connsiteX8" fmla="*/ 209690 w 3395869"/>
              <a:gd name="connsiteY8" fmla="*/ 0 h 22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869" h="2246521">
                <a:moveTo>
                  <a:pt x="209690" y="0"/>
                </a:moveTo>
                <a:lnTo>
                  <a:pt x="3186179" y="0"/>
                </a:lnTo>
                <a:cubicBezTo>
                  <a:pt x="3301988" y="0"/>
                  <a:pt x="3395869" y="93881"/>
                  <a:pt x="3395869" y="209690"/>
                </a:cubicBezTo>
                <a:lnTo>
                  <a:pt x="3395869" y="2036831"/>
                </a:lnTo>
                <a:cubicBezTo>
                  <a:pt x="3395869" y="2152640"/>
                  <a:pt x="3301988" y="2246521"/>
                  <a:pt x="3186179" y="2246521"/>
                </a:cubicBezTo>
                <a:lnTo>
                  <a:pt x="209690" y="2246521"/>
                </a:lnTo>
                <a:cubicBezTo>
                  <a:pt x="93881" y="2246521"/>
                  <a:pt x="0" y="2152640"/>
                  <a:pt x="0" y="2036831"/>
                </a:cubicBezTo>
                <a:lnTo>
                  <a:pt x="0" y="209690"/>
                </a:lnTo>
                <a:cubicBezTo>
                  <a:pt x="0" y="93881"/>
                  <a:pt x="93881" y="0"/>
                  <a:pt x="209690" y="0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07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B883F-22E1-4E92-AEA4-453B3D568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806" y="658771"/>
            <a:ext cx="9181253" cy="5076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382792-B10D-4303-BCDA-51A2747D7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03" y="1414097"/>
            <a:ext cx="545639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8;p34">
            <a:extLst>
              <a:ext uri="{FF2B5EF4-FFF2-40B4-BE49-F238E27FC236}">
                <a16:creationId xmlns:a16="http://schemas.microsoft.com/office/drawing/2014/main" id="{41CD9B4B-101D-45B9-B372-DD2F61F120BD}"/>
              </a:ext>
            </a:extLst>
          </p:cNvPr>
          <p:cNvSpPr txBox="1">
            <a:spLocks/>
          </p:cNvSpPr>
          <p:nvPr/>
        </p:nvSpPr>
        <p:spPr>
          <a:xfrm>
            <a:off x="5105400" y="105131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7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11</a:t>
            </a: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038F280F-1B27-4B20-B525-BEB00A604F90}"/>
              </a:ext>
            </a:extLst>
          </p:cNvPr>
          <p:cNvSpPr>
            <a:spLocks noGrp="1"/>
          </p:cNvSpPr>
          <p:nvPr/>
        </p:nvSpPr>
        <p:spPr>
          <a:xfrm>
            <a:off x="5452087" y="5604868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</a:t>
            </a:r>
            <a:r>
              <a:rPr lang="en-US" altLang="zh-CN" sz="2800" b="1" i="0" u="none" strike="noStrike" kern="220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 4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3F400-93BB-4B11-93FA-0EF6662DC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806" y="658771"/>
            <a:ext cx="9181253" cy="507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DB75D4-880C-4B08-B700-E849F4185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97" y="2601404"/>
            <a:ext cx="8071804" cy="213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F01AB-9B9C-4CE3-A973-C35893D7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538" y="1703144"/>
            <a:ext cx="286536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396;p31">
            <a:extLst>
              <a:ext uri="{FF2B5EF4-FFF2-40B4-BE49-F238E27FC236}">
                <a16:creationId xmlns:a16="http://schemas.microsoft.com/office/drawing/2014/main" id="{9D62DDF1-043D-4638-8E6C-9927CEE40C0D}"/>
              </a:ext>
            </a:extLst>
          </p:cNvPr>
          <p:cNvGrpSpPr/>
          <p:nvPr/>
        </p:nvGrpSpPr>
        <p:grpSpPr>
          <a:xfrm>
            <a:off x="1353719" y="1193462"/>
            <a:ext cx="9356254" cy="4471076"/>
            <a:chOff x="1741360" y="1071703"/>
            <a:chExt cx="6005068" cy="3022263"/>
          </a:xfrm>
        </p:grpSpPr>
        <p:sp>
          <p:nvSpPr>
            <p:cNvPr id="43" name="Google Shape;397;p31">
              <a:extLst>
                <a:ext uri="{FF2B5EF4-FFF2-40B4-BE49-F238E27FC236}">
                  <a16:creationId xmlns:a16="http://schemas.microsoft.com/office/drawing/2014/main" id="{CED1AA1B-D266-4455-A0E3-89CF3906FDA7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  <p:sp>
          <p:nvSpPr>
            <p:cNvPr id="44" name="Google Shape;398;p31">
              <a:extLst>
                <a:ext uri="{FF2B5EF4-FFF2-40B4-BE49-F238E27FC236}">
                  <a16:creationId xmlns:a16="http://schemas.microsoft.com/office/drawing/2014/main" id="{0695A43E-9D23-4B3F-A7E1-76F9BFDE80B8}"/>
                </a:ext>
              </a:extLst>
            </p:cNvPr>
            <p:cNvSpPr/>
            <p:nvPr/>
          </p:nvSpPr>
          <p:spPr>
            <a:xfrm rot="21470825">
              <a:off x="1741360" y="1071703"/>
              <a:ext cx="5898603" cy="2888221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</p:grpSp>
      <p:sp>
        <p:nvSpPr>
          <p:cNvPr id="48" name="Google Shape;402;p31">
            <a:extLst>
              <a:ext uri="{FF2B5EF4-FFF2-40B4-BE49-F238E27FC236}">
                <a16:creationId xmlns:a16="http://schemas.microsoft.com/office/drawing/2014/main" id="{D02D3C34-5596-4981-B9AA-E0949F9820C7}"/>
              </a:ext>
            </a:extLst>
          </p:cNvPr>
          <p:cNvSpPr/>
          <p:nvPr/>
        </p:nvSpPr>
        <p:spPr>
          <a:xfrm>
            <a:off x="10605531" y="141464"/>
            <a:ext cx="1339988" cy="13399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B8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715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0BFC6-C04B-4008-B31F-3C857573014B}"/>
              </a:ext>
            </a:extLst>
          </p:cNvPr>
          <p:cNvSpPr txBox="1"/>
          <p:nvPr/>
        </p:nvSpPr>
        <p:spPr>
          <a:xfrm>
            <a:off x="653006" y="1829439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 tập</a:t>
            </a:r>
            <a:endParaRPr lang="en-GB" sz="80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BD918-92AD-49C6-93C6-47397CA9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" y="83796"/>
            <a:ext cx="3051568" cy="898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59E781A-A209-43E4-BE7B-2430C682C464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19" name="51">
              <a:extLst>
                <a:ext uri="{FF2B5EF4-FFF2-40B4-BE49-F238E27FC236}">
                  <a16:creationId xmlns:a16="http://schemas.microsoft.com/office/drawing/2014/main" id="{0A232B28-FF3F-4442-8372-C83B84480C5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769B02-0169-441A-813F-9F828172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A37E81-4190-4178-BFE2-B1524B4D6CE5}"/>
              </a:ext>
            </a:extLst>
          </p:cNvPr>
          <p:cNvSpPr txBox="1"/>
          <p:nvPr/>
        </p:nvSpPr>
        <p:spPr>
          <a:xfrm>
            <a:off x="1143000" y="219076"/>
            <a:ext cx="10368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 các từ ngữ dưới đây vào nhóm thích hợp: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A2A19-2EB9-46EA-9914-27EAC3E18429}"/>
              </a:ext>
            </a:extLst>
          </p:cNvPr>
          <p:cNvGrpSpPr/>
          <p:nvPr/>
        </p:nvGrpSpPr>
        <p:grpSpPr>
          <a:xfrm>
            <a:off x="2241595" y="1981200"/>
            <a:ext cx="2921117" cy="964016"/>
            <a:chOff x="3225407" y="1295400"/>
            <a:chExt cx="2921117" cy="104865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91458FA-919A-4D10-930C-85447A49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407" y="1295400"/>
              <a:ext cx="2921117" cy="10486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2B94BC5-95E8-40E3-B932-07A0BE78DC03}"/>
                </a:ext>
              </a:extLst>
            </p:cNvPr>
            <p:cNvSpPr txBox="1"/>
            <p:nvPr/>
          </p:nvSpPr>
          <p:spPr>
            <a:xfrm>
              <a:off x="3595535" y="1461181"/>
              <a:ext cx="217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 chỉ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2894C0E-1131-4CF5-A5CC-15B1BEED5C9D}"/>
              </a:ext>
            </a:extLst>
          </p:cNvPr>
          <p:cNvSpPr txBox="1"/>
          <p:nvPr/>
        </p:nvSpPr>
        <p:spPr>
          <a:xfrm>
            <a:off x="228600" y="3228414"/>
            <a:ext cx="5714999" cy="889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vi-VN" sz="4000" b="0" i="0">
                <a:solidFill>
                  <a:srgbClr val="FF2A5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Từ ngữ chỉ hoạt động: </a:t>
            </a:r>
            <a:endParaRPr lang="en-US" sz="4000" b="0" i="0">
              <a:solidFill>
                <a:srgbClr val="FF2A5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6B5618-BD4F-4F0D-BA2B-7519814E46E6}"/>
              </a:ext>
            </a:extLst>
          </p:cNvPr>
          <p:cNvSpPr txBox="1"/>
          <p:nvPr/>
        </p:nvSpPr>
        <p:spPr>
          <a:xfrm>
            <a:off x="6921124" y="3228414"/>
            <a:ext cx="5270876" cy="889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vi-VN" sz="4000" b="0" i="0">
                <a:solidFill>
                  <a:srgbClr val="FF2A5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Từ ngữ chỉ đặc điểm: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A538C693-1BD9-4F37-94EC-46E7DA319EC8}"/>
              </a:ext>
            </a:extLst>
          </p:cNvPr>
          <p:cNvSpPr/>
          <p:nvPr/>
        </p:nvSpPr>
        <p:spPr>
          <a:xfrm>
            <a:off x="6096000" y="3673247"/>
            <a:ext cx="76199" cy="2668577"/>
          </a:xfrm>
          <a:prstGeom prst="roundRect">
            <a:avLst/>
          </a:prstGeom>
          <a:solidFill>
            <a:srgbClr val="FACFC6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AF3800-8C65-4F3D-805A-8BE02CEC7CC9}"/>
              </a:ext>
            </a:extLst>
          </p:cNvPr>
          <p:cNvGrpSpPr/>
          <p:nvPr/>
        </p:nvGrpSpPr>
        <p:grpSpPr>
          <a:xfrm>
            <a:off x="6248400" y="2011378"/>
            <a:ext cx="2256655" cy="964016"/>
            <a:chOff x="5941172" y="1295400"/>
            <a:chExt cx="2028056" cy="12954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75D7CE3-58E3-4896-AE5C-F4F2C0A2F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172" y="1295400"/>
              <a:ext cx="2028056" cy="1295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4677EF-71DD-42D6-B2C1-B1FC913FF614}"/>
                </a:ext>
              </a:extLst>
            </p:cNvPr>
            <p:cNvSpPr txBox="1"/>
            <p:nvPr/>
          </p:nvSpPr>
          <p:spPr>
            <a:xfrm>
              <a:off x="6099958" y="1562030"/>
              <a:ext cx="1839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 vui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000918-F331-4B11-AE03-261B784C3BBE}"/>
              </a:ext>
            </a:extLst>
          </p:cNvPr>
          <p:cNvGrpSpPr/>
          <p:nvPr/>
        </p:nvGrpSpPr>
        <p:grpSpPr>
          <a:xfrm>
            <a:off x="9427461" y="990600"/>
            <a:ext cx="2383539" cy="964016"/>
            <a:chOff x="8656935" y="1295400"/>
            <a:chExt cx="2383539" cy="1295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2322400-9614-4F98-9BE4-CFC253A49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35" y="1295400"/>
              <a:ext cx="2383539" cy="1295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81BF06-C8EB-45D3-872B-B71159DB84B5}"/>
                </a:ext>
              </a:extLst>
            </p:cNvPr>
            <p:cNvSpPr txBox="1"/>
            <p:nvPr/>
          </p:nvSpPr>
          <p:spPr>
            <a:xfrm>
              <a:off x="8693903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sẻ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37CBC-8B5E-4441-9E50-2229062F0FE2}"/>
              </a:ext>
            </a:extLst>
          </p:cNvPr>
          <p:cNvGrpSpPr/>
          <p:nvPr/>
        </p:nvGrpSpPr>
        <p:grpSpPr>
          <a:xfrm>
            <a:off x="6454855" y="990600"/>
            <a:ext cx="2921117" cy="964016"/>
            <a:chOff x="5941171" y="1295400"/>
            <a:chExt cx="2921117" cy="1295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D0579B8-2728-4A29-8321-5249D7FBB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171" y="1295400"/>
              <a:ext cx="2921117" cy="1295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7C9B8D-56FC-40BD-9754-59684D28C480}"/>
                </a:ext>
              </a:extLst>
            </p:cNvPr>
            <p:cNvSpPr txBox="1"/>
            <p:nvPr/>
          </p:nvSpPr>
          <p:spPr>
            <a:xfrm>
              <a:off x="6241788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đỡ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2E5C82-B62F-4ACD-9C46-6925A514BA05}"/>
              </a:ext>
            </a:extLst>
          </p:cNvPr>
          <p:cNvGrpSpPr/>
          <p:nvPr/>
        </p:nvGrpSpPr>
        <p:grpSpPr>
          <a:xfrm>
            <a:off x="3482249" y="990600"/>
            <a:ext cx="2921117" cy="964016"/>
            <a:chOff x="3225407" y="1295400"/>
            <a:chExt cx="2921117" cy="12954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039931-B0EC-4A64-979B-B489A6FC5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407" y="1295400"/>
              <a:ext cx="2921117" cy="1295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1386BE-D758-48C4-9264-5F27D4536EEC}"/>
                </a:ext>
              </a:extLst>
            </p:cNvPr>
            <p:cNvSpPr txBox="1"/>
            <p:nvPr/>
          </p:nvSpPr>
          <p:spPr>
            <a:xfrm>
              <a:off x="3544046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hiền lành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159F30-8073-4C77-9EC2-B264A0A4EDC5}"/>
              </a:ext>
            </a:extLst>
          </p:cNvPr>
          <p:cNvGrpSpPr/>
          <p:nvPr/>
        </p:nvGrpSpPr>
        <p:grpSpPr>
          <a:xfrm>
            <a:off x="381000" y="990600"/>
            <a:ext cx="3049760" cy="964016"/>
            <a:chOff x="988840" y="1371600"/>
            <a:chExt cx="3506960" cy="1600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46DC1B-67DF-4AAA-BEA5-A5FC06B8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0" y="1371600"/>
              <a:ext cx="3506960" cy="1600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E9107E-AE60-4FDB-8406-ACD5C7A9952A}"/>
                </a:ext>
              </a:extLst>
            </p:cNvPr>
            <p:cNvSpPr txBox="1"/>
            <p:nvPr/>
          </p:nvSpPr>
          <p:spPr>
            <a:xfrm>
              <a:off x="1136768" y="1624573"/>
              <a:ext cx="3359032" cy="79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nhường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875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-0.01602 0.452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2578 0.46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6797 0.45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62721 0.6409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67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55885 0.321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1513 0.5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9" grpId="0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A5E4D1-0277-4F38-8CA0-3D2A1A62A9B1}"/>
              </a:ext>
            </a:extLst>
          </p:cNvPr>
          <p:cNvSpPr/>
          <p:nvPr/>
        </p:nvSpPr>
        <p:spPr>
          <a:xfrm>
            <a:off x="185498" y="2407411"/>
            <a:ext cx="11843592" cy="4011583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9E781A-A209-43E4-BE7B-2430C682C464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19" name="51">
              <a:extLst>
                <a:ext uri="{FF2B5EF4-FFF2-40B4-BE49-F238E27FC236}">
                  <a16:creationId xmlns:a16="http://schemas.microsoft.com/office/drawing/2014/main" id="{0A232B28-FF3F-4442-8372-C83B84480C5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769B02-0169-441A-813F-9F828172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A37E81-4190-4178-BFE2-B1524B4D6CE5}"/>
              </a:ext>
            </a:extLst>
          </p:cNvPr>
          <p:cNvSpPr txBox="1"/>
          <p:nvPr/>
        </p:nvSpPr>
        <p:spPr>
          <a:xfrm>
            <a:off x="1143000" y="219076"/>
            <a:ext cx="1059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chỉ hoạt động đã tìm được ở bài tập 1 thay cho ô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CDF28-F15B-40AE-AE5B-6326B734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882288"/>
            <a:ext cx="4062276" cy="2536706"/>
          </a:xfrm>
          <a:prstGeom prst="roundRect">
            <a:avLst>
              <a:gd name="adj" fmla="val 13785"/>
            </a:avLst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329AC6E-9673-49E1-986F-952AE9E0DE9E}"/>
              </a:ext>
            </a:extLst>
          </p:cNvPr>
          <p:cNvGrpSpPr/>
          <p:nvPr/>
        </p:nvGrpSpPr>
        <p:grpSpPr>
          <a:xfrm>
            <a:off x="8305800" y="1432342"/>
            <a:ext cx="2383539" cy="964016"/>
            <a:chOff x="8656935" y="1295400"/>
            <a:chExt cx="2383539" cy="12954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7B3D25D-7599-452F-BA6D-3C1AC3CA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35" y="1295400"/>
              <a:ext cx="2383539" cy="1295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FD1BF2-5CDA-4FBF-84E0-1FB7E77E4971}"/>
                </a:ext>
              </a:extLst>
            </p:cNvPr>
            <p:cNvSpPr txBox="1"/>
            <p:nvPr/>
          </p:nvSpPr>
          <p:spPr>
            <a:xfrm>
              <a:off x="8693903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sẻ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A6AE57-25D7-487F-9D2A-3A946A9203DC}"/>
              </a:ext>
            </a:extLst>
          </p:cNvPr>
          <p:cNvGrpSpPr/>
          <p:nvPr/>
        </p:nvGrpSpPr>
        <p:grpSpPr>
          <a:xfrm>
            <a:off x="4724400" y="1432342"/>
            <a:ext cx="2921117" cy="964016"/>
            <a:chOff x="5941171" y="1295400"/>
            <a:chExt cx="2921117" cy="12954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145C74-4212-4E11-904B-CA7C5FC2A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171" y="1295400"/>
              <a:ext cx="2921117" cy="1295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DECAC8-20A1-4D59-99EA-AB58F48DFED7}"/>
                </a:ext>
              </a:extLst>
            </p:cNvPr>
            <p:cNvSpPr txBox="1"/>
            <p:nvPr/>
          </p:nvSpPr>
          <p:spPr>
            <a:xfrm>
              <a:off x="6241788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đỡ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F9F755-9C82-4C1C-BEC1-DC7BAF2D27CB}"/>
              </a:ext>
            </a:extLst>
          </p:cNvPr>
          <p:cNvGrpSpPr/>
          <p:nvPr/>
        </p:nvGrpSpPr>
        <p:grpSpPr>
          <a:xfrm>
            <a:off x="939616" y="1432342"/>
            <a:ext cx="3049760" cy="964016"/>
            <a:chOff x="988840" y="1371600"/>
            <a:chExt cx="3506960" cy="16002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3DFA6A8-C9DC-4FB3-A15D-A4C8A7AF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0" y="1371600"/>
              <a:ext cx="3506960" cy="16002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3BE62A-7C4D-4EF0-BEBC-FBE381ABB5D4}"/>
                </a:ext>
              </a:extLst>
            </p:cNvPr>
            <p:cNvSpPr txBox="1"/>
            <p:nvPr/>
          </p:nvSpPr>
          <p:spPr>
            <a:xfrm>
              <a:off x="1136768" y="1624573"/>
              <a:ext cx="3359032" cy="79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nhường bạn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FFB9662-0981-46B8-8611-150ED0CE435B}"/>
              </a:ext>
            </a:extLst>
          </p:cNvPr>
          <p:cNvSpPr txBox="1"/>
          <p:nvPr/>
        </p:nvSpPr>
        <p:spPr>
          <a:xfrm>
            <a:off x="354696" y="2533171"/>
            <a:ext cx="114799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FF2A5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Mẹ cho Hải cái bánh rất ngon. Hải mang đến cho Hà và Xuân cùng ăn. Mẹ khen: “Con biết </a:t>
            </a:r>
            <a:r>
              <a:rPr lang="en-US" sz="44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 </a:t>
            </a:r>
            <a:r>
              <a:rPr lang="en-US" sz="4400" b="0" i="0">
                <a:solidFill>
                  <a:srgbClr val="FF2A5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bạn bè rồi đấy”.</a:t>
            </a:r>
            <a:endParaRPr lang="en-US" sz="4400">
              <a:solidFill>
                <a:srgbClr val="FF2A5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B2F05CE-9002-4099-8367-1A790D5FA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580" y="3914770"/>
            <a:ext cx="1849442" cy="6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A5E4D1-0277-4F38-8CA0-3D2A1A62A9B1}"/>
              </a:ext>
            </a:extLst>
          </p:cNvPr>
          <p:cNvSpPr/>
          <p:nvPr/>
        </p:nvSpPr>
        <p:spPr>
          <a:xfrm>
            <a:off x="185498" y="2407411"/>
            <a:ext cx="11843592" cy="4011583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9E781A-A209-43E4-BE7B-2430C682C464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19" name="51">
              <a:extLst>
                <a:ext uri="{FF2B5EF4-FFF2-40B4-BE49-F238E27FC236}">
                  <a16:creationId xmlns:a16="http://schemas.microsoft.com/office/drawing/2014/main" id="{0A232B28-FF3F-4442-8372-C83B84480C5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769B02-0169-441A-813F-9F828172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A37E81-4190-4178-BFE2-B1524B4D6CE5}"/>
              </a:ext>
            </a:extLst>
          </p:cNvPr>
          <p:cNvSpPr txBox="1"/>
          <p:nvPr/>
        </p:nvSpPr>
        <p:spPr>
          <a:xfrm>
            <a:off x="1143000" y="219076"/>
            <a:ext cx="1059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chỉ hoạt động đã tìm được ở bài tập 1 thay cho ô 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29AC6E-9673-49E1-986F-952AE9E0DE9E}"/>
              </a:ext>
            </a:extLst>
          </p:cNvPr>
          <p:cNvGrpSpPr/>
          <p:nvPr/>
        </p:nvGrpSpPr>
        <p:grpSpPr>
          <a:xfrm>
            <a:off x="8305800" y="1432342"/>
            <a:ext cx="2383539" cy="964016"/>
            <a:chOff x="8656935" y="1295400"/>
            <a:chExt cx="2383539" cy="12954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7B3D25D-7599-452F-BA6D-3C1AC3CA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35" y="1295400"/>
              <a:ext cx="2383539" cy="1295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FD1BF2-5CDA-4FBF-84E0-1FB7E77E4971}"/>
                </a:ext>
              </a:extLst>
            </p:cNvPr>
            <p:cNvSpPr txBox="1"/>
            <p:nvPr/>
          </p:nvSpPr>
          <p:spPr>
            <a:xfrm>
              <a:off x="8693903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sẻ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A6AE57-25D7-487F-9D2A-3A946A9203DC}"/>
              </a:ext>
            </a:extLst>
          </p:cNvPr>
          <p:cNvGrpSpPr/>
          <p:nvPr/>
        </p:nvGrpSpPr>
        <p:grpSpPr>
          <a:xfrm>
            <a:off x="4724400" y="1432342"/>
            <a:ext cx="2921117" cy="964016"/>
            <a:chOff x="5941171" y="1295400"/>
            <a:chExt cx="2921117" cy="12954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145C74-4212-4E11-904B-CA7C5FC2A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171" y="1295400"/>
              <a:ext cx="2921117" cy="1295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DECAC8-20A1-4D59-99EA-AB58F48DFED7}"/>
                </a:ext>
              </a:extLst>
            </p:cNvPr>
            <p:cNvSpPr txBox="1"/>
            <p:nvPr/>
          </p:nvSpPr>
          <p:spPr>
            <a:xfrm>
              <a:off x="6241788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đỡ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F9F755-9C82-4C1C-BEC1-DC7BAF2D27CB}"/>
              </a:ext>
            </a:extLst>
          </p:cNvPr>
          <p:cNvGrpSpPr/>
          <p:nvPr/>
        </p:nvGrpSpPr>
        <p:grpSpPr>
          <a:xfrm>
            <a:off x="939616" y="1432342"/>
            <a:ext cx="3049760" cy="964016"/>
            <a:chOff x="988840" y="1371600"/>
            <a:chExt cx="3506960" cy="16002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3DFA6A8-C9DC-4FB3-A15D-A4C8A7AF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0" y="1371600"/>
              <a:ext cx="3506960" cy="16002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3BE62A-7C4D-4EF0-BEBC-FBE381ABB5D4}"/>
                </a:ext>
              </a:extLst>
            </p:cNvPr>
            <p:cNvSpPr txBox="1"/>
            <p:nvPr/>
          </p:nvSpPr>
          <p:spPr>
            <a:xfrm>
              <a:off x="1136768" y="1624573"/>
              <a:ext cx="3359032" cy="79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nhường bạn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FFB9662-0981-46B8-8611-150ED0CE435B}"/>
              </a:ext>
            </a:extLst>
          </p:cNvPr>
          <p:cNvSpPr txBox="1"/>
          <p:nvPr/>
        </p:nvSpPr>
        <p:spPr>
          <a:xfrm>
            <a:off x="354696" y="2533171"/>
            <a:ext cx="11479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Biết Hải ốm, phải nghỉ học, Xuân mang sách vở sang, giảng bài cho bạn. Hải xúc động vì bạn đã 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 đỡ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mình bị ốm.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B2F05CE-9002-4099-8367-1A790D5FA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59" y="3851329"/>
            <a:ext cx="1751141" cy="636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990B6-31A0-48BC-9D3A-EAF166230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55" y="3779235"/>
            <a:ext cx="4425945" cy="26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A5E4D1-0277-4F38-8CA0-3D2A1A62A9B1}"/>
              </a:ext>
            </a:extLst>
          </p:cNvPr>
          <p:cNvSpPr/>
          <p:nvPr/>
        </p:nvSpPr>
        <p:spPr>
          <a:xfrm>
            <a:off x="185498" y="2407411"/>
            <a:ext cx="11843592" cy="4011583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96857-DE07-4533-80ED-45DD4C57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031" y="3198810"/>
            <a:ext cx="3324059" cy="32201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9E781A-A209-43E4-BE7B-2430C682C464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19" name="51">
              <a:extLst>
                <a:ext uri="{FF2B5EF4-FFF2-40B4-BE49-F238E27FC236}">
                  <a16:creationId xmlns:a16="http://schemas.microsoft.com/office/drawing/2014/main" id="{0A232B28-FF3F-4442-8372-C83B84480C5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769B02-0169-441A-813F-9F828172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A37E81-4190-4178-BFE2-B1524B4D6CE5}"/>
              </a:ext>
            </a:extLst>
          </p:cNvPr>
          <p:cNvSpPr txBox="1"/>
          <p:nvPr/>
        </p:nvSpPr>
        <p:spPr>
          <a:xfrm>
            <a:off x="1143000" y="219076"/>
            <a:ext cx="1059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chỉ hoạt động đã tìm được ở bài tập 1 thay cho ô 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29AC6E-9673-49E1-986F-952AE9E0DE9E}"/>
              </a:ext>
            </a:extLst>
          </p:cNvPr>
          <p:cNvGrpSpPr/>
          <p:nvPr/>
        </p:nvGrpSpPr>
        <p:grpSpPr>
          <a:xfrm>
            <a:off x="8305800" y="1432342"/>
            <a:ext cx="2383539" cy="964016"/>
            <a:chOff x="8656935" y="1295400"/>
            <a:chExt cx="2383539" cy="12954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7B3D25D-7599-452F-BA6D-3C1AC3CA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35" y="1295400"/>
              <a:ext cx="2383539" cy="1295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FD1BF2-5CDA-4FBF-84E0-1FB7E77E4971}"/>
                </a:ext>
              </a:extLst>
            </p:cNvPr>
            <p:cNvSpPr txBox="1"/>
            <p:nvPr/>
          </p:nvSpPr>
          <p:spPr>
            <a:xfrm>
              <a:off x="8693903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sẻ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A6AE57-25D7-487F-9D2A-3A946A9203DC}"/>
              </a:ext>
            </a:extLst>
          </p:cNvPr>
          <p:cNvGrpSpPr/>
          <p:nvPr/>
        </p:nvGrpSpPr>
        <p:grpSpPr>
          <a:xfrm>
            <a:off x="4724400" y="1432342"/>
            <a:ext cx="2921117" cy="964016"/>
            <a:chOff x="5941171" y="1295400"/>
            <a:chExt cx="2921117" cy="12954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145C74-4212-4E11-904B-CA7C5FC2A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171" y="1295400"/>
              <a:ext cx="2921117" cy="1295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DECAC8-20A1-4D59-99EA-AB58F48DFED7}"/>
                </a:ext>
              </a:extLst>
            </p:cNvPr>
            <p:cNvSpPr txBox="1"/>
            <p:nvPr/>
          </p:nvSpPr>
          <p:spPr>
            <a:xfrm>
              <a:off x="6241788" y="1500188"/>
              <a:ext cx="228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đỡ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F9F755-9C82-4C1C-BEC1-DC7BAF2D27CB}"/>
              </a:ext>
            </a:extLst>
          </p:cNvPr>
          <p:cNvGrpSpPr/>
          <p:nvPr/>
        </p:nvGrpSpPr>
        <p:grpSpPr>
          <a:xfrm>
            <a:off x="939616" y="1432342"/>
            <a:ext cx="3049760" cy="964016"/>
            <a:chOff x="988840" y="1371600"/>
            <a:chExt cx="3506960" cy="16002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3DFA6A8-C9DC-4FB3-A15D-A4C8A7AF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0" y="1371600"/>
              <a:ext cx="3506960" cy="16002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3BE62A-7C4D-4EF0-BEBC-FBE381ABB5D4}"/>
                </a:ext>
              </a:extLst>
            </p:cNvPr>
            <p:cNvSpPr txBox="1"/>
            <p:nvPr/>
          </p:nvSpPr>
          <p:spPr>
            <a:xfrm>
              <a:off x="1136768" y="1624573"/>
              <a:ext cx="3359032" cy="79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nhường bạn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FFB9662-0981-46B8-8611-150ED0CE435B}"/>
              </a:ext>
            </a:extLst>
          </p:cNvPr>
          <p:cNvSpPr txBox="1"/>
          <p:nvPr/>
        </p:nvSpPr>
        <p:spPr>
          <a:xfrm>
            <a:off x="354696" y="2533171"/>
            <a:ext cx="89417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Hải và Xuân đều muốn ngồi bàn đầu. Nhưng ở đó chỉ còn một chỗ. Xuân xin cô cho Hải được ngồi chỗ mới. Cô khen Xuân đã biết 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 bạn</a:t>
            </a:r>
            <a:r>
              <a:rPr lang="vi-VN" sz="4000" b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>
              <a:solidFill>
                <a:srgbClr val="FF2A5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B2F05CE-9002-4099-8367-1A790D5FA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694" y="4413202"/>
            <a:ext cx="2593524" cy="6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88A39C-D6A3-44C0-9F13-AABDB59D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00" y="965317"/>
            <a:ext cx="7195600" cy="5673607"/>
          </a:xfrm>
          <a:prstGeom prst="roundRect">
            <a:avLst>
              <a:gd name="adj" fmla="val 11412"/>
            </a:avLst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93AC28-C2B1-46F2-8DCE-97CD288325B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CFE9AD2-8EE8-40A4-87C4-A30FA6D0D587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24319F-F539-4B2F-AA19-2192629DF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5BB371-693B-48EB-A8AF-48B52C61F06E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hoạt động của các bạn trong tranh: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0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93AC28-C2B1-46F2-8DCE-97CD288325B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CFE9AD2-8EE8-40A4-87C4-A30FA6D0D587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24319F-F539-4B2F-AA19-2192629DF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5BB371-693B-48EB-A8AF-48B52C61F06E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hoạt động của các bạn trong tranh: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8A2CE0-A13E-4403-9322-9A2E721913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6" t="2485" r="52532" b="57919"/>
          <a:stretch>
            <a:fillRect/>
          </a:stretch>
        </p:blipFill>
        <p:spPr>
          <a:xfrm>
            <a:off x="3352800" y="1530919"/>
            <a:ext cx="5486399" cy="3796161"/>
          </a:xfrm>
          <a:custGeom>
            <a:avLst/>
            <a:gdLst>
              <a:gd name="connsiteX0" fmla="*/ 209690 w 3246783"/>
              <a:gd name="connsiteY0" fmla="*/ 0 h 2246521"/>
              <a:gd name="connsiteX1" fmla="*/ 3037093 w 3246783"/>
              <a:gd name="connsiteY1" fmla="*/ 0 h 2246521"/>
              <a:gd name="connsiteX2" fmla="*/ 3246783 w 3246783"/>
              <a:gd name="connsiteY2" fmla="*/ 209690 h 2246521"/>
              <a:gd name="connsiteX3" fmla="*/ 3246783 w 3246783"/>
              <a:gd name="connsiteY3" fmla="*/ 2036831 h 2246521"/>
              <a:gd name="connsiteX4" fmla="*/ 3037093 w 3246783"/>
              <a:gd name="connsiteY4" fmla="*/ 2246521 h 2246521"/>
              <a:gd name="connsiteX5" fmla="*/ 209690 w 3246783"/>
              <a:gd name="connsiteY5" fmla="*/ 2246521 h 2246521"/>
              <a:gd name="connsiteX6" fmla="*/ 0 w 3246783"/>
              <a:gd name="connsiteY6" fmla="*/ 2036831 h 2246521"/>
              <a:gd name="connsiteX7" fmla="*/ 0 w 3246783"/>
              <a:gd name="connsiteY7" fmla="*/ 209690 h 2246521"/>
              <a:gd name="connsiteX8" fmla="*/ 209690 w 3246783"/>
              <a:gd name="connsiteY8" fmla="*/ 0 h 22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83" h="2246521">
                <a:moveTo>
                  <a:pt x="209690" y="0"/>
                </a:moveTo>
                <a:lnTo>
                  <a:pt x="3037093" y="0"/>
                </a:lnTo>
                <a:cubicBezTo>
                  <a:pt x="3152902" y="0"/>
                  <a:pt x="3246783" y="93881"/>
                  <a:pt x="3246783" y="209690"/>
                </a:cubicBezTo>
                <a:lnTo>
                  <a:pt x="3246783" y="2036831"/>
                </a:lnTo>
                <a:cubicBezTo>
                  <a:pt x="3246783" y="2152640"/>
                  <a:pt x="3152902" y="2246521"/>
                  <a:pt x="3037093" y="2246521"/>
                </a:cubicBezTo>
                <a:lnTo>
                  <a:pt x="209690" y="2246521"/>
                </a:lnTo>
                <a:cubicBezTo>
                  <a:pt x="93881" y="2246521"/>
                  <a:pt x="0" y="2152640"/>
                  <a:pt x="0" y="2036831"/>
                </a:cubicBezTo>
                <a:lnTo>
                  <a:pt x="0" y="209690"/>
                </a:lnTo>
                <a:cubicBezTo>
                  <a:pt x="0" y="93881"/>
                  <a:pt x="93881" y="0"/>
                  <a:pt x="209690" y="0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44">
            <a:extLst>
              <a:ext uri="{FF2B5EF4-FFF2-40B4-BE49-F238E27FC236}">
                <a16:creationId xmlns:a16="http://schemas.microsoft.com/office/drawing/2014/main" id="{17F3D4DD-CCCA-40AF-9971-FADC78AC9A25}"/>
              </a:ext>
            </a:extLst>
          </p:cNvPr>
          <p:cNvSpPr/>
          <p:nvPr/>
        </p:nvSpPr>
        <p:spPr>
          <a:xfrm>
            <a:off x="2114548" y="5638800"/>
            <a:ext cx="7962901" cy="667275"/>
          </a:xfrm>
          <a:prstGeom prst="roundRect">
            <a:avLst>
              <a:gd name="adj" fmla="val 9725"/>
            </a:avLst>
          </a:prstGeom>
          <a:solidFill>
            <a:srgbClr val="FF2A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Lan cho bạn Hải mượn bút.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65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408</TotalTime>
  <Words>483</Words>
  <Application>Microsoft Office PowerPoint</Application>
  <PresentationFormat>Widescreen</PresentationFormat>
  <Paragraphs>54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</vt:lpstr>
      <vt:lpstr>HP-167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222</cp:revision>
  <dcterms:created xsi:type="dcterms:W3CDTF">2021-09-29T00:27:10Z</dcterms:created>
  <dcterms:modified xsi:type="dcterms:W3CDTF">2021-11-14T14:39:03Z</dcterms:modified>
  <cp:category>9Slide.vn</cp:category>
</cp:coreProperties>
</file>