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71" r:id="rId2"/>
    <p:sldId id="256" r:id="rId3"/>
    <p:sldId id="257" r:id="rId4"/>
    <p:sldId id="563" r:id="rId5"/>
    <p:sldId id="564" r:id="rId6"/>
    <p:sldId id="565" r:id="rId7"/>
    <p:sldId id="566" r:id="rId8"/>
    <p:sldId id="394" r:id="rId9"/>
    <p:sldId id="389" r:id="rId10"/>
    <p:sldId id="568" r:id="rId11"/>
    <p:sldId id="569" r:id="rId12"/>
    <p:sldId id="570" r:id="rId13"/>
    <p:sldId id="55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A6C"/>
    <a:srgbClr val="FACFC6"/>
    <a:srgbClr val="F7B2A3"/>
    <a:srgbClr val="FF2A5D"/>
    <a:srgbClr val="E60037"/>
    <a:srgbClr val="FFF5E8"/>
    <a:srgbClr val="EB8CA2"/>
    <a:srgbClr val="F6B3A3"/>
    <a:srgbClr val="447156"/>
    <a:srgbClr val="5C8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397" autoAdjust="0"/>
  </p:normalViewPr>
  <p:slideViewPr>
    <p:cSldViewPr showGuides="1">
      <p:cViewPr varScale="1">
        <p:scale>
          <a:sx n="65" d="100"/>
          <a:sy n="65" d="100"/>
        </p:scale>
        <p:origin x="83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7CA8A-32B4-4AAA-B3AB-385B039FA18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92497-C436-49B9-8298-043BAA75B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en-US" sz="2800" b="0" i="0">
                <a:solidFill>
                  <a:srgbClr val="333333"/>
                </a:solidFill>
                <a:effectLst/>
                <a:latin typeface="OpenSans"/>
              </a:rPr>
              <a:t>Em nhớ lại quy tắc sử dụng </a:t>
            </a:r>
            <a:r>
              <a:rPr lang="en-US" sz="2800" b="0" i="1">
                <a:solidFill>
                  <a:srgbClr val="333333"/>
                </a:solidFill>
                <a:effectLst/>
                <a:latin typeface="OpenSans"/>
              </a:rPr>
              <a:t>g/gh:</a:t>
            </a:r>
            <a:endParaRPr lang="en-US" sz="2800" b="0" i="0">
              <a:solidFill>
                <a:srgbClr val="333333"/>
              </a:solidFill>
              <a:effectLst/>
              <a:latin typeface="OpenSans"/>
            </a:endParaRPr>
          </a:p>
          <a:p>
            <a:pPr algn="just" latinLnBrk="0"/>
            <a:r>
              <a:rPr lang="en-US" sz="2800" b="0" i="0">
                <a:solidFill>
                  <a:srgbClr val="333333"/>
                </a:solidFill>
                <a:effectLst/>
                <a:latin typeface="OpenSans"/>
              </a:rPr>
              <a:t>- gh đi cùng các âm i, e, ê</a:t>
            </a:r>
          </a:p>
          <a:p>
            <a:pPr algn="just" latinLnBrk="0"/>
            <a:r>
              <a:rPr lang="en-US" sz="2800" b="0" i="0">
                <a:solidFill>
                  <a:srgbClr val="333333"/>
                </a:solidFill>
                <a:effectLst/>
                <a:latin typeface="OpenSans"/>
              </a:rPr>
              <a:t>- g đi cùng các âm còn lại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BB68-276B-4922-86AD-775D6A2DD3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7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en-US" sz="2800" b="0" i="0">
                <a:solidFill>
                  <a:srgbClr val="333333"/>
                </a:solidFill>
                <a:effectLst/>
                <a:latin typeface="OpenSans"/>
              </a:rPr>
              <a:t>Em nhớ lại quy tắc sử dụng </a:t>
            </a:r>
            <a:r>
              <a:rPr lang="en-US" sz="2800" b="0" i="1">
                <a:solidFill>
                  <a:srgbClr val="333333"/>
                </a:solidFill>
                <a:effectLst/>
                <a:latin typeface="OpenSans"/>
              </a:rPr>
              <a:t>g/gh:</a:t>
            </a:r>
            <a:endParaRPr lang="en-US" sz="2800" b="0" i="0">
              <a:solidFill>
                <a:srgbClr val="333333"/>
              </a:solidFill>
              <a:effectLst/>
              <a:latin typeface="OpenSans"/>
            </a:endParaRPr>
          </a:p>
          <a:p>
            <a:pPr algn="just" latinLnBrk="0"/>
            <a:r>
              <a:rPr lang="en-US" sz="2800" b="0" i="0">
                <a:solidFill>
                  <a:srgbClr val="333333"/>
                </a:solidFill>
                <a:effectLst/>
                <a:latin typeface="OpenSans"/>
              </a:rPr>
              <a:t>- gh đi cùng các âm i, e, ê</a:t>
            </a:r>
          </a:p>
          <a:p>
            <a:pPr algn="just" latinLnBrk="0"/>
            <a:r>
              <a:rPr lang="en-US" sz="2800" b="0" i="0">
                <a:solidFill>
                  <a:srgbClr val="333333"/>
                </a:solidFill>
                <a:effectLst/>
                <a:latin typeface="OpenSans"/>
              </a:rPr>
              <a:t>- g đi cùng các âm còn lại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BB68-276B-4922-86AD-775D6A2DD3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9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a.  - iu: ríu rít, bận bịu, nâng niu, cái rìu, bận bịu, chịu đựng, dịu dàng, nặng trĩu, dễ chịu,…</a:t>
            </a:r>
          </a:p>
          <a:p>
            <a:pPr algn="just" latinLnBrk="0"/>
            <a:r>
              <a:rPr lang="vi-VN" sz="2800" b="0" i="0">
                <a:solidFill>
                  <a:srgbClr val="333333"/>
                </a:solidFill>
                <a:effectLst/>
                <a:latin typeface="OpenSans"/>
              </a:rPr>
              <a:t>     - ưu: lưu luyến, bưu thiếp, bưu điện, sưu tầm, mưu trí, cứu giúp, tựu trường,…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BB68-276B-4922-86AD-775D6A2DD3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44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0"/>
            <a:r>
              <a:rPr lang="vi-VN" sz="4000" b="0" i="0">
                <a:solidFill>
                  <a:srgbClr val="333333"/>
                </a:solidFill>
                <a:effectLst/>
                <a:latin typeface="OpenSans"/>
              </a:rPr>
              <a:t>b. - iên: liên kết, tiên phong, tiên tiến, chiến đấu, bờ biển, kiên trì, cô tiên, mái hiên, con kiến,…</a:t>
            </a:r>
          </a:p>
          <a:p>
            <a:pPr algn="just" latinLnBrk="0"/>
            <a:r>
              <a:rPr lang="vi-VN" sz="4000" b="0" i="0">
                <a:solidFill>
                  <a:srgbClr val="333333"/>
                </a:solidFill>
                <a:effectLst/>
                <a:latin typeface="OpenSans"/>
              </a:rPr>
              <a:t>    - iêng: cái chiêng, miếng bánh, tiếng tăm, sầu riêng, chao liệng, siêng năng, lười biếng,…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37BB68-276B-4922-86AD-775D6A2DD3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159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DB10D-24C5-4598-922C-84A7D54E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8F8BB9-C409-415D-BD48-81B86ACD5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EBB9E-F5B2-47F2-B34C-854F4BD36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7C57-3260-49C9-A200-FC8009E7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1B652-56DC-4802-84F8-C8CE5367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EE30A-D16A-40A3-808E-C3C676AE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9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61CDB-5529-49FA-BFC2-A6D73D26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DAF8A1-AFFD-4A52-97E2-AE1160F29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14B27-1697-4DC4-88AB-26B6084E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40F7-EA1E-4733-9F82-8557F6CD8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DDD26-CAE5-42DC-9A3E-47396412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305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B0BEDD-86FF-465C-B2F0-007DCAB911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47773-63A0-4AEC-B614-D517901B4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EDD1D-746F-4EC6-AF6E-94D4B7000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7282A-ADFE-4BD7-930C-FB9598BD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43322-5FC3-406B-AEE0-759E5041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108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flipH="1">
            <a:off x="5892392" y="13751"/>
            <a:ext cx="6300713" cy="392424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flipH="1">
            <a:off x="6062742" y="-40433"/>
            <a:ext cx="6166525" cy="3838112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" name="Google Shape;13;p2"/>
          <p:cNvGrpSpPr/>
          <p:nvPr userDrawn="1"/>
        </p:nvGrpSpPr>
        <p:grpSpPr>
          <a:xfrm rot="10800000" flipH="1">
            <a:off x="15" y="2222624"/>
            <a:ext cx="13566696" cy="4640683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3421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246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296F1-7836-4634-9B73-564C53D7A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8" t="21481" r="4818" b="28518"/>
          <a:stretch/>
        </p:blipFill>
        <p:spPr>
          <a:xfrm>
            <a:off x="0" y="-16328"/>
            <a:ext cx="12192000" cy="687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09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90F95-A4F6-4608-9657-C9693BE460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18" t="21481" r="4818" b="28518"/>
          <a:stretch/>
        </p:blipFill>
        <p:spPr>
          <a:xfrm>
            <a:off x="0" y="-16328"/>
            <a:ext cx="12192000" cy="687432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38EF975-3250-4F00-834E-75B1BA0AF94E}"/>
              </a:ext>
            </a:extLst>
          </p:cNvPr>
          <p:cNvSpPr/>
          <p:nvPr userDrawn="1"/>
        </p:nvSpPr>
        <p:spPr>
          <a:xfrm>
            <a:off x="152400" y="152400"/>
            <a:ext cx="11887200" cy="6553200"/>
          </a:xfrm>
          <a:prstGeom prst="roundRect">
            <a:avLst>
              <a:gd name="adj" fmla="val 3004"/>
            </a:avLst>
          </a:prstGeom>
          <a:solidFill>
            <a:schemeClr val="bg1"/>
          </a:solidFill>
          <a:ln>
            <a:solidFill>
              <a:srgbClr val="FF2A5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78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73AA9-23F9-4CBF-9B37-67A8B1AE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79181-DD26-4EBA-B21D-26A8F7129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BBFC0-3D01-4861-AC33-05E0211D7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8B9FB4-7610-44F4-B085-0ED23FF97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49719-383C-4B37-9EA8-65E5CE0E38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FEB4C8-9FCA-402A-A7E9-9C645F9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96A329-28B8-4D78-822D-1B3EFA68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B91B9-4752-4606-8F44-6384FC25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7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73888-0760-4576-9FF3-F743FCE3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27E776-0BAB-4723-8A92-45203402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55978-990A-44FA-9CDB-022A4D4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2F053-BC1B-4A3A-9711-162F3DCE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60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61B112-8C21-40F0-A74A-A137B5582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6E0C0-7B48-4F93-9660-30051938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25FD5-91E2-4949-A3E7-A86484A0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98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0868-E813-47A1-8C0D-D395A67DD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82259-89C4-4923-AE74-113076BD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CC5E0-0FDA-4A13-B39A-A217E5A4F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76D46-5F76-42FC-BB10-17178644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AD3164-41E9-4DDC-8A7F-9DD7DE630315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E9708-9996-4C34-A983-526D5EB93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5F7F89-B42F-4F98-A3B9-27A94D40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517A29-E675-4A03-AB67-325A9DDF4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63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6B6CBBF-BF48-4D6C-9039-74D411F60AE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44858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4D2731-227A-4927-9BFA-ACC6F0BB2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718FFA-CB6C-41A7-9040-154753767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4AB667E-71C6-4A59-BC0E-4F71FE9DD843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2FA0283-6527-481C-B2F9-A990832D2B6B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340ABDE-823B-4F77-BDBB-1A0F9D9BDF35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BF5258C-3C22-42BB-9324-5D9331429B04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7BBFE-AE51-4AC2-A02E-266F6A3635BE}"/>
              </a:ext>
            </a:extLst>
          </p:cNvPr>
          <p:cNvSpPr txBox="1"/>
          <p:nvPr/>
        </p:nvSpPr>
        <p:spPr>
          <a:xfrm>
            <a:off x="2611831" y="2440315"/>
            <a:ext cx="6810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MỪNG CÁC EM </a:t>
            </a:r>
          </a:p>
          <a:p>
            <a:pPr algn="ctr"/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 TIẾT TIẾNG VIỆT</a:t>
            </a: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1886BAD-8473-4875-A0CE-CA19156A9D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C3F2BE7-96E7-4493-B0B2-5E22C4B6E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CBBB87A-B1FC-4940-8975-EF58023C55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2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9">
            <a:extLst>
              <a:ext uri="{FF2B5EF4-FFF2-40B4-BE49-F238E27FC236}">
                <a16:creationId xmlns:a16="http://schemas.microsoft.com/office/drawing/2014/main" id="{EEF46101-CC27-4275-AA9F-753225D016EE}"/>
              </a:ext>
            </a:extLst>
          </p:cNvPr>
          <p:cNvGrpSpPr/>
          <p:nvPr/>
        </p:nvGrpSpPr>
        <p:grpSpPr>
          <a:xfrm>
            <a:off x="4360178" y="161925"/>
            <a:ext cx="3500284" cy="404311"/>
            <a:chOff x="2286000" y="530480"/>
            <a:chExt cx="7620000" cy="404311"/>
          </a:xfrm>
        </p:grpSpPr>
        <p:sp>
          <p:nvSpPr>
            <p:cNvPr id="20" name="5">
              <a:extLst>
                <a:ext uri="{FF2B5EF4-FFF2-40B4-BE49-F238E27FC236}">
                  <a16:creationId xmlns:a16="http://schemas.microsoft.com/office/drawing/2014/main" id="{9EF6E9D1-57DC-48C5-9EFD-01182D22C40A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6">
              <a:extLst>
                <a:ext uri="{FF2B5EF4-FFF2-40B4-BE49-F238E27FC236}">
                  <a16:creationId xmlns:a16="http://schemas.microsoft.com/office/drawing/2014/main" id="{4AAB18EE-69D9-4082-86CC-9A9DB755E4C3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6FA34-E2F1-4F5C-B106-4CAD6928252E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23" name="51">
              <a:extLst>
                <a:ext uri="{FF2B5EF4-FFF2-40B4-BE49-F238E27FC236}">
                  <a16:creationId xmlns:a16="http://schemas.microsoft.com/office/drawing/2014/main" id="{12ADA9CF-525E-4B4F-BF56-FD5B0D6F9BA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369DA85-22E3-4809-8C92-1C2CB132B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75545A-AE59-41D8-8B9A-82B6924A0F3D}"/>
              </a:ext>
            </a:extLst>
          </p:cNvPr>
          <p:cNvSpPr txBox="1"/>
          <p:nvPr/>
        </p:nvSpPr>
        <p:spPr>
          <a:xfrm>
            <a:off x="1216744" y="480513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 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4000" b="1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cho ô vuông: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13E27A-A068-4119-A9F8-5313163BEEE5}"/>
              </a:ext>
            </a:extLst>
          </p:cNvPr>
          <p:cNvSpPr txBox="1"/>
          <p:nvPr/>
        </p:nvSpPr>
        <p:spPr>
          <a:xfrm>
            <a:off x="2590800" y="1323208"/>
            <a:ext cx="74310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Quả 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ấc nào mà chín</a:t>
            </a:r>
          </a:p>
          <a:p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 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vi-VN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được mặt trời.</a:t>
            </a:r>
          </a:p>
          <a:p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vi-VN" sz="32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 </a:t>
            </a:r>
            <a:r>
              <a:rPr lang="vi-VN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Đức Quang)</a:t>
            </a:r>
            <a:endParaRPr lang="vi-VN" sz="40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3D9795-2088-4312-BC03-F832811E13D6}"/>
              </a:ext>
            </a:extLst>
          </p:cNvPr>
          <p:cNvSpPr txBox="1"/>
          <p:nvPr/>
        </p:nvSpPr>
        <p:spPr>
          <a:xfrm>
            <a:off x="2590800" y="3397009"/>
            <a:ext cx="74310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Nắng  </a:t>
            </a:r>
            <a:r>
              <a:rPr lang="en-US" sz="4000" b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 vào cửa lớp</a:t>
            </a:r>
          </a:p>
          <a:p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chúng em học bài.</a:t>
            </a:r>
          </a:p>
          <a:p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(</a:t>
            </a:r>
            <a:r>
              <a:rPr lang="en-US" sz="3200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 </a:t>
            </a:r>
            <a:r>
              <a:rPr lang="en-US" sz="32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Xuân Sanh)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547B17-FB15-4E8C-8DCA-CB110AF53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467100"/>
            <a:ext cx="609600" cy="6096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279B159-5B58-4F7C-B382-A9304D6F6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100" y="2023950"/>
            <a:ext cx="609600" cy="609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CE0DB9-7CB3-43C0-A49E-17FCDDC82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1378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99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9">
            <a:extLst>
              <a:ext uri="{FF2B5EF4-FFF2-40B4-BE49-F238E27FC236}">
                <a16:creationId xmlns:a16="http://schemas.microsoft.com/office/drawing/2014/main" id="{EEF46101-CC27-4275-AA9F-753225D016EE}"/>
              </a:ext>
            </a:extLst>
          </p:cNvPr>
          <p:cNvGrpSpPr/>
          <p:nvPr/>
        </p:nvGrpSpPr>
        <p:grpSpPr>
          <a:xfrm>
            <a:off x="4360178" y="161925"/>
            <a:ext cx="3500284" cy="404311"/>
            <a:chOff x="2286000" y="530480"/>
            <a:chExt cx="7620000" cy="404311"/>
          </a:xfrm>
        </p:grpSpPr>
        <p:sp>
          <p:nvSpPr>
            <p:cNvPr id="20" name="5">
              <a:extLst>
                <a:ext uri="{FF2B5EF4-FFF2-40B4-BE49-F238E27FC236}">
                  <a16:creationId xmlns:a16="http://schemas.microsoft.com/office/drawing/2014/main" id="{9EF6E9D1-57DC-48C5-9EFD-01182D22C40A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6">
              <a:extLst>
                <a:ext uri="{FF2B5EF4-FFF2-40B4-BE49-F238E27FC236}">
                  <a16:creationId xmlns:a16="http://schemas.microsoft.com/office/drawing/2014/main" id="{4AAB18EE-69D9-4082-86CC-9A9DB755E4C3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6FA34-E2F1-4F5C-B106-4CAD6928252E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23" name="51">
              <a:extLst>
                <a:ext uri="{FF2B5EF4-FFF2-40B4-BE49-F238E27FC236}">
                  <a16:creationId xmlns:a16="http://schemas.microsoft.com/office/drawing/2014/main" id="{12ADA9CF-525E-4B4F-BF56-FD5B0D6F9BA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369DA85-22E3-4809-8C92-1C2CB132B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75545A-AE59-41D8-8B9A-82B6924A0F3D}"/>
              </a:ext>
            </a:extLst>
          </p:cNvPr>
          <p:cNvSpPr txBox="1"/>
          <p:nvPr/>
        </p:nvSpPr>
        <p:spPr>
          <a:xfrm>
            <a:off x="1216744" y="480513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hoặc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10">
            <a:extLst>
              <a:ext uri="{FF2B5EF4-FFF2-40B4-BE49-F238E27FC236}">
                <a16:creationId xmlns:a16="http://schemas.microsoft.com/office/drawing/2014/main" id="{A097F24C-FF07-4421-9887-5E29051439FA}"/>
              </a:ext>
            </a:extLst>
          </p:cNvPr>
          <p:cNvGrpSpPr/>
          <p:nvPr/>
        </p:nvGrpSpPr>
        <p:grpSpPr>
          <a:xfrm>
            <a:off x="336245" y="1424487"/>
            <a:ext cx="11474755" cy="941582"/>
            <a:chOff x="4605565" y="1979084"/>
            <a:chExt cx="8857491" cy="726818"/>
          </a:xfrm>
        </p:grpSpPr>
        <p:sp>
          <p:nvSpPr>
            <p:cNvPr id="15" name="25">
              <a:extLst>
                <a:ext uri="{FF2B5EF4-FFF2-40B4-BE49-F238E27FC236}">
                  <a16:creationId xmlns:a16="http://schemas.microsoft.com/office/drawing/2014/main" id="{A6E16301-E0EE-425C-8F32-1E82F69320B1}"/>
                </a:ext>
              </a:extLst>
            </p:cNvPr>
            <p:cNvSpPr/>
            <p:nvPr/>
          </p:nvSpPr>
          <p:spPr>
            <a:xfrm>
              <a:off x="4874443" y="2221357"/>
              <a:ext cx="8588613" cy="4845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1963"/>
              <a:r>
                <a:rPr lang="vi-VN"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từ ngữ có tiếng chứa </a:t>
              </a:r>
              <a:r>
                <a:rPr lang="en-US" sz="36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iu</a:t>
              </a:r>
              <a:r>
                <a:rPr lang="vi-VN"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hoặc </a:t>
              </a:r>
              <a:r>
                <a:rPr lang="en-US" sz="36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ưu</a:t>
              </a:r>
              <a:r>
                <a:rPr lang="vi-VN"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44">
              <a:extLst>
                <a:ext uri="{FF2B5EF4-FFF2-40B4-BE49-F238E27FC236}">
                  <a16:creationId xmlns:a16="http://schemas.microsoft.com/office/drawing/2014/main" id="{228E5079-2A46-4029-BE31-1C5797393C10}"/>
                </a:ext>
              </a:extLst>
            </p:cNvPr>
            <p:cNvSpPr/>
            <p:nvPr/>
          </p:nvSpPr>
          <p:spPr>
            <a:xfrm>
              <a:off x="4605565" y="1979084"/>
              <a:ext cx="537756" cy="484545"/>
            </a:xfrm>
            <a:prstGeom prst="roundRect">
              <a:avLst>
                <a:gd name="adj" fmla="val 9725"/>
              </a:avLst>
            </a:prstGeom>
            <a:solidFill>
              <a:srgbClr val="D44A6C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</a:t>
              </a:r>
              <a:endParaRPr lang="zh-CN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CCC4FFBD-A7D9-4FC9-B62A-8FFA48EF69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02826"/>
              </p:ext>
            </p:extLst>
          </p:nvPr>
        </p:nvGraphicFramePr>
        <p:xfrm>
          <a:off x="684571" y="2786930"/>
          <a:ext cx="11126427" cy="323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230">
                  <a:extLst>
                    <a:ext uri="{9D8B030D-6E8A-4147-A177-3AD203B41FA5}">
                      <a16:colId xmlns:a16="http://schemas.microsoft.com/office/drawing/2014/main" val="1901850114"/>
                    </a:ext>
                  </a:extLst>
                </a:gridCol>
                <a:gridCol w="9220197">
                  <a:extLst>
                    <a:ext uri="{9D8B030D-6E8A-4147-A177-3AD203B41FA5}">
                      <a16:colId xmlns:a16="http://schemas.microsoft.com/office/drawing/2014/main" val="281846798"/>
                    </a:ext>
                  </a:extLst>
                </a:gridCol>
              </a:tblGrid>
              <a:tr h="16164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08990"/>
                  </a:ext>
                </a:extLst>
              </a:tr>
              <a:tr h="16164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30313"/>
                  </a:ext>
                </a:extLst>
              </a:tr>
            </a:tbl>
          </a:graphicData>
        </a:graphic>
      </p:graphicFrame>
      <p:sp>
        <p:nvSpPr>
          <p:cNvPr id="18" name="Google Shape;402;p31">
            <a:extLst>
              <a:ext uri="{FF2B5EF4-FFF2-40B4-BE49-F238E27FC236}">
                <a16:creationId xmlns:a16="http://schemas.microsoft.com/office/drawing/2014/main" id="{CC5B6D4E-5604-4C4A-8BCC-0878DF851EFE}"/>
              </a:ext>
            </a:extLst>
          </p:cNvPr>
          <p:cNvSpPr/>
          <p:nvPr/>
        </p:nvSpPr>
        <p:spPr>
          <a:xfrm>
            <a:off x="914401" y="3176226"/>
            <a:ext cx="1530051" cy="83217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AC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endParaRPr sz="40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Google Shape;402;p31">
            <a:extLst>
              <a:ext uri="{FF2B5EF4-FFF2-40B4-BE49-F238E27FC236}">
                <a16:creationId xmlns:a16="http://schemas.microsoft.com/office/drawing/2014/main" id="{708F47A9-4A1B-438D-9111-3FC92C55CE37}"/>
              </a:ext>
            </a:extLst>
          </p:cNvPr>
          <p:cNvSpPr/>
          <p:nvPr/>
        </p:nvSpPr>
        <p:spPr>
          <a:xfrm>
            <a:off x="904876" y="4806626"/>
            <a:ext cx="1530051" cy="83217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AC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endParaRPr sz="40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5129E35-B4F2-48EC-BA5F-F8C58CD7BD9A}"/>
              </a:ext>
            </a:extLst>
          </p:cNvPr>
          <p:cNvSpPr/>
          <p:nvPr/>
        </p:nvSpPr>
        <p:spPr>
          <a:xfrm>
            <a:off x="2819401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líu lo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3EAE52B6-CC35-4922-9CB8-43C01D21261E}"/>
              </a:ext>
            </a:extLst>
          </p:cNvPr>
          <p:cNvSpPr/>
          <p:nvPr/>
        </p:nvSpPr>
        <p:spPr>
          <a:xfrm>
            <a:off x="5042649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 rít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DBCB0E7F-B2C5-46A8-8AD8-0C05596AE585}"/>
              </a:ext>
            </a:extLst>
          </p:cNvPr>
          <p:cNvSpPr/>
          <p:nvPr/>
        </p:nvSpPr>
        <p:spPr>
          <a:xfrm>
            <a:off x="7265897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 niu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C51619A-A4F8-4707-832B-AB4D3C8EC35E}"/>
              </a:ext>
            </a:extLst>
          </p:cNvPr>
          <p:cNvSpPr/>
          <p:nvPr/>
        </p:nvSpPr>
        <p:spPr>
          <a:xfrm>
            <a:off x="9489145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(...)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738A9F4-384A-4FCC-A4FA-358F70865FE8}"/>
              </a:ext>
            </a:extLst>
          </p:cNvPr>
          <p:cNvSpPr/>
          <p:nvPr/>
        </p:nvSpPr>
        <p:spPr>
          <a:xfrm>
            <a:off x="2819401" y="48949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 luyến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1BF2DD44-D3C5-4F77-90B1-CBAAB6D4F565}"/>
              </a:ext>
            </a:extLst>
          </p:cNvPr>
          <p:cNvSpPr/>
          <p:nvPr/>
        </p:nvSpPr>
        <p:spPr>
          <a:xfrm>
            <a:off x="5042649" y="48949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bưu điện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1B65ADD2-4C68-42CC-AB77-E2B57BF35C87}"/>
              </a:ext>
            </a:extLst>
          </p:cNvPr>
          <p:cNvSpPr/>
          <p:nvPr/>
        </p:nvSpPr>
        <p:spPr>
          <a:xfrm>
            <a:off x="7265897" y="4894913"/>
            <a:ext cx="2411504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sưu tầm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FEDBB7FB-BB3D-4E14-87F5-EDF9FF01278F}"/>
              </a:ext>
            </a:extLst>
          </p:cNvPr>
          <p:cNvSpPr/>
          <p:nvPr/>
        </p:nvSpPr>
        <p:spPr>
          <a:xfrm>
            <a:off x="9815573" y="4894913"/>
            <a:ext cx="1758648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(...)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85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9">
            <a:extLst>
              <a:ext uri="{FF2B5EF4-FFF2-40B4-BE49-F238E27FC236}">
                <a16:creationId xmlns:a16="http://schemas.microsoft.com/office/drawing/2014/main" id="{EEF46101-CC27-4275-AA9F-753225D016EE}"/>
              </a:ext>
            </a:extLst>
          </p:cNvPr>
          <p:cNvGrpSpPr/>
          <p:nvPr/>
        </p:nvGrpSpPr>
        <p:grpSpPr>
          <a:xfrm>
            <a:off x="4360178" y="161925"/>
            <a:ext cx="3500284" cy="404311"/>
            <a:chOff x="2286000" y="530480"/>
            <a:chExt cx="7620000" cy="404311"/>
          </a:xfrm>
        </p:grpSpPr>
        <p:sp>
          <p:nvSpPr>
            <p:cNvPr id="20" name="5">
              <a:extLst>
                <a:ext uri="{FF2B5EF4-FFF2-40B4-BE49-F238E27FC236}">
                  <a16:creationId xmlns:a16="http://schemas.microsoft.com/office/drawing/2014/main" id="{9EF6E9D1-57DC-48C5-9EFD-01182D22C40A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6">
              <a:extLst>
                <a:ext uri="{FF2B5EF4-FFF2-40B4-BE49-F238E27FC236}">
                  <a16:creationId xmlns:a16="http://schemas.microsoft.com/office/drawing/2014/main" id="{4AAB18EE-69D9-4082-86CC-9A9DB755E4C3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6FA34-E2F1-4F5C-B106-4CAD6928252E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23" name="51">
              <a:extLst>
                <a:ext uri="{FF2B5EF4-FFF2-40B4-BE49-F238E27FC236}">
                  <a16:creationId xmlns:a16="http://schemas.microsoft.com/office/drawing/2014/main" id="{12ADA9CF-525E-4B4F-BF56-FD5B0D6F9BA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369DA85-22E3-4809-8C92-1C2CB132B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75545A-AE59-41D8-8B9A-82B6924A0F3D}"/>
              </a:ext>
            </a:extLst>
          </p:cNvPr>
          <p:cNvSpPr txBox="1"/>
          <p:nvPr/>
        </p:nvSpPr>
        <p:spPr>
          <a:xfrm>
            <a:off x="1216744" y="480513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hoặc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4" name="10">
            <a:extLst>
              <a:ext uri="{FF2B5EF4-FFF2-40B4-BE49-F238E27FC236}">
                <a16:creationId xmlns:a16="http://schemas.microsoft.com/office/drawing/2014/main" id="{A097F24C-FF07-4421-9887-5E29051439FA}"/>
              </a:ext>
            </a:extLst>
          </p:cNvPr>
          <p:cNvGrpSpPr/>
          <p:nvPr/>
        </p:nvGrpSpPr>
        <p:grpSpPr>
          <a:xfrm>
            <a:off x="336245" y="1424487"/>
            <a:ext cx="11474755" cy="941582"/>
            <a:chOff x="4605565" y="1979084"/>
            <a:chExt cx="8857491" cy="726818"/>
          </a:xfrm>
        </p:grpSpPr>
        <p:sp>
          <p:nvSpPr>
            <p:cNvPr id="15" name="25">
              <a:extLst>
                <a:ext uri="{FF2B5EF4-FFF2-40B4-BE49-F238E27FC236}">
                  <a16:creationId xmlns:a16="http://schemas.microsoft.com/office/drawing/2014/main" id="{A6E16301-E0EE-425C-8F32-1E82F69320B1}"/>
                </a:ext>
              </a:extLst>
            </p:cNvPr>
            <p:cNvSpPr/>
            <p:nvPr/>
          </p:nvSpPr>
          <p:spPr>
            <a:xfrm>
              <a:off x="4874443" y="2221357"/>
              <a:ext cx="8588613" cy="48454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1963"/>
              <a:r>
                <a:rPr lang="vi-VN"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từ ngữ có tiếng chứa </a:t>
              </a:r>
              <a:r>
                <a:rPr lang="en-US" sz="36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iên</a:t>
              </a:r>
              <a:r>
                <a:rPr lang="vi-VN"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hoặc </a:t>
              </a:r>
              <a:r>
                <a:rPr lang="en-US" sz="360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iêng</a:t>
              </a:r>
              <a:r>
                <a:rPr lang="vi-VN"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44">
              <a:extLst>
                <a:ext uri="{FF2B5EF4-FFF2-40B4-BE49-F238E27FC236}">
                  <a16:creationId xmlns:a16="http://schemas.microsoft.com/office/drawing/2014/main" id="{228E5079-2A46-4029-BE31-1C5797393C10}"/>
                </a:ext>
              </a:extLst>
            </p:cNvPr>
            <p:cNvSpPr/>
            <p:nvPr/>
          </p:nvSpPr>
          <p:spPr>
            <a:xfrm>
              <a:off x="4605565" y="1979084"/>
              <a:ext cx="537756" cy="484545"/>
            </a:xfrm>
            <a:prstGeom prst="roundRect">
              <a:avLst>
                <a:gd name="adj" fmla="val 9725"/>
              </a:avLst>
            </a:prstGeom>
            <a:solidFill>
              <a:srgbClr val="D44A6C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</a:t>
              </a:r>
              <a:endParaRPr lang="zh-CN" alt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aphicFrame>
        <p:nvGraphicFramePr>
          <p:cNvPr id="17" name="Table 10">
            <a:extLst>
              <a:ext uri="{FF2B5EF4-FFF2-40B4-BE49-F238E27FC236}">
                <a16:creationId xmlns:a16="http://schemas.microsoft.com/office/drawing/2014/main" id="{CCC4FFBD-A7D9-4FC9-B62A-8FFA48EF695E}"/>
              </a:ext>
            </a:extLst>
          </p:cNvPr>
          <p:cNvGraphicFramePr>
            <a:graphicFrameLocks noGrp="1"/>
          </p:cNvGraphicFramePr>
          <p:nvPr/>
        </p:nvGraphicFramePr>
        <p:xfrm>
          <a:off x="684571" y="2786930"/>
          <a:ext cx="11126427" cy="323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230">
                  <a:extLst>
                    <a:ext uri="{9D8B030D-6E8A-4147-A177-3AD203B41FA5}">
                      <a16:colId xmlns:a16="http://schemas.microsoft.com/office/drawing/2014/main" val="1901850114"/>
                    </a:ext>
                  </a:extLst>
                </a:gridCol>
                <a:gridCol w="9220197">
                  <a:extLst>
                    <a:ext uri="{9D8B030D-6E8A-4147-A177-3AD203B41FA5}">
                      <a16:colId xmlns:a16="http://schemas.microsoft.com/office/drawing/2014/main" val="281846798"/>
                    </a:ext>
                  </a:extLst>
                </a:gridCol>
              </a:tblGrid>
              <a:tr h="16164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608990"/>
                  </a:ext>
                </a:extLst>
              </a:tr>
              <a:tr h="16164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730313"/>
                  </a:ext>
                </a:extLst>
              </a:tr>
            </a:tbl>
          </a:graphicData>
        </a:graphic>
      </p:graphicFrame>
      <p:sp>
        <p:nvSpPr>
          <p:cNvPr id="18" name="Google Shape;402;p31">
            <a:extLst>
              <a:ext uri="{FF2B5EF4-FFF2-40B4-BE49-F238E27FC236}">
                <a16:creationId xmlns:a16="http://schemas.microsoft.com/office/drawing/2014/main" id="{CC5B6D4E-5604-4C4A-8BCC-0878DF851EFE}"/>
              </a:ext>
            </a:extLst>
          </p:cNvPr>
          <p:cNvSpPr/>
          <p:nvPr/>
        </p:nvSpPr>
        <p:spPr>
          <a:xfrm>
            <a:off x="914401" y="3176226"/>
            <a:ext cx="1530051" cy="83217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AC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</a:t>
            </a:r>
            <a:endParaRPr sz="40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Google Shape;402;p31">
            <a:extLst>
              <a:ext uri="{FF2B5EF4-FFF2-40B4-BE49-F238E27FC236}">
                <a16:creationId xmlns:a16="http://schemas.microsoft.com/office/drawing/2014/main" id="{708F47A9-4A1B-438D-9111-3FC92C55CE37}"/>
              </a:ext>
            </a:extLst>
          </p:cNvPr>
          <p:cNvSpPr/>
          <p:nvPr/>
        </p:nvSpPr>
        <p:spPr>
          <a:xfrm>
            <a:off x="904876" y="4806626"/>
            <a:ext cx="1530051" cy="83217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FACF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iêng</a:t>
            </a:r>
            <a:endParaRPr sz="40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25129E35-B4F2-48EC-BA5F-F8C58CD7BD9A}"/>
              </a:ext>
            </a:extLst>
          </p:cNvPr>
          <p:cNvSpPr/>
          <p:nvPr/>
        </p:nvSpPr>
        <p:spPr>
          <a:xfrm>
            <a:off x="2819401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líu lo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3EAE52B6-CC35-4922-9CB8-43C01D21261E}"/>
              </a:ext>
            </a:extLst>
          </p:cNvPr>
          <p:cNvSpPr/>
          <p:nvPr/>
        </p:nvSpPr>
        <p:spPr>
          <a:xfrm>
            <a:off x="5042649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 rít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DBCB0E7F-B2C5-46A8-8AD8-0C05596AE585}"/>
              </a:ext>
            </a:extLst>
          </p:cNvPr>
          <p:cNvSpPr/>
          <p:nvPr/>
        </p:nvSpPr>
        <p:spPr>
          <a:xfrm>
            <a:off x="7265897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nâng niu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C51619A-A4F8-4707-832B-AB4D3C8EC35E}"/>
              </a:ext>
            </a:extLst>
          </p:cNvPr>
          <p:cNvSpPr/>
          <p:nvPr/>
        </p:nvSpPr>
        <p:spPr>
          <a:xfrm>
            <a:off x="9489145" y="3264513"/>
            <a:ext cx="2085076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(...)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B738A9F4-384A-4FCC-A4FA-358F70865FE8}"/>
              </a:ext>
            </a:extLst>
          </p:cNvPr>
          <p:cNvSpPr/>
          <p:nvPr/>
        </p:nvSpPr>
        <p:spPr>
          <a:xfrm>
            <a:off x="2819401" y="4648200"/>
            <a:ext cx="2085076" cy="112488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miếng bánh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1BF2DD44-D3C5-4F77-90B1-CBAAB6D4F565}"/>
              </a:ext>
            </a:extLst>
          </p:cNvPr>
          <p:cNvSpPr/>
          <p:nvPr/>
        </p:nvSpPr>
        <p:spPr>
          <a:xfrm>
            <a:off x="5042649" y="4648200"/>
            <a:ext cx="2085076" cy="112488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chiêng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1B65ADD2-4C68-42CC-AB77-E2B57BF35C87}"/>
              </a:ext>
            </a:extLst>
          </p:cNvPr>
          <p:cNvSpPr/>
          <p:nvPr/>
        </p:nvSpPr>
        <p:spPr>
          <a:xfrm>
            <a:off x="7265897" y="4882843"/>
            <a:ext cx="2411504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sầu riêng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FEDBB7FB-BB3D-4E14-87F5-EDF9FF01278F}"/>
              </a:ext>
            </a:extLst>
          </p:cNvPr>
          <p:cNvSpPr/>
          <p:nvPr/>
        </p:nvSpPr>
        <p:spPr>
          <a:xfrm>
            <a:off x="9815573" y="4882843"/>
            <a:ext cx="1758648" cy="6556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0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(...)</a:t>
            </a:r>
            <a:endParaRPr lang="vi-VN" sz="3700" dirty="0">
              <a:solidFill>
                <a:schemeClr val="tx1">
                  <a:lumMod val="75000"/>
                  <a:lumOff val="2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372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EB883F-22E1-4E92-AEA4-453B3D568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4806" y="658771"/>
            <a:ext cx="9181253" cy="5076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6382792-B10D-4303-BCDA-51A2747D7B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03" y="1414097"/>
            <a:ext cx="545639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3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18;p34">
            <a:extLst>
              <a:ext uri="{FF2B5EF4-FFF2-40B4-BE49-F238E27FC236}">
                <a16:creationId xmlns:a16="http://schemas.microsoft.com/office/drawing/2014/main" id="{EAB8FD71-DB1B-4611-9417-A4E11CE7B173}"/>
              </a:ext>
            </a:extLst>
          </p:cNvPr>
          <p:cNvSpPr txBox="1">
            <a:spLocks/>
          </p:cNvSpPr>
          <p:nvPr/>
        </p:nvSpPr>
        <p:spPr>
          <a:xfrm>
            <a:off x="5105400" y="105131"/>
            <a:ext cx="2239645" cy="758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en-GB" sz="360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HP-167" panose="020B0803050302020204" pitchFamily="34" charset="0"/>
                <a:ea typeface="华文彩云" panose="02010800040101010101" charset="-122"/>
                <a:cs typeface="Algerian" panose="04020705040A02060702" charset="0"/>
              </a:rPr>
              <a:t>TUẦN 11</a:t>
            </a:r>
          </a:p>
        </p:txBody>
      </p:sp>
      <p:sp>
        <p:nvSpPr>
          <p:cNvPr id="8" name="1">
            <a:extLst>
              <a:ext uri="{FF2B5EF4-FFF2-40B4-BE49-F238E27FC236}">
                <a16:creationId xmlns:a16="http://schemas.microsoft.com/office/drawing/2014/main" id="{706BD012-FA2C-4301-8F00-D6AC26D36976}"/>
              </a:ext>
            </a:extLst>
          </p:cNvPr>
          <p:cNvSpPr>
            <a:spLocks noGrp="1"/>
          </p:cNvSpPr>
          <p:nvPr/>
        </p:nvSpPr>
        <p:spPr>
          <a:xfrm>
            <a:off x="5452087" y="5604868"/>
            <a:ext cx="1524000" cy="544472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indent="0" algn="dist" rtl="0">
              <a:lnSpc>
                <a:spcPct val="180000"/>
              </a:lnSpc>
              <a:spcBef>
                <a:spcPts val="0"/>
              </a:spcBef>
            </a:pPr>
            <a:r>
              <a:rPr lang="en-US" altLang="zh-CN" sz="2800" b="1" i="0" u="none" strike="noStrike" kern="2200" baseline="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TIẾT</a:t>
            </a:r>
            <a:r>
              <a:rPr lang="en-US" altLang="zh-CN" sz="2800" b="1" i="0" u="none" strike="noStrike" kern="2200">
                <a:solidFill>
                  <a:schemeClr val="tx1">
                    <a:lumMod val="65000"/>
                    <a:lumOff val="35000"/>
                  </a:schemeClr>
                </a:solidFill>
                <a:latin typeface="HP-167" panose="020B0803050302020204" pitchFamily="34" charset="0"/>
                <a:ea typeface="字魂58号-创中黑" panose="00000500000000000000" pitchFamily="2" charset="-122"/>
                <a:cs typeface="字魂58号-创中黑" panose="00000500000000000000" pitchFamily="2" charset="-122"/>
              </a:rPr>
              <a:t> 3</a:t>
            </a:r>
            <a:endParaRPr lang="zh-CN" altLang="en-US" sz="2800" b="1" i="0" u="none" strike="noStrike" kern="2200" baseline="0" dirty="0">
              <a:solidFill>
                <a:schemeClr val="tx1">
                  <a:lumMod val="65000"/>
                  <a:lumOff val="35000"/>
                </a:schemeClr>
              </a:solidFill>
              <a:latin typeface="HP-167" panose="020B0803050302020204" pitchFamily="34" charset="0"/>
              <a:ea typeface="字魂58号-创中黑" panose="00000500000000000000" pitchFamily="2" charset="-122"/>
              <a:cs typeface="字魂58号-创中黑" panose="00000500000000000000" pitchFamily="2" charset="-12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FDD522-30D1-44AA-BB02-02E0C1210E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4806" y="658771"/>
            <a:ext cx="9181253" cy="50765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36F5CD-BF3C-4A15-AA9B-772B0F69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97" y="2601404"/>
            <a:ext cx="8071804" cy="2139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CCF90D-83A2-4210-A2F7-223876035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538" y="1703144"/>
            <a:ext cx="2865368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9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.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 prLst="gradientSize: 0.1">
                                          <p:cBhvr>
                                            <p:cTn id="1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8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amond(in)">
                                          <p:cBhvr>
                                            <p:cTn id="28" dur="1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7" grpId="1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396;p31">
            <a:extLst>
              <a:ext uri="{FF2B5EF4-FFF2-40B4-BE49-F238E27FC236}">
                <a16:creationId xmlns:a16="http://schemas.microsoft.com/office/drawing/2014/main" id="{9D62DDF1-043D-4638-8E6C-9927CEE40C0D}"/>
              </a:ext>
            </a:extLst>
          </p:cNvPr>
          <p:cNvGrpSpPr/>
          <p:nvPr/>
        </p:nvGrpSpPr>
        <p:grpSpPr>
          <a:xfrm>
            <a:off x="702146" y="990600"/>
            <a:ext cx="11243373" cy="5372874"/>
            <a:chOff x="1741360" y="1071703"/>
            <a:chExt cx="6005068" cy="3022263"/>
          </a:xfrm>
        </p:grpSpPr>
        <p:sp>
          <p:nvSpPr>
            <p:cNvPr id="43" name="Google Shape;397;p31">
              <a:extLst>
                <a:ext uri="{FF2B5EF4-FFF2-40B4-BE49-F238E27FC236}">
                  <a16:creationId xmlns:a16="http://schemas.microsoft.com/office/drawing/2014/main" id="{CED1AA1B-D266-4455-A0E3-89CF3906FDA7}"/>
                </a:ext>
              </a:extLst>
            </p:cNvPr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  <p:sp>
          <p:nvSpPr>
            <p:cNvPr id="44" name="Google Shape;398;p31">
              <a:extLst>
                <a:ext uri="{FF2B5EF4-FFF2-40B4-BE49-F238E27FC236}">
                  <a16:creationId xmlns:a16="http://schemas.microsoft.com/office/drawing/2014/main" id="{0695A43E-9D23-4B3F-A7E1-76F9BFDE80B8}"/>
                </a:ext>
              </a:extLst>
            </p:cNvPr>
            <p:cNvSpPr/>
            <p:nvPr/>
          </p:nvSpPr>
          <p:spPr>
            <a:xfrm rot="21470825">
              <a:off x="1741360" y="1071703"/>
              <a:ext cx="5898603" cy="2888221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800">
                <a:solidFill>
                  <a:srgbClr val="447156"/>
                </a:solidFill>
              </a:endParaRPr>
            </a:p>
          </p:txBody>
        </p:sp>
      </p:grpSp>
      <p:sp>
        <p:nvSpPr>
          <p:cNvPr id="48" name="Google Shape;402;p31">
            <a:extLst>
              <a:ext uri="{FF2B5EF4-FFF2-40B4-BE49-F238E27FC236}">
                <a16:creationId xmlns:a16="http://schemas.microsoft.com/office/drawing/2014/main" id="{D02D3C34-5596-4981-B9AA-E0949F9820C7}"/>
              </a:ext>
            </a:extLst>
          </p:cNvPr>
          <p:cNvSpPr/>
          <p:nvPr/>
        </p:nvSpPr>
        <p:spPr>
          <a:xfrm>
            <a:off x="10605531" y="141464"/>
            <a:ext cx="1339988" cy="13399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B8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47156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E86BB2-8F8D-4614-BD25-EBBBF55DB2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" y="76200"/>
            <a:ext cx="2133600" cy="1201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40BFC6-C04B-4008-B31F-3C857573014B}"/>
              </a:ext>
            </a:extLst>
          </p:cNvPr>
          <p:cNvSpPr txBox="1"/>
          <p:nvPr/>
        </p:nvSpPr>
        <p:spPr>
          <a:xfrm>
            <a:off x="838200" y="1828800"/>
            <a:ext cx="105918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ǡ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μ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ếnḑ V</a:t>
            </a:r>
            <a:r>
              <a:rPr lang="el-GR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Θ</a:t>
            </a:r>
            <a:r>
              <a:rPr lang="en-US" sz="6600" b="1" i="0">
                <a:solidFill>
                  <a:srgbClr val="EA6124"/>
                </a:solidFill>
                <a:effectLst/>
                <a:latin typeface="HP001" panose="020B0603050302020204" pitchFamily="34" charset="0"/>
              </a:rPr>
              <a:t>ʸt</a:t>
            </a:r>
            <a:br>
              <a:rPr lang="en-US" sz="6000"/>
            </a:b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N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Ή; 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ȫ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μ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ʴt: Nḓɫʎ ǻâu </a:t>
            </a:r>
            <a:r>
              <a:rPr lang="el-GR" sz="6000" b="1">
                <a:latin typeface="HP001" panose="020B0603050302020204" pitchFamily="34" charset="0"/>
                <a:ea typeface="HP001" panose="020B0603050302020204" pitchFamily="34" charset="0"/>
              </a:rPr>
              <a:t>Γ</a:t>
            </a:r>
            <a:r>
              <a:rPr lang="en-US" sz="6000" b="1">
                <a:latin typeface="HP001" panose="020B0603050302020204" pitchFamily="34" charset="0"/>
                <a:ea typeface="HP001" panose="020B0603050302020204" pitchFamily="34" charset="0"/>
              </a:rPr>
              <a:t>ʴt bɝȰ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">
            <a:extLst>
              <a:ext uri="{FF2B5EF4-FFF2-40B4-BE49-F238E27FC236}">
                <a16:creationId xmlns:a16="http://schemas.microsoft.com/office/drawing/2014/main" id="{B9872437-CFA9-4609-A95A-D9EA6688257E}"/>
              </a:ext>
            </a:extLst>
          </p:cNvPr>
          <p:cNvSpPr/>
          <p:nvPr/>
        </p:nvSpPr>
        <p:spPr>
          <a:xfrm>
            <a:off x="4954380" y="1097319"/>
            <a:ext cx="2319003" cy="2319003"/>
          </a:xfrm>
          <a:prstGeom prst="ellipse">
            <a:avLst/>
          </a:prstGeom>
          <a:noFill/>
          <a:ln w="76200">
            <a:solidFill>
              <a:srgbClr val="D44A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B420DD-F758-4137-8BFA-30F9895D4B14}"/>
              </a:ext>
            </a:extLst>
          </p:cNvPr>
          <p:cNvSpPr txBox="1"/>
          <p:nvPr/>
        </p:nvSpPr>
        <p:spPr>
          <a:xfrm>
            <a:off x="2904591" y="3567273"/>
            <a:ext cx="6254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2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</a:rPr>
              <a:t>ĐỌC VĂN BẢN</a:t>
            </a:r>
            <a:endParaRPr lang="en-US" sz="6000" dirty="0">
              <a:solidFill>
                <a:srgbClr val="FF2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A14728-F9E9-4339-AA62-7B0BBBF46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929" y="1248270"/>
            <a:ext cx="2032604" cy="20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72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6FF40-53E3-4AA8-8D0E-1D64E0A5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964"/>
            <a:ext cx="1272203" cy="688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BD2BCA-6DF0-423B-AE2B-1E5006AD481A}"/>
              </a:ext>
            </a:extLst>
          </p:cNvPr>
          <p:cNvSpPr txBox="1"/>
          <p:nvPr/>
        </p:nvSpPr>
        <p:spPr>
          <a:xfrm>
            <a:off x="3619499" y="600724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C6F2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Nhím nâu kết bạn</a:t>
            </a:r>
            <a:endParaRPr lang="en-US" sz="9600" b="1" dirty="0">
              <a:solidFill>
                <a:srgbClr val="FC6F2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D806F-6460-40DD-B384-362FCBD86FC9}"/>
              </a:ext>
            </a:extLst>
          </p:cNvPr>
          <p:cNvSpPr txBox="1"/>
          <p:nvPr/>
        </p:nvSpPr>
        <p:spPr>
          <a:xfrm>
            <a:off x="495300" y="1407855"/>
            <a:ext cx="11201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/>
            <a:r>
              <a:rPr lang="en-US" sz="40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nhím trắng tốt bụng, nhím nâu đã nhận lời kết bạn. Cả hai cùng trang trí chỗ ở cho đẹp. Chúng trải qua những ngày vui vẻ, ấm áp vì không phải sống một mình giữa mùa đông lạnh giá.</a:t>
            </a:r>
            <a:endParaRPr lang="en-US" sz="7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2970BC-0486-4AD9-8EFB-BACA9E4B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05" y="3962400"/>
            <a:ext cx="5434188" cy="255758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31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6FF40-53E3-4AA8-8D0E-1D64E0A50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964"/>
            <a:ext cx="1272203" cy="688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BD2BCA-6DF0-423B-AE2B-1E5006AD481A}"/>
              </a:ext>
            </a:extLst>
          </p:cNvPr>
          <p:cNvSpPr txBox="1"/>
          <p:nvPr/>
        </p:nvSpPr>
        <p:spPr>
          <a:xfrm>
            <a:off x="2950853" y="749449"/>
            <a:ext cx="6286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2A5D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Nḓɫʎ ǻâu </a:t>
            </a:r>
            <a:r>
              <a:rPr lang="el-GR" sz="5400" b="1">
                <a:solidFill>
                  <a:srgbClr val="FF2A5D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Γ</a:t>
            </a:r>
            <a:r>
              <a:rPr lang="en-US" sz="5400" b="1">
                <a:solidFill>
                  <a:srgbClr val="FF2A5D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ʴt bɝȰ</a:t>
            </a:r>
            <a:endParaRPr lang="en-US" sz="49600" b="1" dirty="0">
              <a:solidFill>
                <a:srgbClr val="FF2A5D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D806F-6460-40DD-B384-362FCBD86FC9}"/>
              </a:ext>
            </a:extLst>
          </p:cNvPr>
          <p:cNvSpPr txBox="1"/>
          <p:nvPr/>
        </p:nvSpPr>
        <p:spPr>
          <a:xfrm>
            <a:off x="228600" y="1601212"/>
            <a:ext cx="1174440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61963" algn="just">
              <a:lnSpc>
                <a:spcPct val="120000"/>
              </a:lnSpc>
            </a:pP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TȆấ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η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ɫʎ ǇrɇȰḑ Ǉố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Τή λ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ʩȰḑ,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ɫʎ ǻâu đã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ɩȰ ẚờ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Τ΅ Γ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ʴt bɝȰ. Cả ẘai cɸȰḑ ǇrȯȰḑ Ǉrí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ỗ ở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ε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o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Α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ʲp. CȄɷȰḑ Ǉrải Ǖ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a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η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ʀȰḑ ǻẑà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Ἣ 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ȫ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ί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i ȬǪ, ɥʎ áp ȫŰ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δ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ô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ḑ 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ι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ải Ȥố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ḑ Ǻộ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Τή 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Ǻɬʏ giữa Ǻùa đô</a:t>
            </a:r>
            <a:r>
              <a:rPr lang="el-GR" sz="4000" b="1">
                <a:latin typeface="HP001" panose="020B0603050302020204" pitchFamily="34" charset="0"/>
                <a:ea typeface="HP001" panose="020B0603050302020204" pitchFamily="34" charset="0"/>
              </a:rPr>
              <a:t>Ϊ</a:t>
            </a:r>
            <a:r>
              <a:rPr lang="en-US" sz="4000" b="1">
                <a:latin typeface="HP001" panose="020B0603050302020204" pitchFamily="34" charset="0"/>
                <a:ea typeface="HP001" panose="020B0603050302020204" pitchFamily="34" charset="0"/>
              </a:rPr>
              <a:t>ḑ ẚɝʏ giá.</a:t>
            </a:r>
            <a:endParaRPr lang="en-US" sz="16600">
              <a:latin typeface="HP001" panose="020B0603050302020204" pitchFamily="34" charset="0"/>
              <a:ea typeface="HP001" panose="020B0603050302020204" pitchFamily="34" charset="0"/>
              <a:cs typeface="Arial-Rounded" panose="020B0500000000000000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633024-F2EA-44DF-8277-F779BD2BCB6F}"/>
              </a:ext>
            </a:extLst>
          </p:cNvPr>
          <p:cNvGrpSpPr/>
          <p:nvPr/>
        </p:nvGrpSpPr>
        <p:grpSpPr>
          <a:xfrm>
            <a:off x="8889314" y="4530668"/>
            <a:ext cx="2963516" cy="1935015"/>
            <a:chOff x="9194099" y="2271804"/>
            <a:chExt cx="2963516" cy="1935015"/>
          </a:xfrm>
        </p:grpSpPr>
        <p:sp>
          <p:nvSpPr>
            <p:cNvPr id="6" name="右箭头 5">
              <a:extLst>
                <a:ext uri="{FF2B5EF4-FFF2-40B4-BE49-F238E27FC236}">
                  <a16:creationId xmlns:a16="http://schemas.microsoft.com/office/drawing/2014/main" id="{5F864E62-3D3A-4EFA-B462-4BAF15427624}"/>
                </a:ext>
              </a:extLst>
            </p:cNvPr>
            <p:cNvSpPr/>
            <p:nvPr/>
          </p:nvSpPr>
          <p:spPr>
            <a:xfrm flipH="1">
              <a:off x="9194099" y="2271804"/>
              <a:ext cx="2931292" cy="1935015"/>
            </a:xfrm>
            <a:custGeom>
              <a:avLst/>
              <a:gdLst>
                <a:gd name="connsiteX0" fmla="*/ 0 w 1922432"/>
                <a:gd name="connsiteY0" fmla="*/ 288984 h 1570008"/>
                <a:gd name="connsiteX1" fmla="*/ 1069148 w 1922432"/>
                <a:gd name="connsiteY1" fmla="*/ 288984 h 1570008"/>
                <a:gd name="connsiteX2" fmla="*/ 1069148 w 1922432"/>
                <a:gd name="connsiteY2" fmla="*/ 0 h 1570008"/>
                <a:gd name="connsiteX3" fmla="*/ 1922432 w 1922432"/>
                <a:gd name="connsiteY3" fmla="*/ 785004 h 1570008"/>
                <a:gd name="connsiteX4" fmla="*/ 1069148 w 1922432"/>
                <a:gd name="connsiteY4" fmla="*/ 1570008 h 1570008"/>
                <a:gd name="connsiteX5" fmla="*/ 1069148 w 1922432"/>
                <a:gd name="connsiteY5" fmla="*/ 1281024 h 1570008"/>
                <a:gd name="connsiteX6" fmla="*/ 0 w 1922432"/>
                <a:gd name="connsiteY6" fmla="*/ 1281024 h 1570008"/>
                <a:gd name="connsiteX7" fmla="*/ 0 w 1922432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25448 w 2047880"/>
                <a:gd name="connsiteY0" fmla="*/ 299058 h 1604570"/>
                <a:gd name="connsiteX1" fmla="*/ 1194596 w 2047880"/>
                <a:gd name="connsiteY1" fmla="*/ 299058 h 1604570"/>
                <a:gd name="connsiteX2" fmla="*/ 1194596 w 2047880"/>
                <a:gd name="connsiteY2" fmla="*/ 10074 h 1604570"/>
                <a:gd name="connsiteX3" fmla="*/ 2047880 w 2047880"/>
                <a:gd name="connsiteY3" fmla="*/ 795078 h 1604570"/>
                <a:gd name="connsiteX4" fmla="*/ 1194596 w 2047880"/>
                <a:gd name="connsiteY4" fmla="*/ 1580082 h 1604570"/>
                <a:gd name="connsiteX5" fmla="*/ 1061246 w 2047880"/>
                <a:gd name="connsiteY5" fmla="*/ 1395873 h 1604570"/>
                <a:gd name="connsiteX6" fmla="*/ 125448 w 2047880"/>
                <a:gd name="connsiteY6" fmla="*/ 1291098 h 1604570"/>
                <a:gd name="connsiteX7" fmla="*/ 125448 w 2047880"/>
                <a:gd name="connsiteY7" fmla="*/ 299058 h 1604570"/>
                <a:gd name="connsiteX0" fmla="*/ 119970 w 2042402"/>
                <a:gd name="connsiteY0" fmla="*/ 307074 h 1612586"/>
                <a:gd name="connsiteX1" fmla="*/ 1103393 w 2042402"/>
                <a:gd name="connsiteY1" fmla="*/ 273736 h 1612586"/>
                <a:gd name="connsiteX2" fmla="*/ 1189118 w 2042402"/>
                <a:gd name="connsiteY2" fmla="*/ 18090 h 1612586"/>
                <a:gd name="connsiteX3" fmla="*/ 2042402 w 2042402"/>
                <a:gd name="connsiteY3" fmla="*/ 803094 h 1612586"/>
                <a:gd name="connsiteX4" fmla="*/ 1189118 w 2042402"/>
                <a:gd name="connsiteY4" fmla="*/ 1588098 h 1612586"/>
                <a:gd name="connsiteX5" fmla="*/ 1055768 w 2042402"/>
                <a:gd name="connsiteY5" fmla="*/ 1403889 h 1612586"/>
                <a:gd name="connsiteX6" fmla="*/ 119970 w 2042402"/>
                <a:gd name="connsiteY6" fmla="*/ 1299114 h 1612586"/>
                <a:gd name="connsiteX7" fmla="*/ 119970 w 2042402"/>
                <a:gd name="connsiteY7" fmla="*/ 307074 h 1612586"/>
                <a:gd name="connsiteX0" fmla="*/ 175910 w 2098342"/>
                <a:gd name="connsiteY0" fmla="*/ 307074 h 1612586"/>
                <a:gd name="connsiteX1" fmla="*/ 1159333 w 2098342"/>
                <a:gd name="connsiteY1" fmla="*/ 273736 h 1612586"/>
                <a:gd name="connsiteX2" fmla="*/ 1245058 w 2098342"/>
                <a:gd name="connsiteY2" fmla="*/ 18090 h 1612586"/>
                <a:gd name="connsiteX3" fmla="*/ 2098342 w 2098342"/>
                <a:gd name="connsiteY3" fmla="*/ 803094 h 1612586"/>
                <a:gd name="connsiteX4" fmla="*/ 1245058 w 2098342"/>
                <a:gd name="connsiteY4" fmla="*/ 1588098 h 1612586"/>
                <a:gd name="connsiteX5" fmla="*/ 1111708 w 2098342"/>
                <a:gd name="connsiteY5" fmla="*/ 1403889 h 1612586"/>
                <a:gd name="connsiteX6" fmla="*/ 175910 w 2098342"/>
                <a:gd name="connsiteY6" fmla="*/ 1299114 h 1612586"/>
                <a:gd name="connsiteX7" fmla="*/ 175910 w 2098342"/>
                <a:gd name="connsiteY7" fmla="*/ 307074 h 1612586"/>
                <a:gd name="connsiteX0" fmla="*/ 228899 w 2151331"/>
                <a:gd name="connsiteY0" fmla="*/ 307074 h 1612586"/>
                <a:gd name="connsiteX1" fmla="*/ 1212322 w 2151331"/>
                <a:gd name="connsiteY1" fmla="*/ 273736 h 1612586"/>
                <a:gd name="connsiteX2" fmla="*/ 1298047 w 2151331"/>
                <a:gd name="connsiteY2" fmla="*/ 18090 h 1612586"/>
                <a:gd name="connsiteX3" fmla="*/ 2151331 w 2151331"/>
                <a:gd name="connsiteY3" fmla="*/ 803094 h 1612586"/>
                <a:gd name="connsiteX4" fmla="*/ 1298047 w 2151331"/>
                <a:gd name="connsiteY4" fmla="*/ 1588098 h 1612586"/>
                <a:gd name="connsiteX5" fmla="*/ 1164697 w 2151331"/>
                <a:gd name="connsiteY5" fmla="*/ 1403889 h 1612586"/>
                <a:gd name="connsiteX6" fmla="*/ 228899 w 2151331"/>
                <a:gd name="connsiteY6" fmla="*/ 1299114 h 1612586"/>
                <a:gd name="connsiteX7" fmla="*/ 228899 w 2151331"/>
                <a:gd name="connsiteY7" fmla="*/ 307074 h 1612586"/>
                <a:gd name="connsiteX0" fmla="*/ 181698 w 2104130"/>
                <a:gd name="connsiteY0" fmla="*/ 307074 h 1604883"/>
                <a:gd name="connsiteX1" fmla="*/ 1165121 w 2104130"/>
                <a:gd name="connsiteY1" fmla="*/ 273736 h 1604883"/>
                <a:gd name="connsiteX2" fmla="*/ 1250846 w 2104130"/>
                <a:gd name="connsiteY2" fmla="*/ 18090 h 1604883"/>
                <a:gd name="connsiteX3" fmla="*/ 2104130 w 2104130"/>
                <a:gd name="connsiteY3" fmla="*/ 803094 h 1604883"/>
                <a:gd name="connsiteX4" fmla="*/ 1250846 w 2104130"/>
                <a:gd name="connsiteY4" fmla="*/ 1588098 h 1604883"/>
                <a:gd name="connsiteX5" fmla="*/ 1227034 w 2104130"/>
                <a:gd name="connsiteY5" fmla="*/ 1337214 h 1604883"/>
                <a:gd name="connsiteX6" fmla="*/ 181698 w 2104130"/>
                <a:gd name="connsiteY6" fmla="*/ 1299114 h 1604883"/>
                <a:gd name="connsiteX7" fmla="*/ 181698 w 2104130"/>
                <a:gd name="connsiteY7" fmla="*/ 307074 h 1604883"/>
                <a:gd name="connsiteX0" fmla="*/ 162454 w 2084886"/>
                <a:gd name="connsiteY0" fmla="*/ 307074 h 1604919"/>
                <a:gd name="connsiteX1" fmla="*/ 1145877 w 2084886"/>
                <a:gd name="connsiteY1" fmla="*/ 273736 h 1604919"/>
                <a:gd name="connsiteX2" fmla="*/ 1231602 w 2084886"/>
                <a:gd name="connsiteY2" fmla="*/ 18090 h 1604919"/>
                <a:gd name="connsiteX3" fmla="*/ 2084886 w 2084886"/>
                <a:gd name="connsiteY3" fmla="*/ 803094 h 1604919"/>
                <a:gd name="connsiteX4" fmla="*/ 1231602 w 2084886"/>
                <a:gd name="connsiteY4" fmla="*/ 1588098 h 1604919"/>
                <a:gd name="connsiteX5" fmla="*/ 1207790 w 2084886"/>
                <a:gd name="connsiteY5" fmla="*/ 1337214 h 1604919"/>
                <a:gd name="connsiteX6" fmla="*/ 105304 w 2084886"/>
                <a:gd name="connsiteY6" fmla="*/ 1294351 h 1604919"/>
                <a:gd name="connsiteX7" fmla="*/ 162454 w 2084886"/>
                <a:gd name="connsiteY7" fmla="*/ 307074 h 1604919"/>
                <a:gd name="connsiteX0" fmla="*/ 199307 w 2121739"/>
                <a:gd name="connsiteY0" fmla="*/ 307074 h 1604919"/>
                <a:gd name="connsiteX1" fmla="*/ 1182730 w 2121739"/>
                <a:gd name="connsiteY1" fmla="*/ 273736 h 1604919"/>
                <a:gd name="connsiteX2" fmla="*/ 1268455 w 2121739"/>
                <a:gd name="connsiteY2" fmla="*/ 18090 h 1604919"/>
                <a:gd name="connsiteX3" fmla="*/ 2121739 w 2121739"/>
                <a:gd name="connsiteY3" fmla="*/ 803094 h 1604919"/>
                <a:gd name="connsiteX4" fmla="*/ 1268455 w 2121739"/>
                <a:gd name="connsiteY4" fmla="*/ 1588098 h 1604919"/>
                <a:gd name="connsiteX5" fmla="*/ 1244643 w 2121739"/>
                <a:gd name="connsiteY5" fmla="*/ 1337214 h 1604919"/>
                <a:gd name="connsiteX6" fmla="*/ 142157 w 2121739"/>
                <a:gd name="connsiteY6" fmla="*/ 1294351 h 1604919"/>
                <a:gd name="connsiteX7" fmla="*/ 199307 w 2121739"/>
                <a:gd name="connsiteY7" fmla="*/ 307074 h 1604919"/>
                <a:gd name="connsiteX0" fmla="*/ 253781 w 2176213"/>
                <a:gd name="connsiteY0" fmla="*/ 307074 h 1604919"/>
                <a:gd name="connsiteX1" fmla="*/ 1237204 w 2176213"/>
                <a:gd name="connsiteY1" fmla="*/ 273736 h 1604919"/>
                <a:gd name="connsiteX2" fmla="*/ 1322929 w 2176213"/>
                <a:gd name="connsiteY2" fmla="*/ 18090 h 1604919"/>
                <a:gd name="connsiteX3" fmla="*/ 2176213 w 2176213"/>
                <a:gd name="connsiteY3" fmla="*/ 803094 h 1604919"/>
                <a:gd name="connsiteX4" fmla="*/ 1322929 w 2176213"/>
                <a:gd name="connsiteY4" fmla="*/ 1588098 h 1604919"/>
                <a:gd name="connsiteX5" fmla="*/ 1299117 w 2176213"/>
                <a:gd name="connsiteY5" fmla="*/ 1337214 h 1604919"/>
                <a:gd name="connsiteX6" fmla="*/ 196631 w 2176213"/>
                <a:gd name="connsiteY6" fmla="*/ 1294351 h 1604919"/>
                <a:gd name="connsiteX7" fmla="*/ 253781 w 2176213"/>
                <a:gd name="connsiteY7" fmla="*/ 307074 h 1604919"/>
                <a:gd name="connsiteX0" fmla="*/ 253781 w 2176213"/>
                <a:gd name="connsiteY0" fmla="*/ 307074 h 1606350"/>
                <a:gd name="connsiteX1" fmla="*/ 1237204 w 2176213"/>
                <a:gd name="connsiteY1" fmla="*/ 273736 h 1606350"/>
                <a:gd name="connsiteX2" fmla="*/ 1322929 w 2176213"/>
                <a:gd name="connsiteY2" fmla="*/ 18090 h 1606350"/>
                <a:gd name="connsiteX3" fmla="*/ 2176213 w 2176213"/>
                <a:gd name="connsiteY3" fmla="*/ 803094 h 1606350"/>
                <a:gd name="connsiteX4" fmla="*/ 1322929 w 2176213"/>
                <a:gd name="connsiteY4" fmla="*/ 1588098 h 1606350"/>
                <a:gd name="connsiteX5" fmla="*/ 1299117 w 2176213"/>
                <a:gd name="connsiteY5" fmla="*/ 1337214 h 1606350"/>
                <a:gd name="connsiteX6" fmla="*/ 196631 w 2176213"/>
                <a:gd name="connsiteY6" fmla="*/ 1294351 h 1606350"/>
                <a:gd name="connsiteX7" fmla="*/ 253781 w 2176213"/>
                <a:gd name="connsiteY7" fmla="*/ 307074 h 1606350"/>
                <a:gd name="connsiteX0" fmla="*/ 214408 w 2136840"/>
                <a:gd name="connsiteY0" fmla="*/ 307074 h 1603587"/>
                <a:gd name="connsiteX1" fmla="*/ 1197831 w 2136840"/>
                <a:gd name="connsiteY1" fmla="*/ 273736 h 1603587"/>
                <a:gd name="connsiteX2" fmla="*/ 1283556 w 2136840"/>
                <a:gd name="connsiteY2" fmla="*/ 18090 h 1603587"/>
                <a:gd name="connsiteX3" fmla="*/ 2136840 w 2136840"/>
                <a:gd name="connsiteY3" fmla="*/ 803094 h 1603587"/>
                <a:gd name="connsiteX4" fmla="*/ 1283556 w 2136840"/>
                <a:gd name="connsiteY4" fmla="*/ 1588098 h 1603587"/>
                <a:gd name="connsiteX5" fmla="*/ 1131157 w 2136840"/>
                <a:gd name="connsiteY5" fmla="*/ 1322926 h 1603587"/>
                <a:gd name="connsiteX6" fmla="*/ 157258 w 2136840"/>
                <a:gd name="connsiteY6" fmla="*/ 1294351 h 1603587"/>
                <a:gd name="connsiteX7" fmla="*/ 214408 w 2136840"/>
                <a:gd name="connsiteY7" fmla="*/ 307074 h 1603587"/>
                <a:gd name="connsiteX0" fmla="*/ 165160 w 2087592"/>
                <a:gd name="connsiteY0" fmla="*/ 307074 h 1603587"/>
                <a:gd name="connsiteX1" fmla="*/ 1148583 w 2087592"/>
                <a:gd name="connsiteY1" fmla="*/ 273736 h 1603587"/>
                <a:gd name="connsiteX2" fmla="*/ 1234308 w 2087592"/>
                <a:gd name="connsiteY2" fmla="*/ 18090 h 1603587"/>
                <a:gd name="connsiteX3" fmla="*/ 2087592 w 2087592"/>
                <a:gd name="connsiteY3" fmla="*/ 803094 h 1603587"/>
                <a:gd name="connsiteX4" fmla="*/ 1234308 w 2087592"/>
                <a:gd name="connsiteY4" fmla="*/ 1588098 h 1603587"/>
                <a:gd name="connsiteX5" fmla="*/ 1081909 w 2087592"/>
                <a:gd name="connsiteY5" fmla="*/ 1322926 h 1603587"/>
                <a:gd name="connsiteX6" fmla="*/ 108010 w 2087592"/>
                <a:gd name="connsiteY6" fmla="*/ 1294351 h 1603587"/>
                <a:gd name="connsiteX7" fmla="*/ 165160 w 2087592"/>
                <a:gd name="connsiteY7" fmla="*/ 307074 h 1603587"/>
                <a:gd name="connsiteX0" fmla="*/ 150490 w 2072922"/>
                <a:gd name="connsiteY0" fmla="*/ 307074 h 1603587"/>
                <a:gd name="connsiteX1" fmla="*/ 1133913 w 2072922"/>
                <a:gd name="connsiteY1" fmla="*/ 273736 h 1603587"/>
                <a:gd name="connsiteX2" fmla="*/ 1219638 w 2072922"/>
                <a:gd name="connsiteY2" fmla="*/ 18090 h 1603587"/>
                <a:gd name="connsiteX3" fmla="*/ 2072922 w 2072922"/>
                <a:gd name="connsiteY3" fmla="*/ 803094 h 1603587"/>
                <a:gd name="connsiteX4" fmla="*/ 1219638 w 2072922"/>
                <a:gd name="connsiteY4" fmla="*/ 1588098 h 1603587"/>
                <a:gd name="connsiteX5" fmla="*/ 1067239 w 2072922"/>
                <a:gd name="connsiteY5" fmla="*/ 1322926 h 1603587"/>
                <a:gd name="connsiteX6" fmla="*/ 93340 w 2072922"/>
                <a:gd name="connsiteY6" fmla="*/ 1294351 h 1603587"/>
                <a:gd name="connsiteX7" fmla="*/ 150490 w 2072922"/>
                <a:gd name="connsiteY7" fmla="*/ 30707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22" h="1603587">
                  <a:moveTo>
                    <a:pt x="150490" y="307074"/>
                  </a:moveTo>
                  <a:cubicBezTo>
                    <a:pt x="457269" y="227458"/>
                    <a:pt x="1133913" y="370064"/>
                    <a:pt x="1133913" y="273736"/>
                  </a:cubicBezTo>
                  <a:cubicBezTo>
                    <a:pt x="1162488" y="188521"/>
                    <a:pt x="1063137" y="-70136"/>
                    <a:pt x="1219638" y="18090"/>
                  </a:cubicBezTo>
                  <a:cubicBezTo>
                    <a:pt x="1376139" y="106316"/>
                    <a:pt x="2072922" y="541426"/>
                    <a:pt x="2072922" y="803094"/>
                  </a:cubicBezTo>
                  <a:cubicBezTo>
                    <a:pt x="2072922" y="1064762"/>
                    <a:pt x="1387252" y="1501459"/>
                    <a:pt x="1219638" y="1588098"/>
                  </a:cubicBezTo>
                  <a:cubicBezTo>
                    <a:pt x="1052024" y="1674737"/>
                    <a:pt x="1254955" y="1371884"/>
                    <a:pt x="1067239" y="1322926"/>
                  </a:cubicBezTo>
                  <a:cubicBezTo>
                    <a:pt x="879523" y="1273968"/>
                    <a:pt x="84206" y="1482710"/>
                    <a:pt x="93340" y="1294351"/>
                  </a:cubicBezTo>
                  <a:cubicBezTo>
                    <a:pt x="102474" y="1105992"/>
                    <a:pt x="-156289" y="386690"/>
                    <a:pt x="150490" y="307074"/>
                  </a:cubicBezTo>
                  <a:close/>
                </a:path>
              </a:pathLst>
            </a:custGeom>
            <a:solidFill>
              <a:srgbClr val="FFC86D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站酷快乐体 " panose="0201060003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9D27D0-8EEE-4994-AF23-F8E4AF00573F}"/>
                </a:ext>
              </a:extLst>
            </p:cNvPr>
            <p:cNvSpPr txBox="1"/>
            <p:nvPr/>
          </p:nvSpPr>
          <p:spPr>
            <a:xfrm>
              <a:off x="9584260" y="2568147"/>
              <a:ext cx="257335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đoạn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dấu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D2673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B2375B-DD22-45DF-BA0D-BE3FEC572CA1}"/>
              </a:ext>
            </a:extLst>
          </p:cNvPr>
          <p:cNvGrpSpPr/>
          <p:nvPr/>
        </p:nvGrpSpPr>
        <p:grpSpPr>
          <a:xfrm>
            <a:off x="8826157" y="4541985"/>
            <a:ext cx="2931292" cy="1935015"/>
            <a:chOff x="9194099" y="2271804"/>
            <a:chExt cx="2931292" cy="1935015"/>
          </a:xfrm>
        </p:grpSpPr>
        <p:sp>
          <p:nvSpPr>
            <p:cNvPr id="9" name="右箭头 5">
              <a:extLst>
                <a:ext uri="{FF2B5EF4-FFF2-40B4-BE49-F238E27FC236}">
                  <a16:creationId xmlns:a16="http://schemas.microsoft.com/office/drawing/2014/main" id="{F861F687-869F-47CA-9B1F-2A52D2C8484E}"/>
                </a:ext>
              </a:extLst>
            </p:cNvPr>
            <p:cNvSpPr/>
            <p:nvPr/>
          </p:nvSpPr>
          <p:spPr>
            <a:xfrm flipH="1">
              <a:off x="9194099" y="2271804"/>
              <a:ext cx="2931292" cy="1935015"/>
            </a:xfrm>
            <a:custGeom>
              <a:avLst/>
              <a:gdLst>
                <a:gd name="connsiteX0" fmla="*/ 0 w 1922432"/>
                <a:gd name="connsiteY0" fmla="*/ 288984 h 1570008"/>
                <a:gd name="connsiteX1" fmla="*/ 1069148 w 1922432"/>
                <a:gd name="connsiteY1" fmla="*/ 288984 h 1570008"/>
                <a:gd name="connsiteX2" fmla="*/ 1069148 w 1922432"/>
                <a:gd name="connsiteY2" fmla="*/ 0 h 1570008"/>
                <a:gd name="connsiteX3" fmla="*/ 1922432 w 1922432"/>
                <a:gd name="connsiteY3" fmla="*/ 785004 h 1570008"/>
                <a:gd name="connsiteX4" fmla="*/ 1069148 w 1922432"/>
                <a:gd name="connsiteY4" fmla="*/ 1570008 h 1570008"/>
                <a:gd name="connsiteX5" fmla="*/ 1069148 w 1922432"/>
                <a:gd name="connsiteY5" fmla="*/ 1281024 h 1570008"/>
                <a:gd name="connsiteX6" fmla="*/ 0 w 1922432"/>
                <a:gd name="connsiteY6" fmla="*/ 1281024 h 1570008"/>
                <a:gd name="connsiteX7" fmla="*/ 0 w 1922432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25448 w 2047880"/>
                <a:gd name="connsiteY0" fmla="*/ 299058 h 1604570"/>
                <a:gd name="connsiteX1" fmla="*/ 1194596 w 2047880"/>
                <a:gd name="connsiteY1" fmla="*/ 299058 h 1604570"/>
                <a:gd name="connsiteX2" fmla="*/ 1194596 w 2047880"/>
                <a:gd name="connsiteY2" fmla="*/ 10074 h 1604570"/>
                <a:gd name="connsiteX3" fmla="*/ 2047880 w 2047880"/>
                <a:gd name="connsiteY3" fmla="*/ 795078 h 1604570"/>
                <a:gd name="connsiteX4" fmla="*/ 1194596 w 2047880"/>
                <a:gd name="connsiteY4" fmla="*/ 1580082 h 1604570"/>
                <a:gd name="connsiteX5" fmla="*/ 1061246 w 2047880"/>
                <a:gd name="connsiteY5" fmla="*/ 1395873 h 1604570"/>
                <a:gd name="connsiteX6" fmla="*/ 125448 w 2047880"/>
                <a:gd name="connsiteY6" fmla="*/ 1291098 h 1604570"/>
                <a:gd name="connsiteX7" fmla="*/ 125448 w 2047880"/>
                <a:gd name="connsiteY7" fmla="*/ 299058 h 1604570"/>
                <a:gd name="connsiteX0" fmla="*/ 119970 w 2042402"/>
                <a:gd name="connsiteY0" fmla="*/ 307074 h 1612586"/>
                <a:gd name="connsiteX1" fmla="*/ 1103393 w 2042402"/>
                <a:gd name="connsiteY1" fmla="*/ 273736 h 1612586"/>
                <a:gd name="connsiteX2" fmla="*/ 1189118 w 2042402"/>
                <a:gd name="connsiteY2" fmla="*/ 18090 h 1612586"/>
                <a:gd name="connsiteX3" fmla="*/ 2042402 w 2042402"/>
                <a:gd name="connsiteY3" fmla="*/ 803094 h 1612586"/>
                <a:gd name="connsiteX4" fmla="*/ 1189118 w 2042402"/>
                <a:gd name="connsiteY4" fmla="*/ 1588098 h 1612586"/>
                <a:gd name="connsiteX5" fmla="*/ 1055768 w 2042402"/>
                <a:gd name="connsiteY5" fmla="*/ 1403889 h 1612586"/>
                <a:gd name="connsiteX6" fmla="*/ 119970 w 2042402"/>
                <a:gd name="connsiteY6" fmla="*/ 1299114 h 1612586"/>
                <a:gd name="connsiteX7" fmla="*/ 119970 w 2042402"/>
                <a:gd name="connsiteY7" fmla="*/ 307074 h 1612586"/>
                <a:gd name="connsiteX0" fmla="*/ 175910 w 2098342"/>
                <a:gd name="connsiteY0" fmla="*/ 307074 h 1612586"/>
                <a:gd name="connsiteX1" fmla="*/ 1159333 w 2098342"/>
                <a:gd name="connsiteY1" fmla="*/ 273736 h 1612586"/>
                <a:gd name="connsiteX2" fmla="*/ 1245058 w 2098342"/>
                <a:gd name="connsiteY2" fmla="*/ 18090 h 1612586"/>
                <a:gd name="connsiteX3" fmla="*/ 2098342 w 2098342"/>
                <a:gd name="connsiteY3" fmla="*/ 803094 h 1612586"/>
                <a:gd name="connsiteX4" fmla="*/ 1245058 w 2098342"/>
                <a:gd name="connsiteY4" fmla="*/ 1588098 h 1612586"/>
                <a:gd name="connsiteX5" fmla="*/ 1111708 w 2098342"/>
                <a:gd name="connsiteY5" fmla="*/ 1403889 h 1612586"/>
                <a:gd name="connsiteX6" fmla="*/ 175910 w 2098342"/>
                <a:gd name="connsiteY6" fmla="*/ 1299114 h 1612586"/>
                <a:gd name="connsiteX7" fmla="*/ 175910 w 2098342"/>
                <a:gd name="connsiteY7" fmla="*/ 307074 h 1612586"/>
                <a:gd name="connsiteX0" fmla="*/ 228899 w 2151331"/>
                <a:gd name="connsiteY0" fmla="*/ 307074 h 1612586"/>
                <a:gd name="connsiteX1" fmla="*/ 1212322 w 2151331"/>
                <a:gd name="connsiteY1" fmla="*/ 273736 h 1612586"/>
                <a:gd name="connsiteX2" fmla="*/ 1298047 w 2151331"/>
                <a:gd name="connsiteY2" fmla="*/ 18090 h 1612586"/>
                <a:gd name="connsiteX3" fmla="*/ 2151331 w 2151331"/>
                <a:gd name="connsiteY3" fmla="*/ 803094 h 1612586"/>
                <a:gd name="connsiteX4" fmla="*/ 1298047 w 2151331"/>
                <a:gd name="connsiteY4" fmla="*/ 1588098 h 1612586"/>
                <a:gd name="connsiteX5" fmla="*/ 1164697 w 2151331"/>
                <a:gd name="connsiteY5" fmla="*/ 1403889 h 1612586"/>
                <a:gd name="connsiteX6" fmla="*/ 228899 w 2151331"/>
                <a:gd name="connsiteY6" fmla="*/ 1299114 h 1612586"/>
                <a:gd name="connsiteX7" fmla="*/ 228899 w 2151331"/>
                <a:gd name="connsiteY7" fmla="*/ 307074 h 1612586"/>
                <a:gd name="connsiteX0" fmla="*/ 181698 w 2104130"/>
                <a:gd name="connsiteY0" fmla="*/ 307074 h 1604883"/>
                <a:gd name="connsiteX1" fmla="*/ 1165121 w 2104130"/>
                <a:gd name="connsiteY1" fmla="*/ 273736 h 1604883"/>
                <a:gd name="connsiteX2" fmla="*/ 1250846 w 2104130"/>
                <a:gd name="connsiteY2" fmla="*/ 18090 h 1604883"/>
                <a:gd name="connsiteX3" fmla="*/ 2104130 w 2104130"/>
                <a:gd name="connsiteY3" fmla="*/ 803094 h 1604883"/>
                <a:gd name="connsiteX4" fmla="*/ 1250846 w 2104130"/>
                <a:gd name="connsiteY4" fmla="*/ 1588098 h 1604883"/>
                <a:gd name="connsiteX5" fmla="*/ 1227034 w 2104130"/>
                <a:gd name="connsiteY5" fmla="*/ 1337214 h 1604883"/>
                <a:gd name="connsiteX6" fmla="*/ 181698 w 2104130"/>
                <a:gd name="connsiteY6" fmla="*/ 1299114 h 1604883"/>
                <a:gd name="connsiteX7" fmla="*/ 181698 w 2104130"/>
                <a:gd name="connsiteY7" fmla="*/ 307074 h 1604883"/>
                <a:gd name="connsiteX0" fmla="*/ 162454 w 2084886"/>
                <a:gd name="connsiteY0" fmla="*/ 307074 h 1604919"/>
                <a:gd name="connsiteX1" fmla="*/ 1145877 w 2084886"/>
                <a:gd name="connsiteY1" fmla="*/ 273736 h 1604919"/>
                <a:gd name="connsiteX2" fmla="*/ 1231602 w 2084886"/>
                <a:gd name="connsiteY2" fmla="*/ 18090 h 1604919"/>
                <a:gd name="connsiteX3" fmla="*/ 2084886 w 2084886"/>
                <a:gd name="connsiteY3" fmla="*/ 803094 h 1604919"/>
                <a:gd name="connsiteX4" fmla="*/ 1231602 w 2084886"/>
                <a:gd name="connsiteY4" fmla="*/ 1588098 h 1604919"/>
                <a:gd name="connsiteX5" fmla="*/ 1207790 w 2084886"/>
                <a:gd name="connsiteY5" fmla="*/ 1337214 h 1604919"/>
                <a:gd name="connsiteX6" fmla="*/ 105304 w 2084886"/>
                <a:gd name="connsiteY6" fmla="*/ 1294351 h 1604919"/>
                <a:gd name="connsiteX7" fmla="*/ 162454 w 2084886"/>
                <a:gd name="connsiteY7" fmla="*/ 307074 h 1604919"/>
                <a:gd name="connsiteX0" fmla="*/ 199307 w 2121739"/>
                <a:gd name="connsiteY0" fmla="*/ 307074 h 1604919"/>
                <a:gd name="connsiteX1" fmla="*/ 1182730 w 2121739"/>
                <a:gd name="connsiteY1" fmla="*/ 273736 h 1604919"/>
                <a:gd name="connsiteX2" fmla="*/ 1268455 w 2121739"/>
                <a:gd name="connsiteY2" fmla="*/ 18090 h 1604919"/>
                <a:gd name="connsiteX3" fmla="*/ 2121739 w 2121739"/>
                <a:gd name="connsiteY3" fmla="*/ 803094 h 1604919"/>
                <a:gd name="connsiteX4" fmla="*/ 1268455 w 2121739"/>
                <a:gd name="connsiteY4" fmla="*/ 1588098 h 1604919"/>
                <a:gd name="connsiteX5" fmla="*/ 1244643 w 2121739"/>
                <a:gd name="connsiteY5" fmla="*/ 1337214 h 1604919"/>
                <a:gd name="connsiteX6" fmla="*/ 142157 w 2121739"/>
                <a:gd name="connsiteY6" fmla="*/ 1294351 h 1604919"/>
                <a:gd name="connsiteX7" fmla="*/ 199307 w 2121739"/>
                <a:gd name="connsiteY7" fmla="*/ 307074 h 1604919"/>
                <a:gd name="connsiteX0" fmla="*/ 253781 w 2176213"/>
                <a:gd name="connsiteY0" fmla="*/ 307074 h 1604919"/>
                <a:gd name="connsiteX1" fmla="*/ 1237204 w 2176213"/>
                <a:gd name="connsiteY1" fmla="*/ 273736 h 1604919"/>
                <a:gd name="connsiteX2" fmla="*/ 1322929 w 2176213"/>
                <a:gd name="connsiteY2" fmla="*/ 18090 h 1604919"/>
                <a:gd name="connsiteX3" fmla="*/ 2176213 w 2176213"/>
                <a:gd name="connsiteY3" fmla="*/ 803094 h 1604919"/>
                <a:gd name="connsiteX4" fmla="*/ 1322929 w 2176213"/>
                <a:gd name="connsiteY4" fmla="*/ 1588098 h 1604919"/>
                <a:gd name="connsiteX5" fmla="*/ 1299117 w 2176213"/>
                <a:gd name="connsiteY5" fmla="*/ 1337214 h 1604919"/>
                <a:gd name="connsiteX6" fmla="*/ 196631 w 2176213"/>
                <a:gd name="connsiteY6" fmla="*/ 1294351 h 1604919"/>
                <a:gd name="connsiteX7" fmla="*/ 253781 w 2176213"/>
                <a:gd name="connsiteY7" fmla="*/ 307074 h 1604919"/>
                <a:gd name="connsiteX0" fmla="*/ 253781 w 2176213"/>
                <a:gd name="connsiteY0" fmla="*/ 307074 h 1606350"/>
                <a:gd name="connsiteX1" fmla="*/ 1237204 w 2176213"/>
                <a:gd name="connsiteY1" fmla="*/ 273736 h 1606350"/>
                <a:gd name="connsiteX2" fmla="*/ 1322929 w 2176213"/>
                <a:gd name="connsiteY2" fmla="*/ 18090 h 1606350"/>
                <a:gd name="connsiteX3" fmla="*/ 2176213 w 2176213"/>
                <a:gd name="connsiteY3" fmla="*/ 803094 h 1606350"/>
                <a:gd name="connsiteX4" fmla="*/ 1322929 w 2176213"/>
                <a:gd name="connsiteY4" fmla="*/ 1588098 h 1606350"/>
                <a:gd name="connsiteX5" fmla="*/ 1299117 w 2176213"/>
                <a:gd name="connsiteY5" fmla="*/ 1337214 h 1606350"/>
                <a:gd name="connsiteX6" fmla="*/ 196631 w 2176213"/>
                <a:gd name="connsiteY6" fmla="*/ 1294351 h 1606350"/>
                <a:gd name="connsiteX7" fmla="*/ 253781 w 2176213"/>
                <a:gd name="connsiteY7" fmla="*/ 307074 h 1606350"/>
                <a:gd name="connsiteX0" fmla="*/ 214408 w 2136840"/>
                <a:gd name="connsiteY0" fmla="*/ 307074 h 1603587"/>
                <a:gd name="connsiteX1" fmla="*/ 1197831 w 2136840"/>
                <a:gd name="connsiteY1" fmla="*/ 273736 h 1603587"/>
                <a:gd name="connsiteX2" fmla="*/ 1283556 w 2136840"/>
                <a:gd name="connsiteY2" fmla="*/ 18090 h 1603587"/>
                <a:gd name="connsiteX3" fmla="*/ 2136840 w 2136840"/>
                <a:gd name="connsiteY3" fmla="*/ 803094 h 1603587"/>
                <a:gd name="connsiteX4" fmla="*/ 1283556 w 2136840"/>
                <a:gd name="connsiteY4" fmla="*/ 1588098 h 1603587"/>
                <a:gd name="connsiteX5" fmla="*/ 1131157 w 2136840"/>
                <a:gd name="connsiteY5" fmla="*/ 1322926 h 1603587"/>
                <a:gd name="connsiteX6" fmla="*/ 157258 w 2136840"/>
                <a:gd name="connsiteY6" fmla="*/ 1294351 h 1603587"/>
                <a:gd name="connsiteX7" fmla="*/ 214408 w 2136840"/>
                <a:gd name="connsiteY7" fmla="*/ 307074 h 1603587"/>
                <a:gd name="connsiteX0" fmla="*/ 165160 w 2087592"/>
                <a:gd name="connsiteY0" fmla="*/ 307074 h 1603587"/>
                <a:gd name="connsiteX1" fmla="*/ 1148583 w 2087592"/>
                <a:gd name="connsiteY1" fmla="*/ 273736 h 1603587"/>
                <a:gd name="connsiteX2" fmla="*/ 1234308 w 2087592"/>
                <a:gd name="connsiteY2" fmla="*/ 18090 h 1603587"/>
                <a:gd name="connsiteX3" fmla="*/ 2087592 w 2087592"/>
                <a:gd name="connsiteY3" fmla="*/ 803094 h 1603587"/>
                <a:gd name="connsiteX4" fmla="*/ 1234308 w 2087592"/>
                <a:gd name="connsiteY4" fmla="*/ 1588098 h 1603587"/>
                <a:gd name="connsiteX5" fmla="*/ 1081909 w 2087592"/>
                <a:gd name="connsiteY5" fmla="*/ 1322926 h 1603587"/>
                <a:gd name="connsiteX6" fmla="*/ 108010 w 2087592"/>
                <a:gd name="connsiteY6" fmla="*/ 1294351 h 1603587"/>
                <a:gd name="connsiteX7" fmla="*/ 165160 w 2087592"/>
                <a:gd name="connsiteY7" fmla="*/ 307074 h 1603587"/>
                <a:gd name="connsiteX0" fmla="*/ 150490 w 2072922"/>
                <a:gd name="connsiteY0" fmla="*/ 307074 h 1603587"/>
                <a:gd name="connsiteX1" fmla="*/ 1133913 w 2072922"/>
                <a:gd name="connsiteY1" fmla="*/ 273736 h 1603587"/>
                <a:gd name="connsiteX2" fmla="*/ 1219638 w 2072922"/>
                <a:gd name="connsiteY2" fmla="*/ 18090 h 1603587"/>
                <a:gd name="connsiteX3" fmla="*/ 2072922 w 2072922"/>
                <a:gd name="connsiteY3" fmla="*/ 803094 h 1603587"/>
                <a:gd name="connsiteX4" fmla="*/ 1219638 w 2072922"/>
                <a:gd name="connsiteY4" fmla="*/ 1588098 h 1603587"/>
                <a:gd name="connsiteX5" fmla="*/ 1067239 w 2072922"/>
                <a:gd name="connsiteY5" fmla="*/ 1322926 h 1603587"/>
                <a:gd name="connsiteX6" fmla="*/ 93340 w 2072922"/>
                <a:gd name="connsiteY6" fmla="*/ 1294351 h 1603587"/>
                <a:gd name="connsiteX7" fmla="*/ 150490 w 2072922"/>
                <a:gd name="connsiteY7" fmla="*/ 30707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22" h="1603587">
                  <a:moveTo>
                    <a:pt x="150490" y="307074"/>
                  </a:moveTo>
                  <a:cubicBezTo>
                    <a:pt x="457269" y="227458"/>
                    <a:pt x="1133913" y="370064"/>
                    <a:pt x="1133913" y="273736"/>
                  </a:cubicBezTo>
                  <a:cubicBezTo>
                    <a:pt x="1162488" y="188521"/>
                    <a:pt x="1063137" y="-70136"/>
                    <a:pt x="1219638" y="18090"/>
                  </a:cubicBezTo>
                  <a:cubicBezTo>
                    <a:pt x="1376139" y="106316"/>
                    <a:pt x="2072922" y="541426"/>
                    <a:pt x="2072922" y="803094"/>
                  </a:cubicBezTo>
                  <a:cubicBezTo>
                    <a:pt x="2072922" y="1064762"/>
                    <a:pt x="1387252" y="1501459"/>
                    <a:pt x="1219638" y="1588098"/>
                  </a:cubicBezTo>
                  <a:cubicBezTo>
                    <a:pt x="1052024" y="1674737"/>
                    <a:pt x="1254955" y="1371884"/>
                    <a:pt x="1067239" y="1322926"/>
                  </a:cubicBezTo>
                  <a:cubicBezTo>
                    <a:pt x="879523" y="1273968"/>
                    <a:pt x="84206" y="1482710"/>
                    <a:pt x="93340" y="1294351"/>
                  </a:cubicBezTo>
                  <a:cubicBezTo>
                    <a:pt x="102474" y="1105992"/>
                    <a:pt x="-156289" y="386690"/>
                    <a:pt x="150490" y="307074"/>
                  </a:cubicBezTo>
                  <a:close/>
                </a:path>
              </a:pathLst>
            </a:custGeom>
            <a:solidFill>
              <a:srgbClr val="FFC86D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站酷快乐体 " panose="0201060003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73DC003-4948-4982-B5B1-45827A0B9FC6}"/>
                </a:ext>
              </a:extLst>
            </p:cNvPr>
            <p:cNvSpPr txBox="1"/>
            <p:nvPr/>
          </p:nvSpPr>
          <p:spPr>
            <a:xfrm>
              <a:off x="9519608" y="2747612"/>
              <a:ext cx="25733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76B7ED-524A-41C4-84AA-A6B2994852D3}"/>
              </a:ext>
            </a:extLst>
          </p:cNvPr>
          <p:cNvGrpSpPr/>
          <p:nvPr/>
        </p:nvGrpSpPr>
        <p:grpSpPr>
          <a:xfrm>
            <a:off x="8763000" y="4267200"/>
            <a:ext cx="2931292" cy="1935015"/>
            <a:chOff x="9194099" y="2271804"/>
            <a:chExt cx="2931292" cy="1935015"/>
          </a:xfrm>
        </p:grpSpPr>
        <p:sp>
          <p:nvSpPr>
            <p:cNvPr id="12" name="右箭头 5">
              <a:extLst>
                <a:ext uri="{FF2B5EF4-FFF2-40B4-BE49-F238E27FC236}">
                  <a16:creationId xmlns:a16="http://schemas.microsoft.com/office/drawing/2014/main" id="{F9F4C0DD-9A75-4659-8595-23CE4276B4AB}"/>
                </a:ext>
              </a:extLst>
            </p:cNvPr>
            <p:cNvSpPr/>
            <p:nvPr/>
          </p:nvSpPr>
          <p:spPr>
            <a:xfrm flipH="1">
              <a:off x="9194099" y="2271804"/>
              <a:ext cx="2931292" cy="1935015"/>
            </a:xfrm>
            <a:custGeom>
              <a:avLst/>
              <a:gdLst>
                <a:gd name="connsiteX0" fmla="*/ 0 w 1922432"/>
                <a:gd name="connsiteY0" fmla="*/ 288984 h 1570008"/>
                <a:gd name="connsiteX1" fmla="*/ 1069148 w 1922432"/>
                <a:gd name="connsiteY1" fmla="*/ 288984 h 1570008"/>
                <a:gd name="connsiteX2" fmla="*/ 1069148 w 1922432"/>
                <a:gd name="connsiteY2" fmla="*/ 0 h 1570008"/>
                <a:gd name="connsiteX3" fmla="*/ 1922432 w 1922432"/>
                <a:gd name="connsiteY3" fmla="*/ 785004 h 1570008"/>
                <a:gd name="connsiteX4" fmla="*/ 1069148 w 1922432"/>
                <a:gd name="connsiteY4" fmla="*/ 1570008 h 1570008"/>
                <a:gd name="connsiteX5" fmla="*/ 1069148 w 1922432"/>
                <a:gd name="connsiteY5" fmla="*/ 1281024 h 1570008"/>
                <a:gd name="connsiteX6" fmla="*/ 0 w 1922432"/>
                <a:gd name="connsiteY6" fmla="*/ 1281024 h 1570008"/>
                <a:gd name="connsiteX7" fmla="*/ 0 w 1922432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70008"/>
                <a:gd name="connsiteX1" fmla="*/ 1202791 w 2056075"/>
                <a:gd name="connsiteY1" fmla="*/ 288984 h 1570008"/>
                <a:gd name="connsiteX2" fmla="*/ 1202791 w 2056075"/>
                <a:gd name="connsiteY2" fmla="*/ 0 h 1570008"/>
                <a:gd name="connsiteX3" fmla="*/ 2056075 w 2056075"/>
                <a:gd name="connsiteY3" fmla="*/ 785004 h 1570008"/>
                <a:gd name="connsiteX4" fmla="*/ 1202791 w 2056075"/>
                <a:gd name="connsiteY4" fmla="*/ 1570008 h 1570008"/>
                <a:gd name="connsiteX5" fmla="*/ 1202791 w 2056075"/>
                <a:gd name="connsiteY5" fmla="*/ 1281024 h 1570008"/>
                <a:gd name="connsiteX6" fmla="*/ 133643 w 2056075"/>
                <a:gd name="connsiteY6" fmla="*/ 1281024 h 1570008"/>
                <a:gd name="connsiteX7" fmla="*/ 133643 w 2056075"/>
                <a:gd name="connsiteY7" fmla="*/ 288984 h 157000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88984 h 1583458"/>
                <a:gd name="connsiteX1" fmla="*/ 1202791 w 2056075"/>
                <a:gd name="connsiteY1" fmla="*/ 288984 h 1583458"/>
                <a:gd name="connsiteX2" fmla="*/ 1202791 w 2056075"/>
                <a:gd name="connsiteY2" fmla="*/ 0 h 1583458"/>
                <a:gd name="connsiteX3" fmla="*/ 2056075 w 2056075"/>
                <a:gd name="connsiteY3" fmla="*/ 785004 h 1583458"/>
                <a:gd name="connsiteX4" fmla="*/ 1202791 w 2056075"/>
                <a:gd name="connsiteY4" fmla="*/ 1570008 h 1583458"/>
                <a:gd name="connsiteX5" fmla="*/ 1202791 w 2056075"/>
                <a:gd name="connsiteY5" fmla="*/ 1281024 h 1583458"/>
                <a:gd name="connsiteX6" fmla="*/ 133643 w 2056075"/>
                <a:gd name="connsiteY6" fmla="*/ 1281024 h 1583458"/>
                <a:gd name="connsiteX7" fmla="*/ 133643 w 2056075"/>
                <a:gd name="connsiteY7" fmla="*/ 288984 h 1583458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33643 w 2056075"/>
                <a:gd name="connsiteY0" fmla="*/ 299058 h 1593532"/>
                <a:gd name="connsiteX1" fmla="*/ 1202791 w 2056075"/>
                <a:gd name="connsiteY1" fmla="*/ 299058 h 1593532"/>
                <a:gd name="connsiteX2" fmla="*/ 1202791 w 2056075"/>
                <a:gd name="connsiteY2" fmla="*/ 10074 h 1593532"/>
                <a:gd name="connsiteX3" fmla="*/ 2056075 w 2056075"/>
                <a:gd name="connsiteY3" fmla="*/ 795078 h 1593532"/>
                <a:gd name="connsiteX4" fmla="*/ 1202791 w 2056075"/>
                <a:gd name="connsiteY4" fmla="*/ 1580082 h 1593532"/>
                <a:gd name="connsiteX5" fmla="*/ 1202791 w 2056075"/>
                <a:gd name="connsiteY5" fmla="*/ 1291098 h 1593532"/>
                <a:gd name="connsiteX6" fmla="*/ 133643 w 2056075"/>
                <a:gd name="connsiteY6" fmla="*/ 1291098 h 1593532"/>
                <a:gd name="connsiteX7" fmla="*/ 133643 w 2056075"/>
                <a:gd name="connsiteY7" fmla="*/ 299058 h 1593532"/>
                <a:gd name="connsiteX0" fmla="*/ 125448 w 2047880"/>
                <a:gd name="connsiteY0" fmla="*/ 299058 h 1604570"/>
                <a:gd name="connsiteX1" fmla="*/ 1194596 w 2047880"/>
                <a:gd name="connsiteY1" fmla="*/ 299058 h 1604570"/>
                <a:gd name="connsiteX2" fmla="*/ 1194596 w 2047880"/>
                <a:gd name="connsiteY2" fmla="*/ 10074 h 1604570"/>
                <a:gd name="connsiteX3" fmla="*/ 2047880 w 2047880"/>
                <a:gd name="connsiteY3" fmla="*/ 795078 h 1604570"/>
                <a:gd name="connsiteX4" fmla="*/ 1194596 w 2047880"/>
                <a:gd name="connsiteY4" fmla="*/ 1580082 h 1604570"/>
                <a:gd name="connsiteX5" fmla="*/ 1061246 w 2047880"/>
                <a:gd name="connsiteY5" fmla="*/ 1395873 h 1604570"/>
                <a:gd name="connsiteX6" fmla="*/ 125448 w 2047880"/>
                <a:gd name="connsiteY6" fmla="*/ 1291098 h 1604570"/>
                <a:gd name="connsiteX7" fmla="*/ 125448 w 2047880"/>
                <a:gd name="connsiteY7" fmla="*/ 299058 h 1604570"/>
                <a:gd name="connsiteX0" fmla="*/ 119970 w 2042402"/>
                <a:gd name="connsiteY0" fmla="*/ 307074 h 1612586"/>
                <a:gd name="connsiteX1" fmla="*/ 1103393 w 2042402"/>
                <a:gd name="connsiteY1" fmla="*/ 273736 h 1612586"/>
                <a:gd name="connsiteX2" fmla="*/ 1189118 w 2042402"/>
                <a:gd name="connsiteY2" fmla="*/ 18090 h 1612586"/>
                <a:gd name="connsiteX3" fmla="*/ 2042402 w 2042402"/>
                <a:gd name="connsiteY3" fmla="*/ 803094 h 1612586"/>
                <a:gd name="connsiteX4" fmla="*/ 1189118 w 2042402"/>
                <a:gd name="connsiteY4" fmla="*/ 1588098 h 1612586"/>
                <a:gd name="connsiteX5" fmla="*/ 1055768 w 2042402"/>
                <a:gd name="connsiteY5" fmla="*/ 1403889 h 1612586"/>
                <a:gd name="connsiteX6" fmla="*/ 119970 w 2042402"/>
                <a:gd name="connsiteY6" fmla="*/ 1299114 h 1612586"/>
                <a:gd name="connsiteX7" fmla="*/ 119970 w 2042402"/>
                <a:gd name="connsiteY7" fmla="*/ 307074 h 1612586"/>
                <a:gd name="connsiteX0" fmla="*/ 175910 w 2098342"/>
                <a:gd name="connsiteY0" fmla="*/ 307074 h 1612586"/>
                <a:gd name="connsiteX1" fmla="*/ 1159333 w 2098342"/>
                <a:gd name="connsiteY1" fmla="*/ 273736 h 1612586"/>
                <a:gd name="connsiteX2" fmla="*/ 1245058 w 2098342"/>
                <a:gd name="connsiteY2" fmla="*/ 18090 h 1612586"/>
                <a:gd name="connsiteX3" fmla="*/ 2098342 w 2098342"/>
                <a:gd name="connsiteY3" fmla="*/ 803094 h 1612586"/>
                <a:gd name="connsiteX4" fmla="*/ 1245058 w 2098342"/>
                <a:gd name="connsiteY4" fmla="*/ 1588098 h 1612586"/>
                <a:gd name="connsiteX5" fmla="*/ 1111708 w 2098342"/>
                <a:gd name="connsiteY5" fmla="*/ 1403889 h 1612586"/>
                <a:gd name="connsiteX6" fmla="*/ 175910 w 2098342"/>
                <a:gd name="connsiteY6" fmla="*/ 1299114 h 1612586"/>
                <a:gd name="connsiteX7" fmla="*/ 175910 w 2098342"/>
                <a:gd name="connsiteY7" fmla="*/ 307074 h 1612586"/>
                <a:gd name="connsiteX0" fmla="*/ 228899 w 2151331"/>
                <a:gd name="connsiteY0" fmla="*/ 307074 h 1612586"/>
                <a:gd name="connsiteX1" fmla="*/ 1212322 w 2151331"/>
                <a:gd name="connsiteY1" fmla="*/ 273736 h 1612586"/>
                <a:gd name="connsiteX2" fmla="*/ 1298047 w 2151331"/>
                <a:gd name="connsiteY2" fmla="*/ 18090 h 1612586"/>
                <a:gd name="connsiteX3" fmla="*/ 2151331 w 2151331"/>
                <a:gd name="connsiteY3" fmla="*/ 803094 h 1612586"/>
                <a:gd name="connsiteX4" fmla="*/ 1298047 w 2151331"/>
                <a:gd name="connsiteY4" fmla="*/ 1588098 h 1612586"/>
                <a:gd name="connsiteX5" fmla="*/ 1164697 w 2151331"/>
                <a:gd name="connsiteY5" fmla="*/ 1403889 h 1612586"/>
                <a:gd name="connsiteX6" fmla="*/ 228899 w 2151331"/>
                <a:gd name="connsiteY6" fmla="*/ 1299114 h 1612586"/>
                <a:gd name="connsiteX7" fmla="*/ 228899 w 2151331"/>
                <a:gd name="connsiteY7" fmla="*/ 307074 h 1612586"/>
                <a:gd name="connsiteX0" fmla="*/ 181698 w 2104130"/>
                <a:gd name="connsiteY0" fmla="*/ 307074 h 1604883"/>
                <a:gd name="connsiteX1" fmla="*/ 1165121 w 2104130"/>
                <a:gd name="connsiteY1" fmla="*/ 273736 h 1604883"/>
                <a:gd name="connsiteX2" fmla="*/ 1250846 w 2104130"/>
                <a:gd name="connsiteY2" fmla="*/ 18090 h 1604883"/>
                <a:gd name="connsiteX3" fmla="*/ 2104130 w 2104130"/>
                <a:gd name="connsiteY3" fmla="*/ 803094 h 1604883"/>
                <a:gd name="connsiteX4" fmla="*/ 1250846 w 2104130"/>
                <a:gd name="connsiteY4" fmla="*/ 1588098 h 1604883"/>
                <a:gd name="connsiteX5" fmla="*/ 1227034 w 2104130"/>
                <a:gd name="connsiteY5" fmla="*/ 1337214 h 1604883"/>
                <a:gd name="connsiteX6" fmla="*/ 181698 w 2104130"/>
                <a:gd name="connsiteY6" fmla="*/ 1299114 h 1604883"/>
                <a:gd name="connsiteX7" fmla="*/ 181698 w 2104130"/>
                <a:gd name="connsiteY7" fmla="*/ 307074 h 1604883"/>
                <a:gd name="connsiteX0" fmla="*/ 162454 w 2084886"/>
                <a:gd name="connsiteY0" fmla="*/ 307074 h 1604919"/>
                <a:gd name="connsiteX1" fmla="*/ 1145877 w 2084886"/>
                <a:gd name="connsiteY1" fmla="*/ 273736 h 1604919"/>
                <a:gd name="connsiteX2" fmla="*/ 1231602 w 2084886"/>
                <a:gd name="connsiteY2" fmla="*/ 18090 h 1604919"/>
                <a:gd name="connsiteX3" fmla="*/ 2084886 w 2084886"/>
                <a:gd name="connsiteY3" fmla="*/ 803094 h 1604919"/>
                <a:gd name="connsiteX4" fmla="*/ 1231602 w 2084886"/>
                <a:gd name="connsiteY4" fmla="*/ 1588098 h 1604919"/>
                <a:gd name="connsiteX5" fmla="*/ 1207790 w 2084886"/>
                <a:gd name="connsiteY5" fmla="*/ 1337214 h 1604919"/>
                <a:gd name="connsiteX6" fmla="*/ 105304 w 2084886"/>
                <a:gd name="connsiteY6" fmla="*/ 1294351 h 1604919"/>
                <a:gd name="connsiteX7" fmla="*/ 162454 w 2084886"/>
                <a:gd name="connsiteY7" fmla="*/ 307074 h 1604919"/>
                <a:gd name="connsiteX0" fmla="*/ 199307 w 2121739"/>
                <a:gd name="connsiteY0" fmla="*/ 307074 h 1604919"/>
                <a:gd name="connsiteX1" fmla="*/ 1182730 w 2121739"/>
                <a:gd name="connsiteY1" fmla="*/ 273736 h 1604919"/>
                <a:gd name="connsiteX2" fmla="*/ 1268455 w 2121739"/>
                <a:gd name="connsiteY2" fmla="*/ 18090 h 1604919"/>
                <a:gd name="connsiteX3" fmla="*/ 2121739 w 2121739"/>
                <a:gd name="connsiteY3" fmla="*/ 803094 h 1604919"/>
                <a:gd name="connsiteX4" fmla="*/ 1268455 w 2121739"/>
                <a:gd name="connsiteY4" fmla="*/ 1588098 h 1604919"/>
                <a:gd name="connsiteX5" fmla="*/ 1244643 w 2121739"/>
                <a:gd name="connsiteY5" fmla="*/ 1337214 h 1604919"/>
                <a:gd name="connsiteX6" fmla="*/ 142157 w 2121739"/>
                <a:gd name="connsiteY6" fmla="*/ 1294351 h 1604919"/>
                <a:gd name="connsiteX7" fmla="*/ 199307 w 2121739"/>
                <a:gd name="connsiteY7" fmla="*/ 307074 h 1604919"/>
                <a:gd name="connsiteX0" fmla="*/ 253781 w 2176213"/>
                <a:gd name="connsiteY0" fmla="*/ 307074 h 1604919"/>
                <a:gd name="connsiteX1" fmla="*/ 1237204 w 2176213"/>
                <a:gd name="connsiteY1" fmla="*/ 273736 h 1604919"/>
                <a:gd name="connsiteX2" fmla="*/ 1322929 w 2176213"/>
                <a:gd name="connsiteY2" fmla="*/ 18090 h 1604919"/>
                <a:gd name="connsiteX3" fmla="*/ 2176213 w 2176213"/>
                <a:gd name="connsiteY3" fmla="*/ 803094 h 1604919"/>
                <a:gd name="connsiteX4" fmla="*/ 1322929 w 2176213"/>
                <a:gd name="connsiteY4" fmla="*/ 1588098 h 1604919"/>
                <a:gd name="connsiteX5" fmla="*/ 1299117 w 2176213"/>
                <a:gd name="connsiteY5" fmla="*/ 1337214 h 1604919"/>
                <a:gd name="connsiteX6" fmla="*/ 196631 w 2176213"/>
                <a:gd name="connsiteY6" fmla="*/ 1294351 h 1604919"/>
                <a:gd name="connsiteX7" fmla="*/ 253781 w 2176213"/>
                <a:gd name="connsiteY7" fmla="*/ 307074 h 1604919"/>
                <a:gd name="connsiteX0" fmla="*/ 253781 w 2176213"/>
                <a:gd name="connsiteY0" fmla="*/ 307074 h 1606350"/>
                <a:gd name="connsiteX1" fmla="*/ 1237204 w 2176213"/>
                <a:gd name="connsiteY1" fmla="*/ 273736 h 1606350"/>
                <a:gd name="connsiteX2" fmla="*/ 1322929 w 2176213"/>
                <a:gd name="connsiteY2" fmla="*/ 18090 h 1606350"/>
                <a:gd name="connsiteX3" fmla="*/ 2176213 w 2176213"/>
                <a:gd name="connsiteY3" fmla="*/ 803094 h 1606350"/>
                <a:gd name="connsiteX4" fmla="*/ 1322929 w 2176213"/>
                <a:gd name="connsiteY4" fmla="*/ 1588098 h 1606350"/>
                <a:gd name="connsiteX5" fmla="*/ 1299117 w 2176213"/>
                <a:gd name="connsiteY5" fmla="*/ 1337214 h 1606350"/>
                <a:gd name="connsiteX6" fmla="*/ 196631 w 2176213"/>
                <a:gd name="connsiteY6" fmla="*/ 1294351 h 1606350"/>
                <a:gd name="connsiteX7" fmla="*/ 253781 w 2176213"/>
                <a:gd name="connsiteY7" fmla="*/ 307074 h 1606350"/>
                <a:gd name="connsiteX0" fmla="*/ 214408 w 2136840"/>
                <a:gd name="connsiteY0" fmla="*/ 307074 h 1603587"/>
                <a:gd name="connsiteX1" fmla="*/ 1197831 w 2136840"/>
                <a:gd name="connsiteY1" fmla="*/ 273736 h 1603587"/>
                <a:gd name="connsiteX2" fmla="*/ 1283556 w 2136840"/>
                <a:gd name="connsiteY2" fmla="*/ 18090 h 1603587"/>
                <a:gd name="connsiteX3" fmla="*/ 2136840 w 2136840"/>
                <a:gd name="connsiteY3" fmla="*/ 803094 h 1603587"/>
                <a:gd name="connsiteX4" fmla="*/ 1283556 w 2136840"/>
                <a:gd name="connsiteY4" fmla="*/ 1588098 h 1603587"/>
                <a:gd name="connsiteX5" fmla="*/ 1131157 w 2136840"/>
                <a:gd name="connsiteY5" fmla="*/ 1322926 h 1603587"/>
                <a:gd name="connsiteX6" fmla="*/ 157258 w 2136840"/>
                <a:gd name="connsiteY6" fmla="*/ 1294351 h 1603587"/>
                <a:gd name="connsiteX7" fmla="*/ 214408 w 2136840"/>
                <a:gd name="connsiteY7" fmla="*/ 307074 h 1603587"/>
                <a:gd name="connsiteX0" fmla="*/ 165160 w 2087592"/>
                <a:gd name="connsiteY0" fmla="*/ 307074 h 1603587"/>
                <a:gd name="connsiteX1" fmla="*/ 1148583 w 2087592"/>
                <a:gd name="connsiteY1" fmla="*/ 273736 h 1603587"/>
                <a:gd name="connsiteX2" fmla="*/ 1234308 w 2087592"/>
                <a:gd name="connsiteY2" fmla="*/ 18090 h 1603587"/>
                <a:gd name="connsiteX3" fmla="*/ 2087592 w 2087592"/>
                <a:gd name="connsiteY3" fmla="*/ 803094 h 1603587"/>
                <a:gd name="connsiteX4" fmla="*/ 1234308 w 2087592"/>
                <a:gd name="connsiteY4" fmla="*/ 1588098 h 1603587"/>
                <a:gd name="connsiteX5" fmla="*/ 1081909 w 2087592"/>
                <a:gd name="connsiteY5" fmla="*/ 1322926 h 1603587"/>
                <a:gd name="connsiteX6" fmla="*/ 108010 w 2087592"/>
                <a:gd name="connsiteY6" fmla="*/ 1294351 h 1603587"/>
                <a:gd name="connsiteX7" fmla="*/ 165160 w 2087592"/>
                <a:gd name="connsiteY7" fmla="*/ 307074 h 1603587"/>
                <a:gd name="connsiteX0" fmla="*/ 150490 w 2072922"/>
                <a:gd name="connsiteY0" fmla="*/ 307074 h 1603587"/>
                <a:gd name="connsiteX1" fmla="*/ 1133913 w 2072922"/>
                <a:gd name="connsiteY1" fmla="*/ 273736 h 1603587"/>
                <a:gd name="connsiteX2" fmla="*/ 1219638 w 2072922"/>
                <a:gd name="connsiteY2" fmla="*/ 18090 h 1603587"/>
                <a:gd name="connsiteX3" fmla="*/ 2072922 w 2072922"/>
                <a:gd name="connsiteY3" fmla="*/ 803094 h 1603587"/>
                <a:gd name="connsiteX4" fmla="*/ 1219638 w 2072922"/>
                <a:gd name="connsiteY4" fmla="*/ 1588098 h 1603587"/>
                <a:gd name="connsiteX5" fmla="*/ 1067239 w 2072922"/>
                <a:gd name="connsiteY5" fmla="*/ 1322926 h 1603587"/>
                <a:gd name="connsiteX6" fmla="*/ 93340 w 2072922"/>
                <a:gd name="connsiteY6" fmla="*/ 1294351 h 1603587"/>
                <a:gd name="connsiteX7" fmla="*/ 150490 w 2072922"/>
                <a:gd name="connsiteY7" fmla="*/ 307074 h 1603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2922" h="1603587">
                  <a:moveTo>
                    <a:pt x="150490" y="307074"/>
                  </a:moveTo>
                  <a:cubicBezTo>
                    <a:pt x="457269" y="227458"/>
                    <a:pt x="1133913" y="370064"/>
                    <a:pt x="1133913" y="273736"/>
                  </a:cubicBezTo>
                  <a:cubicBezTo>
                    <a:pt x="1162488" y="188521"/>
                    <a:pt x="1063137" y="-70136"/>
                    <a:pt x="1219638" y="18090"/>
                  </a:cubicBezTo>
                  <a:cubicBezTo>
                    <a:pt x="1376139" y="106316"/>
                    <a:pt x="2072922" y="541426"/>
                    <a:pt x="2072922" y="803094"/>
                  </a:cubicBezTo>
                  <a:cubicBezTo>
                    <a:pt x="2072922" y="1064762"/>
                    <a:pt x="1387252" y="1501459"/>
                    <a:pt x="1219638" y="1588098"/>
                  </a:cubicBezTo>
                  <a:cubicBezTo>
                    <a:pt x="1052024" y="1674737"/>
                    <a:pt x="1254955" y="1371884"/>
                    <a:pt x="1067239" y="1322926"/>
                  </a:cubicBezTo>
                  <a:cubicBezTo>
                    <a:pt x="879523" y="1273968"/>
                    <a:pt x="84206" y="1482710"/>
                    <a:pt x="93340" y="1294351"/>
                  </a:cubicBezTo>
                  <a:cubicBezTo>
                    <a:pt x="102474" y="1105992"/>
                    <a:pt x="-156289" y="386690"/>
                    <a:pt x="150490" y="307074"/>
                  </a:cubicBezTo>
                  <a:close/>
                </a:path>
              </a:pathLst>
            </a:custGeom>
            <a:solidFill>
              <a:srgbClr val="FFC86D"/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站酷快乐体 " panose="02010600030101010101" pitchFamily="2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BA0151-54D1-48B0-A42D-9DA77AAFD5DD}"/>
                </a:ext>
              </a:extLst>
            </p:cNvPr>
            <p:cNvSpPr txBox="1"/>
            <p:nvPr/>
          </p:nvSpPr>
          <p:spPr>
            <a:xfrm>
              <a:off x="9373069" y="2584716"/>
              <a:ext cx="27198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viết đoạn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văn</a:t>
              </a:r>
              <a:r>
                <a:rPr lang="vi-VN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vi-VN" sz="2800" b="0" i="0" u="none" strike="noStrike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 viết như thế nào?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581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27FE73-B202-47A0-8DE6-E0EE118FE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"/>
            <a:ext cx="1295400" cy="1295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7453BA-DA6E-4976-A3A1-C7EAB1048592}"/>
              </a:ext>
            </a:extLst>
          </p:cNvPr>
          <p:cNvSpPr txBox="1"/>
          <p:nvPr/>
        </p:nvSpPr>
        <p:spPr>
          <a:xfrm>
            <a:off x="3733800" y="400902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FF2A5D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P-167" panose="020B0803050302020204" pitchFamily="34" charset="0"/>
              </a:rPr>
              <a:t>LUYỆN VIẾT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66295-4536-48B2-A0C5-A048C980F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1231"/>
            <a:ext cx="1458603" cy="145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6748A-FA12-4708-9BE9-CB016226A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" y="4464988"/>
            <a:ext cx="3230711" cy="2240612"/>
          </a:xfrm>
          <a:prstGeom prst="rect">
            <a:avLst/>
          </a:prstGeom>
        </p:spPr>
      </p:pic>
      <p:sp>
        <p:nvSpPr>
          <p:cNvPr id="6" name="44">
            <a:extLst>
              <a:ext uri="{FF2B5EF4-FFF2-40B4-BE49-F238E27FC236}">
                <a16:creationId xmlns:a16="http://schemas.microsoft.com/office/drawing/2014/main" id="{8FA4F559-6ABF-4AD8-BD2F-E1B17DD40520}"/>
              </a:ext>
            </a:extLst>
          </p:cNvPr>
          <p:cNvSpPr/>
          <p:nvPr/>
        </p:nvSpPr>
        <p:spPr>
          <a:xfrm>
            <a:off x="2586062" y="1724294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D44A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 bạn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44">
            <a:extLst>
              <a:ext uri="{FF2B5EF4-FFF2-40B4-BE49-F238E27FC236}">
                <a16:creationId xmlns:a16="http://schemas.microsoft.com/office/drawing/2014/main" id="{77029A7E-8DF8-4DC8-8C5B-A14931FE8E81}"/>
              </a:ext>
            </a:extLst>
          </p:cNvPr>
          <p:cNvSpPr/>
          <p:nvPr/>
        </p:nvSpPr>
        <p:spPr>
          <a:xfrm>
            <a:off x="6391324" y="1724294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D44A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 trí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44">
            <a:extLst>
              <a:ext uri="{FF2B5EF4-FFF2-40B4-BE49-F238E27FC236}">
                <a16:creationId xmlns:a16="http://schemas.microsoft.com/office/drawing/2014/main" id="{300D62DA-A879-40B7-A26F-BB14DFEC562F}"/>
              </a:ext>
            </a:extLst>
          </p:cNvPr>
          <p:cNvSpPr/>
          <p:nvPr/>
        </p:nvSpPr>
        <p:spPr>
          <a:xfrm>
            <a:off x="2586062" y="2971800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D44A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ấm áp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44">
            <a:extLst>
              <a:ext uri="{FF2B5EF4-FFF2-40B4-BE49-F238E27FC236}">
                <a16:creationId xmlns:a16="http://schemas.microsoft.com/office/drawing/2014/main" id="{12AE3196-8300-48AC-A65D-01B0B370BCAF}"/>
              </a:ext>
            </a:extLst>
          </p:cNvPr>
          <p:cNvSpPr/>
          <p:nvPr/>
        </p:nvSpPr>
        <p:spPr>
          <a:xfrm>
            <a:off x="6391324" y="2971800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D44A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đông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44">
            <a:extLst>
              <a:ext uri="{FF2B5EF4-FFF2-40B4-BE49-F238E27FC236}">
                <a16:creationId xmlns:a16="http://schemas.microsoft.com/office/drawing/2014/main" id="{458DD623-0ED8-4889-BD0B-491543251194}"/>
              </a:ext>
            </a:extLst>
          </p:cNvPr>
          <p:cNvSpPr/>
          <p:nvPr/>
        </p:nvSpPr>
        <p:spPr>
          <a:xfrm>
            <a:off x="4419600" y="4219306"/>
            <a:ext cx="2981276" cy="769441"/>
          </a:xfrm>
          <a:prstGeom prst="roundRect">
            <a:avLst>
              <a:gd name="adj" fmla="val 9725"/>
            </a:avLst>
          </a:prstGeom>
          <a:solidFill>
            <a:srgbClr val="D44A6C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 giá</a:t>
            </a:r>
            <a:endParaRPr lang="zh-CN" altLang="en-US" sz="44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62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0CBD64-821A-4A4B-888C-0F689F802955}"/>
              </a:ext>
            </a:extLst>
          </p:cNvPr>
          <p:cNvSpPr txBox="1"/>
          <p:nvPr/>
        </p:nvSpPr>
        <p:spPr>
          <a:xfrm>
            <a:off x="2435874" y="1143000"/>
            <a:ext cx="7320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2A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7" panose="020B0803050302020204" pitchFamily="34" charset="0"/>
              </a:rPr>
              <a:t>THỰC HÀNH VIẾT BÀI</a:t>
            </a:r>
            <a:endParaRPr lang="en-US" sz="4800" dirty="0">
              <a:solidFill>
                <a:srgbClr val="FF2A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-167" panose="020B08030503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4AE32-BEE8-44CC-8E16-8CF6CE0E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01" y="1733402"/>
            <a:ext cx="3981598" cy="398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9">
            <a:extLst>
              <a:ext uri="{FF2B5EF4-FFF2-40B4-BE49-F238E27FC236}">
                <a16:creationId xmlns:a16="http://schemas.microsoft.com/office/drawing/2014/main" id="{EEF46101-CC27-4275-AA9F-753225D016EE}"/>
              </a:ext>
            </a:extLst>
          </p:cNvPr>
          <p:cNvGrpSpPr/>
          <p:nvPr/>
        </p:nvGrpSpPr>
        <p:grpSpPr>
          <a:xfrm>
            <a:off x="4360178" y="161925"/>
            <a:ext cx="3500284" cy="404311"/>
            <a:chOff x="2286000" y="530480"/>
            <a:chExt cx="7620000" cy="404311"/>
          </a:xfrm>
        </p:grpSpPr>
        <p:sp>
          <p:nvSpPr>
            <p:cNvPr id="20" name="5">
              <a:extLst>
                <a:ext uri="{FF2B5EF4-FFF2-40B4-BE49-F238E27FC236}">
                  <a16:creationId xmlns:a16="http://schemas.microsoft.com/office/drawing/2014/main" id="{9EF6E9D1-57DC-48C5-9EFD-01182D22C40A}"/>
                </a:ext>
              </a:extLst>
            </p:cNvPr>
            <p:cNvSpPr/>
            <p:nvPr/>
          </p:nvSpPr>
          <p:spPr>
            <a:xfrm>
              <a:off x="2286000" y="530480"/>
              <a:ext cx="7620000" cy="385730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6">
              <a:extLst>
                <a:ext uri="{FF2B5EF4-FFF2-40B4-BE49-F238E27FC236}">
                  <a16:creationId xmlns:a16="http://schemas.microsoft.com/office/drawing/2014/main" id="{4AAB18EE-69D9-4082-86CC-9A9DB755E4C3}"/>
                </a:ext>
              </a:extLst>
            </p:cNvPr>
            <p:cNvSpPr txBox="1"/>
            <p:nvPr/>
          </p:nvSpPr>
          <p:spPr>
            <a:xfrm>
              <a:off x="4742748" y="534681"/>
              <a:ext cx="27827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>
                  <a:solidFill>
                    <a:schemeClr val="bg1"/>
                  </a:solidFill>
                  <a:latin typeface="HP-167" panose="020B08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 TẬP</a:t>
              </a:r>
              <a:endParaRPr lang="zh-CN" altLang="en-US" sz="2000" dirty="0">
                <a:solidFill>
                  <a:schemeClr val="bg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B6FA34-E2F1-4F5C-B106-4CAD6928252E}"/>
              </a:ext>
            </a:extLst>
          </p:cNvPr>
          <p:cNvGrpSpPr/>
          <p:nvPr/>
        </p:nvGrpSpPr>
        <p:grpSpPr>
          <a:xfrm>
            <a:off x="152400" y="152400"/>
            <a:ext cx="880500" cy="1142233"/>
            <a:chOff x="253799" y="259752"/>
            <a:chExt cx="880500" cy="1142233"/>
          </a:xfrm>
          <a:solidFill>
            <a:srgbClr val="5FBC98"/>
          </a:solidFill>
        </p:grpSpPr>
        <p:sp>
          <p:nvSpPr>
            <p:cNvPr id="23" name="51">
              <a:extLst>
                <a:ext uri="{FF2B5EF4-FFF2-40B4-BE49-F238E27FC236}">
                  <a16:creationId xmlns:a16="http://schemas.microsoft.com/office/drawing/2014/main" id="{12ADA9CF-525E-4B4F-BF56-FD5B0D6F9BA6}"/>
                </a:ext>
              </a:extLst>
            </p:cNvPr>
            <p:cNvSpPr/>
            <p:nvPr/>
          </p:nvSpPr>
          <p:spPr>
            <a:xfrm>
              <a:off x="253799" y="259752"/>
              <a:ext cx="571915" cy="891155"/>
            </a:xfrm>
            <a:prstGeom prst="rect">
              <a:avLst/>
            </a:prstGeom>
            <a:solidFill>
              <a:srgbClr val="FF2A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369DA85-22E3-4809-8C92-1C2CB132BF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37643" y="705329"/>
              <a:ext cx="696656" cy="696656"/>
            </a:xfrm>
            <a:prstGeom prst="rect">
              <a:avLst/>
            </a:prstGeom>
            <a:noFill/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75545A-AE59-41D8-8B9A-82B6924A0F3D}"/>
              </a:ext>
            </a:extLst>
          </p:cNvPr>
          <p:cNvSpPr txBox="1"/>
          <p:nvPr/>
        </p:nvSpPr>
        <p:spPr>
          <a:xfrm>
            <a:off x="1216744" y="480513"/>
            <a:ext cx="10337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r>
              <a:rPr lang="en-US" sz="4000" b="1">
                <a:solidFill>
                  <a:srgbClr val="FF7D11"/>
                </a:solidFill>
                <a:latin typeface="HP-167" panose="020B08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 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 </a:t>
            </a:r>
            <a:r>
              <a:rPr lang="en-US" sz="4000" b="1" i="1">
                <a:solidFill>
                  <a:srgbClr val="FF2A5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4000" b="1" i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 </a:t>
            </a:r>
            <a:r>
              <a:rPr lang="en-US" sz="4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 cho ô vuông:</a:t>
            </a:r>
            <a:endParaRPr lang="en-US" sz="40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13E27A-A068-4119-A9F8-5313163BEEE5}"/>
              </a:ext>
            </a:extLst>
          </p:cNvPr>
          <p:cNvSpPr txBox="1"/>
          <p:nvPr/>
        </p:nvSpPr>
        <p:spPr>
          <a:xfrm>
            <a:off x="3581400" y="1502786"/>
            <a:ext cx="623887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/>
            <a:r>
              <a:rPr lang="en-US" sz="4000">
                <a:solidFill>
                  <a:srgbClr val="3333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  </a:t>
            </a:r>
            <a:r>
              <a:rPr lang="en-US" sz="4000" b="1" i="0">
                <a:solidFill>
                  <a:srgbClr val="FF2A5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ặp bạn rồi</a:t>
            </a:r>
          </a:p>
          <a:p>
            <a:pPr algn="just" latinLnBrk="0"/>
            <a:r>
              <a:rPr lang="en-US" sz="4000" b="1" i="0">
                <a:solidFill>
                  <a:srgbClr val="FF2A5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G</a:t>
            </a:r>
            <a:r>
              <a:rPr lang="en-US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óp thành sông lớn.</a:t>
            </a:r>
          </a:p>
          <a:p>
            <a:pPr algn="just" latinLnBrk="0"/>
            <a:r>
              <a:rPr lang="en-US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Sông đi ra biển</a:t>
            </a:r>
          </a:p>
          <a:p>
            <a:pPr algn="just" latinLnBrk="0"/>
            <a:r>
              <a:rPr lang="en-US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Biển thành mênh mông.</a:t>
            </a:r>
          </a:p>
          <a:p>
            <a:pPr algn="just" latinLnBrk="0"/>
            <a:r>
              <a:rPr lang="en-US" sz="40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32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b="0" i="1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 </a:t>
            </a:r>
            <a:r>
              <a:rPr lang="en-US" sz="3200" b="0" i="0">
                <a:solidFill>
                  <a:srgbClr val="333333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 Bao)</a:t>
            </a:r>
            <a:endParaRPr lang="en-US" sz="4000" b="0" i="0">
              <a:solidFill>
                <a:srgbClr val="333333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279B159-5B58-4F7C-B382-A9304D6F6B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425" y="2259626"/>
            <a:ext cx="487722" cy="48772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4CE0DB9-7CB3-43C0-A49E-17FCDDC82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10" y="1680548"/>
            <a:ext cx="487722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68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363</TotalTime>
  <Words>567</Words>
  <Application>Microsoft Office PowerPoint</Application>
  <PresentationFormat>Widescreen</PresentationFormat>
  <Paragraphs>79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HP001</vt:lpstr>
      <vt:lpstr>HP-167</vt:lpstr>
      <vt:lpstr>OpenSans</vt:lpstr>
      <vt:lpstr>站酷快乐体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Ms Quyen</cp:lastModifiedBy>
  <cp:revision>194</cp:revision>
  <dcterms:created xsi:type="dcterms:W3CDTF">2021-09-29T00:27:10Z</dcterms:created>
  <dcterms:modified xsi:type="dcterms:W3CDTF">2021-11-14T14:38:45Z</dcterms:modified>
  <cp:category>9Slide.vn</cp:category>
</cp:coreProperties>
</file>