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568" r:id="rId2"/>
    <p:sldId id="256" r:id="rId3"/>
    <p:sldId id="257" r:id="rId4"/>
    <p:sldId id="300" r:id="rId5"/>
    <p:sldId id="408" r:id="rId6"/>
    <p:sldId id="564" r:id="rId7"/>
    <p:sldId id="565" r:id="rId8"/>
    <p:sldId id="566" r:id="rId9"/>
    <p:sldId id="567" r:id="rId10"/>
    <p:sldId id="415" r:id="rId11"/>
    <p:sldId id="414" r:id="rId12"/>
    <p:sldId id="55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A5D"/>
    <a:srgbClr val="D44A6C"/>
    <a:srgbClr val="E60037"/>
    <a:srgbClr val="FFF5E8"/>
    <a:srgbClr val="F7B2A3"/>
    <a:srgbClr val="EB8CA2"/>
    <a:srgbClr val="F6B3A3"/>
    <a:srgbClr val="447156"/>
    <a:srgbClr val="5C866E"/>
    <a:srgbClr val="5F8A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65" d="100"/>
          <a:sy n="65" d="100"/>
        </p:scale>
        <p:origin x="83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7CA8A-32B4-4AAA-B3AB-385B039FA185}" type="datetimeFigureOut">
              <a:rPr lang="en-US" smtClean="0"/>
              <a:t>11/14/2021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92497-C436-49B9-8298-043BAA75B44C}" type="slidenum">
              <a:rPr lang="en-US" smtClean="0"/>
              <a:t>‹#›</a:t>
            </a:fld>
            <a:endParaRPr lang="en-US"/>
          </a:p>
        </p:txBody>
      </p:sp>
    </p:spTree>
    <p:extLst>
      <p:ext uri="{BB962C8B-B14F-4D97-AF65-F5344CB8AC3E}">
        <p14:creationId xmlns:p14="http://schemas.microsoft.com/office/powerpoint/2010/main" val="210572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1c7d10726_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1c7d10726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Từ xa xưa, trong rừng xanh sâu thẳm, </a:t>
            </a:r>
            <a:r>
              <a:rPr lang="vi-VN" sz="1200" b="1"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có đôi bạn bê vàng và dê trắng sống bên nhau rất vui vẻ.</a:t>
            </a:r>
            <a:endParaRPr lang="zh-CN" altLang="en-US" sz="120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a:p>
            <a:endParaRPr lang="en-US"/>
          </a:p>
        </p:txBody>
      </p:sp>
      <p:sp>
        <p:nvSpPr>
          <p:cNvPr id="4" name="Slide Number Placeholder 3"/>
          <p:cNvSpPr>
            <a:spLocks noGrp="1"/>
          </p:cNvSpPr>
          <p:nvPr>
            <p:ph type="sldNum" sz="quarter" idx="5"/>
          </p:nvPr>
        </p:nvSpPr>
        <p:spPr/>
        <p:txBody>
          <a:bodyPr/>
          <a:lstStyle/>
          <a:p>
            <a:fld id="{49EF9192-8295-45BA-8666-87775CAA009F}" type="slidenum">
              <a:rPr lang="en-US" smtClean="0"/>
              <a:t>5</a:t>
            </a:fld>
            <a:endParaRPr lang="en-US"/>
          </a:p>
        </p:txBody>
      </p:sp>
    </p:spTree>
    <p:extLst>
      <p:ext uri="{BB962C8B-B14F-4D97-AF65-F5344CB8AC3E}">
        <p14:creationId xmlns:p14="http://schemas.microsoft.com/office/powerpoint/2010/main" val="37582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Từ xa xưa, trong rừng xanh sâu thẳm, </a:t>
            </a:r>
            <a:r>
              <a:rPr lang="vi-VN" sz="1200" b="1"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có đôi bạn bê vàng và dê trắng sống bên nhau rất vui vẻ.</a:t>
            </a:r>
            <a:endParaRPr lang="zh-CN" altLang="en-US" sz="120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a:p>
            <a:endParaRPr lang="en-US"/>
          </a:p>
        </p:txBody>
      </p:sp>
      <p:sp>
        <p:nvSpPr>
          <p:cNvPr id="4" name="Slide Number Placeholder 3"/>
          <p:cNvSpPr>
            <a:spLocks noGrp="1"/>
          </p:cNvSpPr>
          <p:nvPr>
            <p:ph type="sldNum" sz="quarter" idx="5"/>
          </p:nvPr>
        </p:nvSpPr>
        <p:spPr/>
        <p:txBody>
          <a:bodyPr/>
          <a:lstStyle/>
          <a:p>
            <a:fld id="{49EF9192-8295-45BA-8666-87775CAA009F}" type="slidenum">
              <a:rPr lang="en-US" smtClean="0"/>
              <a:t>6</a:t>
            </a:fld>
            <a:endParaRPr lang="en-US"/>
          </a:p>
        </p:txBody>
      </p:sp>
    </p:spTree>
    <p:extLst>
      <p:ext uri="{BB962C8B-B14F-4D97-AF65-F5344CB8AC3E}">
        <p14:creationId xmlns:p14="http://schemas.microsoft.com/office/powerpoint/2010/main" val="223190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Từ xa xưa, trong rừng xanh sâu thẳm, </a:t>
            </a:r>
            <a:r>
              <a:rPr lang="vi-VN" sz="1200" b="1"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có đôi bạn bê vàng và dê trắng sống bên nhau rất vui vẻ.</a:t>
            </a:r>
            <a:endParaRPr lang="zh-CN" altLang="en-US" sz="1200">
              <a:solidFill>
                <a:schemeClr val="tx1">
                  <a:lumMod val="65000"/>
                  <a:lumOff val="35000"/>
                </a:schemeClr>
              </a:solidFill>
              <a:latin typeface="Arial-Rounded" panose="020B0500000000000000" pitchFamily="34" charset="0"/>
              <a:ea typeface="Arial-Rounded" panose="020B0500000000000000" pitchFamily="34" charset="0"/>
              <a:cs typeface="Arial-Rounded" panose="020B0500000000000000" pitchFamily="34" charset="0"/>
            </a:endParaRPr>
          </a:p>
          <a:p>
            <a:endParaRPr lang="en-US"/>
          </a:p>
        </p:txBody>
      </p:sp>
      <p:sp>
        <p:nvSpPr>
          <p:cNvPr id="4" name="Slide Number Placeholder 3"/>
          <p:cNvSpPr>
            <a:spLocks noGrp="1"/>
          </p:cNvSpPr>
          <p:nvPr>
            <p:ph type="sldNum" sz="quarter" idx="5"/>
          </p:nvPr>
        </p:nvSpPr>
        <p:spPr/>
        <p:txBody>
          <a:bodyPr/>
          <a:lstStyle/>
          <a:p>
            <a:fld id="{49EF9192-8295-45BA-8666-87775CAA009F}" type="slidenum">
              <a:rPr lang="en-US" smtClean="0"/>
              <a:t>7</a:t>
            </a:fld>
            <a:endParaRPr lang="en-US"/>
          </a:p>
        </p:txBody>
      </p:sp>
    </p:spTree>
    <p:extLst>
      <p:ext uri="{BB962C8B-B14F-4D97-AF65-F5344CB8AC3E}">
        <p14:creationId xmlns:p14="http://schemas.microsoft.com/office/powerpoint/2010/main" val="410641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latinLnBrk="0"/>
            <a:endParaRPr lang="vi-VN" b="0" i="0">
              <a:solidFill>
                <a:srgbClr val="333333"/>
              </a:solidFill>
              <a:effectLst/>
              <a:latin typeface="OpenSans"/>
            </a:endParaRPr>
          </a:p>
        </p:txBody>
      </p:sp>
      <p:sp>
        <p:nvSpPr>
          <p:cNvPr id="4" name="Slide Number Placeholder 3"/>
          <p:cNvSpPr>
            <a:spLocks noGrp="1"/>
          </p:cNvSpPr>
          <p:nvPr>
            <p:ph type="sldNum" sz="quarter" idx="5"/>
          </p:nvPr>
        </p:nvSpPr>
        <p:spPr/>
        <p:txBody>
          <a:bodyPr/>
          <a:lstStyle/>
          <a:p>
            <a:fld id="{49EF9192-8295-45BA-8666-87775CAA009F}" type="slidenum">
              <a:rPr lang="en-US" smtClean="0"/>
              <a:t>11</a:t>
            </a:fld>
            <a:endParaRPr lang="en-US"/>
          </a:p>
        </p:txBody>
      </p:sp>
    </p:spTree>
    <p:extLst>
      <p:ext uri="{BB962C8B-B14F-4D97-AF65-F5344CB8AC3E}">
        <p14:creationId xmlns:p14="http://schemas.microsoft.com/office/powerpoint/2010/main" val="567203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15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B10D-24C5-4598-922C-84A7D54ECCB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8F8BB9-C409-415D-BD48-81B86ACD58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4EBB9E-F5B2-47F2-B34C-854F4BD369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07C57-3260-49C9-A200-FC8009E7D9FC}"/>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6" name="Footer Placeholder 5">
            <a:extLst>
              <a:ext uri="{FF2B5EF4-FFF2-40B4-BE49-F238E27FC236}">
                <a16:creationId xmlns:a16="http://schemas.microsoft.com/office/drawing/2014/main" id="{4D21B652-56DC-4802-84F8-C8CE536713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2AEE30A-D16A-40A3-808E-C3C676AE2476}"/>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123239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1CDB-5529-49FA-BFC2-A6D73D260E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DAF8A1-AFFD-4A52-97E2-AE1160F295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14B27-1697-4DC4-88AB-26B6084EDCD3}"/>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5" name="Footer Placeholder 4">
            <a:extLst>
              <a:ext uri="{FF2B5EF4-FFF2-40B4-BE49-F238E27FC236}">
                <a16:creationId xmlns:a16="http://schemas.microsoft.com/office/drawing/2014/main" id="{411240F7-EA1E-4733-9F82-8557F6CD85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BDDD26-CAE5-42DC-9A3E-473964123902}"/>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598530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0BEDD-86FF-465C-B2F0-007DCAB911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47773-63A0-4AEC-B614-D517901B45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EDD1D-746F-4EC6-AF6E-94D4B7000DA7}"/>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5" name="Footer Placeholder 4">
            <a:extLst>
              <a:ext uri="{FF2B5EF4-FFF2-40B4-BE49-F238E27FC236}">
                <a16:creationId xmlns:a16="http://schemas.microsoft.com/office/drawing/2014/main" id="{5027282A-ADFE-4BD7-930C-FB9598BD81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43322-5FC3-406B-AEE0-759E5041AB45}"/>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3527910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userDrawn="1"/>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3421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246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CDB095-308C-4411-8106-CFAB850678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002" t="22222" r="6297" b="27778"/>
          <a:stretch/>
        </p:blipFill>
        <p:spPr>
          <a:xfrm>
            <a:off x="0" y="0"/>
            <a:ext cx="12192000" cy="6858000"/>
          </a:xfrm>
          <a:prstGeom prst="rect">
            <a:avLst/>
          </a:prstGeom>
        </p:spPr>
      </p:pic>
    </p:spTree>
    <p:extLst>
      <p:ext uri="{BB962C8B-B14F-4D97-AF65-F5344CB8AC3E}">
        <p14:creationId xmlns:p14="http://schemas.microsoft.com/office/powerpoint/2010/main" val="2995909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6EDF56-16B4-4CE2-BF74-53E2134BE8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002" t="22222" r="6297" b="27778"/>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138EF975-3250-4F00-834E-75B1BA0AF94E}"/>
              </a:ext>
            </a:extLst>
          </p:cNvPr>
          <p:cNvSpPr/>
          <p:nvPr userDrawn="1"/>
        </p:nvSpPr>
        <p:spPr>
          <a:xfrm>
            <a:off x="152400" y="152400"/>
            <a:ext cx="11887200" cy="6553200"/>
          </a:xfrm>
          <a:prstGeom prst="roundRect">
            <a:avLst>
              <a:gd name="adj" fmla="val 3004"/>
            </a:avLst>
          </a:prstGeom>
          <a:solidFill>
            <a:schemeClr val="bg1"/>
          </a:solidFill>
          <a:ln>
            <a:solidFill>
              <a:srgbClr val="FF2A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49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786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3AA9-23F9-4CBF-9B37-67A8B1AED4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0679181-DD26-4EBA-B21D-26A8F7129CD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ABBFC0-3D01-4861-AC33-05E0211D7F3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8B9FB4-7610-44F4-B085-0ED23FF97D3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49719-383C-4B37-9EA8-65E5CE0E389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FEB4C8-9FCA-402A-A7E9-9C645F90E7B7}"/>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8" name="Footer Placeholder 7">
            <a:extLst>
              <a:ext uri="{FF2B5EF4-FFF2-40B4-BE49-F238E27FC236}">
                <a16:creationId xmlns:a16="http://schemas.microsoft.com/office/drawing/2014/main" id="{5A96A329-28B8-4D78-822D-1B3EFA6868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0B91B9-4752-4606-8F44-6384FC25E292}"/>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690807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3888-0760-4576-9FF3-F743FCE38B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627E776-0BAB-4723-8A92-452034027965}"/>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4" name="Footer Placeholder 3">
            <a:extLst>
              <a:ext uri="{FF2B5EF4-FFF2-40B4-BE49-F238E27FC236}">
                <a16:creationId xmlns:a16="http://schemas.microsoft.com/office/drawing/2014/main" id="{60B55978-990A-44FA-9CDB-022A4D4F4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292F053-BC1B-4A3A-9711-162F3DCE1315}"/>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483060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1B112-8C21-40F0-A74A-A137B55827DD}"/>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3" name="Footer Placeholder 2">
            <a:extLst>
              <a:ext uri="{FF2B5EF4-FFF2-40B4-BE49-F238E27FC236}">
                <a16:creationId xmlns:a16="http://schemas.microsoft.com/office/drawing/2014/main" id="{F156E0C0-7B48-4F93-9660-300519384C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9325FD5-91E2-4949-A3E7-A86484A0B9AE}"/>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391349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0868-E813-47A1-8C0D-D395A67DDB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82259-89C4-4923-AE74-113076BD592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CCC5E0-0FDA-4A13-B39A-A217E5A4FC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76D46-5F76-42FC-BB10-1717864461AB}"/>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6" name="Footer Placeholder 5">
            <a:extLst>
              <a:ext uri="{FF2B5EF4-FFF2-40B4-BE49-F238E27FC236}">
                <a16:creationId xmlns:a16="http://schemas.microsoft.com/office/drawing/2014/main" id="{1CBE9708-9996-4C34-A983-526D5EB93B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5F7F89-B42F-4F98-A3B9-27A94D400814}"/>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05196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4D274939-F067-4819-A576-B65035D444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44858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185BA2-2FC7-4137-986E-B5CA82813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8111"/>
          </a:xfrm>
          <a:prstGeom prst="rect">
            <a:avLst/>
          </a:prstGeom>
        </p:spPr>
      </p:pic>
      <p:pic>
        <p:nvPicPr>
          <p:cNvPr id="3" name="Picture 2">
            <a:extLst>
              <a:ext uri="{FF2B5EF4-FFF2-40B4-BE49-F238E27FC236}">
                <a16:creationId xmlns:a16="http://schemas.microsoft.com/office/drawing/2014/main" id="{C8DA6760-92D1-42EC-A19F-3385B0B1F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grpSp>
        <p:nvGrpSpPr>
          <p:cNvPr id="4" name="Group 3">
            <a:extLst>
              <a:ext uri="{FF2B5EF4-FFF2-40B4-BE49-F238E27FC236}">
                <a16:creationId xmlns:a16="http://schemas.microsoft.com/office/drawing/2014/main" id="{70BDBCB0-234E-412B-8724-8E135C47F037}"/>
              </a:ext>
            </a:extLst>
          </p:cNvPr>
          <p:cNvGrpSpPr/>
          <p:nvPr/>
        </p:nvGrpSpPr>
        <p:grpSpPr>
          <a:xfrm>
            <a:off x="1312510" y="1782097"/>
            <a:ext cx="9566979" cy="2941742"/>
            <a:chOff x="1233756" y="3227454"/>
            <a:chExt cx="9566979" cy="2941742"/>
          </a:xfrm>
          <a:solidFill>
            <a:srgbClr val="FF0066"/>
          </a:solidFill>
        </p:grpSpPr>
        <p:sp>
          <p:nvSpPr>
            <p:cNvPr id="5" name="Rectangle: Rounded Corners 4">
              <a:extLst>
                <a:ext uri="{FF2B5EF4-FFF2-40B4-BE49-F238E27FC236}">
                  <a16:creationId xmlns:a16="http://schemas.microsoft.com/office/drawing/2014/main" id="{1C8A4037-61DF-4C8D-9471-E03A6B0D6B2A}"/>
                </a:ext>
              </a:extLst>
            </p:cNvPr>
            <p:cNvSpPr/>
            <p:nvPr/>
          </p:nvSpPr>
          <p:spPr>
            <a:xfrm>
              <a:off x="1233756" y="3227454"/>
              <a:ext cx="9409470" cy="2799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FA37199-4E30-4197-8EB7-9D40B018CB83}"/>
                </a:ext>
              </a:extLst>
            </p:cNvPr>
            <p:cNvSpPr/>
            <p:nvPr/>
          </p:nvSpPr>
          <p:spPr>
            <a:xfrm>
              <a:off x="1391265" y="3369385"/>
              <a:ext cx="9409470" cy="279981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01FB0B22-A901-400C-B0D2-E369BD3166C2}"/>
              </a:ext>
            </a:extLst>
          </p:cNvPr>
          <p:cNvSpPr txBox="1"/>
          <p:nvPr/>
        </p:nvSpPr>
        <p:spPr>
          <a:xfrm>
            <a:off x="3772878" y="525937"/>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8" name="TextBox 7">
            <a:extLst>
              <a:ext uri="{FF2B5EF4-FFF2-40B4-BE49-F238E27FC236}">
                <a16:creationId xmlns:a16="http://schemas.microsoft.com/office/drawing/2014/main" id="{EFE64C15-8E2D-4C66-B071-8E9D109C57FB}"/>
              </a:ext>
            </a:extLst>
          </p:cNvPr>
          <p:cNvSpPr txBox="1"/>
          <p:nvPr/>
        </p:nvSpPr>
        <p:spPr>
          <a:xfrm>
            <a:off x="2611831" y="2440315"/>
            <a:ext cx="6810825" cy="1569660"/>
          </a:xfrm>
          <a:prstGeom prst="rect">
            <a:avLst/>
          </a:prstGeom>
          <a:noFill/>
        </p:spPr>
        <p:txBody>
          <a:bodyPr wrap="squar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pic>
        <p:nvPicPr>
          <p:cNvPr id="9" name="图片 6">
            <a:extLst>
              <a:ext uri="{FF2B5EF4-FFF2-40B4-BE49-F238E27FC236}">
                <a16:creationId xmlns:a16="http://schemas.microsoft.com/office/drawing/2014/main" id="{819C44DA-6571-4BDD-8EE7-BD36461D4F4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27944"/>
            <a:ext cx="12192000" cy="1568824"/>
          </a:xfrm>
          <a:prstGeom prst="rect">
            <a:avLst/>
          </a:prstGeom>
        </p:spPr>
      </p:pic>
      <p:pic>
        <p:nvPicPr>
          <p:cNvPr id="10" name="图片 9">
            <a:extLst>
              <a:ext uri="{FF2B5EF4-FFF2-40B4-BE49-F238E27FC236}">
                <a16:creationId xmlns:a16="http://schemas.microsoft.com/office/drawing/2014/main" id="{B6007D14-A623-4621-8C79-DAA9F997E8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3545" y="3983653"/>
            <a:ext cx="3200400" cy="3039035"/>
          </a:xfrm>
          <a:prstGeom prst="rect">
            <a:avLst/>
          </a:prstGeom>
        </p:spPr>
      </p:pic>
      <p:pic>
        <p:nvPicPr>
          <p:cNvPr id="11" name="图片 10">
            <a:extLst>
              <a:ext uri="{FF2B5EF4-FFF2-40B4-BE49-F238E27FC236}">
                <a16:creationId xmlns:a16="http://schemas.microsoft.com/office/drawing/2014/main" id="{9671E171-3E08-4248-A3AE-6DB6B872BC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09587" y="3557499"/>
            <a:ext cx="2263295" cy="3827929"/>
          </a:xfrm>
          <a:prstGeom prst="rect">
            <a:avLst/>
          </a:prstGeom>
        </p:spPr>
      </p:pic>
    </p:spTree>
    <p:extLst>
      <p:ext uri="{BB962C8B-B14F-4D97-AF65-F5344CB8AC3E}">
        <p14:creationId xmlns:p14="http://schemas.microsoft.com/office/powerpoint/2010/main" val="3400268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EB2957-5081-4BF9-8761-AF0FA77DBE03}"/>
              </a:ext>
            </a:extLst>
          </p:cNvPr>
          <p:cNvPicPr>
            <a:picLocks noChangeAspect="1"/>
          </p:cNvPicPr>
          <p:nvPr/>
        </p:nvPicPr>
        <p:blipFill>
          <a:blip r:embed="rId2"/>
          <a:stretch>
            <a:fillRect/>
          </a:stretch>
        </p:blipFill>
        <p:spPr>
          <a:xfrm>
            <a:off x="4984598" y="1206197"/>
            <a:ext cx="2222803" cy="2222803"/>
          </a:xfrm>
          <a:prstGeom prst="rect">
            <a:avLst/>
          </a:prstGeom>
        </p:spPr>
      </p:pic>
      <p:sp>
        <p:nvSpPr>
          <p:cNvPr id="3" name="TextBox 2">
            <a:extLst>
              <a:ext uri="{FF2B5EF4-FFF2-40B4-BE49-F238E27FC236}">
                <a16:creationId xmlns:a16="http://schemas.microsoft.com/office/drawing/2014/main" id="{91C0621B-4B37-4E4D-8B22-D96819DE125A}"/>
              </a:ext>
            </a:extLst>
          </p:cNvPr>
          <p:cNvSpPr txBox="1"/>
          <p:nvPr/>
        </p:nvSpPr>
        <p:spPr>
          <a:xfrm>
            <a:off x="3881079" y="3505200"/>
            <a:ext cx="4429839" cy="1015663"/>
          </a:xfrm>
          <a:prstGeom prst="rect">
            <a:avLst/>
          </a:prstGeom>
          <a:noFill/>
        </p:spPr>
        <p:txBody>
          <a:bodyPr wrap="square" rtlCol="0">
            <a:spAutoFit/>
          </a:bodyPr>
          <a:lstStyle/>
          <a:p>
            <a:pPr algn="ctr"/>
            <a:r>
              <a:rPr lang="en-US" sz="6000" dirty="0">
                <a:solidFill>
                  <a:srgbClr val="FF2A5D"/>
                </a:solidFill>
                <a:effectLst>
                  <a:outerShdw blurRad="38100" dist="38100" dir="2700000" algn="tl">
                    <a:srgbClr val="000000">
                      <a:alpha val="43137"/>
                    </a:srgbClr>
                  </a:outerShdw>
                </a:effectLst>
                <a:latin typeface="HP-167" panose="020B0803050302020204" pitchFamily="34" charset="0"/>
              </a:rPr>
              <a:t>VẬN DỤNG</a:t>
            </a:r>
          </a:p>
        </p:txBody>
      </p:sp>
    </p:spTree>
    <p:extLst>
      <p:ext uri="{BB962C8B-B14F-4D97-AF65-F5344CB8AC3E}">
        <p14:creationId xmlns:p14="http://schemas.microsoft.com/office/powerpoint/2010/main" val="2828299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75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1">
            <a:extLst>
              <a:ext uri="{FF2B5EF4-FFF2-40B4-BE49-F238E27FC236}">
                <a16:creationId xmlns:a16="http://schemas.microsoft.com/office/drawing/2014/main" id="{DAD0ABE0-A91F-4B93-9501-5684835DAE06}"/>
              </a:ext>
            </a:extLst>
          </p:cNvPr>
          <p:cNvGrpSpPr/>
          <p:nvPr/>
        </p:nvGrpSpPr>
        <p:grpSpPr>
          <a:xfrm>
            <a:off x="1295400" y="3429000"/>
            <a:ext cx="10287000" cy="2317849"/>
            <a:chOff x="7306293" y="2755208"/>
            <a:chExt cx="10287000" cy="2317849"/>
          </a:xfrm>
        </p:grpSpPr>
        <p:sp>
          <p:nvSpPr>
            <p:cNvPr id="17" name="9">
              <a:extLst>
                <a:ext uri="{FF2B5EF4-FFF2-40B4-BE49-F238E27FC236}">
                  <a16:creationId xmlns:a16="http://schemas.microsoft.com/office/drawing/2014/main" id="{4DF111A2-2FAF-4AC9-945A-D14664DE88A9}"/>
                </a:ext>
              </a:extLst>
            </p:cNvPr>
            <p:cNvSpPr/>
            <p:nvPr/>
          </p:nvSpPr>
          <p:spPr>
            <a:xfrm>
              <a:off x="7306293" y="2755208"/>
              <a:ext cx="10287000" cy="2308324"/>
            </a:xfrm>
            <a:prstGeom prst="roundRect">
              <a:avLst/>
            </a:prstGeom>
            <a:solidFill>
              <a:schemeClr val="bg1"/>
            </a:solidFill>
            <a:ln>
              <a:noFill/>
            </a:ln>
            <a:effectLst>
              <a:outerShdw blurRad="3556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17">
              <a:extLst>
                <a:ext uri="{FF2B5EF4-FFF2-40B4-BE49-F238E27FC236}">
                  <a16:creationId xmlns:a16="http://schemas.microsoft.com/office/drawing/2014/main" id="{6DCA10CE-E077-4B20-A8A1-2EC8238B3B91}"/>
                </a:ext>
              </a:extLst>
            </p:cNvPr>
            <p:cNvSpPr txBox="1"/>
            <p:nvPr/>
          </p:nvSpPr>
          <p:spPr>
            <a:xfrm>
              <a:off x="7715813" y="2764733"/>
              <a:ext cx="9713674" cy="2308324"/>
            </a:xfrm>
            <a:prstGeom prst="rect">
              <a:avLst/>
            </a:prstGeom>
            <a:noFill/>
          </p:spPr>
          <p:txBody>
            <a:bodyPr wrap="square" rtlCol="0">
              <a:spAutoFit/>
            </a:bodyPr>
            <a:lstStyle/>
            <a:p>
              <a:pPr algn="just" defTabSz="1219170">
                <a:buClr>
                  <a:srgbClr val="000000"/>
                </a:buClr>
                <a:defRPr/>
              </a:pPr>
              <a:r>
                <a:rPr lang="vi-VN" sz="3600" b="0" i="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Trước khi nói chuyện, em hãy đoán xem niềm vui của từng thành viên là gì. Sau đó hãy trò chuyện với mọi người để xem những gì mình dự đoán có đúng không?</a:t>
              </a:r>
              <a:endParaRPr lang="en-US" sz="3600" b="1" kern="0" dirty="0">
                <a:solidFill>
                  <a:srgbClr val="17479D"/>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grpSp>
        <p:nvGrpSpPr>
          <p:cNvPr id="21" name="14">
            <a:extLst>
              <a:ext uri="{FF2B5EF4-FFF2-40B4-BE49-F238E27FC236}">
                <a16:creationId xmlns:a16="http://schemas.microsoft.com/office/drawing/2014/main" id="{00AB0DDF-20D2-481B-8B28-3F65BB2C9693}"/>
              </a:ext>
            </a:extLst>
          </p:cNvPr>
          <p:cNvGrpSpPr/>
          <p:nvPr/>
        </p:nvGrpSpPr>
        <p:grpSpPr>
          <a:xfrm>
            <a:off x="920225" y="4207987"/>
            <a:ext cx="750350" cy="750350"/>
            <a:chOff x="5945726" y="1484335"/>
            <a:chExt cx="750350" cy="750350"/>
          </a:xfrm>
        </p:grpSpPr>
        <p:sp>
          <p:nvSpPr>
            <p:cNvPr id="22" name="15">
              <a:extLst>
                <a:ext uri="{FF2B5EF4-FFF2-40B4-BE49-F238E27FC236}">
                  <a16:creationId xmlns:a16="http://schemas.microsoft.com/office/drawing/2014/main" id="{AF192C3D-54C9-4C02-BC7F-84B30A9AE558}"/>
                </a:ext>
              </a:extLst>
            </p:cNvPr>
            <p:cNvSpPr/>
            <p:nvPr/>
          </p:nvSpPr>
          <p:spPr>
            <a:xfrm>
              <a:off x="6034446" y="1573055"/>
              <a:ext cx="572910" cy="572910"/>
            </a:xfrm>
            <a:prstGeom prst="ellipse">
              <a:avLst/>
            </a:prstGeom>
            <a:solidFill>
              <a:srgbClr val="F6B0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16">
              <a:extLst>
                <a:ext uri="{FF2B5EF4-FFF2-40B4-BE49-F238E27FC236}">
                  <a16:creationId xmlns:a16="http://schemas.microsoft.com/office/drawing/2014/main" id="{CC064AA9-F0FD-434B-9B6B-7E414C48FDF3}"/>
                </a:ext>
              </a:extLst>
            </p:cNvPr>
            <p:cNvSpPr/>
            <p:nvPr/>
          </p:nvSpPr>
          <p:spPr>
            <a:xfrm>
              <a:off x="5945726" y="1484335"/>
              <a:ext cx="750350" cy="750350"/>
            </a:xfrm>
            <a:prstGeom prst="ellipse">
              <a:avLst/>
            </a:prstGeom>
            <a:noFill/>
            <a:ln>
              <a:solidFill>
                <a:srgbClr val="F6B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11" name="Picture 10">
            <a:extLst>
              <a:ext uri="{FF2B5EF4-FFF2-40B4-BE49-F238E27FC236}">
                <a16:creationId xmlns:a16="http://schemas.microsoft.com/office/drawing/2014/main" id="{1AC258B5-9732-4FCD-BDC4-D05D7CCE695D}"/>
              </a:ext>
            </a:extLst>
          </p:cNvPr>
          <p:cNvPicPr>
            <a:picLocks noChangeAspect="1"/>
          </p:cNvPicPr>
          <p:nvPr/>
        </p:nvPicPr>
        <p:blipFill>
          <a:blip r:embed="rId3"/>
          <a:stretch>
            <a:fillRect/>
          </a:stretch>
        </p:blipFill>
        <p:spPr>
          <a:xfrm>
            <a:off x="1166956" y="336782"/>
            <a:ext cx="10578246" cy="2330217"/>
          </a:xfrm>
          <a:prstGeom prst="rect">
            <a:avLst/>
          </a:prstGeom>
        </p:spPr>
      </p:pic>
      <p:sp>
        <p:nvSpPr>
          <p:cNvPr id="12" name="TextBox 11">
            <a:extLst>
              <a:ext uri="{FF2B5EF4-FFF2-40B4-BE49-F238E27FC236}">
                <a16:creationId xmlns:a16="http://schemas.microsoft.com/office/drawing/2014/main" id="{11EC9EB4-8C44-46C8-B072-524CCBA230AB}"/>
              </a:ext>
            </a:extLst>
          </p:cNvPr>
          <p:cNvSpPr txBox="1"/>
          <p:nvPr/>
        </p:nvSpPr>
        <p:spPr>
          <a:xfrm>
            <a:off x="1660013" y="456966"/>
            <a:ext cx="9801280" cy="1748107"/>
          </a:xfrm>
          <a:prstGeom prst="rect">
            <a:avLst/>
          </a:prstGeom>
          <a:noFill/>
        </p:spPr>
        <p:txBody>
          <a:bodyPr wrap="square">
            <a:spAutoFit/>
          </a:bodyPr>
          <a:lstStyle/>
          <a:p>
            <a:pPr algn="ctr" defTabSz="1219170">
              <a:lnSpc>
                <a:spcPct val="130000"/>
              </a:lnSpc>
              <a:buClr>
                <a:srgbClr val="000000"/>
              </a:buClr>
              <a:defRPr/>
            </a:pPr>
            <a:r>
              <a:rPr lang="vi-VN" sz="44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rPr>
              <a:t>Nói chuyện với người thân về niềm vui của từng thành viên trong gia đình em </a:t>
            </a:r>
            <a:endParaRPr lang="en-US" sz="4400" b="1" kern="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 name="Picture 12">
            <a:extLst>
              <a:ext uri="{FF2B5EF4-FFF2-40B4-BE49-F238E27FC236}">
                <a16:creationId xmlns:a16="http://schemas.microsoft.com/office/drawing/2014/main" id="{0640275A-B680-40C0-94BC-C180FDC4EFAE}"/>
              </a:ext>
            </a:extLst>
          </p:cNvPr>
          <p:cNvPicPr>
            <a:picLocks noChangeAspect="1"/>
          </p:cNvPicPr>
          <p:nvPr/>
        </p:nvPicPr>
        <p:blipFill>
          <a:blip r:embed="rId4"/>
          <a:stretch>
            <a:fillRect/>
          </a:stretch>
        </p:blipFill>
        <p:spPr>
          <a:xfrm>
            <a:off x="351898" y="231703"/>
            <a:ext cx="1353022" cy="1353022"/>
          </a:xfrm>
          <a:prstGeom prst="rect">
            <a:avLst/>
          </a:prstGeom>
        </p:spPr>
      </p:pic>
    </p:spTree>
    <p:extLst>
      <p:ext uri="{BB962C8B-B14F-4D97-AF65-F5344CB8AC3E}">
        <p14:creationId xmlns:p14="http://schemas.microsoft.com/office/powerpoint/2010/main" val="1518480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EB883F-22E1-4E92-AEA4-453B3D568B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4806" y="658771"/>
            <a:ext cx="9181253" cy="5076598"/>
          </a:xfrm>
          <a:prstGeom prst="rect">
            <a:avLst/>
          </a:prstGeom>
        </p:spPr>
      </p:pic>
      <p:pic>
        <p:nvPicPr>
          <p:cNvPr id="2" name="Picture 1">
            <a:extLst>
              <a:ext uri="{FF2B5EF4-FFF2-40B4-BE49-F238E27FC236}">
                <a16:creationId xmlns:a16="http://schemas.microsoft.com/office/drawing/2014/main" id="{B6382792-B10D-4303-BCDA-51A2747D7BBD}"/>
              </a:ext>
            </a:extLst>
          </p:cNvPr>
          <p:cNvPicPr>
            <a:picLocks noChangeAspect="1"/>
          </p:cNvPicPr>
          <p:nvPr/>
        </p:nvPicPr>
        <p:blipFill>
          <a:blip r:embed="rId3"/>
          <a:stretch>
            <a:fillRect/>
          </a:stretch>
        </p:blipFill>
        <p:spPr>
          <a:xfrm>
            <a:off x="3367803" y="1414097"/>
            <a:ext cx="5456393" cy="4029805"/>
          </a:xfrm>
          <a:prstGeom prst="rect">
            <a:avLst/>
          </a:prstGeom>
        </p:spPr>
      </p:pic>
    </p:spTree>
    <p:extLst>
      <p:ext uri="{BB962C8B-B14F-4D97-AF65-F5344CB8AC3E}">
        <p14:creationId xmlns:p14="http://schemas.microsoft.com/office/powerpoint/2010/main" val="3248463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218;p34">
            <a:extLst>
              <a:ext uri="{FF2B5EF4-FFF2-40B4-BE49-F238E27FC236}">
                <a16:creationId xmlns:a16="http://schemas.microsoft.com/office/drawing/2014/main" id="{A5DA847D-E733-4CCF-8AD3-E92B134459C0}"/>
              </a:ext>
            </a:extLst>
          </p:cNvPr>
          <p:cNvSpPr txBox="1">
            <a:spLocks/>
          </p:cNvSpPr>
          <p:nvPr/>
        </p:nvSpPr>
        <p:spPr>
          <a:xfrm>
            <a:off x="5105400" y="105131"/>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7" panose="020B0803050302020204" pitchFamily="34" charset="0"/>
                <a:ea typeface="华文彩云" panose="02010800040101010101" charset="-122"/>
                <a:cs typeface="Algerian" panose="04020705040A02060702" charset="0"/>
              </a:rPr>
              <a:t>TUẦN 11</a:t>
            </a:r>
          </a:p>
        </p:txBody>
      </p:sp>
      <p:sp>
        <p:nvSpPr>
          <p:cNvPr id="58" name="1">
            <a:extLst>
              <a:ext uri="{FF2B5EF4-FFF2-40B4-BE49-F238E27FC236}">
                <a16:creationId xmlns:a16="http://schemas.microsoft.com/office/drawing/2014/main" id="{AB8DEDD5-45A8-4390-8D45-917F925793E5}"/>
              </a:ext>
            </a:extLst>
          </p:cNvPr>
          <p:cNvSpPr>
            <a:spLocks noGrp="1"/>
          </p:cNvSpPr>
          <p:nvPr/>
        </p:nvSpPr>
        <p:spPr>
          <a:xfrm>
            <a:off x="5452087" y="5604868"/>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a:t>
            </a:r>
            <a:r>
              <a:rPr lang="en-US" altLang="zh-CN" sz="2800" b="1" i="0" u="none" strike="noStrike" kern="220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 4</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4" name="Picture 3">
            <a:extLst>
              <a:ext uri="{FF2B5EF4-FFF2-40B4-BE49-F238E27FC236}">
                <a16:creationId xmlns:a16="http://schemas.microsoft.com/office/drawing/2014/main" id="{FBEB883F-22E1-4E92-AEA4-453B3D568B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4806" y="658771"/>
            <a:ext cx="9181253" cy="5076598"/>
          </a:xfrm>
          <a:prstGeom prst="rect">
            <a:avLst/>
          </a:prstGeom>
        </p:spPr>
      </p:pic>
      <p:pic>
        <p:nvPicPr>
          <p:cNvPr id="5" name="Picture 4">
            <a:extLst>
              <a:ext uri="{FF2B5EF4-FFF2-40B4-BE49-F238E27FC236}">
                <a16:creationId xmlns:a16="http://schemas.microsoft.com/office/drawing/2014/main" id="{9C60D235-23E9-42B9-BF6E-231E4185AC40}"/>
              </a:ext>
            </a:extLst>
          </p:cNvPr>
          <p:cNvPicPr>
            <a:picLocks noChangeAspect="1"/>
          </p:cNvPicPr>
          <p:nvPr/>
        </p:nvPicPr>
        <p:blipFill>
          <a:blip r:embed="rId3"/>
          <a:stretch>
            <a:fillRect/>
          </a:stretch>
        </p:blipFill>
        <p:spPr>
          <a:xfrm>
            <a:off x="4705991" y="1569842"/>
            <a:ext cx="2780017" cy="1103472"/>
          </a:xfrm>
          <a:prstGeom prst="rect">
            <a:avLst/>
          </a:prstGeom>
        </p:spPr>
      </p:pic>
      <p:pic>
        <p:nvPicPr>
          <p:cNvPr id="6" name="Picture 5">
            <a:extLst>
              <a:ext uri="{FF2B5EF4-FFF2-40B4-BE49-F238E27FC236}">
                <a16:creationId xmlns:a16="http://schemas.microsoft.com/office/drawing/2014/main" id="{A7F409E7-00BA-44E6-BA3B-853DB027AD25}"/>
              </a:ext>
            </a:extLst>
          </p:cNvPr>
          <p:cNvPicPr>
            <a:picLocks noChangeAspect="1"/>
          </p:cNvPicPr>
          <p:nvPr/>
        </p:nvPicPr>
        <p:blipFill>
          <a:blip r:embed="rId4"/>
          <a:stretch>
            <a:fillRect/>
          </a:stretch>
        </p:blipFill>
        <p:spPr>
          <a:xfrm>
            <a:off x="2047904" y="2447419"/>
            <a:ext cx="8096190" cy="3023878"/>
          </a:xfrm>
          <a:prstGeom prst="rect">
            <a:avLst/>
          </a:prstGeom>
        </p:spPr>
      </p:pic>
    </p:spTree>
    <p:extLst>
      <p:ext uri="{BB962C8B-B14F-4D97-AF65-F5344CB8AC3E}">
        <p14:creationId xmlns:p14="http://schemas.microsoft.com/office/powerpoint/2010/main" val="176674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14:presetBounceEnd="56000">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14:bounceEnd="56000">
                                          <p:cBhvr additive="base">
                                            <p:cTn id="18" dur="1500" fill="hold"/>
                                            <p:tgtEl>
                                              <p:spTgt spid="5"/>
                                            </p:tgtEl>
                                            <p:attrNameLst>
                                              <p:attrName>ppt_x</p:attrName>
                                            </p:attrNameLst>
                                          </p:cBhvr>
                                          <p:tavLst>
                                            <p:tav tm="0">
                                              <p:val>
                                                <p:strVal val="#ppt_x"/>
                                              </p:val>
                                            </p:tav>
                                            <p:tav tm="100000">
                                              <p:val>
                                                <p:strVal val="#ppt_x"/>
                                              </p:val>
                                            </p:tav>
                                          </p:tavLst>
                                        </p:anim>
                                        <p:anim calcmode="lin" valueType="num" p14:bounceEnd="56000">
                                          <p:cBhvr additive="base">
                                            <p:cTn id="19"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500"/>
                                </p:stCondLst>
                                <p:childTnLst>
                                  <p:par>
                                    <p:cTn id="26" presetID="8" presetClass="entr" presetSubtype="16"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amond(in)">
                                          <p:cBhvr>
                                            <p:cTn id="28" dur="1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500" fill="hold"/>
                                            <p:tgtEl>
                                              <p:spTgt spid="5"/>
                                            </p:tgtEl>
                                            <p:attrNameLst>
                                              <p:attrName>ppt_x</p:attrName>
                                            </p:attrNameLst>
                                          </p:cBhvr>
                                          <p:tavLst>
                                            <p:tav tm="0">
                                              <p:val>
                                                <p:strVal val="#ppt_x"/>
                                              </p:val>
                                            </p:tav>
                                            <p:tav tm="100000">
                                              <p:val>
                                                <p:strVal val="#ppt_x"/>
                                              </p:val>
                                            </p:tav>
                                          </p:tavLst>
                                        </p:anim>
                                        <p:anim calcmode="lin" valueType="num">
                                          <p:cBhvr additive="base">
                                            <p:cTn id="19"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500"/>
                                </p:stCondLst>
                                <p:childTnLst>
                                  <p:par>
                                    <p:cTn id="26" presetID="8" presetClass="entr" presetSubtype="16"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amond(in)">
                                          <p:cBhvr>
                                            <p:cTn id="28" dur="1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5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42" name="Google Shape;396;p31">
            <a:extLst>
              <a:ext uri="{FF2B5EF4-FFF2-40B4-BE49-F238E27FC236}">
                <a16:creationId xmlns:a16="http://schemas.microsoft.com/office/drawing/2014/main" id="{9D62DDF1-043D-4638-8E6C-9927CEE40C0D}"/>
              </a:ext>
            </a:extLst>
          </p:cNvPr>
          <p:cNvGrpSpPr/>
          <p:nvPr/>
        </p:nvGrpSpPr>
        <p:grpSpPr>
          <a:xfrm>
            <a:off x="702146" y="990600"/>
            <a:ext cx="11243373" cy="5372874"/>
            <a:chOff x="1741360" y="1071703"/>
            <a:chExt cx="6005068" cy="3022263"/>
          </a:xfrm>
        </p:grpSpPr>
        <p:sp>
          <p:nvSpPr>
            <p:cNvPr id="43" name="Google Shape;397;p31">
              <a:extLst>
                <a:ext uri="{FF2B5EF4-FFF2-40B4-BE49-F238E27FC236}">
                  <a16:creationId xmlns:a16="http://schemas.microsoft.com/office/drawing/2014/main" id="{CED1AA1B-D266-4455-A0E3-89CF3906FDA7}"/>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solidFill>
                  <a:srgbClr val="447156"/>
                </a:solidFill>
              </a:endParaRPr>
            </a:p>
          </p:txBody>
        </p:sp>
        <p:sp>
          <p:nvSpPr>
            <p:cNvPr id="44" name="Google Shape;398;p31">
              <a:extLst>
                <a:ext uri="{FF2B5EF4-FFF2-40B4-BE49-F238E27FC236}">
                  <a16:creationId xmlns:a16="http://schemas.microsoft.com/office/drawing/2014/main" id="{0695A43E-9D23-4B3F-A7E1-76F9BFDE80B8}"/>
                </a:ext>
              </a:extLst>
            </p:cNvPr>
            <p:cNvSpPr/>
            <p:nvPr/>
          </p:nvSpPr>
          <p:spPr>
            <a:xfrm rot="21470825">
              <a:off x="1741360" y="1071703"/>
              <a:ext cx="5898603" cy="2888221"/>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solidFill>
                  <a:srgbClr val="447156"/>
                </a:solidFill>
              </a:endParaRPr>
            </a:p>
          </p:txBody>
        </p:sp>
      </p:grpSp>
      <p:sp>
        <p:nvSpPr>
          <p:cNvPr id="48" name="Google Shape;402;p31">
            <a:extLst>
              <a:ext uri="{FF2B5EF4-FFF2-40B4-BE49-F238E27FC236}">
                <a16:creationId xmlns:a16="http://schemas.microsoft.com/office/drawing/2014/main" id="{D02D3C34-5596-4981-B9AA-E0949F9820C7}"/>
              </a:ext>
            </a:extLst>
          </p:cNvPr>
          <p:cNvSpPr/>
          <p:nvPr/>
        </p:nvSpPr>
        <p:spPr>
          <a:xfrm>
            <a:off x="10605531" y="141464"/>
            <a:ext cx="1339988" cy="133998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B8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47156"/>
              </a:solidFill>
            </a:endParaRPr>
          </a:p>
        </p:txBody>
      </p:sp>
      <p:sp>
        <p:nvSpPr>
          <p:cNvPr id="8" name="TextBox 7">
            <a:extLst>
              <a:ext uri="{FF2B5EF4-FFF2-40B4-BE49-F238E27FC236}">
                <a16:creationId xmlns:a16="http://schemas.microsoft.com/office/drawing/2014/main" id="{6ADF7867-892E-4897-AEFB-940187A05E5A}"/>
              </a:ext>
            </a:extLst>
          </p:cNvPr>
          <p:cNvSpPr txBox="1"/>
          <p:nvPr/>
        </p:nvSpPr>
        <p:spPr>
          <a:xfrm>
            <a:off x="1421553" y="1905000"/>
            <a:ext cx="9605221" cy="2862322"/>
          </a:xfrm>
          <a:prstGeom prst="rect">
            <a:avLst/>
          </a:prstGeom>
          <a:noFill/>
        </p:spPr>
        <p:txBody>
          <a:bodyPr wrap="square">
            <a:spAutoFit/>
          </a:bodyPr>
          <a:lstStyle/>
          <a:p>
            <a:pPr algn="ctr">
              <a:lnSpc>
                <a:spcPct val="150000"/>
              </a:lnSpc>
            </a:pPr>
            <a:r>
              <a:rPr lang="en-US" sz="6600" b="1" i="0">
                <a:solidFill>
                  <a:srgbClr val="EA6124"/>
                </a:solidFill>
                <a:effectLst/>
                <a:latin typeface="HP001" panose="020B0603050302020204" pitchFamily="34" charset="0"/>
              </a:rPr>
              <a:t>ǡ</a:t>
            </a:r>
            <a:r>
              <a:rPr lang="el-GR" sz="6600" b="1" i="0">
                <a:solidFill>
                  <a:srgbClr val="EA6124"/>
                </a:solidFill>
                <a:effectLst/>
                <a:latin typeface="HP001" panose="020B0603050302020204" pitchFamily="34" charset="0"/>
              </a:rPr>
              <a:t>μ</a:t>
            </a:r>
            <a:r>
              <a:rPr lang="en-US" sz="6600" b="1" i="0">
                <a:solidFill>
                  <a:srgbClr val="EA6124"/>
                </a:solidFill>
                <a:effectLst/>
                <a:latin typeface="HP001" panose="020B0603050302020204" pitchFamily="34" charset="0"/>
              </a:rPr>
              <a:t>ếnḑ V</a:t>
            </a:r>
            <a:r>
              <a:rPr lang="el-GR" sz="6600" b="1" i="0">
                <a:solidFill>
                  <a:srgbClr val="EA6124"/>
                </a:solidFill>
                <a:effectLst/>
                <a:latin typeface="HP001" panose="020B0603050302020204" pitchFamily="34" charset="0"/>
              </a:rPr>
              <a:t>Θ</a:t>
            </a:r>
            <a:r>
              <a:rPr lang="en-US" sz="6600" b="1" i="0">
                <a:solidFill>
                  <a:srgbClr val="EA6124"/>
                </a:solidFill>
                <a:effectLst/>
                <a:latin typeface="HP001" panose="020B0603050302020204" pitchFamily="34" charset="0"/>
              </a:rPr>
              <a:t>ʸt</a:t>
            </a:r>
            <a:br>
              <a:rPr lang="en-US" sz="7200"/>
            </a:br>
            <a:r>
              <a:rPr lang="en-US" sz="5400" b="1">
                <a:latin typeface="HP001" panose="020B0603050302020204" pitchFamily="34" charset="0"/>
                <a:ea typeface="HP001" panose="020B0603050302020204" pitchFamily="34" charset="0"/>
              </a:rPr>
              <a:t>Nó</a:t>
            </a:r>
            <a:r>
              <a:rPr lang="el-GR" sz="5400" b="1">
                <a:latin typeface="HP001" panose="020B0603050302020204" pitchFamily="34" charset="0"/>
                <a:ea typeface="HP001" panose="020B0603050302020204" pitchFamily="34" charset="0"/>
              </a:rPr>
              <a:t>Τ΅ </a:t>
            </a:r>
            <a:r>
              <a:rPr lang="en-US" sz="5400" b="1">
                <a:latin typeface="HP001" panose="020B0603050302020204" pitchFamily="34" charset="0"/>
                <a:ea typeface="HP001" panose="020B0603050302020204" pitchFamily="34" charset="0"/>
              </a:rPr>
              <a:t>ȩà ǻ</a:t>
            </a:r>
            <a:r>
              <a:rPr lang="el-GR" sz="5400" b="1">
                <a:latin typeface="HP001" panose="020B0603050302020204" pitchFamily="34" charset="0"/>
                <a:ea typeface="HP001" panose="020B0603050302020204" pitchFamily="34" charset="0"/>
              </a:rPr>
              <a:t>Ή;: </a:t>
            </a:r>
            <a:r>
              <a:rPr lang="en-US" sz="5400" b="1">
                <a:latin typeface="HP001" panose="020B0603050302020204" pitchFamily="34" charset="0"/>
                <a:ea typeface="HP001" panose="020B0603050302020204" pitchFamily="34" charset="0"/>
                <a:cs typeface="Arial-Rounded" panose="020B0500000000000000" pitchFamily="34" charset="0"/>
              </a:rPr>
              <a:t>N</a:t>
            </a:r>
            <a:r>
              <a:rPr lang="el-GR" sz="5400" b="1">
                <a:latin typeface="HP001" panose="020B0603050302020204" pitchFamily="34" charset="0"/>
                <a:ea typeface="HP001" panose="020B0603050302020204" pitchFamily="34" charset="0"/>
                <a:cs typeface="Arial-Rounded" panose="020B0500000000000000" pitchFamily="34" charset="0"/>
              </a:rPr>
              <a:t>Θ</a:t>
            </a:r>
            <a:r>
              <a:rPr lang="en-US" sz="5400" b="1">
                <a:latin typeface="HP001" panose="020B0603050302020204" pitchFamily="34" charset="0"/>
                <a:ea typeface="HP001" panose="020B0603050302020204" pitchFamily="34" charset="0"/>
                <a:cs typeface="Arial-Rounded" panose="020B0500000000000000" pitchFamily="34" charset="0"/>
              </a:rPr>
              <a:t>ềm ȫ</a:t>
            </a:r>
            <a:r>
              <a:rPr lang="el-GR" sz="5400" b="1">
                <a:latin typeface="HP001" panose="020B0603050302020204" pitchFamily="34" charset="0"/>
                <a:ea typeface="HP001" panose="020B0603050302020204" pitchFamily="34" charset="0"/>
                <a:cs typeface="Arial-Rounded" panose="020B0500000000000000" pitchFamily="34" charset="0"/>
              </a:rPr>
              <a:t>ί</a:t>
            </a:r>
            <a:r>
              <a:rPr lang="en-US" sz="5400" b="1">
                <a:latin typeface="HP001" panose="020B0603050302020204" pitchFamily="34" charset="0"/>
                <a:ea typeface="HP001" panose="020B0603050302020204" pitchFamily="34" charset="0"/>
                <a:cs typeface="Arial-Rounded" panose="020B0500000000000000" pitchFamily="34" charset="0"/>
              </a:rPr>
              <a:t>i của </a:t>
            </a:r>
            <a:r>
              <a:rPr lang="el-GR" sz="5400" b="1">
                <a:latin typeface="HP001" panose="020B0603050302020204" pitchFamily="34" charset="0"/>
                <a:ea typeface="HP001" panose="020B0603050302020204" pitchFamily="34" charset="0"/>
                <a:cs typeface="Arial-Rounded" panose="020B0500000000000000" pitchFamily="34" charset="0"/>
              </a:rPr>
              <a:t>΄</a:t>
            </a:r>
            <a:r>
              <a:rPr lang="en-US" sz="5400" b="1">
                <a:latin typeface="HP001" panose="020B0603050302020204" pitchFamily="34" charset="0"/>
                <a:ea typeface="HP001" panose="020B0603050302020204" pitchFamily="34" charset="0"/>
                <a:cs typeface="Arial-Rounded" panose="020B0500000000000000" pitchFamily="34" charset="0"/>
              </a:rPr>
              <a:t>m</a:t>
            </a:r>
            <a:endParaRPr lang="en-US" sz="5400">
              <a:solidFill>
                <a:schemeClr val="tx1">
                  <a:lumMod val="85000"/>
                  <a:lumOff val="15000"/>
                </a:schemeClr>
              </a:solidFill>
              <a:latin typeface="HP001" panose="020B0603050302020204" pitchFamily="34" charset="0"/>
              <a:ea typeface="HP001" panose="020B0603050302020204"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B0D3D866-AC98-49E1-9211-A30E648F855B}"/>
              </a:ext>
            </a:extLst>
          </p:cNvPr>
          <p:cNvPicPr>
            <a:picLocks noChangeAspect="1"/>
          </p:cNvPicPr>
          <p:nvPr/>
        </p:nvPicPr>
        <p:blipFill>
          <a:blip r:embed="rId3"/>
          <a:stretch>
            <a:fillRect/>
          </a:stretch>
        </p:blipFill>
        <p:spPr>
          <a:xfrm>
            <a:off x="152695" y="77943"/>
            <a:ext cx="3810000" cy="93337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ppt_x</p:attrName>
                                        </p:attrNameLst>
                                      </p:cBhvr>
                                      <p:tavLst>
                                        <p:tav tm="0">
                                          <p:val>
                                            <p:strVal val="#ppt_x-.2"/>
                                          </p:val>
                                        </p:tav>
                                        <p:tav tm="100000">
                                          <p:val>
                                            <p:strVal val="#ppt_x"/>
                                          </p:val>
                                        </p:tav>
                                      </p:tavLst>
                                    </p:anim>
                                    <p:anim calcmode="lin" valueType="num">
                                      <p:cBhvr>
                                        <p:cTn id="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1000" fill="hold"/>
                                        <p:tgtEl>
                                          <p:spTgt spid="48"/>
                                        </p:tgtEl>
                                        <p:attrNameLst>
                                          <p:attrName>ppt_x</p:attrName>
                                        </p:attrNameLst>
                                      </p:cBhvr>
                                      <p:tavLst>
                                        <p:tav tm="0">
                                          <p:val>
                                            <p:strVal val="#ppt_x-.2"/>
                                          </p:val>
                                        </p:tav>
                                        <p:tav tm="100000">
                                          <p:val>
                                            <p:strVal val="#ppt_x"/>
                                          </p:val>
                                        </p:tav>
                                      </p:tavLst>
                                    </p:anim>
                                    <p:anim calcmode="lin" valueType="num">
                                      <p:cBhvr>
                                        <p:cTn id="13"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F0E855-52F7-41C3-85E5-B8FDD0936276}"/>
              </a:ext>
            </a:extLst>
          </p:cNvPr>
          <p:cNvPicPr>
            <a:picLocks noChangeAspect="1"/>
          </p:cNvPicPr>
          <p:nvPr/>
        </p:nvPicPr>
        <p:blipFill>
          <a:blip r:embed="rId2"/>
          <a:stretch>
            <a:fillRect/>
          </a:stretch>
        </p:blipFill>
        <p:spPr>
          <a:xfrm>
            <a:off x="2637749" y="1141983"/>
            <a:ext cx="6621534" cy="5490870"/>
          </a:xfrm>
          <a:prstGeom prst="rect">
            <a:avLst/>
          </a:prstGeom>
        </p:spPr>
      </p:pic>
      <p:grpSp>
        <p:nvGrpSpPr>
          <p:cNvPr id="5" name="9">
            <a:extLst>
              <a:ext uri="{FF2B5EF4-FFF2-40B4-BE49-F238E27FC236}">
                <a16:creationId xmlns:a16="http://schemas.microsoft.com/office/drawing/2014/main" id="{B2F579F3-E3EF-4DDD-8A4B-541EAC37547A}"/>
              </a:ext>
            </a:extLst>
          </p:cNvPr>
          <p:cNvGrpSpPr/>
          <p:nvPr/>
        </p:nvGrpSpPr>
        <p:grpSpPr>
          <a:xfrm>
            <a:off x="2138516" y="140834"/>
            <a:ext cx="7620000" cy="408341"/>
            <a:chOff x="2286000" y="530480"/>
            <a:chExt cx="7620000" cy="408341"/>
          </a:xfrm>
        </p:grpSpPr>
        <p:sp>
          <p:nvSpPr>
            <p:cNvPr id="6" name="5">
              <a:extLst>
                <a:ext uri="{FF2B5EF4-FFF2-40B4-BE49-F238E27FC236}">
                  <a16:creationId xmlns:a16="http://schemas.microsoft.com/office/drawing/2014/main" id="{6979D6FE-8450-44EE-8B53-FD259A9A443B}"/>
                </a:ext>
              </a:extLst>
            </p:cNvPr>
            <p:cNvSpPr/>
            <p:nvPr/>
          </p:nvSpPr>
          <p:spPr>
            <a:xfrm>
              <a:off x="2286000" y="530480"/>
              <a:ext cx="7620000" cy="385730"/>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6">
              <a:extLst>
                <a:ext uri="{FF2B5EF4-FFF2-40B4-BE49-F238E27FC236}">
                  <a16:creationId xmlns:a16="http://schemas.microsoft.com/office/drawing/2014/main" id="{4CA3DB9C-4A99-47D9-A572-18BA7BBF1A66}"/>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NÓI VÀ NGHE: NIỀM VUI CỦA EM</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23" name="Group 22">
            <a:extLst>
              <a:ext uri="{FF2B5EF4-FFF2-40B4-BE49-F238E27FC236}">
                <a16:creationId xmlns:a16="http://schemas.microsoft.com/office/drawing/2014/main" id="{EB1023E2-F39C-476A-AE61-54676FC00D96}"/>
              </a:ext>
            </a:extLst>
          </p:cNvPr>
          <p:cNvGrpSpPr/>
          <p:nvPr/>
        </p:nvGrpSpPr>
        <p:grpSpPr>
          <a:xfrm>
            <a:off x="161453" y="150240"/>
            <a:ext cx="874198" cy="1068901"/>
            <a:chOff x="253799" y="259752"/>
            <a:chExt cx="874198" cy="1068901"/>
          </a:xfrm>
        </p:grpSpPr>
        <p:sp>
          <p:nvSpPr>
            <p:cNvPr id="24" name="51">
              <a:extLst>
                <a:ext uri="{FF2B5EF4-FFF2-40B4-BE49-F238E27FC236}">
                  <a16:creationId xmlns:a16="http://schemas.microsoft.com/office/drawing/2014/main" id="{7D152E76-27C7-4441-848E-C4AA7ACBB8AE}"/>
                </a:ext>
              </a:extLst>
            </p:cNvPr>
            <p:cNvSpPr/>
            <p:nvPr/>
          </p:nvSpPr>
          <p:spPr>
            <a:xfrm>
              <a:off x="253799" y="259752"/>
              <a:ext cx="571915" cy="891155"/>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5" name="Picture 24">
              <a:extLst>
                <a:ext uri="{FF2B5EF4-FFF2-40B4-BE49-F238E27FC236}">
                  <a16:creationId xmlns:a16="http://schemas.microsoft.com/office/drawing/2014/main" id="{235F4594-EF9B-42D5-84EA-92242B9AE68F}"/>
                </a:ext>
              </a:extLst>
            </p:cNvPr>
            <p:cNvPicPr>
              <a:picLocks noChangeAspect="1"/>
            </p:cNvPicPr>
            <p:nvPr userDrawn="1"/>
          </p:nvPicPr>
          <p:blipFill>
            <a:blip r:embed="rId3"/>
            <a:stretch>
              <a:fillRect/>
            </a:stretch>
          </p:blipFill>
          <p:spPr>
            <a:xfrm>
              <a:off x="443945" y="644601"/>
              <a:ext cx="684052" cy="684052"/>
            </a:xfrm>
            <a:prstGeom prst="rect">
              <a:avLst/>
            </a:prstGeom>
          </p:spPr>
        </p:pic>
      </p:grpSp>
      <p:sp>
        <p:nvSpPr>
          <p:cNvPr id="35" name="TextBox 34">
            <a:extLst>
              <a:ext uri="{FF2B5EF4-FFF2-40B4-BE49-F238E27FC236}">
                <a16:creationId xmlns:a16="http://schemas.microsoft.com/office/drawing/2014/main" id="{A37D72D7-DAC6-4D1C-9B5A-52F6AFE27E14}"/>
              </a:ext>
            </a:extLst>
          </p:cNvPr>
          <p:cNvSpPr txBox="1"/>
          <p:nvPr/>
        </p:nvSpPr>
        <p:spPr>
          <a:xfrm>
            <a:off x="1041614" y="541819"/>
            <a:ext cx="10807839" cy="1200329"/>
          </a:xfrm>
          <a:prstGeom prst="rect">
            <a:avLst/>
          </a:prstGeom>
          <a:noFill/>
        </p:spPr>
        <p:txBody>
          <a:bodyPr wrap="square">
            <a:spAutoFit/>
          </a:bodyPr>
          <a:lstStyle/>
          <a:p>
            <a:pPr algn="just"/>
            <a:r>
              <a:rPr lang="en-US" sz="36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1</a:t>
            </a:r>
            <a:r>
              <a:rPr lang="en-US" sz="36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vi-VN" sz="3600" b="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Quan sát tranh và nói về niềm vui của các bạn trong mỗi tranh </a:t>
            </a:r>
            <a:endParaRPr lang="en-US" sz="36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7170797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500"/>
                                        <p:tgtEl>
                                          <p:spTgt spid="23"/>
                                        </p:tgtEl>
                                      </p:cBhvr>
                                    </p:animEffect>
                                  </p:childTnLst>
                                </p:cTn>
                              </p:par>
                            </p:childTnLst>
                          </p:cTn>
                        </p:par>
                        <p:par>
                          <p:cTn id="8" fill="hold">
                            <p:stCondLst>
                              <p:cond delay="1500"/>
                            </p:stCondLst>
                            <p:childTnLst>
                              <p:par>
                                <p:cTn id="9" presetID="5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ppt_w*0.7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35"/>
                                        </p:tgtEl>
                                        <p:attrNameLst>
                                          <p:attrName>style.visibility</p:attrName>
                                        </p:attrNameLst>
                                      </p:cBhvr>
                                      <p:to>
                                        <p:strVal val="visible"/>
                                      </p:to>
                                    </p:set>
                                    <p:anim calcmode="lin" valueType="num">
                                      <p:cBhvr>
                                        <p:cTn id="18" dur="2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9" dur="250" fill="hold"/>
                                        <p:tgtEl>
                                          <p:spTgt spid="35"/>
                                        </p:tgtEl>
                                        <p:attrNameLst>
                                          <p:attrName>ppt_y</p:attrName>
                                        </p:attrNameLst>
                                      </p:cBhvr>
                                      <p:tavLst>
                                        <p:tav tm="0">
                                          <p:val>
                                            <p:strVal val="#ppt_y"/>
                                          </p:val>
                                        </p:tav>
                                        <p:tav tm="100000">
                                          <p:val>
                                            <p:strVal val="#ppt_y"/>
                                          </p:val>
                                        </p:tav>
                                      </p:tavLst>
                                    </p:anim>
                                    <p:anim calcmode="lin" valueType="num">
                                      <p:cBhvr>
                                        <p:cTn id="20" dur="2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1" dur="2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50" tmFilter="0,0; .5, 1; 1, 1"/>
                                        <p:tgtEl>
                                          <p:spTgt spid="35"/>
                                        </p:tgtEl>
                                      </p:cBhvr>
                                    </p:animEffect>
                                  </p:childTnLst>
                                </p:cTn>
                              </p:par>
                            </p:childTnLst>
                          </p:cTn>
                        </p:par>
                        <p:par>
                          <p:cTn id="23" fill="hold">
                            <p:stCondLst>
                              <p:cond delay="1475"/>
                            </p:stCondLst>
                            <p:childTnLst>
                              <p:par>
                                <p:cTn id="24" presetID="23" presetClass="entr" presetSubtype="28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strVal val="4/3*#ppt_w"/>
                                          </p:val>
                                        </p:tav>
                                        <p:tav tm="100000">
                                          <p:val>
                                            <p:strVal val="#ppt_w"/>
                                          </p:val>
                                        </p:tav>
                                      </p:tavLst>
                                    </p:anim>
                                    <p:anim calcmode="lin" valueType="num">
                                      <p:cBhvr>
                                        <p:cTn id="27"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7F74D86-A887-4B8E-9630-FD60BC08EC59}"/>
              </a:ext>
            </a:extLst>
          </p:cNvPr>
          <p:cNvPicPr>
            <a:picLocks noChangeAspect="1"/>
          </p:cNvPicPr>
          <p:nvPr/>
        </p:nvPicPr>
        <p:blipFill>
          <a:blip r:embed="rId3"/>
          <a:srcRect l="442" t="1405" r="47773" b="44471"/>
          <a:stretch>
            <a:fillRect/>
          </a:stretch>
        </p:blipFill>
        <p:spPr>
          <a:xfrm>
            <a:off x="2819400" y="1742148"/>
            <a:ext cx="5486400" cy="4754974"/>
          </a:xfrm>
          <a:custGeom>
            <a:avLst/>
            <a:gdLst>
              <a:gd name="connsiteX0" fmla="*/ 0 w 3429000"/>
              <a:gd name="connsiteY0" fmla="*/ 0 h 2971859"/>
              <a:gd name="connsiteX1" fmla="*/ 3429000 w 3429000"/>
              <a:gd name="connsiteY1" fmla="*/ 0 h 2971859"/>
              <a:gd name="connsiteX2" fmla="*/ 3429000 w 3429000"/>
              <a:gd name="connsiteY2" fmla="*/ 2971859 h 2971859"/>
              <a:gd name="connsiteX3" fmla="*/ 0 w 3429000"/>
              <a:gd name="connsiteY3" fmla="*/ 2971859 h 2971859"/>
              <a:gd name="connsiteX4" fmla="*/ 0 w 3429000"/>
              <a:gd name="connsiteY4" fmla="*/ 0 h 2971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2971859">
                <a:moveTo>
                  <a:pt x="0" y="0"/>
                </a:moveTo>
                <a:lnTo>
                  <a:pt x="3429000" y="0"/>
                </a:lnTo>
                <a:lnTo>
                  <a:pt x="3429000" y="2971859"/>
                </a:lnTo>
                <a:lnTo>
                  <a:pt x="0" y="2971859"/>
                </a:lnTo>
                <a:lnTo>
                  <a:pt x="0" y="0"/>
                </a:lnTo>
                <a:close/>
              </a:path>
            </a:pathLst>
          </a:custGeom>
        </p:spPr>
      </p:pic>
      <p:grpSp>
        <p:nvGrpSpPr>
          <p:cNvPr id="20" name="9">
            <a:extLst>
              <a:ext uri="{FF2B5EF4-FFF2-40B4-BE49-F238E27FC236}">
                <a16:creationId xmlns:a16="http://schemas.microsoft.com/office/drawing/2014/main" id="{4A87943B-AF74-41E1-A56B-34498AB49D6C}"/>
              </a:ext>
            </a:extLst>
          </p:cNvPr>
          <p:cNvGrpSpPr/>
          <p:nvPr/>
        </p:nvGrpSpPr>
        <p:grpSpPr>
          <a:xfrm>
            <a:off x="2138516" y="140834"/>
            <a:ext cx="7620000" cy="408341"/>
            <a:chOff x="2286000" y="530480"/>
            <a:chExt cx="7620000" cy="408341"/>
          </a:xfrm>
        </p:grpSpPr>
        <p:sp>
          <p:nvSpPr>
            <p:cNvPr id="21" name="5">
              <a:extLst>
                <a:ext uri="{FF2B5EF4-FFF2-40B4-BE49-F238E27FC236}">
                  <a16:creationId xmlns:a16="http://schemas.microsoft.com/office/drawing/2014/main" id="{50C02757-2CCD-4C48-B12B-9695CA0295B8}"/>
                </a:ext>
              </a:extLst>
            </p:cNvPr>
            <p:cNvSpPr/>
            <p:nvPr/>
          </p:nvSpPr>
          <p:spPr>
            <a:xfrm>
              <a:off x="2286000" y="530480"/>
              <a:ext cx="7620000" cy="385730"/>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6">
              <a:extLst>
                <a:ext uri="{FF2B5EF4-FFF2-40B4-BE49-F238E27FC236}">
                  <a16:creationId xmlns:a16="http://schemas.microsoft.com/office/drawing/2014/main" id="{60363953-206F-4A7A-9AE7-2D7E6DFE2099}"/>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NÓI VÀ NGHE: NIỀM VUI CỦA EM</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26" name="Group 25">
            <a:extLst>
              <a:ext uri="{FF2B5EF4-FFF2-40B4-BE49-F238E27FC236}">
                <a16:creationId xmlns:a16="http://schemas.microsoft.com/office/drawing/2014/main" id="{D2EA06FB-D1CF-465B-BF5E-FCB494F1C3CD}"/>
              </a:ext>
            </a:extLst>
          </p:cNvPr>
          <p:cNvGrpSpPr/>
          <p:nvPr/>
        </p:nvGrpSpPr>
        <p:grpSpPr>
          <a:xfrm>
            <a:off x="161453" y="150240"/>
            <a:ext cx="874198" cy="1068901"/>
            <a:chOff x="253799" y="259752"/>
            <a:chExt cx="874198" cy="1068901"/>
          </a:xfrm>
        </p:grpSpPr>
        <p:sp>
          <p:nvSpPr>
            <p:cNvPr id="27" name="51">
              <a:extLst>
                <a:ext uri="{FF2B5EF4-FFF2-40B4-BE49-F238E27FC236}">
                  <a16:creationId xmlns:a16="http://schemas.microsoft.com/office/drawing/2014/main" id="{C85CF559-A634-42E4-8E36-B8B824BF49D7}"/>
                </a:ext>
              </a:extLst>
            </p:cNvPr>
            <p:cNvSpPr/>
            <p:nvPr/>
          </p:nvSpPr>
          <p:spPr>
            <a:xfrm>
              <a:off x="253799" y="259752"/>
              <a:ext cx="571915" cy="891155"/>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8" name="Picture 27">
              <a:extLst>
                <a:ext uri="{FF2B5EF4-FFF2-40B4-BE49-F238E27FC236}">
                  <a16:creationId xmlns:a16="http://schemas.microsoft.com/office/drawing/2014/main" id="{57782AA4-4B54-4CB4-AB9B-673FF7E8F815}"/>
                </a:ext>
              </a:extLst>
            </p:cNvPr>
            <p:cNvPicPr>
              <a:picLocks noChangeAspect="1"/>
            </p:cNvPicPr>
            <p:nvPr userDrawn="1"/>
          </p:nvPicPr>
          <p:blipFill>
            <a:blip r:embed="rId4"/>
            <a:stretch>
              <a:fillRect/>
            </a:stretch>
          </p:blipFill>
          <p:spPr>
            <a:xfrm>
              <a:off x="443945" y="644601"/>
              <a:ext cx="684052" cy="684052"/>
            </a:xfrm>
            <a:prstGeom prst="rect">
              <a:avLst/>
            </a:prstGeom>
          </p:spPr>
        </p:pic>
      </p:grpSp>
      <p:sp>
        <p:nvSpPr>
          <p:cNvPr id="29" name="TextBox 28">
            <a:extLst>
              <a:ext uri="{FF2B5EF4-FFF2-40B4-BE49-F238E27FC236}">
                <a16:creationId xmlns:a16="http://schemas.microsoft.com/office/drawing/2014/main" id="{8378D6A4-E7E4-44CA-B71C-286D9A89FA42}"/>
              </a:ext>
            </a:extLst>
          </p:cNvPr>
          <p:cNvSpPr txBox="1"/>
          <p:nvPr/>
        </p:nvSpPr>
        <p:spPr>
          <a:xfrm>
            <a:off x="1041614" y="541819"/>
            <a:ext cx="10807839" cy="1200329"/>
          </a:xfrm>
          <a:prstGeom prst="rect">
            <a:avLst/>
          </a:prstGeom>
          <a:noFill/>
        </p:spPr>
        <p:txBody>
          <a:bodyPr wrap="square">
            <a:spAutoFit/>
          </a:bodyPr>
          <a:lstStyle/>
          <a:p>
            <a:pPr algn="just"/>
            <a:r>
              <a:rPr lang="en-US" sz="36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1</a:t>
            </a:r>
            <a:r>
              <a:rPr lang="en-US" sz="36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vi-VN" sz="3600" b="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Quan sát tranh và nói về niềm vui của các bạn trong mỗi tranh </a:t>
            </a:r>
            <a:endParaRPr lang="en-US" sz="36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3746312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9">
            <a:extLst>
              <a:ext uri="{FF2B5EF4-FFF2-40B4-BE49-F238E27FC236}">
                <a16:creationId xmlns:a16="http://schemas.microsoft.com/office/drawing/2014/main" id="{4A87943B-AF74-41E1-A56B-34498AB49D6C}"/>
              </a:ext>
            </a:extLst>
          </p:cNvPr>
          <p:cNvGrpSpPr/>
          <p:nvPr/>
        </p:nvGrpSpPr>
        <p:grpSpPr>
          <a:xfrm>
            <a:off x="2138516" y="140834"/>
            <a:ext cx="7620000" cy="408341"/>
            <a:chOff x="2286000" y="530480"/>
            <a:chExt cx="7620000" cy="408341"/>
          </a:xfrm>
        </p:grpSpPr>
        <p:sp>
          <p:nvSpPr>
            <p:cNvPr id="21" name="5">
              <a:extLst>
                <a:ext uri="{FF2B5EF4-FFF2-40B4-BE49-F238E27FC236}">
                  <a16:creationId xmlns:a16="http://schemas.microsoft.com/office/drawing/2014/main" id="{50C02757-2CCD-4C48-B12B-9695CA0295B8}"/>
                </a:ext>
              </a:extLst>
            </p:cNvPr>
            <p:cNvSpPr/>
            <p:nvPr/>
          </p:nvSpPr>
          <p:spPr>
            <a:xfrm>
              <a:off x="2286000" y="530480"/>
              <a:ext cx="7620000" cy="385730"/>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6">
              <a:extLst>
                <a:ext uri="{FF2B5EF4-FFF2-40B4-BE49-F238E27FC236}">
                  <a16:creationId xmlns:a16="http://schemas.microsoft.com/office/drawing/2014/main" id="{60363953-206F-4A7A-9AE7-2D7E6DFE2099}"/>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NÓI VÀ NGHE: NIỀM VUI CỦA EM</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26" name="Group 25">
            <a:extLst>
              <a:ext uri="{FF2B5EF4-FFF2-40B4-BE49-F238E27FC236}">
                <a16:creationId xmlns:a16="http://schemas.microsoft.com/office/drawing/2014/main" id="{D2EA06FB-D1CF-465B-BF5E-FCB494F1C3CD}"/>
              </a:ext>
            </a:extLst>
          </p:cNvPr>
          <p:cNvGrpSpPr/>
          <p:nvPr/>
        </p:nvGrpSpPr>
        <p:grpSpPr>
          <a:xfrm>
            <a:off x="161453" y="150240"/>
            <a:ext cx="874198" cy="1068901"/>
            <a:chOff x="253799" y="259752"/>
            <a:chExt cx="874198" cy="1068901"/>
          </a:xfrm>
        </p:grpSpPr>
        <p:sp>
          <p:nvSpPr>
            <p:cNvPr id="27" name="51">
              <a:extLst>
                <a:ext uri="{FF2B5EF4-FFF2-40B4-BE49-F238E27FC236}">
                  <a16:creationId xmlns:a16="http://schemas.microsoft.com/office/drawing/2014/main" id="{C85CF559-A634-42E4-8E36-B8B824BF49D7}"/>
                </a:ext>
              </a:extLst>
            </p:cNvPr>
            <p:cNvSpPr/>
            <p:nvPr/>
          </p:nvSpPr>
          <p:spPr>
            <a:xfrm>
              <a:off x="253799" y="259752"/>
              <a:ext cx="571915" cy="891155"/>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8" name="Picture 27">
              <a:extLst>
                <a:ext uri="{FF2B5EF4-FFF2-40B4-BE49-F238E27FC236}">
                  <a16:creationId xmlns:a16="http://schemas.microsoft.com/office/drawing/2014/main" id="{57782AA4-4B54-4CB4-AB9B-673FF7E8F815}"/>
                </a:ext>
              </a:extLst>
            </p:cNvPr>
            <p:cNvPicPr>
              <a:picLocks noChangeAspect="1"/>
            </p:cNvPicPr>
            <p:nvPr userDrawn="1"/>
          </p:nvPicPr>
          <p:blipFill>
            <a:blip r:embed="rId3"/>
            <a:stretch>
              <a:fillRect/>
            </a:stretch>
          </p:blipFill>
          <p:spPr>
            <a:xfrm>
              <a:off x="443945" y="644601"/>
              <a:ext cx="684052" cy="684052"/>
            </a:xfrm>
            <a:prstGeom prst="rect">
              <a:avLst/>
            </a:prstGeom>
          </p:spPr>
        </p:pic>
      </p:grpSp>
      <p:sp>
        <p:nvSpPr>
          <p:cNvPr id="29" name="TextBox 28">
            <a:extLst>
              <a:ext uri="{FF2B5EF4-FFF2-40B4-BE49-F238E27FC236}">
                <a16:creationId xmlns:a16="http://schemas.microsoft.com/office/drawing/2014/main" id="{8378D6A4-E7E4-44CA-B71C-286D9A89FA42}"/>
              </a:ext>
            </a:extLst>
          </p:cNvPr>
          <p:cNvSpPr txBox="1"/>
          <p:nvPr/>
        </p:nvSpPr>
        <p:spPr>
          <a:xfrm>
            <a:off x="1041614" y="541819"/>
            <a:ext cx="10807839" cy="1200329"/>
          </a:xfrm>
          <a:prstGeom prst="rect">
            <a:avLst/>
          </a:prstGeom>
          <a:noFill/>
        </p:spPr>
        <p:txBody>
          <a:bodyPr wrap="square">
            <a:spAutoFit/>
          </a:bodyPr>
          <a:lstStyle/>
          <a:p>
            <a:pPr algn="just"/>
            <a:r>
              <a:rPr lang="en-US" sz="36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1</a:t>
            </a:r>
            <a:r>
              <a:rPr lang="en-US" sz="36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vi-VN" sz="3600" b="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Quan sát tranh và nói về niềm vui của các bạn trong mỗi tranh </a:t>
            </a:r>
            <a:endParaRPr lang="en-US" sz="36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9">
            <a:extLst>
              <a:ext uri="{FF2B5EF4-FFF2-40B4-BE49-F238E27FC236}">
                <a16:creationId xmlns:a16="http://schemas.microsoft.com/office/drawing/2014/main" id="{03110F08-F373-4A9C-AAD5-41E11F5F5096}"/>
              </a:ext>
            </a:extLst>
          </p:cNvPr>
          <p:cNvPicPr>
            <a:picLocks noChangeAspect="1"/>
          </p:cNvPicPr>
          <p:nvPr/>
        </p:nvPicPr>
        <p:blipFill>
          <a:blip r:embed="rId4"/>
          <a:srcRect l="53378" t="1405" r="2892" b="44471"/>
          <a:stretch>
            <a:fillRect/>
          </a:stretch>
        </p:blipFill>
        <p:spPr>
          <a:xfrm>
            <a:off x="3638494" y="1596342"/>
            <a:ext cx="4620044" cy="4741718"/>
          </a:xfrm>
          <a:custGeom>
            <a:avLst/>
            <a:gdLst>
              <a:gd name="connsiteX0" fmla="*/ 0 w 2895600"/>
              <a:gd name="connsiteY0" fmla="*/ 0 h 2971859"/>
              <a:gd name="connsiteX1" fmla="*/ 2895600 w 2895600"/>
              <a:gd name="connsiteY1" fmla="*/ 0 h 2971859"/>
              <a:gd name="connsiteX2" fmla="*/ 2895600 w 2895600"/>
              <a:gd name="connsiteY2" fmla="*/ 2971859 h 2971859"/>
              <a:gd name="connsiteX3" fmla="*/ 0 w 2895600"/>
              <a:gd name="connsiteY3" fmla="*/ 2971859 h 2971859"/>
              <a:gd name="connsiteX4" fmla="*/ 0 w 2895600"/>
              <a:gd name="connsiteY4" fmla="*/ 0 h 2971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971859">
                <a:moveTo>
                  <a:pt x="0" y="0"/>
                </a:moveTo>
                <a:lnTo>
                  <a:pt x="2895600" y="0"/>
                </a:lnTo>
                <a:lnTo>
                  <a:pt x="2895600" y="2971859"/>
                </a:lnTo>
                <a:lnTo>
                  <a:pt x="0" y="2971859"/>
                </a:lnTo>
                <a:lnTo>
                  <a:pt x="0" y="0"/>
                </a:lnTo>
                <a:close/>
              </a:path>
            </a:pathLst>
          </a:custGeom>
        </p:spPr>
      </p:pic>
    </p:spTree>
    <p:extLst>
      <p:ext uri="{BB962C8B-B14F-4D97-AF65-F5344CB8AC3E}">
        <p14:creationId xmlns:p14="http://schemas.microsoft.com/office/powerpoint/2010/main" val="3230793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9">
            <a:extLst>
              <a:ext uri="{FF2B5EF4-FFF2-40B4-BE49-F238E27FC236}">
                <a16:creationId xmlns:a16="http://schemas.microsoft.com/office/drawing/2014/main" id="{4A87943B-AF74-41E1-A56B-34498AB49D6C}"/>
              </a:ext>
            </a:extLst>
          </p:cNvPr>
          <p:cNvGrpSpPr/>
          <p:nvPr/>
        </p:nvGrpSpPr>
        <p:grpSpPr>
          <a:xfrm>
            <a:off x="2138516" y="140834"/>
            <a:ext cx="7620000" cy="408341"/>
            <a:chOff x="2286000" y="530480"/>
            <a:chExt cx="7620000" cy="408341"/>
          </a:xfrm>
        </p:grpSpPr>
        <p:sp>
          <p:nvSpPr>
            <p:cNvPr id="21" name="5">
              <a:extLst>
                <a:ext uri="{FF2B5EF4-FFF2-40B4-BE49-F238E27FC236}">
                  <a16:creationId xmlns:a16="http://schemas.microsoft.com/office/drawing/2014/main" id="{50C02757-2CCD-4C48-B12B-9695CA0295B8}"/>
                </a:ext>
              </a:extLst>
            </p:cNvPr>
            <p:cNvSpPr/>
            <p:nvPr/>
          </p:nvSpPr>
          <p:spPr>
            <a:xfrm>
              <a:off x="2286000" y="530480"/>
              <a:ext cx="7620000" cy="385730"/>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6">
              <a:extLst>
                <a:ext uri="{FF2B5EF4-FFF2-40B4-BE49-F238E27FC236}">
                  <a16:creationId xmlns:a16="http://schemas.microsoft.com/office/drawing/2014/main" id="{60363953-206F-4A7A-9AE7-2D7E6DFE2099}"/>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NÓI VÀ NGHE: NIỀM VUI CỦA EM</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26" name="Group 25">
            <a:extLst>
              <a:ext uri="{FF2B5EF4-FFF2-40B4-BE49-F238E27FC236}">
                <a16:creationId xmlns:a16="http://schemas.microsoft.com/office/drawing/2014/main" id="{D2EA06FB-D1CF-465B-BF5E-FCB494F1C3CD}"/>
              </a:ext>
            </a:extLst>
          </p:cNvPr>
          <p:cNvGrpSpPr/>
          <p:nvPr/>
        </p:nvGrpSpPr>
        <p:grpSpPr>
          <a:xfrm>
            <a:off x="161453" y="150240"/>
            <a:ext cx="874198" cy="1068901"/>
            <a:chOff x="253799" y="259752"/>
            <a:chExt cx="874198" cy="1068901"/>
          </a:xfrm>
        </p:grpSpPr>
        <p:sp>
          <p:nvSpPr>
            <p:cNvPr id="27" name="51">
              <a:extLst>
                <a:ext uri="{FF2B5EF4-FFF2-40B4-BE49-F238E27FC236}">
                  <a16:creationId xmlns:a16="http://schemas.microsoft.com/office/drawing/2014/main" id="{C85CF559-A634-42E4-8E36-B8B824BF49D7}"/>
                </a:ext>
              </a:extLst>
            </p:cNvPr>
            <p:cNvSpPr/>
            <p:nvPr/>
          </p:nvSpPr>
          <p:spPr>
            <a:xfrm>
              <a:off x="253799" y="259752"/>
              <a:ext cx="571915" cy="891155"/>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8" name="Picture 27">
              <a:extLst>
                <a:ext uri="{FF2B5EF4-FFF2-40B4-BE49-F238E27FC236}">
                  <a16:creationId xmlns:a16="http://schemas.microsoft.com/office/drawing/2014/main" id="{57782AA4-4B54-4CB4-AB9B-673FF7E8F815}"/>
                </a:ext>
              </a:extLst>
            </p:cNvPr>
            <p:cNvPicPr>
              <a:picLocks noChangeAspect="1"/>
            </p:cNvPicPr>
            <p:nvPr userDrawn="1"/>
          </p:nvPicPr>
          <p:blipFill>
            <a:blip r:embed="rId3"/>
            <a:stretch>
              <a:fillRect/>
            </a:stretch>
          </p:blipFill>
          <p:spPr>
            <a:xfrm>
              <a:off x="443945" y="644601"/>
              <a:ext cx="684052" cy="684052"/>
            </a:xfrm>
            <a:prstGeom prst="rect">
              <a:avLst/>
            </a:prstGeom>
          </p:spPr>
        </p:pic>
      </p:grpSp>
      <p:sp>
        <p:nvSpPr>
          <p:cNvPr id="29" name="TextBox 28">
            <a:extLst>
              <a:ext uri="{FF2B5EF4-FFF2-40B4-BE49-F238E27FC236}">
                <a16:creationId xmlns:a16="http://schemas.microsoft.com/office/drawing/2014/main" id="{8378D6A4-E7E4-44CA-B71C-286D9A89FA42}"/>
              </a:ext>
            </a:extLst>
          </p:cNvPr>
          <p:cNvSpPr txBox="1"/>
          <p:nvPr/>
        </p:nvSpPr>
        <p:spPr>
          <a:xfrm>
            <a:off x="1041614" y="541819"/>
            <a:ext cx="10807839" cy="1200329"/>
          </a:xfrm>
          <a:prstGeom prst="rect">
            <a:avLst/>
          </a:prstGeom>
          <a:noFill/>
        </p:spPr>
        <p:txBody>
          <a:bodyPr wrap="square">
            <a:spAutoFit/>
          </a:bodyPr>
          <a:lstStyle/>
          <a:p>
            <a:pPr algn="just"/>
            <a:r>
              <a:rPr lang="en-US" sz="36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1</a:t>
            </a:r>
            <a:r>
              <a:rPr lang="en-US" sz="36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vi-VN" sz="3600" b="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Quan sát tranh và nói về niềm vui của các bạn trong mỗi tranh </a:t>
            </a:r>
            <a:endParaRPr lang="en-US" sz="36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1" name="Picture 10">
            <a:extLst>
              <a:ext uri="{FF2B5EF4-FFF2-40B4-BE49-F238E27FC236}">
                <a16:creationId xmlns:a16="http://schemas.microsoft.com/office/drawing/2014/main" id="{5B8D5A31-19A1-4494-86AB-CB074C70E643}"/>
              </a:ext>
            </a:extLst>
          </p:cNvPr>
          <p:cNvPicPr>
            <a:picLocks noChangeAspect="1"/>
          </p:cNvPicPr>
          <p:nvPr/>
        </p:nvPicPr>
        <p:blipFill>
          <a:blip r:embed="rId4"/>
          <a:srcRect l="2743" t="56934" r="4043" b="2838"/>
          <a:stretch>
            <a:fillRect/>
          </a:stretch>
        </p:blipFill>
        <p:spPr>
          <a:xfrm>
            <a:off x="609600" y="2209800"/>
            <a:ext cx="10433415" cy="3733801"/>
          </a:xfrm>
          <a:custGeom>
            <a:avLst/>
            <a:gdLst>
              <a:gd name="connsiteX0" fmla="*/ 0 w 6172200"/>
              <a:gd name="connsiteY0" fmla="*/ 0 h 2208842"/>
              <a:gd name="connsiteX1" fmla="*/ 6172200 w 6172200"/>
              <a:gd name="connsiteY1" fmla="*/ 0 h 2208842"/>
              <a:gd name="connsiteX2" fmla="*/ 6172200 w 6172200"/>
              <a:gd name="connsiteY2" fmla="*/ 2208842 h 2208842"/>
              <a:gd name="connsiteX3" fmla="*/ 0 w 6172200"/>
              <a:gd name="connsiteY3" fmla="*/ 2208842 h 2208842"/>
              <a:gd name="connsiteX4" fmla="*/ 0 w 6172200"/>
              <a:gd name="connsiteY4" fmla="*/ 0 h 2208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2200" h="2208842">
                <a:moveTo>
                  <a:pt x="0" y="0"/>
                </a:moveTo>
                <a:lnTo>
                  <a:pt x="6172200" y="0"/>
                </a:lnTo>
                <a:lnTo>
                  <a:pt x="6172200" y="2208842"/>
                </a:lnTo>
                <a:lnTo>
                  <a:pt x="0" y="2208842"/>
                </a:lnTo>
                <a:lnTo>
                  <a:pt x="0" y="0"/>
                </a:lnTo>
                <a:close/>
              </a:path>
            </a:pathLst>
          </a:custGeom>
        </p:spPr>
      </p:pic>
    </p:spTree>
    <p:extLst>
      <p:ext uri="{BB962C8B-B14F-4D97-AF65-F5344CB8AC3E}">
        <p14:creationId xmlns:p14="http://schemas.microsoft.com/office/powerpoint/2010/main" val="843775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9D0F69-55DA-4CF9-94E4-311457212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0799" y="-18107"/>
            <a:ext cx="7467600" cy="7467600"/>
          </a:xfrm>
          <a:prstGeom prst="rect">
            <a:avLst/>
          </a:prstGeom>
        </p:spPr>
      </p:pic>
      <p:grpSp>
        <p:nvGrpSpPr>
          <p:cNvPr id="5" name="9">
            <a:extLst>
              <a:ext uri="{FF2B5EF4-FFF2-40B4-BE49-F238E27FC236}">
                <a16:creationId xmlns:a16="http://schemas.microsoft.com/office/drawing/2014/main" id="{B2F579F3-E3EF-4DDD-8A4B-541EAC37547A}"/>
              </a:ext>
            </a:extLst>
          </p:cNvPr>
          <p:cNvGrpSpPr/>
          <p:nvPr/>
        </p:nvGrpSpPr>
        <p:grpSpPr>
          <a:xfrm>
            <a:off x="2138516" y="140834"/>
            <a:ext cx="7620000" cy="408341"/>
            <a:chOff x="2286000" y="530480"/>
            <a:chExt cx="7620000" cy="408341"/>
          </a:xfrm>
        </p:grpSpPr>
        <p:sp>
          <p:nvSpPr>
            <p:cNvPr id="6" name="5">
              <a:extLst>
                <a:ext uri="{FF2B5EF4-FFF2-40B4-BE49-F238E27FC236}">
                  <a16:creationId xmlns:a16="http://schemas.microsoft.com/office/drawing/2014/main" id="{6979D6FE-8450-44EE-8B53-FD259A9A443B}"/>
                </a:ext>
              </a:extLst>
            </p:cNvPr>
            <p:cNvSpPr/>
            <p:nvPr/>
          </p:nvSpPr>
          <p:spPr>
            <a:xfrm>
              <a:off x="2286000" y="530480"/>
              <a:ext cx="7620000" cy="385730"/>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6">
              <a:extLst>
                <a:ext uri="{FF2B5EF4-FFF2-40B4-BE49-F238E27FC236}">
                  <a16:creationId xmlns:a16="http://schemas.microsoft.com/office/drawing/2014/main" id="{4CA3DB9C-4A99-47D9-A572-18BA7BBF1A66}"/>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NÓI VÀ NGHE: NIỀM VUI CỦA EM</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23" name="Group 22">
            <a:extLst>
              <a:ext uri="{FF2B5EF4-FFF2-40B4-BE49-F238E27FC236}">
                <a16:creationId xmlns:a16="http://schemas.microsoft.com/office/drawing/2014/main" id="{EB1023E2-F39C-476A-AE61-54676FC00D96}"/>
              </a:ext>
            </a:extLst>
          </p:cNvPr>
          <p:cNvGrpSpPr/>
          <p:nvPr/>
        </p:nvGrpSpPr>
        <p:grpSpPr>
          <a:xfrm>
            <a:off x="161453" y="150240"/>
            <a:ext cx="874198" cy="1068901"/>
            <a:chOff x="253799" y="259752"/>
            <a:chExt cx="874198" cy="1068901"/>
          </a:xfrm>
        </p:grpSpPr>
        <p:sp>
          <p:nvSpPr>
            <p:cNvPr id="24" name="51">
              <a:extLst>
                <a:ext uri="{FF2B5EF4-FFF2-40B4-BE49-F238E27FC236}">
                  <a16:creationId xmlns:a16="http://schemas.microsoft.com/office/drawing/2014/main" id="{7D152E76-27C7-4441-848E-C4AA7ACBB8AE}"/>
                </a:ext>
              </a:extLst>
            </p:cNvPr>
            <p:cNvSpPr/>
            <p:nvPr/>
          </p:nvSpPr>
          <p:spPr>
            <a:xfrm>
              <a:off x="253799" y="259752"/>
              <a:ext cx="571915" cy="891155"/>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5" name="Picture 24">
              <a:extLst>
                <a:ext uri="{FF2B5EF4-FFF2-40B4-BE49-F238E27FC236}">
                  <a16:creationId xmlns:a16="http://schemas.microsoft.com/office/drawing/2014/main" id="{235F4594-EF9B-42D5-84EA-92242B9AE68F}"/>
                </a:ext>
              </a:extLst>
            </p:cNvPr>
            <p:cNvPicPr>
              <a:picLocks noChangeAspect="1"/>
            </p:cNvPicPr>
            <p:nvPr userDrawn="1"/>
          </p:nvPicPr>
          <p:blipFill>
            <a:blip r:embed="rId3"/>
            <a:stretch>
              <a:fillRect/>
            </a:stretch>
          </p:blipFill>
          <p:spPr>
            <a:xfrm>
              <a:off x="443945" y="644601"/>
              <a:ext cx="684052" cy="684052"/>
            </a:xfrm>
            <a:prstGeom prst="rect">
              <a:avLst/>
            </a:prstGeom>
          </p:spPr>
        </p:pic>
      </p:grpSp>
      <p:sp>
        <p:nvSpPr>
          <p:cNvPr id="35" name="TextBox 34">
            <a:extLst>
              <a:ext uri="{FF2B5EF4-FFF2-40B4-BE49-F238E27FC236}">
                <a16:creationId xmlns:a16="http://schemas.microsoft.com/office/drawing/2014/main" id="{A37D72D7-DAC6-4D1C-9B5A-52F6AFE27E14}"/>
              </a:ext>
            </a:extLst>
          </p:cNvPr>
          <p:cNvSpPr txBox="1"/>
          <p:nvPr/>
        </p:nvSpPr>
        <p:spPr>
          <a:xfrm>
            <a:off x="1041614" y="572869"/>
            <a:ext cx="10807839" cy="646331"/>
          </a:xfrm>
          <a:prstGeom prst="rect">
            <a:avLst/>
          </a:prstGeom>
          <a:noFill/>
        </p:spPr>
        <p:txBody>
          <a:bodyPr wrap="square">
            <a:spAutoFit/>
          </a:bodyPr>
          <a:lstStyle/>
          <a:p>
            <a:pPr algn="just"/>
            <a:r>
              <a:rPr lang="en-US" sz="36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2</a:t>
            </a:r>
            <a:r>
              <a:rPr lang="en-US" sz="3600" b="1">
                <a:solidFill>
                  <a:srgbClr val="FF8A1A"/>
                </a:solidFill>
                <a:latin typeface="HP-167" panose="020B0803050302020204" pitchFamily="34" charset="0"/>
                <a:ea typeface="Arial-Rounded" panose="020B0500000000000000" pitchFamily="34" charset="0"/>
                <a:cs typeface="Arial-Rounded" panose="020B0500000000000000" pitchFamily="34" charset="0"/>
              </a:rPr>
              <a:t>. </a:t>
            </a:r>
            <a:r>
              <a:rPr lang="vi-VN" sz="3600" b="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Niềm vui của em là gì? Điều gì làm em không vui?</a:t>
            </a:r>
            <a:endParaRPr lang="en-US" sz="3600" b="1" kern="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991038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500"/>
                                        <p:tgtEl>
                                          <p:spTgt spid="23"/>
                                        </p:tgtEl>
                                      </p:cBhvr>
                                    </p:animEffect>
                                  </p:childTnLst>
                                </p:cTn>
                              </p:par>
                            </p:childTnLst>
                          </p:cTn>
                        </p:par>
                        <p:par>
                          <p:cTn id="8" fill="hold">
                            <p:stCondLst>
                              <p:cond delay="1500"/>
                            </p:stCondLst>
                            <p:childTnLst>
                              <p:par>
                                <p:cTn id="9" presetID="5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ppt_w*0.7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35"/>
                                        </p:tgtEl>
                                        <p:attrNameLst>
                                          <p:attrName>style.visibility</p:attrName>
                                        </p:attrNameLst>
                                      </p:cBhvr>
                                      <p:to>
                                        <p:strVal val="visible"/>
                                      </p:to>
                                    </p:set>
                                    <p:anim calcmode="lin" valueType="num">
                                      <p:cBhvr>
                                        <p:cTn id="18" dur="2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9" dur="250" fill="hold"/>
                                        <p:tgtEl>
                                          <p:spTgt spid="35"/>
                                        </p:tgtEl>
                                        <p:attrNameLst>
                                          <p:attrName>ppt_y</p:attrName>
                                        </p:attrNameLst>
                                      </p:cBhvr>
                                      <p:tavLst>
                                        <p:tav tm="0">
                                          <p:val>
                                            <p:strVal val="#ppt_y"/>
                                          </p:val>
                                        </p:tav>
                                        <p:tav tm="100000">
                                          <p:val>
                                            <p:strVal val="#ppt_y"/>
                                          </p:val>
                                        </p:tav>
                                      </p:tavLst>
                                    </p:anim>
                                    <p:anim calcmode="lin" valueType="num">
                                      <p:cBhvr>
                                        <p:cTn id="20" dur="2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21" dur="2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50" tmFilter="0,0; .5, 1; 1, 1"/>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FC45F1-1BF9-45B0-8DF2-1785517214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66913" y="1295400"/>
            <a:ext cx="3657600" cy="2743200"/>
          </a:xfrm>
          <a:prstGeom prst="rect">
            <a:avLst/>
          </a:prstGeom>
        </p:spPr>
      </p:pic>
      <p:pic>
        <p:nvPicPr>
          <p:cNvPr id="8" name="Picture 7">
            <a:extLst>
              <a:ext uri="{FF2B5EF4-FFF2-40B4-BE49-F238E27FC236}">
                <a16:creationId xmlns:a16="http://schemas.microsoft.com/office/drawing/2014/main" id="{75381ADB-2DE3-4323-9457-83811D60C9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241" y="1040373"/>
            <a:ext cx="3073411" cy="3073411"/>
          </a:xfrm>
          <a:prstGeom prst="rect">
            <a:avLst/>
          </a:prstGeom>
        </p:spPr>
      </p:pic>
      <p:pic>
        <p:nvPicPr>
          <p:cNvPr id="10" name="Picture 9">
            <a:extLst>
              <a:ext uri="{FF2B5EF4-FFF2-40B4-BE49-F238E27FC236}">
                <a16:creationId xmlns:a16="http://schemas.microsoft.com/office/drawing/2014/main" id="{800F6D8E-84DE-43F8-A91B-791ADC5885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6178" y="1296154"/>
            <a:ext cx="2857500" cy="2743200"/>
          </a:xfrm>
          <a:prstGeom prst="rect">
            <a:avLst/>
          </a:prstGeom>
        </p:spPr>
      </p:pic>
      <p:pic>
        <p:nvPicPr>
          <p:cNvPr id="12" name="Picture 11">
            <a:extLst>
              <a:ext uri="{FF2B5EF4-FFF2-40B4-BE49-F238E27FC236}">
                <a16:creationId xmlns:a16="http://schemas.microsoft.com/office/drawing/2014/main" id="{D3C3F8A5-81CF-4D98-981F-3CC82DEA7E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25054" y="1141996"/>
            <a:ext cx="3505200" cy="2971788"/>
          </a:xfrm>
          <a:prstGeom prst="rect">
            <a:avLst/>
          </a:prstGeom>
        </p:spPr>
      </p:pic>
      <p:grpSp>
        <p:nvGrpSpPr>
          <p:cNvPr id="13" name="9">
            <a:extLst>
              <a:ext uri="{FF2B5EF4-FFF2-40B4-BE49-F238E27FC236}">
                <a16:creationId xmlns:a16="http://schemas.microsoft.com/office/drawing/2014/main" id="{B234BE35-7A18-4D85-B2F6-A700C9AC1A8F}"/>
              </a:ext>
            </a:extLst>
          </p:cNvPr>
          <p:cNvGrpSpPr/>
          <p:nvPr/>
        </p:nvGrpSpPr>
        <p:grpSpPr>
          <a:xfrm>
            <a:off x="2138516" y="140834"/>
            <a:ext cx="7620000" cy="408341"/>
            <a:chOff x="2286000" y="530480"/>
            <a:chExt cx="7620000" cy="408341"/>
          </a:xfrm>
        </p:grpSpPr>
        <p:sp>
          <p:nvSpPr>
            <p:cNvPr id="14" name="5">
              <a:extLst>
                <a:ext uri="{FF2B5EF4-FFF2-40B4-BE49-F238E27FC236}">
                  <a16:creationId xmlns:a16="http://schemas.microsoft.com/office/drawing/2014/main" id="{86DFFBCD-8EF4-4961-B072-B76CBCA33CC2}"/>
                </a:ext>
              </a:extLst>
            </p:cNvPr>
            <p:cNvSpPr/>
            <p:nvPr/>
          </p:nvSpPr>
          <p:spPr>
            <a:xfrm>
              <a:off x="2286000" y="530480"/>
              <a:ext cx="7620000" cy="385730"/>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6">
              <a:extLst>
                <a:ext uri="{FF2B5EF4-FFF2-40B4-BE49-F238E27FC236}">
                  <a16:creationId xmlns:a16="http://schemas.microsoft.com/office/drawing/2014/main" id="{99D0EDEF-57A9-4373-A12B-477AA25A1D9E}"/>
                </a:ext>
              </a:extLst>
            </p:cNvPr>
            <p:cNvSpPr txBox="1"/>
            <p:nvPr/>
          </p:nvSpPr>
          <p:spPr>
            <a:xfrm>
              <a:off x="3909440" y="538711"/>
              <a:ext cx="4820488" cy="400110"/>
            </a:xfrm>
            <a:prstGeom prst="rect">
              <a:avLst/>
            </a:prstGeom>
            <a:noFill/>
            <a:ln>
              <a:noFill/>
            </a:ln>
          </p:spPr>
          <p:txBody>
            <a:bodyPr wrap="square" rtlCol="0">
              <a:spAutoFit/>
            </a:bodyPr>
            <a:lstStyle/>
            <a:p>
              <a:pPr algn="dist"/>
              <a:r>
                <a:rPr lang="en-US" altLang="zh-CN" sz="200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NÓI VÀ NGHE: NIỀM VUI CỦA EM</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grpSp>
        <p:nvGrpSpPr>
          <p:cNvPr id="16" name="Group 15">
            <a:extLst>
              <a:ext uri="{FF2B5EF4-FFF2-40B4-BE49-F238E27FC236}">
                <a16:creationId xmlns:a16="http://schemas.microsoft.com/office/drawing/2014/main" id="{5646C66B-7803-479B-A863-795BE7203EB0}"/>
              </a:ext>
            </a:extLst>
          </p:cNvPr>
          <p:cNvGrpSpPr/>
          <p:nvPr/>
        </p:nvGrpSpPr>
        <p:grpSpPr>
          <a:xfrm>
            <a:off x="161453" y="150240"/>
            <a:ext cx="874198" cy="1068901"/>
            <a:chOff x="253799" y="259752"/>
            <a:chExt cx="874198" cy="1068901"/>
          </a:xfrm>
        </p:grpSpPr>
        <p:sp>
          <p:nvSpPr>
            <p:cNvPr id="17" name="51">
              <a:extLst>
                <a:ext uri="{FF2B5EF4-FFF2-40B4-BE49-F238E27FC236}">
                  <a16:creationId xmlns:a16="http://schemas.microsoft.com/office/drawing/2014/main" id="{234DFF92-9E9F-44C6-926C-5AE5BB069E60}"/>
                </a:ext>
              </a:extLst>
            </p:cNvPr>
            <p:cNvSpPr/>
            <p:nvPr/>
          </p:nvSpPr>
          <p:spPr>
            <a:xfrm>
              <a:off x="253799" y="259752"/>
              <a:ext cx="571915" cy="891155"/>
            </a:xfrm>
            <a:prstGeom prst="rect">
              <a:avLst/>
            </a:prstGeom>
            <a:solidFill>
              <a:srgbClr val="D44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8" name="Picture 17">
              <a:extLst>
                <a:ext uri="{FF2B5EF4-FFF2-40B4-BE49-F238E27FC236}">
                  <a16:creationId xmlns:a16="http://schemas.microsoft.com/office/drawing/2014/main" id="{4356DD6C-9FA6-424C-A352-85840639EDC4}"/>
                </a:ext>
              </a:extLst>
            </p:cNvPr>
            <p:cNvPicPr>
              <a:picLocks noChangeAspect="1"/>
            </p:cNvPicPr>
            <p:nvPr userDrawn="1"/>
          </p:nvPicPr>
          <p:blipFill>
            <a:blip r:embed="rId6"/>
            <a:stretch>
              <a:fillRect/>
            </a:stretch>
          </p:blipFill>
          <p:spPr>
            <a:xfrm>
              <a:off x="443945" y="644601"/>
              <a:ext cx="684052" cy="684052"/>
            </a:xfrm>
            <a:prstGeom prst="rect">
              <a:avLst/>
            </a:prstGeom>
          </p:spPr>
        </p:pic>
      </p:grpSp>
      <p:sp>
        <p:nvSpPr>
          <p:cNvPr id="20" name="TextBox 19">
            <a:extLst>
              <a:ext uri="{FF2B5EF4-FFF2-40B4-BE49-F238E27FC236}">
                <a16:creationId xmlns:a16="http://schemas.microsoft.com/office/drawing/2014/main" id="{DC722F3D-8363-4354-9B16-B7385C0DAE90}"/>
              </a:ext>
            </a:extLst>
          </p:cNvPr>
          <p:cNvSpPr txBox="1"/>
          <p:nvPr/>
        </p:nvSpPr>
        <p:spPr>
          <a:xfrm>
            <a:off x="1753743" y="4343400"/>
            <a:ext cx="8715868" cy="1812997"/>
          </a:xfrm>
          <a:prstGeom prst="rect">
            <a:avLst/>
          </a:prstGeom>
          <a:noFill/>
        </p:spPr>
        <p:txBody>
          <a:bodyPr wrap="square" rtlCol="0">
            <a:spAutoFit/>
          </a:bodyPr>
          <a:lstStyle/>
          <a:p>
            <a:pPr>
              <a:lnSpc>
                <a:spcPct val="150000"/>
              </a:lnSpc>
            </a:pPr>
            <a:r>
              <a:rPr lang="en-VN" sz="4000" dirty="0">
                <a:latin typeface="Arial-Rounded" panose="020B0500000000000000" pitchFamily="34" charset="0"/>
                <a:ea typeface="Arial-Rounded" panose="020B0500000000000000" pitchFamily="34" charset="0"/>
                <a:cs typeface="Arial-Rounded" panose="020B0500000000000000" pitchFamily="34" charset="0"/>
              </a:rPr>
              <a:t>Em thích hoạt động nào? Vì sao?</a:t>
            </a:r>
          </a:p>
          <a:p>
            <a:pPr>
              <a:lnSpc>
                <a:spcPct val="150000"/>
              </a:lnSpc>
            </a:pPr>
            <a:r>
              <a:rPr lang="en-VN" sz="4000" dirty="0">
                <a:latin typeface="Arial-Rounded" panose="020B0500000000000000" pitchFamily="34" charset="0"/>
                <a:ea typeface="Arial-Rounded" panose="020B0500000000000000" pitchFamily="34" charset="0"/>
                <a:cs typeface="Arial-Rounded" panose="020B0500000000000000" pitchFamily="34" charset="0"/>
              </a:rPr>
              <a:t>Em không thích hoạt động nào? Vì sao?</a:t>
            </a:r>
          </a:p>
        </p:txBody>
      </p:sp>
    </p:spTree>
    <p:extLst>
      <p:ext uri="{BB962C8B-B14F-4D97-AF65-F5344CB8AC3E}">
        <p14:creationId xmlns:p14="http://schemas.microsoft.com/office/powerpoint/2010/main" val="3626516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382</TotalTime>
  <Words>327</Words>
  <Application>Microsoft Office PowerPoint</Application>
  <PresentationFormat>Widescreen</PresentationFormat>
  <Paragraphs>30</Paragraphs>
  <Slides>12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Arial-Rounded</vt:lpstr>
      <vt:lpstr>Calibri</vt:lpstr>
      <vt:lpstr>Calibri Light</vt:lpstr>
      <vt:lpstr>HP001</vt:lpstr>
      <vt:lpstr>HP-167</vt:lpstr>
      <vt:lpstr>OpenSans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Ms Quyen</cp:lastModifiedBy>
  <cp:revision>157</cp:revision>
  <dcterms:created xsi:type="dcterms:W3CDTF">2021-09-29T00:27:10Z</dcterms:created>
  <dcterms:modified xsi:type="dcterms:W3CDTF">2021-11-14T14:31:56Z</dcterms:modified>
  <cp:category>9Slide.vn</cp:category>
</cp:coreProperties>
</file>