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76" r:id="rId2"/>
    <p:sldId id="256" r:id="rId3"/>
    <p:sldId id="257" r:id="rId4"/>
    <p:sldId id="260" r:id="rId5"/>
    <p:sldId id="373" r:id="rId6"/>
    <p:sldId id="358" r:id="rId7"/>
    <p:sldId id="374" r:id="rId8"/>
    <p:sldId id="375" r:id="rId9"/>
    <p:sldId id="361" r:id="rId10"/>
    <p:sldId id="35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BA7"/>
    <a:srgbClr val="E0B97A"/>
    <a:srgbClr val="F45149"/>
    <a:srgbClr val="2A87DD"/>
    <a:srgbClr val="953122"/>
    <a:srgbClr val="DA6A3E"/>
    <a:srgbClr val="ED7D31"/>
    <a:srgbClr val="FDC369"/>
    <a:srgbClr val="FEB444"/>
    <a:srgbClr val="FFC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5" d="100"/>
          <a:sy n="65" d="100"/>
        </p:scale>
        <p:origin x="83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7CA8A-32B4-4AAA-B3AB-385B039FA18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92497-C436-49B9-8298-043BAA75B44C}" type="slidenum">
              <a:rPr lang="en-US" smtClean="0"/>
              <a:t>‹#›</a:t>
            </a:fld>
            <a:endParaRPr lang="en-US"/>
          </a:p>
        </p:txBody>
      </p:sp>
    </p:spTree>
    <p:extLst>
      <p:ext uri="{BB962C8B-B14F-4D97-AF65-F5344CB8AC3E}">
        <p14:creationId xmlns:p14="http://schemas.microsoft.com/office/powerpoint/2010/main" val="21057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C86D"/>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1B48CAEB-425F-4BA9-BB33-48E05F36CF98}"/>
              </a:ext>
            </a:extLst>
          </p:cNvPr>
          <p:cNvSpPr/>
          <p:nvPr userDrawn="1"/>
        </p:nvSpPr>
        <p:spPr>
          <a:xfrm>
            <a:off x="1334475" y="2688275"/>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DCCD54A3-6406-43DD-88EE-976F58F4F0C9}"/>
              </a:ext>
            </a:extLst>
          </p:cNvPr>
          <p:cNvSpPr/>
          <p:nvPr userDrawn="1"/>
        </p:nvSpPr>
        <p:spPr>
          <a:xfrm>
            <a:off x="838200" y="2362200"/>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28C934CA-6716-47B6-B7C6-18A3DA191A56}"/>
              </a:ext>
            </a:extLst>
          </p:cNvPr>
          <p:cNvSpPr/>
          <p:nvPr userDrawn="1"/>
        </p:nvSpPr>
        <p:spPr>
          <a:xfrm flipH="1">
            <a:off x="7466465" y="-2692"/>
            <a:ext cx="4725535" cy="29431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A0969257-8DDD-4A23-A465-70E1DF602D5B}"/>
              </a:ext>
            </a:extLst>
          </p:cNvPr>
          <p:cNvSpPr/>
          <p:nvPr userDrawn="1"/>
        </p:nvSpPr>
        <p:spPr>
          <a:xfrm flipH="1">
            <a:off x="7620000" y="2871"/>
            <a:ext cx="4548694" cy="281652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86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3;p2">
            <a:extLst>
              <a:ext uri="{FF2B5EF4-FFF2-40B4-BE49-F238E27FC236}">
                <a16:creationId xmlns:a16="http://schemas.microsoft.com/office/drawing/2014/main" id="{3D5098A5-8485-4261-9A3B-C82C70FE43BA}"/>
              </a:ext>
            </a:extLst>
          </p:cNvPr>
          <p:cNvGrpSpPr/>
          <p:nvPr userDrawn="1"/>
        </p:nvGrpSpPr>
        <p:grpSpPr>
          <a:xfrm rot="10800000" flipH="1">
            <a:off x="0" y="3377488"/>
            <a:ext cx="12192000" cy="3480512"/>
            <a:chOff x="1367050" y="3059225"/>
            <a:chExt cx="1407100" cy="848450"/>
          </a:xfrm>
        </p:grpSpPr>
        <p:sp>
          <p:nvSpPr>
            <p:cNvPr id="12" name="Google Shape;14;p2">
              <a:extLst>
                <a:ext uri="{FF2B5EF4-FFF2-40B4-BE49-F238E27FC236}">
                  <a16:creationId xmlns:a16="http://schemas.microsoft.com/office/drawing/2014/main" id="{E63CAE64-AE1D-4938-ADF3-4D5CE9149505}"/>
                </a:ext>
              </a:extLst>
            </p:cNvPr>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p2">
              <a:extLst>
                <a:ext uri="{FF2B5EF4-FFF2-40B4-BE49-F238E27FC236}">
                  <a16:creationId xmlns:a16="http://schemas.microsoft.com/office/drawing/2014/main" id="{EF9B328B-D8D5-4A1D-8BE8-47B5E7FA6AC7}"/>
                </a:ext>
              </a:extLst>
            </p:cNvPr>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5815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CDB-5529-49FA-BFC2-A6D73D260E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AF8A1-AFFD-4A52-97E2-AE1160F29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14B27-1697-4DC4-88AB-26B6084EDCD3}"/>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411240F7-EA1E-4733-9F82-8557F6CD8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DDD26-CAE5-42DC-9A3E-473964123902}"/>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59853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0BEDD-86FF-465C-B2F0-007DCAB91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47773-63A0-4AEC-B614-D517901B45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DD1D-746F-4EC6-AF6E-94D4B7000DA7}"/>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5027282A-ADFE-4BD7-930C-FB9598BD8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43322-5FC3-406B-AEE0-759E5041AB45}"/>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52791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userDrawn="1"/>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342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C86D"/>
        </a:solidFill>
        <a:effectLst/>
      </p:bgPr>
    </p:bg>
    <p:spTree>
      <p:nvGrpSpPr>
        <p:cNvPr id="1" name=""/>
        <p:cNvGrpSpPr/>
        <p:nvPr/>
      </p:nvGrpSpPr>
      <p:grpSpPr>
        <a:xfrm>
          <a:off x="0" y="0"/>
          <a:ext cx="0" cy="0"/>
          <a:chOff x="0" y="0"/>
          <a:chExt cx="0" cy="0"/>
        </a:xfrm>
      </p:grpSpPr>
      <p:grpSp>
        <p:nvGrpSpPr>
          <p:cNvPr id="7" name="Google Shape;19;p3">
            <a:extLst>
              <a:ext uri="{FF2B5EF4-FFF2-40B4-BE49-F238E27FC236}">
                <a16:creationId xmlns:a16="http://schemas.microsoft.com/office/drawing/2014/main" id="{4A82E9E0-27B4-45F5-91B7-E5C6DDEB46BD}"/>
              </a:ext>
            </a:extLst>
          </p:cNvPr>
          <p:cNvGrpSpPr/>
          <p:nvPr userDrawn="1"/>
        </p:nvGrpSpPr>
        <p:grpSpPr>
          <a:xfrm>
            <a:off x="0" y="3733801"/>
            <a:ext cx="12192000" cy="3136900"/>
            <a:chOff x="-25" y="1390650"/>
            <a:chExt cx="9144000" cy="3752700"/>
          </a:xfrm>
        </p:grpSpPr>
        <p:sp>
          <p:nvSpPr>
            <p:cNvPr id="8" name="Google Shape;20;p3">
              <a:extLst>
                <a:ext uri="{FF2B5EF4-FFF2-40B4-BE49-F238E27FC236}">
                  <a16:creationId xmlns:a16="http://schemas.microsoft.com/office/drawing/2014/main" id="{458D10F4-C2FE-49A9-8C6E-AF752A7FE2B8}"/>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p3">
              <a:extLst>
                <a:ext uri="{FF2B5EF4-FFF2-40B4-BE49-F238E27FC236}">
                  <a16:creationId xmlns:a16="http://schemas.microsoft.com/office/drawing/2014/main" id="{38B7659E-D971-4E10-83F5-221AC4FBEAAB}"/>
                </a:ext>
              </a:extLst>
            </p:cNvPr>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824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EFDF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17EE89-FF88-4812-B143-FAF8679A5FF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904483"/>
            <a:ext cx="12192000" cy="2953517"/>
          </a:xfrm>
          <a:prstGeom prst="rect">
            <a:avLst/>
          </a:prstGeom>
        </p:spPr>
      </p:pic>
      <p:sp>
        <p:nvSpPr>
          <p:cNvPr id="7" name="Google Shape;26;p4">
            <a:extLst>
              <a:ext uri="{FF2B5EF4-FFF2-40B4-BE49-F238E27FC236}">
                <a16:creationId xmlns:a16="http://schemas.microsoft.com/office/drawing/2014/main" id="{3D684365-11EF-4BAE-B684-F9EA140E22DF}"/>
              </a:ext>
            </a:extLst>
          </p:cNvPr>
          <p:cNvSpPr/>
          <p:nvPr userDrawn="1"/>
        </p:nvSpPr>
        <p:spPr>
          <a:xfrm rot="10800000" flipH="1">
            <a:off x="0" y="5822401"/>
            <a:ext cx="2133600" cy="1035599"/>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p4">
            <a:extLst>
              <a:ext uri="{FF2B5EF4-FFF2-40B4-BE49-F238E27FC236}">
                <a16:creationId xmlns:a16="http://schemas.microsoft.com/office/drawing/2014/main" id="{F28BC72D-A709-437F-B043-67FC75C36DC3}"/>
              </a:ext>
            </a:extLst>
          </p:cNvPr>
          <p:cNvSpPr/>
          <p:nvPr userDrawn="1"/>
        </p:nvSpPr>
        <p:spPr>
          <a:xfrm rot="10800000" flipH="1">
            <a:off x="8610607" y="-38106"/>
            <a:ext cx="3581393" cy="1155930"/>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p4">
            <a:extLst>
              <a:ext uri="{FF2B5EF4-FFF2-40B4-BE49-F238E27FC236}">
                <a16:creationId xmlns:a16="http://schemas.microsoft.com/office/drawing/2014/main" id="{8DB057E4-4D9A-439C-8946-AFD58792F094}"/>
              </a:ext>
            </a:extLst>
          </p:cNvPr>
          <p:cNvSpPr/>
          <p:nvPr userDrawn="1"/>
        </p:nvSpPr>
        <p:spPr>
          <a:xfrm rot="10800000" flipH="1">
            <a:off x="8693178" y="-152400"/>
            <a:ext cx="3498822" cy="1064142"/>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rgbClr val="FFC86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90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C86E"/>
        </a:solidFill>
        <a:effectLst/>
      </p:bgPr>
    </p:bg>
    <p:spTree>
      <p:nvGrpSpPr>
        <p:cNvPr id="1" name=""/>
        <p:cNvGrpSpPr/>
        <p:nvPr/>
      </p:nvGrpSpPr>
      <p:grpSpPr>
        <a:xfrm>
          <a:off x="0" y="0"/>
          <a:ext cx="0" cy="0"/>
          <a:chOff x="0" y="0"/>
          <a:chExt cx="0" cy="0"/>
        </a:xfrm>
      </p:grpSpPr>
      <p:sp>
        <p:nvSpPr>
          <p:cNvPr id="9" name="Google Shape;76;p13">
            <a:extLst>
              <a:ext uri="{FF2B5EF4-FFF2-40B4-BE49-F238E27FC236}">
                <a16:creationId xmlns:a16="http://schemas.microsoft.com/office/drawing/2014/main" id="{6775EAD2-6237-44C7-A8D4-102634A40F83}"/>
              </a:ext>
            </a:extLst>
          </p:cNvPr>
          <p:cNvSpPr/>
          <p:nvPr userDrawn="1"/>
        </p:nvSpPr>
        <p:spPr>
          <a:xfrm>
            <a:off x="0" y="4238415"/>
            <a:ext cx="12192000" cy="2619585"/>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77;p13">
            <a:extLst>
              <a:ext uri="{FF2B5EF4-FFF2-40B4-BE49-F238E27FC236}">
                <a16:creationId xmlns:a16="http://schemas.microsoft.com/office/drawing/2014/main" id="{6746DCDF-AB38-4C5B-AC48-ACEEB84CBE8A}"/>
              </a:ext>
            </a:extLst>
          </p:cNvPr>
          <p:cNvGrpSpPr/>
          <p:nvPr userDrawn="1"/>
        </p:nvGrpSpPr>
        <p:grpSpPr>
          <a:xfrm>
            <a:off x="83049" y="4514883"/>
            <a:ext cx="11974685" cy="2913530"/>
            <a:chOff x="-25" y="1573194"/>
            <a:chExt cx="9144000" cy="3570156"/>
          </a:xfrm>
        </p:grpSpPr>
        <p:sp>
          <p:nvSpPr>
            <p:cNvPr id="11" name="Google Shape;78;p13">
              <a:extLst>
                <a:ext uri="{FF2B5EF4-FFF2-40B4-BE49-F238E27FC236}">
                  <a16:creationId xmlns:a16="http://schemas.microsoft.com/office/drawing/2014/main" id="{3186D73C-429E-4A51-9438-2EC4FA549588}"/>
                </a:ext>
              </a:extLst>
            </p:cNvPr>
            <p:cNvSpPr/>
            <p:nvPr/>
          </p:nvSpPr>
          <p:spPr>
            <a:xfrm>
              <a:off x="-25" y="1573194"/>
              <a:ext cx="9143955" cy="297018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3">
              <a:extLst>
                <a:ext uri="{FF2B5EF4-FFF2-40B4-BE49-F238E27FC236}">
                  <a16:creationId xmlns:a16="http://schemas.microsoft.com/office/drawing/2014/main" id="{92937E77-7BDC-438B-A8D3-E310CD96EF0D}"/>
                </a:ext>
              </a:extLst>
            </p:cNvPr>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6E23F79A-4AF4-45D5-B0B1-720262DCB4C6}"/>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990" y="5562600"/>
            <a:ext cx="11974685" cy="1295400"/>
          </a:xfrm>
          <a:prstGeom prst="rect">
            <a:avLst/>
          </a:prstGeom>
        </p:spPr>
      </p:pic>
    </p:spTree>
    <p:extLst>
      <p:ext uri="{BB962C8B-B14F-4D97-AF65-F5344CB8AC3E}">
        <p14:creationId xmlns:p14="http://schemas.microsoft.com/office/powerpoint/2010/main" val="229478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AA9-23F9-4CBF-9B37-67A8B1AED4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679181-DD26-4EBA-B21D-26A8F7129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BBFC0-3D01-4861-AC33-05E0211D7F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B9FB4-7610-44F4-B085-0ED23FF97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49719-383C-4B37-9EA8-65E5CE0E3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EB4C8-9FCA-402A-A7E9-9C645F90E7B7}"/>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8" name="Footer Placeholder 7">
            <a:extLst>
              <a:ext uri="{FF2B5EF4-FFF2-40B4-BE49-F238E27FC236}">
                <a16:creationId xmlns:a16="http://schemas.microsoft.com/office/drawing/2014/main" id="{5A96A329-28B8-4D78-822D-1B3EFA6868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B91B9-4752-4606-8F44-6384FC25E292}"/>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69080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3888-0760-4576-9FF3-F743FCE38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7E776-0BAB-4723-8A92-452034027965}"/>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4" name="Footer Placeholder 3">
            <a:extLst>
              <a:ext uri="{FF2B5EF4-FFF2-40B4-BE49-F238E27FC236}">
                <a16:creationId xmlns:a16="http://schemas.microsoft.com/office/drawing/2014/main" id="{60B55978-990A-44FA-9CDB-022A4D4F4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92F053-BC1B-4A3A-9711-162F3DCE1315}"/>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4830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B112-8C21-40F0-A74A-A137B55827DD}"/>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3" name="Footer Placeholder 2">
            <a:extLst>
              <a:ext uri="{FF2B5EF4-FFF2-40B4-BE49-F238E27FC236}">
                <a16:creationId xmlns:a16="http://schemas.microsoft.com/office/drawing/2014/main" id="{F156E0C0-7B48-4F93-9660-300519384C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325FD5-91E2-4949-A3E7-A86484A0B9AE}"/>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91349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868-E813-47A1-8C0D-D395A67DD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82259-89C4-4923-AE74-113076BD5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CCC5E0-0FDA-4A13-B39A-A217E5A4F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76D46-5F76-42FC-BB10-1717864461AB}"/>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6" name="Footer Placeholder 5">
            <a:extLst>
              <a:ext uri="{FF2B5EF4-FFF2-40B4-BE49-F238E27FC236}">
                <a16:creationId xmlns:a16="http://schemas.microsoft.com/office/drawing/2014/main" id="{1CBE9708-9996-4C34-A983-526D5EB93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F7F89-B42F-4F98-A3B9-27A94D400814}"/>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05196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B10D-24C5-4598-922C-84A7D54E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8BB9-C409-415D-BD48-81B86ACD5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EBB9E-F5B2-47F2-B34C-854F4BD36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07C57-3260-49C9-A200-FC8009E7D9FC}"/>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6" name="Footer Placeholder 5">
            <a:extLst>
              <a:ext uri="{FF2B5EF4-FFF2-40B4-BE49-F238E27FC236}">
                <a16:creationId xmlns:a16="http://schemas.microsoft.com/office/drawing/2014/main" id="{4D21B652-56DC-4802-84F8-C8CE53671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EE30A-D16A-40A3-808E-C3C676AE2476}"/>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12323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9Slide.vn - 2019">
            <a:extLst>
              <a:ext uri="{FF2B5EF4-FFF2-40B4-BE49-F238E27FC236}">
                <a16:creationId xmlns:a16="http://schemas.microsoft.com/office/drawing/2014/main" id="{B302CC46-BEAB-41B9-BBE5-011547995B2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2F747FB-AF4F-4C0D-9E9C-14D1BDF16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42B76-13AF-415D-A4DA-8D7B078F8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FFC48-EEC1-4BD0-A1EC-209678DD1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2FBEC3D0-AE62-41B0-A7B1-80E4A02DBB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85422F-3D6D-4754-B1D2-C1FB608C07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7A29-E675-4A03-AB67-325A9DDF4CDD}" type="slidenum">
              <a:rPr lang="en-US" smtClean="0"/>
              <a:t>‹#›</a:t>
            </a:fld>
            <a:endParaRPr lang="en-US"/>
          </a:p>
        </p:txBody>
      </p:sp>
    </p:spTree>
    <p:extLst>
      <p:ext uri="{BB962C8B-B14F-4D97-AF65-F5344CB8AC3E}">
        <p14:creationId xmlns:p14="http://schemas.microsoft.com/office/powerpoint/2010/main" val="344858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3F1D63-3DD3-4406-8B40-0C785C50B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3" name="Picture 2">
            <a:extLst>
              <a:ext uri="{FF2B5EF4-FFF2-40B4-BE49-F238E27FC236}">
                <a16:creationId xmlns:a16="http://schemas.microsoft.com/office/drawing/2014/main" id="{08187FED-E1E6-483C-9C5D-660CCEFF9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grpSp>
        <p:nvGrpSpPr>
          <p:cNvPr id="4" name="Group 3">
            <a:extLst>
              <a:ext uri="{FF2B5EF4-FFF2-40B4-BE49-F238E27FC236}">
                <a16:creationId xmlns:a16="http://schemas.microsoft.com/office/drawing/2014/main" id="{E522AB11-5772-4240-A8E9-621040F08B1C}"/>
              </a:ext>
            </a:extLst>
          </p:cNvPr>
          <p:cNvGrpSpPr/>
          <p:nvPr/>
        </p:nvGrpSpPr>
        <p:grpSpPr>
          <a:xfrm>
            <a:off x="1312510" y="1782097"/>
            <a:ext cx="9566979" cy="2941742"/>
            <a:chOff x="1233756" y="3227454"/>
            <a:chExt cx="9566979" cy="2941742"/>
          </a:xfrm>
          <a:solidFill>
            <a:srgbClr val="FF0066"/>
          </a:solidFill>
        </p:grpSpPr>
        <p:sp>
          <p:nvSpPr>
            <p:cNvPr id="5" name="Rectangle: Rounded Corners 4">
              <a:extLst>
                <a:ext uri="{FF2B5EF4-FFF2-40B4-BE49-F238E27FC236}">
                  <a16:creationId xmlns:a16="http://schemas.microsoft.com/office/drawing/2014/main" id="{92E11354-9E55-4BD2-BD84-567AFC77CC14}"/>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50ECFDF-7BC7-4EA2-AF9E-BFE2F419E5D5}"/>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99EAA90-B2EF-4D4F-B7D5-AEBB873090CF}"/>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8" name="TextBox 7">
            <a:extLst>
              <a:ext uri="{FF2B5EF4-FFF2-40B4-BE49-F238E27FC236}">
                <a16:creationId xmlns:a16="http://schemas.microsoft.com/office/drawing/2014/main" id="{E5781374-2EE3-4711-986E-FD93914EC773}"/>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9" name="图片 6">
            <a:extLst>
              <a:ext uri="{FF2B5EF4-FFF2-40B4-BE49-F238E27FC236}">
                <a16:creationId xmlns:a16="http://schemas.microsoft.com/office/drawing/2014/main" id="{0D631A64-B6EB-4337-A777-91C567FE17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pic>
        <p:nvPicPr>
          <p:cNvPr id="10" name="图片 9">
            <a:extLst>
              <a:ext uri="{FF2B5EF4-FFF2-40B4-BE49-F238E27FC236}">
                <a16:creationId xmlns:a16="http://schemas.microsoft.com/office/drawing/2014/main" id="{FF2BF060-3DDB-4ACE-B94F-98FC5FA576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1" name="图片 10">
            <a:extLst>
              <a:ext uri="{FF2B5EF4-FFF2-40B4-BE49-F238E27FC236}">
                <a16:creationId xmlns:a16="http://schemas.microsoft.com/office/drawing/2014/main" id="{3695F7E6-5DF7-4C5F-B342-74DD561EA1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Tree>
    <p:extLst>
      <p:ext uri="{BB962C8B-B14F-4D97-AF65-F5344CB8AC3E}">
        <p14:creationId xmlns:p14="http://schemas.microsoft.com/office/powerpoint/2010/main" val="79546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31" descr="图片1">
            <a:extLst>
              <a:ext uri="{FF2B5EF4-FFF2-40B4-BE49-F238E27FC236}">
                <a16:creationId xmlns:a16="http://schemas.microsoft.com/office/drawing/2014/main" id="{F75D1783-13BA-4D1D-AA3A-95ABE96059B5}"/>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31" name="Google Shape;200;p25">
            <a:extLst>
              <a:ext uri="{FF2B5EF4-FFF2-40B4-BE49-F238E27FC236}">
                <a16:creationId xmlns:a16="http://schemas.microsoft.com/office/drawing/2014/main" id="{CE5EF565-EE6C-4A7C-B689-E130E3F82706}"/>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32" name="1">
            <a:extLst>
              <a:ext uri="{FF2B5EF4-FFF2-40B4-BE49-F238E27FC236}">
                <a16:creationId xmlns:a16="http://schemas.microsoft.com/office/drawing/2014/main" id="{E46155D0-F63B-4E31-9F76-72985B154F79}"/>
              </a:ext>
            </a:extLst>
          </p:cNvPr>
          <p:cNvGrpSpPr/>
          <p:nvPr/>
        </p:nvGrpSpPr>
        <p:grpSpPr>
          <a:xfrm>
            <a:off x="1112198" y="901700"/>
            <a:ext cx="9392921" cy="3811694"/>
            <a:chOff x="3912" y="988"/>
            <a:chExt cx="11094" cy="4502"/>
          </a:xfrm>
        </p:grpSpPr>
        <p:pic>
          <p:nvPicPr>
            <p:cNvPr id="36" name="15" descr="铅笔">
              <a:extLst>
                <a:ext uri="{FF2B5EF4-FFF2-40B4-BE49-F238E27FC236}">
                  <a16:creationId xmlns:a16="http://schemas.microsoft.com/office/drawing/2014/main" id="{1A8AED48-0D1C-4AD7-BC64-4A057B8CD99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39" name="Google Shape;199;p25">
              <a:extLst>
                <a:ext uri="{FF2B5EF4-FFF2-40B4-BE49-F238E27FC236}">
                  <a16:creationId xmlns:a16="http://schemas.microsoft.com/office/drawing/2014/main" id="{523C499E-3B3C-44CE-94A6-60D496ED454B}"/>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99;p25">
              <a:extLst>
                <a:ext uri="{FF2B5EF4-FFF2-40B4-BE49-F238E27FC236}">
                  <a16:creationId xmlns:a16="http://schemas.microsoft.com/office/drawing/2014/main" id="{DDE86530-18C2-42C4-A06F-08B18EB92E8C}"/>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199;p25">
              <a:extLst>
                <a:ext uri="{FF2B5EF4-FFF2-40B4-BE49-F238E27FC236}">
                  <a16:creationId xmlns:a16="http://schemas.microsoft.com/office/drawing/2014/main" id="{6CBAA7D9-21E1-4FDF-87B2-AF6D04674248}"/>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199;p25">
              <a:extLst>
                <a:ext uri="{FF2B5EF4-FFF2-40B4-BE49-F238E27FC236}">
                  <a16:creationId xmlns:a16="http://schemas.microsoft.com/office/drawing/2014/main" id="{CA7F39F4-0F70-4911-BCB8-2651C4F8C3A1}"/>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99;p25">
              <a:extLst>
                <a:ext uri="{FF2B5EF4-FFF2-40B4-BE49-F238E27FC236}">
                  <a16:creationId xmlns:a16="http://schemas.microsoft.com/office/drawing/2014/main" id="{6B44BF1B-64D4-40B6-A1BA-F1BB56B86327}"/>
                </a:ext>
              </a:extLst>
            </p:cNvPr>
            <p:cNvSpPr/>
            <p:nvPr/>
          </p:nvSpPr>
          <p:spPr>
            <a:xfrm>
              <a:off x="14458" y="4963"/>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7" name="Google Shape;196;p25">
            <a:extLst>
              <a:ext uri="{FF2B5EF4-FFF2-40B4-BE49-F238E27FC236}">
                <a16:creationId xmlns:a16="http://schemas.microsoft.com/office/drawing/2014/main" id="{A4CECF37-746D-4FAC-9BEE-AAE7BB2DD1F2}"/>
              </a:ext>
            </a:extLst>
          </p:cNvPr>
          <p:cNvSpPr/>
          <p:nvPr/>
        </p:nvSpPr>
        <p:spPr>
          <a:xfrm>
            <a:off x="3440889" y="447771"/>
            <a:ext cx="5560697" cy="52860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solidFill>
              <a:srgbClr val="FFC86D"/>
            </a:solidFill>
          </a:ln>
        </p:spPr>
        <p:txBody>
          <a:bodyPr spcFirstLastPara="1" wrap="square" lIns="121900" tIns="121900" rIns="121900" bIns="121900" anchor="ctr" anchorCtr="0">
            <a:noAutofit/>
          </a:bodyPr>
          <a:lstStyle/>
          <a:p>
            <a:endParaRPr sz="2400"/>
          </a:p>
        </p:txBody>
      </p:sp>
      <p:sp>
        <p:nvSpPr>
          <p:cNvPr id="20" name="18">
            <a:extLst>
              <a:ext uri="{FF2B5EF4-FFF2-40B4-BE49-F238E27FC236}">
                <a16:creationId xmlns:a16="http://schemas.microsoft.com/office/drawing/2014/main" id="{B3C896C8-C3FE-4DE7-8469-8DBE47269C70}"/>
              </a:ext>
            </a:extLst>
          </p:cNvPr>
          <p:cNvSpPr txBox="1"/>
          <p:nvPr/>
        </p:nvSpPr>
        <p:spPr>
          <a:xfrm>
            <a:off x="3383804" y="1932207"/>
            <a:ext cx="5560697" cy="2308324"/>
          </a:xfrm>
          <a:prstGeom prst="rect">
            <a:avLst/>
          </a:prstGeom>
          <a:noFill/>
        </p:spPr>
        <p:txBody>
          <a:bodyPr wrap="square" rtlCol="0">
            <a:spAutoFit/>
          </a:bodyPr>
          <a:lstStyle/>
          <a:p>
            <a:pPr algn="ctr"/>
            <a:r>
              <a:rPr lang="en-US" altLang="zh-CN" sz="7200" b="1">
                <a:ln w="28575">
                  <a:solidFill>
                    <a:srgbClr val="DE7859"/>
                  </a:solidFill>
                </a:ln>
                <a:blipFill>
                  <a:blip r:embed="rId5"/>
                  <a:stretch>
                    <a:fillRect/>
                  </a:stretch>
                </a:blipFill>
                <a:effectLst>
                  <a:outerShdw blurRad="38100" dist="38100" dir="2700000" algn="tl">
                    <a:srgbClr val="5080AB"/>
                  </a:outerShdw>
                </a:effectLst>
                <a:latin typeface="HP-167" panose="020B0803050302020204" pitchFamily="34" charset="0"/>
                <a:ea typeface="字魂59号-创粗黑" panose="00000500000000000000" pitchFamily="2" charset="-122"/>
                <a:cs typeface="+mn-ea"/>
                <a:sym typeface="字魂59号-创粗黑" panose="00000500000000000000" pitchFamily="2" charset="-122"/>
              </a:rPr>
              <a:t>CỦNG CỐ BÀI HỌC</a:t>
            </a:r>
            <a:endParaRPr lang="zh-CN" altLang="en-US" sz="7200" b="1" dirty="0">
              <a:ln w="28575">
                <a:solidFill>
                  <a:srgbClr val="DE7859"/>
                </a:solidFill>
              </a:ln>
              <a:blipFill>
                <a:blip r:embed="rId5"/>
                <a:stretch>
                  <a:fillRect/>
                </a:stretch>
              </a:blipFill>
              <a:effectLst>
                <a:outerShdw blurRad="38100" dist="38100" dir="2700000" algn="tl">
                  <a:srgbClr val="5080AB"/>
                </a:outerShdw>
              </a:effectLst>
              <a:latin typeface="HP-167" panose="020B0803050302020204" pitchFamily="34" charset="0"/>
              <a:ea typeface="字魂59号-创粗黑" panose="00000500000000000000" pitchFamily="2" charset="-122"/>
              <a:cs typeface="+mn-ea"/>
              <a:sym typeface="字魂59号-创粗黑" panose="00000500000000000000" pitchFamily="2" charset="-122"/>
            </a:endParaRPr>
          </a:p>
        </p:txBody>
      </p:sp>
      <p:pic>
        <p:nvPicPr>
          <p:cNvPr id="21" name="12">
            <a:extLst>
              <a:ext uri="{FF2B5EF4-FFF2-40B4-BE49-F238E27FC236}">
                <a16:creationId xmlns:a16="http://schemas.microsoft.com/office/drawing/2014/main" id="{0D1C4FFE-3848-4D85-9A03-5DE022542C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9334" y="4917914"/>
            <a:ext cx="1849635" cy="1947706"/>
          </a:xfrm>
          <a:prstGeom prst="rect">
            <a:avLst/>
          </a:prstGeom>
        </p:spPr>
      </p:pic>
    </p:spTree>
    <p:extLst>
      <p:ext uri="{BB962C8B-B14F-4D97-AF65-F5344CB8AC3E}">
        <p14:creationId xmlns:p14="http://schemas.microsoft.com/office/powerpoint/2010/main" val="1202731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ppt_x</p:attrName>
                                            </p:attrNameLst>
                                          </p:cBhvr>
                                          <p:tavLst>
                                            <p:tav tm="0">
                                              <p:val>
                                                <p:strVal val="#ppt_x-.2"/>
                                              </p:val>
                                            </p:tav>
                                            <p:tav tm="100000">
                                              <p:val>
                                                <p:strVal val="#ppt_x"/>
                                              </p:val>
                                            </p:tav>
                                          </p:tavLst>
                                        </p:anim>
                                        <p:anim calcmode="lin" valueType="num">
                                          <p:cBhvr>
                                            <p:cTn id="1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83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83000">
                                          <p:cBhvr additive="base">
                                            <p:cTn id="30" dur="2000" fill="hold"/>
                                            <p:tgtEl>
                                              <p:spTgt spid="21"/>
                                            </p:tgtEl>
                                            <p:attrNameLst>
                                              <p:attrName>ppt_x</p:attrName>
                                            </p:attrNameLst>
                                          </p:cBhvr>
                                          <p:tavLst>
                                            <p:tav tm="0">
                                              <p:val>
                                                <p:strVal val="#ppt_x"/>
                                              </p:val>
                                            </p:tav>
                                            <p:tav tm="100000">
                                              <p:val>
                                                <p:strVal val="#ppt_x"/>
                                              </p:val>
                                            </p:tav>
                                          </p:tavLst>
                                        </p:anim>
                                        <p:anim calcmode="lin" valueType="num" p14:bounceEnd="83000">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ppt_x</p:attrName>
                                            </p:attrNameLst>
                                          </p:cBhvr>
                                          <p:tavLst>
                                            <p:tav tm="0">
                                              <p:val>
                                                <p:strVal val="#ppt_x-.2"/>
                                              </p:val>
                                            </p:tav>
                                            <p:tav tm="100000">
                                              <p:val>
                                                <p:strVal val="#ppt_x"/>
                                              </p:val>
                                            </p:tav>
                                          </p:tavLst>
                                        </p:anim>
                                        <p:anim calcmode="lin" valueType="num">
                                          <p:cBhvr>
                                            <p:cTn id="1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2000" fill="hold"/>
                                            <p:tgtEl>
                                              <p:spTgt spid="21"/>
                                            </p:tgtEl>
                                            <p:attrNameLst>
                                              <p:attrName>ppt_x</p:attrName>
                                            </p:attrNameLst>
                                          </p:cBhvr>
                                          <p:tavLst>
                                            <p:tav tm="0">
                                              <p:val>
                                                <p:strVal val="#ppt_x"/>
                                              </p:val>
                                            </p:tav>
                                            <p:tav tm="100000">
                                              <p:val>
                                                <p:strVal val="#ppt_x"/>
                                              </p:val>
                                            </p:tav>
                                          </p:tavLst>
                                        </p:anim>
                                        <p:anim calcmode="lin" valueType="num">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31" descr="图片1">
            <a:extLst>
              <a:ext uri="{FF2B5EF4-FFF2-40B4-BE49-F238E27FC236}">
                <a16:creationId xmlns:a16="http://schemas.microsoft.com/office/drawing/2014/main" id="{F75D1783-13BA-4D1D-AA3A-95ABE96059B5}"/>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29" name="Google Shape;218;p34">
            <a:extLst>
              <a:ext uri="{FF2B5EF4-FFF2-40B4-BE49-F238E27FC236}">
                <a16:creationId xmlns:a16="http://schemas.microsoft.com/office/drawing/2014/main" id="{A5DA847D-E733-4CCF-8AD3-E92B134459C0}"/>
              </a:ext>
            </a:extLst>
          </p:cNvPr>
          <p:cNvSpPr txBox="1">
            <a:spLocks/>
          </p:cNvSpPr>
          <p:nvPr/>
        </p:nvSpPr>
        <p:spPr>
          <a:xfrm>
            <a:off x="240983" y="77656"/>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7" panose="020B0803050302020204" pitchFamily="34" charset="0"/>
                <a:ea typeface="华文彩云" panose="02010800040101010101" charset="-122"/>
                <a:cs typeface="Algerian" panose="04020705040A02060702" charset="0"/>
              </a:rPr>
              <a:t>TUẦN 10</a:t>
            </a:r>
          </a:p>
        </p:txBody>
      </p:sp>
      <p:sp>
        <p:nvSpPr>
          <p:cNvPr id="31" name="Google Shape;200;p25">
            <a:extLst>
              <a:ext uri="{FF2B5EF4-FFF2-40B4-BE49-F238E27FC236}">
                <a16:creationId xmlns:a16="http://schemas.microsoft.com/office/drawing/2014/main" id="{CE5EF565-EE6C-4A7C-B689-E130E3F82706}"/>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32" name="1">
            <a:extLst>
              <a:ext uri="{FF2B5EF4-FFF2-40B4-BE49-F238E27FC236}">
                <a16:creationId xmlns:a16="http://schemas.microsoft.com/office/drawing/2014/main" id="{E46155D0-F63B-4E31-9F76-72985B154F79}"/>
              </a:ext>
            </a:extLst>
          </p:cNvPr>
          <p:cNvGrpSpPr/>
          <p:nvPr/>
        </p:nvGrpSpPr>
        <p:grpSpPr>
          <a:xfrm>
            <a:off x="1112198" y="901700"/>
            <a:ext cx="8989061" cy="3279987"/>
            <a:chOff x="3912" y="988"/>
            <a:chExt cx="10617" cy="3874"/>
          </a:xfrm>
        </p:grpSpPr>
        <p:pic>
          <p:nvPicPr>
            <p:cNvPr id="36" name="15" descr="铅笔">
              <a:extLst>
                <a:ext uri="{FF2B5EF4-FFF2-40B4-BE49-F238E27FC236}">
                  <a16:creationId xmlns:a16="http://schemas.microsoft.com/office/drawing/2014/main" id="{1A8AED48-0D1C-4AD7-BC64-4A057B8CD99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39" name="Google Shape;199;p25">
              <a:extLst>
                <a:ext uri="{FF2B5EF4-FFF2-40B4-BE49-F238E27FC236}">
                  <a16:creationId xmlns:a16="http://schemas.microsoft.com/office/drawing/2014/main" id="{523C499E-3B3C-44CE-94A6-60D496ED454B}"/>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99;p25">
              <a:extLst>
                <a:ext uri="{FF2B5EF4-FFF2-40B4-BE49-F238E27FC236}">
                  <a16:creationId xmlns:a16="http://schemas.microsoft.com/office/drawing/2014/main" id="{DDE86530-18C2-42C4-A06F-08B18EB92E8C}"/>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199;p25">
              <a:extLst>
                <a:ext uri="{FF2B5EF4-FFF2-40B4-BE49-F238E27FC236}">
                  <a16:creationId xmlns:a16="http://schemas.microsoft.com/office/drawing/2014/main" id="{6CBAA7D9-21E1-4FDF-87B2-AF6D04674248}"/>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199;p25">
              <a:extLst>
                <a:ext uri="{FF2B5EF4-FFF2-40B4-BE49-F238E27FC236}">
                  <a16:creationId xmlns:a16="http://schemas.microsoft.com/office/drawing/2014/main" id="{CA7F39F4-0F70-4911-BCB8-2651C4F8C3A1}"/>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99;p25">
              <a:extLst>
                <a:ext uri="{FF2B5EF4-FFF2-40B4-BE49-F238E27FC236}">
                  <a16:creationId xmlns:a16="http://schemas.microsoft.com/office/drawing/2014/main" id="{6B44BF1B-64D4-40B6-A1BA-F1BB56B86327}"/>
                </a:ext>
              </a:extLst>
            </p:cNvPr>
            <p:cNvSpPr/>
            <p:nvPr/>
          </p:nvSpPr>
          <p:spPr>
            <a:xfrm>
              <a:off x="12852" y="4335"/>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56" name="Group 55">
            <a:extLst>
              <a:ext uri="{FF2B5EF4-FFF2-40B4-BE49-F238E27FC236}">
                <a16:creationId xmlns:a16="http://schemas.microsoft.com/office/drawing/2014/main" id="{2FABE59C-5908-4C33-AD94-5E309ED3516B}"/>
              </a:ext>
            </a:extLst>
          </p:cNvPr>
          <p:cNvGrpSpPr/>
          <p:nvPr/>
        </p:nvGrpSpPr>
        <p:grpSpPr>
          <a:xfrm>
            <a:off x="3888103" y="234396"/>
            <a:ext cx="4468808" cy="4449074"/>
            <a:chOff x="5903807" y="548640"/>
            <a:chExt cx="5560060" cy="5535507"/>
          </a:xfrm>
        </p:grpSpPr>
        <p:sp>
          <p:nvSpPr>
            <p:cNvPr id="27" name="Google Shape;196;p25">
              <a:extLst>
                <a:ext uri="{FF2B5EF4-FFF2-40B4-BE49-F238E27FC236}">
                  <a16:creationId xmlns:a16="http://schemas.microsoft.com/office/drawing/2014/main" id="{A4CECF37-746D-4FAC-9BEE-AAE7BB2DD1F2}"/>
                </a:ext>
              </a:extLst>
            </p:cNvPr>
            <p:cNvSpPr/>
            <p:nvPr/>
          </p:nvSpPr>
          <p:spPr>
            <a:xfrm>
              <a:off x="5903807" y="548640"/>
              <a:ext cx="5560060" cy="553550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pic>
          <p:nvPicPr>
            <p:cNvPr id="49" name="Picture 48">
              <a:extLst>
                <a:ext uri="{FF2B5EF4-FFF2-40B4-BE49-F238E27FC236}">
                  <a16:creationId xmlns:a16="http://schemas.microsoft.com/office/drawing/2014/main" id="{FDEA047C-C281-41E3-B0B2-A35BD7FBE8F7}"/>
                </a:ext>
              </a:extLst>
            </p:cNvPr>
            <p:cNvPicPr>
              <a:picLocks noChangeAspect="1"/>
            </p:cNvPicPr>
            <p:nvPr/>
          </p:nvPicPr>
          <p:blipFill>
            <a:blip r:embed="rId5"/>
            <a:srcRect l="31517" t="2033" r="27963" b="1031"/>
            <a:stretch>
              <a:fillRect/>
            </a:stretch>
          </p:blipFill>
          <p:spPr>
            <a:xfrm>
              <a:off x="6588017" y="1220895"/>
              <a:ext cx="4197776" cy="4197776"/>
            </a:xfrm>
            <a:custGeom>
              <a:avLst/>
              <a:gdLst>
                <a:gd name="connsiteX0" fmla="*/ 1435576 w 2871152"/>
                <a:gd name="connsiteY0" fmla="*/ 0 h 2871152"/>
                <a:gd name="connsiteX1" fmla="*/ 2871152 w 2871152"/>
                <a:gd name="connsiteY1" fmla="*/ 1435576 h 2871152"/>
                <a:gd name="connsiteX2" fmla="*/ 1435576 w 2871152"/>
                <a:gd name="connsiteY2" fmla="*/ 2871152 h 2871152"/>
                <a:gd name="connsiteX3" fmla="*/ 0 w 2871152"/>
                <a:gd name="connsiteY3" fmla="*/ 1435576 h 2871152"/>
                <a:gd name="connsiteX4" fmla="*/ 1435576 w 2871152"/>
                <a:gd name="connsiteY4" fmla="*/ 0 h 28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152" h="2871152">
                  <a:moveTo>
                    <a:pt x="1435576" y="0"/>
                  </a:moveTo>
                  <a:cubicBezTo>
                    <a:pt x="2228423" y="0"/>
                    <a:pt x="2871152" y="642729"/>
                    <a:pt x="2871152" y="1435576"/>
                  </a:cubicBezTo>
                  <a:cubicBezTo>
                    <a:pt x="2871152" y="2228423"/>
                    <a:pt x="2228423" y="2871152"/>
                    <a:pt x="1435576" y="2871152"/>
                  </a:cubicBezTo>
                  <a:cubicBezTo>
                    <a:pt x="642729" y="2871152"/>
                    <a:pt x="0" y="2228423"/>
                    <a:pt x="0" y="1435576"/>
                  </a:cubicBezTo>
                  <a:cubicBezTo>
                    <a:pt x="0" y="642729"/>
                    <a:pt x="642729" y="0"/>
                    <a:pt x="1435576" y="0"/>
                  </a:cubicBezTo>
                  <a:close/>
                </a:path>
              </a:pathLst>
            </a:custGeom>
            <a:effectLst>
              <a:softEdge rad="127000"/>
            </a:effectLst>
          </p:spPr>
        </p:pic>
      </p:grpSp>
      <p:pic>
        <p:nvPicPr>
          <p:cNvPr id="57" name="Picture 56">
            <a:extLst>
              <a:ext uri="{FF2B5EF4-FFF2-40B4-BE49-F238E27FC236}">
                <a16:creationId xmlns:a16="http://schemas.microsoft.com/office/drawing/2014/main" id="{6BBE96EA-8650-451A-8345-870BDDF34B0A}"/>
              </a:ext>
            </a:extLst>
          </p:cNvPr>
          <p:cNvPicPr>
            <a:picLocks noChangeAspect="1"/>
          </p:cNvPicPr>
          <p:nvPr/>
        </p:nvPicPr>
        <p:blipFill>
          <a:blip r:embed="rId6"/>
          <a:stretch>
            <a:fillRect/>
          </a:stretch>
        </p:blipFill>
        <p:spPr>
          <a:xfrm>
            <a:off x="2678380" y="4653732"/>
            <a:ext cx="6835240" cy="1670449"/>
          </a:xfrm>
          <a:prstGeom prst="rect">
            <a:avLst/>
          </a:prstGeom>
        </p:spPr>
      </p:pic>
      <p:sp>
        <p:nvSpPr>
          <p:cNvPr id="58" name="1">
            <a:extLst>
              <a:ext uri="{FF2B5EF4-FFF2-40B4-BE49-F238E27FC236}">
                <a16:creationId xmlns:a16="http://schemas.microsoft.com/office/drawing/2014/main" id="{AB8DEDD5-45A8-4390-8D45-917F925793E5}"/>
              </a:ext>
            </a:extLst>
          </p:cNvPr>
          <p:cNvSpPr>
            <a:spLocks noGrp="1"/>
          </p:cNvSpPr>
          <p:nvPr/>
        </p:nvSpPr>
        <p:spPr>
          <a:xfrm>
            <a:off x="5360507" y="6079132"/>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 4</a:t>
            </a:r>
            <a:endParaRPr lang="zh-CN" altLang="en-US" sz="2800" b="1" i="0" u="none" strike="noStrike" kern="2200" baseline="0" dirty="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spTree>
    <p:extLst>
      <p:ext uri="{BB962C8B-B14F-4D97-AF65-F5344CB8AC3E}">
        <p14:creationId xmlns:p14="http://schemas.microsoft.com/office/powerpoint/2010/main" val="17667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par>
                          <p:cTn id="22" fill="hold">
                            <p:stCondLst>
                              <p:cond delay="2500"/>
                            </p:stCondLst>
                            <p:childTnLst>
                              <p:par>
                                <p:cTn id="23" presetID="4" presetClass="entr" presetSubtype="16"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ox(in)">
                                      <p:cBhvr>
                                        <p:cTn id="25" dur="20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1000" fill="hold"/>
                                        <p:tgtEl>
                                          <p:spTgt spid="57"/>
                                        </p:tgtEl>
                                        <p:attrNameLst>
                                          <p:attrName>ppt_x</p:attrName>
                                        </p:attrNameLst>
                                      </p:cBhvr>
                                      <p:tavLst>
                                        <p:tav tm="0">
                                          <p:val>
                                            <p:strVal val="#ppt_x-.2"/>
                                          </p:val>
                                        </p:tav>
                                        <p:tav tm="100000">
                                          <p:val>
                                            <p:strVal val="#ppt_x"/>
                                          </p:val>
                                        </p:tav>
                                      </p:tavLst>
                                    </p:anim>
                                    <p:anim calcmode="lin" valueType="num">
                                      <p:cBhvr>
                                        <p:cTn id="31"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7"/>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in)">
                                      <p:cBhvr>
                                        <p:cTn id="36"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1" grpId="0" animBg="1"/>
      <p:bldP spid="31" grpId="1" animBg="1"/>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42" name="Google Shape;396;p31">
            <a:extLst>
              <a:ext uri="{FF2B5EF4-FFF2-40B4-BE49-F238E27FC236}">
                <a16:creationId xmlns:a16="http://schemas.microsoft.com/office/drawing/2014/main" id="{9D62DDF1-043D-4638-8E6C-9927CEE40C0D}"/>
              </a:ext>
            </a:extLst>
          </p:cNvPr>
          <p:cNvGrpSpPr/>
          <p:nvPr/>
        </p:nvGrpSpPr>
        <p:grpSpPr>
          <a:xfrm>
            <a:off x="1828800" y="609600"/>
            <a:ext cx="8001000" cy="5816398"/>
            <a:chOff x="1540350" y="826005"/>
            <a:chExt cx="6259025" cy="3378825"/>
          </a:xfrm>
        </p:grpSpPr>
        <p:sp>
          <p:nvSpPr>
            <p:cNvPr id="43" name="Google Shape;397;p31">
              <a:extLst>
                <a:ext uri="{FF2B5EF4-FFF2-40B4-BE49-F238E27FC236}">
                  <a16:creationId xmlns:a16="http://schemas.microsoft.com/office/drawing/2014/main" id="{CED1AA1B-D266-4455-A0E3-89CF3906FDA7}"/>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4" name="Google Shape;398;p31">
              <a:extLst>
                <a:ext uri="{FF2B5EF4-FFF2-40B4-BE49-F238E27FC236}">
                  <a16:creationId xmlns:a16="http://schemas.microsoft.com/office/drawing/2014/main" id="{0695A43E-9D23-4B3F-A7E1-76F9BFDE80B8}"/>
                </a:ext>
              </a:extLst>
            </p:cNvPr>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48" name="Google Shape;402;p31">
            <a:extLst>
              <a:ext uri="{FF2B5EF4-FFF2-40B4-BE49-F238E27FC236}">
                <a16:creationId xmlns:a16="http://schemas.microsoft.com/office/drawing/2014/main" id="{D02D3C34-5596-4981-B9AA-E0949F9820C7}"/>
              </a:ext>
            </a:extLst>
          </p:cNvPr>
          <p:cNvSpPr/>
          <p:nvPr/>
        </p:nvSpPr>
        <p:spPr>
          <a:xfrm>
            <a:off x="7826072" y="262174"/>
            <a:ext cx="1993278" cy="199327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6;p31">
            <a:extLst>
              <a:ext uri="{FF2B5EF4-FFF2-40B4-BE49-F238E27FC236}">
                <a16:creationId xmlns:a16="http://schemas.microsoft.com/office/drawing/2014/main" id="{8ECC8A08-BD2C-490E-AA8E-C1A7DC09A450}"/>
              </a:ext>
            </a:extLst>
          </p:cNvPr>
          <p:cNvSpPr/>
          <p:nvPr/>
        </p:nvSpPr>
        <p:spPr>
          <a:xfrm rot="2006702">
            <a:off x="6998129" y="5206930"/>
            <a:ext cx="1353297" cy="130105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9;p31">
            <a:extLst>
              <a:ext uri="{FF2B5EF4-FFF2-40B4-BE49-F238E27FC236}">
                <a16:creationId xmlns:a16="http://schemas.microsoft.com/office/drawing/2014/main" id="{530D53EA-83B9-4430-9D9F-518711E194A0}"/>
              </a:ext>
            </a:extLst>
          </p:cNvPr>
          <p:cNvSpPr txBox="1">
            <a:spLocks/>
          </p:cNvSpPr>
          <p:nvPr/>
        </p:nvSpPr>
        <p:spPr>
          <a:xfrm>
            <a:off x="2286000" y="2152979"/>
            <a:ext cx="6453628" cy="1030098"/>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solidFill>
                  <a:srgbClr val="F45149"/>
                </a:solidFill>
                <a:latin typeface="HP001" panose="020B0603050302020204" pitchFamily="34" charset="0"/>
                <a:ea typeface="HP001" panose="020B0603050302020204" pitchFamily="34" charset="0"/>
              </a:rPr>
              <a:t>ǡ</a:t>
            </a:r>
            <a:r>
              <a:rPr lang="el-GR" sz="6000" b="1">
                <a:solidFill>
                  <a:srgbClr val="F45149"/>
                </a:solidFill>
                <a:latin typeface="HP001" panose="020B0603050302020204" pitchFamily="34" charset="0"/>
                <a:ea typeface="HP001" panose="020B0603050302020204" pitchFamily="34" charset="0"/>
              </a:rPr>
              <a:t>μ</a:t>
            </a:r>
            <a:r>
              <a:rPr lang="en-US" sz="6000" b="1">
                <a:solidFill>
                  <a:srgbClr val="F45149"/>
                </a:solidFill>
                <a:latin typeface="HP001" panose="020B0603050302020204" pitchFamily="34" charset="0"/>
                <a:ea typeface="HP001" panose="020B0603050302020204" pitchFamily="34" charset="0"/>
              </a:rPr>
              <a:t>ếnḑ V</a:t>
            </a:r>
            <a:r>
              <a:rPr lang="el-GR" sz="6000" b="1">
                <a:solidFill>
                  <a:srgbClr val="F45149"/>
                </a:solidFill>
                <a:latin typeface="HP001" panose="020B0603050302020204" pitchFamily="34" charset="0"/>
                <a:ea typeface="HP001" panose="020B0603050302020204" pitchFamily="34" charset="0"/>
              </a:rPr>
              <a:t>Θ</a:t>
            </a:r>
            <a:r>
              <a:rPr lang="en-US" sz="6000" b="1">
                <a:solidFill>
                  <a:srgbClr val="F45149"/>
                </a:solidFill>
                <a:latin typeface="HP001" panose="020B0603050302020204" pitchFamily="34" charset="0"/>
                <a:ea typeface="HP001" panose="020B0603050302020204" pitchFamily="34" charset="0"/>
              </a:rPr>
              <a:t>ʸt</a:t>
            </a:r>
            <a:endParaRPr lang="en-US" altLang="en-GB" sz="6000">
              <a:solidFill>
                <a:srgbClr val="F45149"/>
              </a:solidFill>
              <a:latin typeface="Algerian" panose="04020705040A02060702" charset="0"/>
              <a:ea typeface="思源黑体 CN Medium" panose="020B0600000000000000" charset="-122"/>
              <a:cs typeface="Algerian" panose="04020705040A02060702" charset="0"/>
              <a:sym typeface="+mn-ea"/>
            </a:endParaRPr>
          </a:p>
        </p:txBody>
      </p:sp>
      <p:sp>
        <p:nvSpPr>
          <p:cNvPr id="54" name="Google Shape;420;p31">
            <a:extLst>
              <a:ext uri="{FF2B5EF4-FFF2-40B4-BE49-F238E27FC236}">
                <a16:creationId xmlns:a16="http://schemas.microsoft.com/office/drawing/2014/main" id="{FF36EBB6-1DAC-40DC-A7B7-0635D2B435A2}"/>
              </a:ext>
            </a:extLst>
          </p:cNvPr>
          <p:cNvSpPr txBox="1">
            <a:spLocks/>
          </p:cNvSpPr>
          <p:nvPr/>
        </p:nvSpPr>
        <p:spPr>
          <a:xfrm>
            <a:off x="2084922" y="3596954"/>
            <a:ext cx="7165456" cy="89884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5400" b="1">
                <a:solidFill>
                  <a:schemeClr val="tx1">
                    <a:lumMod val="75000"/>
                    <a:lumOff val="25000"/>
                  </a:schemeClr>
                </a:solidFill>
                <a:latin typeface="HP001" panose="020B0603050302020204" pitchFamily="34" charset="0"/>
                <a:ea typeface="HP001" panose="020B0603050302020204" pitchFamily="34" charset="0"/>
              </a:rPr>
              <a:t>Luyện tập</a:t>
            </a:r>
            <a:endParaRPr lang="en-GB" sz="7200">
              <a:latin typeface="HP001" panose="020B0603050302020204" pitchFamily="34" charset="0"/>
              <a:ea typeface="HP001" panose="020B0603050302020204"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23FAFBF8-3DBE-4DE2-A690-3BB725C43375}"/>
              </a:ext>
            </a:extLst>
          </p:cNvPr>
          <p:cNvPicPr>
            <a:picLocks noChangeAspect="1"/>
          </p:cNvPicPr>
          <p:nvPr/>
        </p:nvPicPr>
        <p:blipFill>
          <a:blip r:embed="rId3"/>
          <a:stretch>
            <a:fillRect/>
          </a:stretch>
        </p:blipFill>
        <p:spPr>
          <a:xfrm>
            <a:off x="63267" y="83796"/>
            <a:ext cx="3051568" cy="89884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3">
                                            <p:txEl>
                                              <p:pRg st="0" end="0"/>
                                            </p:txEl>
                                          </p:spTgt>
                                        </p:tgtEl>
                                        <p:attrNameLst>
                                          <p:attrName>style.visibility</p:attrName>
                                        </p:attrNameLst>
                                      </p:cBhvr>
                                      <p:to>
                                        <p:strVal val="visible"/>
                                      </p:to>
                                    </p:set>
                                    <p:anim calcmode="lin" valueType="num">
                                      <p:cBhvr>
                                        <p:cTn id="12" dur="1000" fill="hold"/>
                                        <p:tgtEl>
                                          <p:spTgt spid="5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3">
                                            <p:txEl>
                                              <p:pRg st="0" end="0"/>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 calcmode="lin" valueType="num">
                                      <p:cBhvr>
                                        <p:cTn id="17" dur="1000" fill="hold"/>
                                        <p:tgtEl>
                                          <p:spTgt spid="54">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5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4">
                                            <p:txEl>
                                              <p:pRg st="0" end="0"/>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1000" fill="hold"/>
                                        <p:tgtEl>
                                          <p:spTgt spid="50"/>
                                        </p:tgtEl>
                                        <p:attrNameLst>
                                          <p:attrName>ppt_x</p:attrName>
                                        </p:attrNameLst>
                                      </p:cBhvr>
                                      <p:tavLst>
                                        <p:tav tm="0">
                                          <p:val>
                                            <p:strVal val="#ppt_x-.2"/>
                                          </p:val>
                                        </p:tav>
                                        <p:tav tm="100000">
                                          <p:val>
                                            <p:strVal val="#ppt_x"/>
                                          </p:val>
                                        </p:tav>
                                      </p:tavLst>
                                    </p:anim>
                                    <p:anim calcmode="lin" valueType="num">
                                      <p:cBhvr>
                                        <p:cTn id="23"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ppt_x</p:attrName>
                                        </p:attrNameLst>
                                      </p:cBhvr>
                                      <p:tavLst>
                                        <p:tav tm="0">
                                          <p:val>
                                            <p:strVal val="#ppt_x-.2"/>
                                          </p:val>
                                        </p:tav>
                                        <p:tav tm="100000">
                                          <p:val>
                                            <p:strVal val="#ppt_x"/>
                                          </p:val>
                                        </p:tav>
                                      </p:tavLst>
                                    </p:anim>
                                    <p:anim calcmode="lin" valueType="num">
                                      <p:cBhvr>
                                        <p:cTn id="28"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0" grpId="0" animBg="1"/>
      <p:bldP spid="50" grpId="1" animBg="1"/>
      <p:bldP spid="53" grpId="0" build="p"/>
      <p:bldP spid="53" grpId="1" build="p"/>
      <p:bldP spid="54" grpId="0" build="p"/>
      <p:bldP spid="54"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59E781A-A209-43E4-BE7B-2430C682C464}"/>
              </a:ext>
            </a:extLst>
          </p:cNvPr>
          <p:cNvGrpSpPr/>
          <p:nvPr/>
        </p:nvGrpSpPr>
        <p:grpSpPr>
          <a:xfrm>
            <a:off x="-2527" y="-6571"/>
            <a:ext cx="968419" cy="1112850"/>
            <a:chOff x="253799" y="259752"/>
            <a:chExt cx="968419" cy="1112850"/>
          </a:xfrm>
        </p:grpSpPr>
        <p:sp>
          <p:nvSpPr>
            <p:cNvPr id="19" name="51">
              <a:extLst>
                <a:ext uri="{FF2B5EF4-FFF2-40B4-BE49-F238E27FC236}">
                  <a16:creationId xmlns:a16="http://schemas.microsoft.com/office/drawing/2014/main" id="{0A232B28-FF3F-4442-8372-C83B84480C51}"/>
                </a:ext>
              </a:extLst>
            </p:cNvPr>
            <p:cNvSpPr/>
            <p:nvPr/>
          </p:nvSpPr>
          <p:spPr>
            <a:xfrm>
              <a:off x="253799" y="259752"/>
              <a:ext cx="571915" cy="891155"/>
            </a:xfrm>
            <a:prstGeom prst="rect">
              <a:avLst/>
            </a:prstGeom>
            <a:solidFill>
              <a:srgbClr val="DA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Picture 19">
              <a:extLst>
                <a:ext uri="{FF2B5EF4-FFF2-40B4-BE49-F238E27FC236}">
                  <a16:creationId xmlns:a16="http://schemas.microsoft.com/office/drawing/2014/main" id="{B8769B02-0169-441A-813F-9F828172E090}"/>
                </a:ext>
              </a:extLst>
            </p:cNvPr>
            <p:cNvPicPr>
              <a:picLocks noChangeAspect="1"/>
            </p:cNvPicPr>
            <p:nvPr userDrawn="1"/>
          </p:nvPicPr>
          <p:blipFill>
            <a:blip r:embed="rId2"/>
            <a:stretch>
              <a:fillRect/>
            </a:stretch>
          </p:blipFill>
          <p:spPr>
            <a:xfrm>
              <a:off x="452334" y="705328"/>
              <a:ext cx="769884" cy="667274"/>
            </a:xfrm>
            <a:prstGeom prst="rect">
              <a:avLst/>
            </a:prstGeom>
          </p:spPr>
        </p:pic>
      </p:grpSp>
      <p:sp>
        <p:nvSpPr>
          <p:cNvPr id="21" name="TextBox 20">
            <a:extLst>
              <a:ext uri="{FF2B5EF4-FFF2-40B4-BE49-F238E27FC236}">
                <a16:creationId xmlns:a16="http://schemas.microsoft.com/office/drawing/2014/main" id="{A5A37E81-4190-4178-BFE2-B1524B4D6CE5}"/>
              </a:ext>
            </a:extLst>
          </p:cNvPr>
          <p:cNvSpPr txBox="1"/>
          <p:nvPr/>
        </p:nvSpPr>
        <p:spPr>
          <a:xfrm>
            <a:off x="1143000" y="219076"/>
            <a:ext cx="10368978"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kern="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Tìm từ ngữ chỉ tình cảm bạn bè.</a:t>
            </a:r>
            <a:endParaRPr lang="en-US" sz="40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44">
            <a:extLst>
              <a:ext uri="{FF2B5EF4-FFF2-40B4-BE49-F238E27FC236}">
                <a16:creationId xmlns:a16="http://schemas.microsoft.com/office/drawing/2014/main" id="{E759BB61-7F56-4D09-B05D-B9178C0CA127}"/>
              </a:ext>
            </a:extLst>
          </p:cNvPr>
          <p:cNvSpPr/>
          <p:nvPr/>
        </p:nvSpPr>
        <p:spPr>
          <a:xfrm>
            <a:off x="1524000" y="1603084"/>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thân thiết</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44">
            <a:extLst>
              <a:ext uri="{FF2B5EF4-FFF2-40B4-BE49-F238E27FC236}">
                <a16:creationId xmlns:a16="http://schemas.microsoft.com/office/drawing/2014/main" id="{2DFB56B4-18C3-461F-9D74-E11FA88EB5D7}"/>
              </a:ext>
            </a:extLst>
          </p:cNvPr>
          <p:cNvSpPr/>
          <p:nvPr/>
        </p:nvSpPr>
        <p:spPr>
          <a:xfrm>
            <a:off x="1523999" y="4587642"/>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chia sẻ</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44">
            <a:extLst>
              <a:ext uri="{FF2B5EF4-FFF2-40B4-BE49-F238E27FC236}">
                <a16:creationId xmlns:a16="http://schemas.microsoft.com/office/drawing/2014/main" id="{1D01660D-19B0-419A-913D-F16E814ADCB7}"/>
              </a:ext>
            </a:extLst>
          </p:cNvPr>
          <p:cNvSpPr/>
          <p:nvPr/>
        </p:nvSpPr>
        <p:spPr>
          <a:xfrm>
            <a:off x="4855930" y="2763988"/>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quý mến</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44">
            <a:extLst>
              <a:ext uri="{FF2B5EF4-FFF2-40B4-BE49-F238E27FC236}">
                <a16:creationId xmlns:a16="http://schemas.microsoft.com/office/drawing/2014/main" id="{B58007BB-0E3B-4B01-9038-DDDEDBE8AE34}"/>
              </a:ext>
            </a:extLst>
          </p:cNvPr>
          <p:cNvSpPr/>
          <p:nvPr/>
        </p:nvSpPr>
        <p:spPr>
          <a:xfrm>
            <a:off x="8187861" y="1603084"/>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gắn bó</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44">
            <a:extLst>
              <a:ext uri="{FF2B5EF4-FFF2-40B4-BE49-F238E27FC236}">
                <a16:creationId xmlns:a16="http://schemas.microsoft.com/office/drawing/2014/main" id="{C528C11D-B332-467A-A3AA-6A634F20F24B}"/>
              </a:ext>
            </a:extLst>
          </p:cNvPr>
          <p:cNvSpPr/>
          <p:nvPr/>
        </p:nvSpPr>
        <p:spPr>
          <a:xfrm>
            <a:off x="8187861" y="4587642"/>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yêu mến</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21875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p:cTn id="12" dur="25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21"/>
                                        </p:tgtEl>
                                        <p:attrNameLst>
                                          <p:attrName>ppt_y</p:attrName>
                                        </p:attrNameLst>
                                      </p:cBhvr>
                                      <p:tavLst>
                                        <p:tav tm="0">
                                          <p:val>
                                            <p:strVal val="#ppt_y"/>
                                          </p:val>
                                        </p:tav>
                                        <p:tav tm="100000">
                                          <p:val>
                                            <p:strVal val="#ppt_y"/>
                                          </p:val>
                                        </p:tav>
                                      </p:tavLst>
                                    </p:anim>
                                    <p:anim calcmode="lin" valueType="num">
                                      <p:cBhvr>
                                        <p:cTn id="14" dur="25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10000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decel="10000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decel="10000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0-#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decel="10000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6" grpId="0" animBg="1"/>
      <p:bldP spid="28"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402;p31">
            <a:extLst>
              <a:ext uri="{FF2B5EF4-FFF2-40B4-BE49-F238E27FC236}">
                <a16:creationId xmlns:a16="http://schemas.microsoft.com/office/drawing/2014/main" id="{281C3286-EB9C-4E69-9B39-AA73F19EE3D5}"/>
              </a:ext>
            </a:extLst>
          </p:cNvPr>
          <p:cNvSpPr/>
          <p:nvPr/>
        </p:nvSpPr>
        <p:spPr>
          <a:xfrm>
            <a:off x="1680038" y="2971800"/>
            <a:ext cx="3124200" cy="16304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lvl="0" algn="ctr"/>
            <a:r>
              <a:rPr lang="en-US" sz="36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a:t>
            </a:r>
            <a:r>
              <a:rPr lang="vi-VN" sz="36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ừ ngữ chỉ hành động</a:t>
            </a:r>
            <a:endParaRPr sz="36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Google Shape;402;p31">
            <a:extLst>
              <a:ext uri="{FF2B5EF4-FFF2-40B4-BE49-F238E27FC236}">
                <a16:creationId xmlns:a16="http://schemas.microsoft.com/office/drawing/2014/main" id="{3142D627-790C-4844-BD7E-A91A590E2DF7}"/>
              </a:ext>
            </a:extLst>
          </p:cNvPr>
          <p:cNvSpPr/>
          <p:nvPr/>
        </p:nvSpPr>
        <p:spPr>
          <a:xfrm>
            <a:off x="7162800" y="2971800"/>
            <a:ext cx="3349162" cy="16304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lvl="0" algn="ctr"/>
            <a:r>
              <a:rPr lang="en-US" sz="36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a:t>
            </a:r>
            <a:r>
              <a:rPr lang="vi-VN" sz="36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ừ ngữ thể hiện tình cảm</a:t>
            </a:r>
            <a:endParaRPr sz="3600" b="1">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44">
            <a:extLst>
              <a:ext uri="{FF2B5EF4-FFF2-40B4-BE49-F238E27FC236}">
                <a16:creationId xmlns:a16="http://schemas.microsoft.com/office/drawing/2014/main" id="{17C3C4BB-22F4-44BF-AA3F-43A4A78BE5C3}"/>
              </a:ext>
            </a:extLst>
          </p:cNvPr>
          <p:cNvSpPr/>
          <p:nvPr/>
        </p:nvSpPr>
        <p:spPr>
          <a:xfrm>
            <a:off x="761999" y="2057400"/>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giúp đỡ</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44">
            <a:extLst>
              <a:ext uri="{FF2B5EF4-FFF2-40B4-BE49-F238E27FC236}">
                <a16:creationId xmlns:a16="http://schemas.microsoft.com/office/drawing/2014/main" id="{0774A4C5-3AF2-4B7F-AA91-C381EC43C74E}"/>
              </a:ext>
            </a:extLst>
          </p:cNvPr>
          <p:cNvSpPr/>
          <p:nvPr/>
        </p:nvSpPr>
        <p:spPr>
          <a:xfrm>
            <a:off x="3486612" y="2057400"/>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đáng quý</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44">
            <a:extLst>
              <a:ext uri="{FF2B5EF4-FFF2-40B4-BE49-F238E27FC236}">
                <a16:creationId xmlns:a16="http://schemas.microsoft.com/office/drawing/2014/main" id="{683E6A3B-841F-4DF1-AB1A-A6788B7F311E}"/>
              </a:ext>
            </a:extLst>
          </p:cNvPr>
          <p:cNvSpPr/>
          <p:nvPr/>
        </p:nvSpPr>
        <p:spPr>
          <a:xfrm>
            <a:off x="6211225" y="2057400"/>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đoàn kết</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44">
            <a:extLst>
              <a:ext uri="{FF2B5EF4-FFF2-40B4-BE49-F238E27FC236}">
                <a16:creationId xmlns:a16="http://schemas.microsoft.com/office/drawing/2014/main" id="{BEC74D7F-416B-413F-A79B-07151666ECFD}"/>
              </a:ext>
            </a:extLst>
          </p:cNvPr>
          <p:cNvSpPr/>
          <p:nvPr/>
        </p:nvSpPr>
        <p:spPr>
          <a:xfrm>
            <a:off x="8935838" y="2057400"/>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chia sẻ</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8" name="Group 17">
            <a:extLst>
              <a:ext uri="{FF2B5EF4-FFF2-40B4-BE49-F238E27FC236}">
                <a16:creationId xmlns:a16="http://schemas.microsoft.com/office/drawing/2014/main" id="{459E781A-A209-43E4-BE7B-2430C682C464}"/>
              </a:ext>
            </a:extLst>
          </p:cNvPr>
          <p:cNvGrpSpPr/>
          <p:nvPr/>
        </p:nvGrpSpPr>
        <p:grpSpPr>
          <a:xfrm>
            <a:off x="-2527" y="-6571"/>
            <a:ext cx="968419" cy="1112850"/>
            <a:chOff x="253799" y="259752"/>
            <a:chExt cx="968419" cy="1112850"/>
          </a:xfrm>
        </p:grpSpPr>
        <p:sp>
          <p:nvSpPr>
            <p:cNvPr id="19" name="51">
              <a:extLst>
                <a:ext uri="{FF2B5EF4-FFF2-40B4-BE49-F238E27FC236}">
                  <a16:creationId xmlns:a16="http://schemas.microsoft.com/office/drawing/2014/main" id="{0A232B28-FF3F-4442-8372-C83B84480C51}"/>
                </a:ext>
              </a:extLst>
            </p:cNvPr>
            <p:cNvSpPr/>
            <p:nvPr/>
          </p:nvSpPr>
          <p:spPr>
            <a:xfrm>
              <a:off x="253799" y="259752"/>
              <a:ext cx="571915" cy="891155"/>
            </a:xfrm>
            <a:prstGeom prst="rect">
              <a:avLst/>
            </a:prstGeom>
            <a:solidFill>
              <a:srgbClr val="DA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Picture 19">
              <a:extLst>
                <a:ext uri="{FF2B5EF4-FFF2-40B4-BE49-F238E27FC236}">
                  <a16:creationId xmlns:a16="http://schemas.microsoft.com/office/drawing/2014/main" id="{B8769B02-0169-441A-813F-9F828172E090}"/>
                </a:ext>
              </a:extLst>
            </p:cNvPr>
            <p:cNvPicPr>
              <a:picLocks noChangeAspect="1"/>
            </p:cNvPicPr>
            <p:nvPr userDrawn="1"/>
          </p:nvPicPr>
          <p:blipFill>
            <a:blip r:embed="rId2"/>
            <a:stretch>
              <a:fillRect/>
            </a:stretch>
          </p:blipFill>
          <p:spPr>
            <a:xfrm>
              <a:off x="452334" y="705328"/>
              <a:ext cx="769884" cy="667274"/>
            </a:xfrm>
            <a:prstGeom prst="rect">
              <a:avLst/>
            </a:prstGeom>
          </p:spPr>
        </p:pic>
      </p:grpSp>
      <p:sp>
        <p:nvSpPr>
          <p:cNvPr id="24" name="44">
            <a:extLst>
              <a:ext uri="{FF2B5EF4-FFF2-40B4-BE49-F238E27FC236}">
                <a16:creationId xmlns:a16="http://schemas.microsoft.com/office/drawing/2014/main" id="{652102EE-1E15-47DF-9F3A-9002FA77630D}"/>
              </a:ext>
            </a:extLst>
          </p:cNvPr>
          <p:cNvSpPr/>
          <p:nvPr/>
        </p:nvSpPr>
        <p:spPr>
          <a:xfrm>
            <a:off x="762000" y="1104858"/>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thân</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44">
            <a:extLst>
              <a:ext uri="{FF2B5EF4-FFF2-40B4-BE49-F238E27FC236}">
                <a16:creationId xmlns:a16="http://schemas.microsoft.com/office/drawing/2014/main" id="{9B5EA7EC-4B77-41A5-809A-E5A15024FA7C}"/>
              </a:ext>
            </a:extLst>
          </p:cNvPr>
          <p:cNvSpPr/>
          <p:nvPr/>
        </p:nvSpPr>
        <p:spPr>
          <a:xfrm>
            <a:off x="3486612" y="1104858"/>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quý</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44">
            <a:extLst>
              <a:ext uri="{FF2B5EF4-FFF2-40B4-BE49-F238E27FC236}">
                <a16:creationId xmlns:a16="http://schemas.microsoft.com/office/drawing/2014/main" id="{BEAC5C25-6013-4B5B-8C7B-BE0A6834AE75}"/>
              </a:ext>
            </a:extLst>
          </p:cNvPr>
          <p:cNvSpPr/>
          <p:nvPr/>
        </p:nvSpPr>
        <p:spPr>
          <a:xfrm>
            <a:off x="6211224" y="1104858"/>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mến</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44">
            <a:extLst>
              <a:ext uri="{FF2B5EF4-FFF2-40B4-BE49-F238E27FC236}">
                <a16:creationId xmlns:a16="http://schemas.microsoft.com/office/drawing/2014/main" id="{8DED8366-A13A-4B0B-8BA2-CF8467DC897F}"/>
              </a:ext>
            </a:extLst>
          </p:cNvPr>
          <p:cNvSpPr/>
          <p:nvPr/>
        </p:nvSpPr>
        <p:spPr>
          <a:xfrm>
            <a:off x="8935837" y="1104858"/>
            <a:ext cx="2480139" cy="667275"/>
          </a:xfrm>
          <a:prstGeom prst="roundRect">
            <a:avLst>
              <a:gd name="adj" fmla="val 9725"/>
            </a:avLst>
          </a:prstGeom>
          <a:solidFill>
            <a:srgbClr val="F4514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thân thiết</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47955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0-#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8" decel="10000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2" presetClass="entr" presetSubtype="8" decel="10000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0-#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8" decel="10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1"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1000" fill="hold"/>
                                        <p:tgtEl>
                                          <p:spTgt spid="36"/>
                                        </p:tgtEl>
                                        <p:attrNameLst>
                                          <p:attrName>ppt_x</p:attrName>
                                        </p:attrNameLst>
                                      </p:cBhvr>
                                      <p:tavLst>
                                        <p:tav tm="0">
                                          <p:val>
                                            <p:strVal val="#ppt_x-.2"/>
                                          </p:val>
                                        </p:tav>
                                        <p:tav tm="100000">
                                          <p:val>
                                            <p:strVal val="#ppt_x"/>
                                          </p:val>
                                        </p:tav>
                                      </p:tavLst>
                                    </p:anim>
                                    <p:anim calcmode="lin" valueType="num">
                                      <p:cBhvr>
                                        <p:cTn id="50"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6"/>
                                        </p:tgtEl>
                                      </p:cBhvr>
                                    </p:animEffect>
                                  </p:childTnLst>
                                </p:cTn>
                              </p:par>
                              <p:par>
                                <p:cTn id="52" presetID="29" presetClass="entr"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ppt_x</p:attrName>
                                        </p:attrNameLst>
                                      </p:cBhvr>
                                      <p:tavLst>
                                        <p:tav tm="0">
                                          <p:val>
                                            <p:strVal val="#ppt_x-.2"/>
                                          </p:val>
                                        </p:tav>
                                        <p:tav tm="100000">
                                          <p:val>
                                            <p:strVal val="#ppt_x"/>
                                          </p:val>
                                        </p:tav>
                                      </p:tavLst>
                                    </p:anim>
                                    <p:anim calcmode="lin" valueType="num">
                                      <p:cBhvr>
                                        <p:cTn id="5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2.70833E-6 -2.22222E-6 L 0.49831 0.5125 " pathEditMode="relative" rAng="0" ptsTypes="AA">
                                      <p:cBhvr>
                                        <p:cTn id="60" dur="2000" fill="hold"/>
                                        <p:tgtEl>
                                          <p:spTgt spid="24"/>
                                        </p:tgtEl>
                                        <p:attrNameLst>
                                          <p:attrName>ppt_x</p:attrName>
                                          <p:attrName>ppt_y</p:attrName>
                                        </p:attrNameLst>
                                      </p:cBhvr>
                                      <p:rCtr x="24909" y="25625"/>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2.08333E-7 -2.22222E-6 L 0.48737 0.5125 " pathEditMode="relative" rAng="0" ptsTypes="AA">
                                      <p:cBhvr>
                                        <p:cTn id="64" dur="2000" fill="hold"/>
                                        <p:tgtEl>
                                          <p:spTgt spid="27"/>
                                        </p:tgtEl>
                                        <p:attrNameLst>
                                          <p:attrName>ppt_x</p:attrName>
                                          <p:attrName>ppt_y</p:attrName>
                                        </p:attrNameLst>
                                      </p:cBhvr>
                                      <p:rCtr x="24362" y="25625"/>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08333E-6 -2.22222E-6 L 0.0513 0.62917 " pathEditMode="relative" rAng="0" ptsTypes="AA">
                                      <p:cBhvr>
                                        <p:cTn id="68" dur="2000" fill="hold"/>
                                        <p:tgtEl>
                                          <p:spTgt spid="29"/>
                                        </p:tgtEl>
                                        <p:attrNameLst>
                                          <p:attrName>ppt_x</p:attrName>
                                          <p:attrName>ppt_y</p:attrName>
                                        </p:attrNameLst>
                                      </p:cBhvr>
                                      <p:rCtr x="2565" y="31458"/>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4.58333E-6 -2.22222E-6 L 0.04036 0.62917 " pathEditMode="relative" rAng="0" ptsTypes="AA">
                                      <p:cBhvr>
                                        <p:cTn id="72" dur="2000" fill="hold"/>
                                        <p:tgtEl>
                                          <p:spTgt spid="33"/>
                                        </p:tgtEl>
                                        <p:attrNameLst>
                                          <p:attrName>ppt_x</p:attrName>
                                          <p:attrName>ppt_y</p:attrName>
                                        </p:attrNameLst>
                                      </p:cBhvr>
                                      <p:rCtr x="2018" y="31458"/>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2.70833E-6 -1.11111E-6 L -0.03919 0.37361 " pathEditMode="relative" rAng="0" ptsTypes="AA">
                                      <p:cBhvr>
                                        <p:cTn id="76" dur="2000" fill="hold"/>
                                        <p:tgtEl>
                                          <p:spTgt spid="25"/>
                                        </p:tgtEl>
                                        <p:attrNameLst>
                                          <p:attrName>ppt_x</p:attrName>
                                          <p:attrName>ppt_y</p:attrName>
                                        </p:attrNameLst>
                                      </p:cBhvr>
                                      <p:rCtr x="-1966" y="18681"/>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2.08333E-7 -1.11111E-6 L 0.38737 0.59583 " pathEditMode="relative" rAng="0" ptsTypes="AA">
                                      <p:cBhvr>
                                        <p:cTn id="80" dur="2000" fill="hold"/>
                                        <p:tgtEl>
                                          <p:spTgt spid="32"/>
                                        </p:tgtEl>
                                        <p:attrNameLst>
                                          <p:attrName>ppt_x</p:attrName>
                                          <p:attrName>ppt_y</p:attrName>
                                        </p:attrNameLst>
                                      </p:cBhvr>
                                      <p:rCtr x="19362" y="29792"/>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2.08333E-6 -1.11111E-6 L -0.27474 0.37361 " pathEditMode="relative" rAng="0" ptsTypes="AA">
                                      <p:cBhvr>
                                        <p:cTn id="84" dur="2000" fill="hold"/>
                                        <p:tgtEl>
                                          <p:spTgt spid="34"/>
                                        </p:tgtEl>
                                        <p:attrNameLst>
                                          <p:attrName>ppt_x</p:attrName>
                                          <p:attrName>ppt_y</p:attrName>
                                        </p:attrNameLst>
                                      </p:cBhvr>
                                      <p:rCtr x="-13737" y="18681"/>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4.58333E-6 -1.11111E-6 L -0.59714 0.48472 " pathEditMode="relative" rAng="0" ptsTypes="AA">
                                      <p:cBhvr>
                                        <p:cTn id="88" dur="2000" fill="hold"/>
                                        <p:tgtEl>
                                          <p:spTgt spid="35"/>
                                        </p:tgtEl>
                                        <p:attrNameLst>
                                          <p:attrName>ppt_x</p:attrName>
                                          <p:attrName>ppt_y</p:attrName>
                                        </p:attrNameLst>
                                      </p:cBhvr>
                                      <p:rCtr x="-29857" y="2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25" grpId="0" animBg="1"/>
      <p:bldP spid="25" grpId="1" animBg="1"/>
      <p:bldP spid="32" grpId="0" animBg="1"/>
      <p:bldP spid="32" grpId="1" animBg="1"/>
      <p:bldP spid="34" grpId="0" animBg="1"/>
      <p:bldP spid="34" grpId="1" animBg="1"/>
      <p:bldP spid="35" grpId="0" animBg="1"/>
      <p:bldP spid="35" grpId="1" animBg="1"/>
      <p:bldP spid="24" grpId="0" animBg="1"/>
      <p:bldP spid="24" grpId="1" animBg="1"/>
      <p:bldP spid="27" grpId="0" animBg="1"/>
      <p:bldP spid="27" grpId="1" animBg="1"/>
      <p:bldP spid="29" grpId="0" animBg="1"/>
      <p:bldP spid="29" grpId="1" animBg="1"/>
      <p:bldP spid="33" grpId="0" animBg="1"/>
      <p:bldP spid="3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351D3BF-BEFE-4196-9F63-65B3EC517E69}"/>
              </a:ext>
            </a:extLst>
          </p:cNvPr>
          <p:cNvGrpSpPr/>
          <p:nvPr/>
        </p:nvGrpSpPr>
        <p:grpSpPr>
          <a:xfrm>
            <a:off x="-2527" y="-6571"/>
            <a:ext cx="968419" cy="1112850"/>
            <a:chOff x="253799" y="259752"/>
            <a:chExt cx="968419" cy="1112850"/>
          </a:xfrm>
        </p:grpSpPr>
        <p:sp>
          <p:nvSpPr>
            <p:cNvPr id="13" name="51">
              <a:extLst>
                <a:ext uri="{FF2B5EF4-FFF2-40B4-BE49-F238E27FC236}">
                  <a16:creationId xmlns:a16="http://schemas.microsoft.com/office/drawing/2014/main" id="{901885FA-2E15-407F-A141-A28A60AEB4A0}"/>
                </a:ext>
              </a:extLst>
            </p:cNvPr>
            <p:cNvSpPr/>
            <p:nvPr/>
          </p:nvSpPr>
          <p:spPr>
            <a:xfrm>
              <a:off x="253799" y="259752"/>
              <a:ext cx="571915" cy="891155"/>
            </a:xfrm>
            <a:prstGeom prst="rect">
              <a:avLst/>
            </a:prstGeom>
            <a:solidFill>
              <a:srgbClr val="DA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icture 13">
              <a:extLst>
                <a:ext uri="{FF2B5EF4-FFF2-40B4-BE49-F238E27FC236}">
                  <a16:creationId xmlns:a16="http://schemas.microsoft.com/office/drawing/2014/main" id="{475CFA5F-9804-4DBB-B3BD-1BDEBA89DC55}"/>
                </a:ext>
              </a:extLst>
            </p:cNvPr>
            <p:cNvPicPr>
              <a:picLocks noChangeAspect="1"/>
            </p:cNvPicPr>
            <p:nvPr userDrawn="1"/>
          </p:nvPicPr>
          <p:blipFill>
            <a:blip r:embed="rId2"/>
            <a:stretch>
              <a:fillRect/>
            </a:stretch>
          </p:blipFill>
          <p:spPr>
            <a:xfrm>
              <a:off x="452334" y="705328"/>
              <a:ext cx="769884" cy="667274"/>
            </a:xfrm>
            <a:prstGeom prst="rect">
              <a:avLst/>
            </a:prstGeom>
          </p:spPr>
        </p:pic>
      </p:grpSp>
      <p:sp>
        <p:nvSpPr>
          <p:cNvPr id="15" name="TextBox 14">
            <a:extLst>
              <a:ext uri="{FF2B5EF4-FFF2-40B4-BE49-F238E27FC236}">
                <a16:creationId xmlns:a16="http://schemas.microsoft.com/office/drawing/2014/main" id="{AA3C6BE7-4395-49FA-B3BA-C52960D43933}"/>
              </a:ext>
            </a:extLst>
          </p:cNvPr>
          <p:cNvSpPr txBox="1"/>
          <p:nvPr/>
        </p:nvSpPr>
        <p:spPr>
          <a:xfrm>
            <a:off x="1143000" y="219076"/>
            <a:ext cx="10368978"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Chọn từ trong ngoặc đơn thay cho ô vuông.</a:t>
            </a:r>
            <a:endParaRPr lang="en-US" sz="40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Google Shape;402;p31">
            <a:extLst>
              <a:ext uri="{FF2B5EF4-FFF2-40B4-BE49-F238E27FC236}">
                <a16:creationId xmlns:a16="http://schemas.microsoft.com/office/drawing/2014/main" id="{1BE15C08-525C-473D-BB8B-1B0F428BBED0}"/>
              </a:ext>
            </a:extLst>
          </p:cNvPr>
          <p:cNvSpPr/>
          <p:nvPr/>
        </p:nvSpPr>
        <p:spPr>
          <a:xfrm>
            <a:off x="2259865" y="1106279"/>
            <a:ext cx="7672270" cy="832174"/>
          </a:xfrm>
          <a:prstGeom prst="roundRect">
            <a:avLst>
              <a:gd name="adj" fmla="val 50000"/>
            </a:avLst>
          </a:pr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F45149"/>
                </a:solidFill>
                <a:latin typeface="Arial-Rounded" panose="020B0500000000000000" pitchFamily="34" charset="0"/>
                <a:ea typeface="Arial-Rounded" panose="020B0500000000000000" pitchFamily="34" charset="0"/>
                <a:cs typeface="Arial-Rounded" panose="020B0500000000000000" pitchFamily="34" charset="0"/>
              </a:rPr>
              <a:t>(nhớ, tươi vui, thân thiết, vui đùa)</a:t>
            </a:r>
            <a:endParaRPr sz="4000">
              <a:solidFill>
                <a:srgbClr val="F45149"/>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Google Shape;402;p31">
            <a:extLst>
              <a:ext uri="{FF2B5EF4-FFF2-40B4-BE49-F238E27FC236}">
                <a16:creationId xmlns:a16="http://schemas.microsoft.com/office/drawing/2014/main" id="{07AB7C12-625B-485A-BBB2-7417F999C2B5}"/>
              </a:ext>
            </a:extLst>
          </p:cNvPr>
          <p:cNvSpPr/>
          <p:nvPr/>
        </p:nvSpPr>
        <p:spPr>
          <a:xfrm>
            <a:off x="381000" y="1752600"/>
            <a:ext cx="11506200" cy="3048000"/>
          </a:xfrm>
          <a:prstGeom prst="roundRect">
            <a:avLst>
              <a:gd name="adj" fmla="val 0"/>
            </a:avLst>
          </a:prstGeom>
          <a:noFill/>
          <a:ln>
            <a:noFill/>
          </a:ln>
        </p:spPr>
        <p:txBody>
          <a:bodyPr spcFirstLastPara="1" wrap="square" lIns="91425" tIns="91425" rIns="91425" bIns="91425" anchor="ctr" anchorCtr="0">
            <a:noAutofit/>
          </a:bodyPr>
          <a:lstStyle/>
          <a:p>
            <a:pPr lvl="0" indent="461963" algn="just"/>
            <a:r>
              <a:rPr lang="en-US" sz="3600">
                <a:latin typeface="Arial-Rounded" panose="020B0500000000000000" pitchFamily="34" charset="0"/>
                <a:ea typeface="Arial-Rounded" panose="020B0500000000000000" pitchFamily="34" charset="0"/>
                <a:cs typeface="Arial-Rounded" panose="020B0500000000000000" pitchFamily="34" charset="0"/>
              </a:rPr>
              <a:t>Cá nhỏ và nòng nọc là đôi bạn   . Hằng ngày, chúng cùng nhau bơi lội. Thế rồi nòng nọc trở thành. Nó phải lên bờ để sinh sống. Nhưng nó vẫn     cá nhỏ. Thỉnh thoảng, nó nhảy xuống ao      cùng cá nhỏ.</a:t>
            </a:r>
            <a:endParaRPr sz="3600">
              <a:solidFill>
                <a:srgbClr val="F45149"/>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0921E71A-B8D1-47A2-9A43-A9039964BC3B}"/>
              </a:ext>
            </a:extLst>
          </p:cNvPr>
          <p:cNvPicPr>
            <a:picLocks noChangeAspect="1"/>
          </p:cNvPicPr>
          <p:nvPr/>
        </p:nvPicPr>
        <p:blipFill>
          <a:blip r:embed="rId3"/>
          <a:stretch>
            <a:fillRect/>
          </a:stretch>
        </p:blipFill>
        <p:spPr>
          <a:xfrm>
            <a:off x="7315200" y="2209800"/>
            <a:ext cx="510439" cy="464539"/>
          </a:xfrm>
          <a:prstGeom prst="rect">
            <a:avLst/>
          </a:prstGeom>
        </p:spPr>
      </p:pic>
      <p:pic>
        <p:nvPicPr>
          <p:cNvPr id="22" name="Picture 21">
            <a:extLst>
              <a:ext uri="{FF2B5EF4-FFF2-40B4-BE49-F238E27FC236}">
                <a16:creationId xmlns:a16="http://schemas.microsoft.com/office/drawing/2014/main" id="{BCA29219-1F3F-46FB-9B1D-16CA6D406E38}"/>
              </a:ext>
            </a:extLst>
          </p:cNvPr>
          <p:cNvPicPr>
            <a:picLocks noChangeAspect="1"/>
          </p:cNvPicPr>
          <p:nvPr/>
        </p:nvPicPr>
        <p:blipFill>
          <a:blip r:embed="rId3"/>
          <a:stretch>
            <a:fillRect/>
          </a:stretch>
        </p:blipFill>
        <p:spPr>
          <a:xfrm>
            <a:off x="6522267" y="3309355"/>
            <a:ext cx="510439" cy="464539"/>
          </a:xfrm>
          <a:prstGeom prst="rect">
            <a:avLst/>
          </a:prstGeom>
        </p:spPr>
      </p:pic>
      <p:pic>
        <p:nvPicPr>
          <p:cNvPr id="23" name="Picture 22">
            <a:extLst>
              <a:ext uri="{FF2B5EF4-FFF2-40B4-BE49-F238E27FC236}">
                <a16:creationId xmlns:a16="http://schemas.microsoft.com/office/drawing/2014/main" id="{8D2C9DDA-0E6F-431C-A7E3-A5515727F682}"/>
              </a:ext>
            </a:extLst>
          </p:cNvPr>
          <p:cNvPicPr>
            <a:picLocks noChangeAspect="1"/>
          </p:cNvPicPr>
          <p:nvPr/>
        </p:nvPicPr>
        <p:blipFill>
          <a:blip r:embed="rId3"/>
          <a:stretch>
            <a:fillRect/>
          </a:stretch>
        </p:blipFill>
        <p:spPr>
          <a:xfrm>
            <a:off x="3410138" y="3859040"/>
            <a:ext cx="510439" cy="464539"/>
          </a:xfrm>
          <a:prstGeom prst="rect">
            <a:avLst/>
          </a:prstGeom>
        </p:spPr>
      </p:pic>
    </p:spTree>
    <p:extLst>
      <p:ext uri="{BB962C8B-B14F-4D97-AF65-F5344CB8AC3E}">
        <p14:creationId xmlns:p14="http://schemas.microsoft.com/office/powerpoint/2010/main" val="1034720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5"/>
                                        </p:tgtEl>
                                        <p:attrNameLst>
                                          <p:attrName>ppt_y</p:attrName>
                                        </p:attrNameLst>
                                      </p:cBhvr>
                                      <p:tavLst>
                                        <p:tav tm="0">
                                          <p:val>
                                            <p:strVal val="#ppt_y"/>
                                          </p:val>
                                        </p:tav>
                                        <p:tav tm="100000">
                                          <p:val>
                                            <p:strVal val="#ppt_y"/>
                                          </p:val>
                                        </p:tav>
                                      </p:tavLst>
                                    </p:anim>
                                    <p:anim calcmode="lin" valueType="num">
                                      <p:cBhvr>
                                        <p:cTn id="14"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5"/>
                                        </p:tgtEl>
                                      </p:cBhvr>
                                    </p:animEffect>
                                  </p:childTnLst>
                                </p:cTn>
                              </p:par>
                            </p:childTnLst>
                          </p:cTn>
                        </p:par>
                        <p:par>
                          <p:cTn id="17" fill="hold">
                            <p:stCondLst>
                              <p:cond delay="1100"/>
                            </p:stCondLst>
                            <p:childTnLst>
                              <p:par>
                                <p:cTn id="18" presetID="29" presetClass="entr" presetSubtype="0" fill="hold" grpId="2"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ppt_x</p:attrName>
                                        </p:attrNameLst>
                                      </p:cBhvr>
                                      <p:tavLst>
                                        <p:tav tm="0">
                                          <p:val>
                                            <p:strVal val="#ppt_x-.2"/>
                                          </p:val>
                                        </p:tav>
                                        <p:tav tm="100000">
                                          <p:val>
                                            <p:strVal val="#ppt_x"/>
                                          </p:val>
                                        </p:tav>
                                      </p:tavLst>
                                    </p:anim>
                                    <p:anim calcmode="lin" valueType="num">
                                      <p:cBhvr>
                                        <p:cTn id="2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1" animBg="1"/>
      <p:bldP spid="16" grpId="2" animBg="1"/>
      <p:bldP spid="19" grpId="1" animBg="1"/>
      <p:bldP spid="19"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351D3BF-BEFE-4196-9F63-65B3EC517E69}"/>
              </a:ext>
            </a:extLst>
          </p:cNvPr>
          <p:cNvGrpSpPr/>
          <p:nvPr/>
        </p:nvGrpSpPr>
        <p:grpSpPr>
          <a:xfrm>
            <a:off x="-2527" y="-6571"/>
            <a:ext cx="968419" cy="1112850"/>
            <a:chOff x="253799" y="259752"/>
            <a:chExt cx="968419" cy="1112850"/>
          </a:xfrm>
        </p:grpSpPr>
        <p:sp>
          <p:nvSpPr>
            <p:cNvPr id="13" name="51">
              <a:extLst>
                <a:ext uri="{FF2B5EF4-FFF2-40B4-BE49-F238E27FC236}">
                  <a16:creationId xmlns:a16="http://schemas.microsoft.com/office/drawing/2014/main" id="{901885FA-2E15-407F-A141-A28A60AEB4A0}"/>
                </a:ext>
              </a:extLst>
            </p:cNvPr>
            <p:cNvSpPr/>
            <p:nvPr/>
          </p:nvSpPr>
          <p:spPr>
            <a:xfrm>
              <a:off x="253799" y="259752"/>
              <a:ext cx="571915" cy="891155"/>
            </a:xfrm>
            <a:prstGeom prst="rect">
              <a:avLst/>
            </a:prstGeom>
            <a:solidFill>
              <a:srgbClr val="DA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icture 13">
              <a:extLst>
                <a:ext uri="{FF2B5EF4-FFF2-40B4-BE49-F238E27FC236}">
                  <a16:creationId xmlns:a16="http://schemas.microsoft.com/office/drawing/2014/main" id="{475CFA5F-9804-4DBB-B3BD-1BDEBA89DC55}"/>
                </a:ext>
              </a:extLst>
            </p:cNvPr>
            <p:cNvPicPr>
              <a:picLocks noChangeAspect="1"/>
            </p:cNvPicPr>
            <p:nvPr userDrawn="1"/>
          </p:nvPicPr>
          <p:blipFill>
            <a:blip r:embed="rId2"/>
            <a:stretch>
              <a:fillRect/>
            </a:stretch>
          </p:blipFill>
          <p:spPr>
            <a:xfrm>
              <a:off x="452334" y="705328"/>
              <a:ext cx="769884" cy="667274"/>
            </a:xfrm>
            <a:prstGeom prst="rect">
              <a:avLst/>
            </a:prstGeom>
          </p:spPr>
        </p:pic>
      </p:grpSp>
      <p:sp>
        <p:nvSpPr>
          <p:cNvPr id="19" name="Google Shape;402;p31">
            <a:extLst>
              <a:ext uri="{FF2B5EF4-FFF2-40B4-BE49-F238E27FC236}">
                <a16:creationId xmlns:a16="http://schemas.microsoft.com/office/drawing/2014/main" id="{07AB7C12-625B-485A-BBB2-7417F999C2B5}"/>
              </a:ext>
            </a:extLst>
          </p:cNvPr>
          <p:cNvSpPr/>
          <p:nvPr/>
        </p:nvSpPr>
        <p:spPr>
          <a:xfrm>
            <a:off x="381000" y="1752600"/>
            <a:ext cx="11506200" cy="3048000"/>
          </a:xfrm>
          <a:prstGeom prst="roundRect">
            <a:avLst>
              <a:gd name="adj" fmla="val 0"/>
            </a:avLst>
          </a:prstGeom>
          <a:noFill/>
          <a:ln>
            <a:noFill/>
          </a:ln>
        </p:spPr>
        <p:txBody>
          <a:bodyPr spcFirstLastPara="1" wrap="square" lIns="91425" tIns="91425" rIns="91425" bIns="91425" anchor="ctr" anchorCtr="0">
            <a:noAutofit/>
          </a:bodyPr>
          <a:lstStyle/>
          <a:p>
            <a:pPr lvl="0" indent="461963" algn="just">
              <a:lnSpc>
                <a:spcPct val="150000"/>
              </a:lnSpc>
            </a:pPr>
            <a:r>
              <a:rPr lang="en-US" sz="3600">
                <a:latin typeface="Arial-Rounded" panose="020B0500000000000000" pitchFamily="34" charset="0"/>
                <a:ea typeface="Arial-Rounded" panose="020B0500000000000000" pitchFamily="34" charset="0"/>
                <a:cs typeface="Arial-Rounded" panose="020B0500000000000000" pitchFamily="34" charset="0"/>
              </a:rPr>
              <a:t>Cá nhỏ và nòng nọc là đôi bạn </a:t>
            </a:r>
            <a:r>
              <a:rPr lang="en-US" sz="3600">
                <a:solidFill>
                  <a:srgbClr val="F45149"/>
                </a:solidFill>
                <a:latin typeface="Arial-Rounded" panose="020B0500000000000000" pitchFamily="34" charset="0"/>
                <a:ea typeface="Arial-Rounded" panose="020B0500000000000000" pitchFamily="34" charset="0"/>
                <a:cs typeface="Arial-Rounded" panose="020B0500000000000000" pitchFamily="34" charset="0"/>
              </a:rPr>
              <a:t>thân thiết</a:t>
            </a:r>
            <a:r>
              <a:rPr lang="en-US" sz="3600">
                <a:latin typeface="Arial-Rounded" panose="020B0500000000000000" pitchFamily="34" charset="0"/>
                <a:ea typeface="Arial-Rounded" panose="020B0500000000000000" pitchFamily="34" charset="0"/>
                <a:cs typeface="Arial-Rounded" panose="020B0500000000000000" pitchFamily="34" charset="0"/>
              </a:rPr>
              <a:t>. Hằng ngày, chúng cùng nhau bơi lội. Thế rồi nòng nọc trở thành ếch. Nó phải lên bờ để sinh sống. Nhưng nó vẫn     </a:t>
            </a:r>
            <a:r>
              <a:rPr lang="en-US" sz="3600">
                <a:solidFill>
                  <a:srgbClr val="F45149"/>
                </a:solidFill>
                <a:latin typeface="Arial-Rounded" panose="020B0500000000000000" pitchFamily="34" charset="0"/>
                <a:ea typeface="Arial-Rounded" panose="020B0500000000000000" pitchFamily="34" charset="0"/>
                <a:cs typeface="Arial-Rounded" panose="020B0500000000000000" pitchFamily="34" charset="0"/>
              </a:rPr>
              <a:t>nhớ </a:t>
            </a:r>
            <a:r>
              <a:rPr lang="en-US" sz="3600">
                <a:latin typeface="Arial-Rounded" panose="020B0500000000000000" pitchFamily="34" charset="0"/>
                <a:ea typeface="Arial-Rounded" panose="020B0500000000000000" pitchFamily="34" charset="0"/>
                <a:cs typeface="Arial-Rounded" panose="020B0500000000000000" pitchFamily="34" charset="0"/>
              </a:rPr>
              <a:t>  cá nhỏ. Thỉnh thoảng, nó nhảy xuống ao  </a:t>
            </a:r>
            <a:r>
              <a:rPr lang="en-US" sz="3600">
                <a:solidFill>
                  <a:srgbClr val="F45149"/>
                </a:solidFill>
                <a:latin typeface="Arial-Rounded" panose="020B0500000000000000" pitchFamily="34" charset="0"/>
                <a:ea typeface="Arial-Rounded" panose="020B0500000000000000" pitchFamily="34" charset="0"/>
                <a:cs typeface="Arial-Rounded" panose="020B0500000000000000" pitchFamily="34" charset="0"/>
              </a:rPr>
              <a:t>vui đùa</a:t>
            </a:r>
            <a:r>
              <a:rPr lang="en-US" sz="3600">
                <a:latin typeface="Arial-Rounded" panose="020B0500000000000000" pitchFamily="34" charset="0"/>
                <a:ea typeface="Arial-Rounded" panose="020B0500000000000000" pitchFamily="34" charset="0"/>
                <a:cs typeface="Arial-Rounded" panose="020B0500000000000000" pitchFamily="34" charset="0"/>
              </a:rPr>
              <a:t>  cùng cá nhỏ.</a:t>
            </a:r>
            <a:endParaRPr sz="3600">
              <a:solidFill>
                <a:srgbClr val="F45149"/>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0921E71A-B8D1-47A2-9A43-A9039964BC3B}"/>
              </a:ext>
            </a:extLst>
          </p:cNvPr>
          <p:cNvPicPr>
            <a:picLocks noChangeAspect="1"/>
          </p:cNvPicPr>
          <p:nvPr/>
        </p:nvPicPr>
        <p:blipFill>
          <a:blip r:embed="rId3"/>
          <a:stretch>
            <a:fillRect/>
          </a:stretch>
        </p:blipFill>
        <p:spPr>
          <a:xfrm>
            <a:off x="7407244" y="1771462"/>
            <a:ext cx="1849442" cy="636695"/>
          </a:xfrm>
          <a:prstGeom prst="rect">
            <a:avLst/>
          </a:prstGeom>
        </p:spPr>
      </p:pic>
      <p:pic>
        <p:nvPicPr>
          <p:cNvPr id="21" name="Picture 20">
            <a:extLst>
              <a:ext uri="{FF2B5EF4-FFF2-40B4-BE49-F238E27FC236}">
                <a16:creationId xmlns:a16="http://schemas.microsoft.com/office/drawing/2014/main" id="{3FB1E139-8A4D-4D7F-9ABE-ACE2A307237A}"/>
              </a:ext>
            </a:extLst>
          </p:cNvPr>
          <p:cNvPicPr>
            <a:picLocks noChangeAspect="1"/>
          </p:cNvPicPr>
          <p:nvPr/>
        </p:nvPicPr>
        <p:blipFill>
          <a:blip r:embed="rId3"/>
          <a:stretch>
            <a:fillRect/>
          </a:stretch>
        </p:blipFill>
        <p:spPr>
          <a:xfrm>
            <a:off x="8763000" y="3322654"/>
            <a:ext cx="1600200" cy="636695"/>
          </a:xfrm>
          <a:prstGeom prst="rect">
            <a:avLst/>
          </a:prstGeom>
        </p:spPr>
      </p:pic>
      <p:pic>
        <p:nvPicPr>
          <p:cNvPr id="23" name="Picture 22">
            <a:extLst>
              <a:ext uri="{FF2B5EF4-FFF2-40B4-BE49-F238E27FC236}">
                <a16:creationId xmlns:a16="http://schemas.microsoft.com/office/drawing/2014/main" id="{8D2C9DDA-0E6F-431C-A7E3-A5515727F682}"/>
              </a:ext>
            </a:extLst>
          </p:cNvPr>
          <p:cNvPicPr>
            <a:picLocks noChangeAspect="1"/>
          </p:cNvPicPr>
          <p:nvPr/>
        </p:nvPicPr>
        <p:blipFill>
          <a:blip r:embed="rId3"/>
          <a:stretch>
            <a:fillRect/>
          </a:stretch>
        </p:blipFill>
        <p:spPr>
          <a:xfrm>
            <a:off x="6673481" y="4216483"/>
            <a:ext cx="1726626" cy="636695"/>
          </a:xfrm>
          <a:prstGeom prst="rect">
            <a:avLst/>
          </a:prstGeom>
        </p:spPr>
      </p:pic>
      <p:sp>
        <p:nvSpPr>
          <p:cNvPr id="17" name="Google Shape;402;p31">
            <a:extLst>
              <a:ext uri="{FF2B5EF4-FFF2-40B4-BE49-F238E27FC236}">
                <a16:creationId xmlns:a16="http://schemas.microsoft.com/office/drawing/2014/main" id="{C869BC5E-DF77-4EA4-9AB5-8C9D8D896D2B}"/>
              </a:ext>
            </a:extLst>
          </p:cNvPr>
          <p:cNvSpPr/>
          <p:nvPr/>
        </p:nvSpPr>
        <p:spPr>
          <a:xfrm>
            <a:off x="1143000" y="915961"/>
            <a:ext cx="2383596" cy="667274"/>
          </a:xfrm>
          <a:prstGeom prst="roundRect">
            <a:avLst>
              <a:gd name="adj" fmla="val 50000"/>
            </a:avLst>
          </a:pr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F45149"/>
                </a:solidFill>
                <a:latin typeface="Arial-Rounded" panose="020B0500000000000000" pitchFamily="34" charset="0"/>
                <a:ea typeface="Arial-Rounded" panose="020B0500000000000000" pitchFamily="34" charset="0"/>
                <a:cs typeface="Arial-Rounded" panose="020B0500000000000000" pitchFamily="34" charset="0"/>
              </a:rPr>
              <a:t>nhớ</a:t>
            </a:r>
            <a:endParaRPr sz="4000">
              <a:solidFill>
                <a:srgbClr val="F45149"/>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Google Shape;402;p31">
            <a:extLst>
              <a:ext uri="{FF2B5EF4-FFF2-40B4-BE49-F238E27FC236}">
                <a16:creationId xmlns:a16="http://schemas.microsoft.com/office/drawing/2014/main" id="{8348D63F-E5E6-4AFB-8C56-A7BB3665B094}"/>
              </a:ext>
            </a:extLst>
          </p:cNvPr>
          <p:cNvSpPr/>
          <p:nvPr/>
        </p:nvSpPr>
        <p:spPr>
          <a:xfrm>
            <a:off x="3828268" y="915961"/>
            <a:ext cx="2383596" cy="667274"/>
          </a:xfrm>
          <a:prstGeom prst="roundRect">
            <a:avLst>
              <a:gd name="adj" fmla="val 50000"/>
            </a:avLst>
          </a:pr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F45149"/>
                </a:solidFill>
                <a:latin typeface="Arial-Rounded" panose="020B0500000000000000" pitchFamily="34" charset="0"/>
                <a:ea typeface="Arial-Rounded" panose="020B0500000000000000" pitchFamily="34" charset="0"/>
                <a:cs typeface="Arial-Rounded" panose="020B0500000000000000" pitchFamily="34" charset="0"/>
              </a:rPr>
              <a:t>tươi vui</a:t>
            </a:r>
            <a:endParaRPr sz="4000">
              <a:solidFill>
                <a:srgbClr val="F45149"/>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Google Shape;402;p31">
            <a:extLst>
              <a:ext uri="{FF2B5EF4-FFF2-40B4-BE49-F238E27FC236}">
                <a16:creationId xmlns:a16="http://schemas.microsoft.com/office/drawing/2014/main" id="{8500C98C-4D12-4783-BDE9-FF82C4251F86}"/>
              </a:ext>
            </a:extLst>
          </p:cNvPr>
          <p:cNvSpPr/>
          <p:nvPr/>
        </p:nvSpPr>
        <p:spPr>
          <a:xfrm>
            <a:off x="6513536" y="915961"/>
            <a:ext cx="2383596" cy="667274"/>
          </a:xfrm>
          <a:prstGeom prst="roundRect">
            <a:avLst>
              <a:gd name="adj" fmla="val 50000"/>
            </a:avLst>
          </a:pr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F45149"/>
                </a:solidFill>
                <a:latin typeface="Arial-Rounded" panose="020B0500000000000000" pitchFamily="34" charset="0"/>
                <a:ea typeface="Arial-Rounded" panose="020B0500000000000000" pitchFamily="34" charset="0"/>
                <a:cs typeface="Arial-Rounded" panose="020B0500000000000000" pitchFamily="34" charset="0"/>
              </a:rPr>
              <a:t>thân thiết</a:t>
            </a:r>
            <a:endParaRPr sz="4000">
              <a:solidFill>
                <a:srgbClr val="F45149"/>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402;p31">
            <a:extLst>
              <a:ext uri="{FF2B5EF4-FFF2-40B4-BE49-F238E27FC236}">
                <a16:creationId xmlns:a16="http://schemas.microsoft.com/office/drawing/2014/main" id="{CFF67D81-7A52-4A8F-B647-70234BB56D31}"/>
              </a:ext>
            </a:extLst>
          </p:cNvPr>
          <p:cNvSpPr/>
          <p:nvPr/>
        </p:nvSpPr>
        <p:spPr>
          <a:xfrm>
            <a:off x="9198804" y="915961"/>
            <a:ext cx="2383596" cy="667274"/>
          </a:xfrm>
          <a:prstGeom prst="roundRect">
            <a:avLst>
              <a:gd name="adj" fmla="val 50000"/>
            </a:avLst>
          </a:pr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F45149"/>
                </a:solidFill>
                <a:latin typeface="Arial-Rounded" panose="020B0500000000000000" pitchFamily="34" charset="0"/>
                <a:ea typeface="Arial-Rounded" panose="020B0500000000000000" pitchFamily="34" charset="0"/>
                <a:cs typeface="Arial-Rounded" panose="020B0500000000000000" pitchFamily="34" charset="0"/>
              </a:rPr>
              <a:t>vui đùa</a:t>
            </a:r>
            <a:endParaRPr sz="4000">
              <a:solidFill>
                <a:srgbClr val="F45149"/>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77145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6" presetClass="exit" presetSubtype="21" fill="hold" grpId="1" nodeType="withEffect">
                                  <p:stCondLst>
                                    <p:cond delay="0"/>
                                  </p:stCondLst>
                                  <p:childTnLst>
                                    <p:animEffect transition="out" filter="barn(inVertical)">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6" presetClass="exit" presetSubtype="21" fill="hold" grpId="1" nodeType="withEffect">
                                  <p:stCondLst>
                                    <p:cond delay="0"/>
                                  </p:stCondLst>
                                  <p:childTnLst>
                                    <p:animEffect transition="out" filter="barn(inVertic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animBg="1"/>
      <p:bldP spid="17" grpId="1" animBg="1"/>
      <p:bldP spid="18" grpId="0" animBg="1"/>
      <p:bldP spid="24" grpId="0" animBg="1"/>
      <p:bldP spid="24" grpId="1"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8900BC-3B86-42F5-9E5E-C73275875293}"/>
              </a:ext>
            </a:extLst>
          </p:cNvPr>
          <p:cNvPicPr>
            <a:picLocks noChangeAspect="1"/>
          </p:cNvPicPr>
          <p:nvPr/>
        </p:nvPicPr>
        <p:blipFill rotWithShape="1">
          <a:blip r:embed="rId2"/>
          <a:srcRect l="8788" t="18956" r="14949"/>
          <a:stretch/>
        </p:blipFill>
        <p:spPr>
          <a:xfrm>
            <a:off x="914400" y="1267834"/>
            <a:ext cx="4482080" cy="4322331"/>
          </a:xfrm>
          <a:prstGeom prst="ellipse">
            <a:avLst/>
          </a:prstGeom>
          <a:ln w="76200">
            <a:solidFill>
              <a:schemeClr val="bg1"/>
            </a:solidFill>
          </a:ln>
          <a:effectLst>
            <a:outerShdw blurRad="50800" dist="38100" dir="10800000" algn="r" rotWithShape="0">
              <a:prstClr val="black">
                <a:alpha val="40000"/>
              </a:prstClr>
            </a:outerShdw>
          </a:effectLst>
        </p:spPr>
      </p:pic>
      <p:pic>
        <p:nvPicPr>
          <p:cNvPr id="3" name="Picture 2">
            <a:extLst>
              <a:ext uri="{FF2B5EF4-FFF2-40B4-BE49-F238E27FC236}">
                <a16:creationId xmlns:a16="http://schemas.microsoft.com/office/drawing/2014/main" id="{D8FAD257-DE32-43B3-82B9-097983136B93}"/>
              </a:ext>
            </a:extLst>
          </p:cNvPr>
          <p:cNvPicPr>
            <a:picLocks noChangeAspect="1"/>
          </p:cNvPicPr>
          <p:nvPr/>
        </p:nvPicPr>
        <p:blipFill rotWithShape="1">
          <a:blip r:embed="rId3"/>
          <a:srcRect l="18864" t="15757" r="18031" b="-404"/>
          <a:stretch/>
        </p:blipFill>
        <p:spPr>
          <a:xfrm>
            <a:off x="6477000" y="1267834"/>
            <a:ext cx="4675899" cy="4322331"/>
          </a:xfrm>
          <a:prstGeom prst="ellipse">
            <a:avLst/>
          </a:prstGeom>
          <a:ln w="76200">
            <a:solidFill>
              <a:schemeClr val="bg1"/>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356153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7DEB54B-BCD6-4EF5-8D9E-9981C5267235}"/>
              </a:ext>
            </a:extLst>
          </p:cNvPr>
          <p:cNvGrpSpPr/>
          <p:nvPr/>
        </p:nvGrpSpPr>
        <p:grpSpPr>
          <a:xfrm>
            <a:off x="-2527" y="-6571"/>
            <a:ext cx="968419" cy="1112850"/>
            <a:chOff x="253799" y="259752"/>
            <a:chExt cx="968419" cy="1112850"/>
          </a:xfrm>
        </p:grpSpPr>
        <p:sp>
          <p:nvSpPr>
            <p:cNvPr id="20" name="51">
              <a:extLst>
                <a:ext uri="{FF2B5EF4-FFF2-40B4-BE49-F238E27FC236}">
                  <a16:creationId xmlns:a16="http://schemas.microsoft.com/office/drawing/2014/main" id="{6F340F18-AB42-4478-9DF6-8649C550CF59}"/>
                </a:ext>
              </a:extLst>
            </p:cNvPr>
            <p:cNvSpPr/>
            <p:nvPr/>
          </p:nvSpPr>
          <p:spPr>
            <a:xfrm>
              <a:off x="253799" y="259752"/>
              <a:ext cx="571915" cy="891155"/>
            </a:xfrm>
            <a:prstGeom prst="rect">
              <a:avLst/>
            </a:prstGeom>
            <a:solidFill>
              <a:srgbClr val="DA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9" name="Picture 28">
              <a:extLst>
                <a:ext uri="{FF2B5EF4-FFF2-40B4-BE49-F238E27FC236}">
                  <a16:creationId xmlns:a16="http://schemas.microsoft.com/office/drawing/2014/main" id="{781D9788-3191-4031-B439-EF75F3056F06}"/>
                </a:ext>
              </a:extLst>
            </p:cNvPr>
            <p:cNvPicPr>
              <a:picLocks noChangeAspect="1"/>
            </p:cNvPicPr>
            <p:nvPr userDrawn="1"/>
          </p:nvPicPr>
          <p:blipFill>
            <a:blip r:embed="rId2"/>
            <a:stretch>
              <a:fillRect/>
            </a:stretch>
          </p:blipFill>
          <p:spPr>
            <a:xfrm>
              <a:off x="452334" y="705328"/>
              <a:ext cx="769884" cy="667274"/>
            </a:xfrm>
            <a:prstGeom prst="rect">
              <a:avLst/>
            </a:prstGeom>
          </p:spPr>
        </p:pic>
      </p:grpSp>
      <p:sp>
        <p:nvSpPr>
          <p:cNvPr id="32" name="TextBox 31">
            <a:extLst>
              <a:ext uri="{FF2B5EF4-FFF2-40B4-BE49-F238E27FC236}">
                <a16:creationId xmlns:a16="http://schemas.microsoft.com/office/drawing/2014/main" id="{4D6AB6E6-33CB-495F-B73F-31DE8840E9B5}"/>
              </a:ext>
            </a:extLst>
          </p:cNvPr>
          <p:cNvSpPr txBox="1"/>
          <p:nvPr/>
        </p:nvSpPr>
        <p:spPr>
          <a:xfrm>
            <a:off x="1143000" y="219076"/>
            <a:ext cx="10368978"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kern="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Chọn câu ở cột A phù hợp với ý cột B. Nói tên dấu câu đặt cuối mỗi câu.</a:t>
            </a:r>
            <a:endParaRPr lang="en-US" sz="40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ounded Rectangle 16">
            <a:extLst>
              <a:ext uri="{FF2B5EF4-FFF2-40B4-BE49-F238E27FC236}">
                <a16:creationId xmlns:a16="http://schemas.microsoft.com/office/drawing/2014/main" id="{63E55056-74B9-4AD9-9ED5-8B430DE399B4}"/>
              </a:ext>
            </a:extLst>
          </p:cNvPr>
          <p:cNvSpPr/>
          <p:nvPr/>
        </p:nvSpPr>
        <p:spPr>
          <a:xfrm>
            <a:off x="381000" y="3594855"/>
            <a:ext cx="5638800" cy="1323439"/>
          </a:xfrm>
          <a:prstGeom prst="roundRect">
            <a:avLst/>
          </a:prstGeom>
          <a:solidFill>
            <a:srgbClr val="E3F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6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 sao lúc chia tay sóc, kiến rất buồn </a:t>
            </a:r>
            <a:r>
              <a:rPr lang="en-US" sz="3600" b="1" kern="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3600" b="1" kern="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Rounded Rectangle 18">
            <a:extLst>
              <a:ext uri="{FF2B5EF4-FFF2-40B4-BE49-F238E27FC236}">
                <a16:creationId xmlns:a16="http://schemas.microsoft.com/office/drawing/2014/main" id="{9A7AC857-D0D3-470E-963A-2B9B473BFA54}"/>
              </a:ext>
            </a:extLst>
          </p:cNvPr>
          <p:cNvSpPr/>
          <p:nvPr/>
        </p:nvSpPr>
        <p:spPr>
          <a:xfrm>
            <a:off x="381000" y="5077077"/>
            <a:ext cx="5638800" cy="1323439"/>
          </a:xfrm>
          <a:prstGeom prst="roundRect">
            <a:avLst/>
          </a:prstGeom>
          <a:solidFill>
            <a:srgbClr val="E3F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6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Sóc ơi, tớ cũng nhớ cậu </a:t>
            </a:r>
            <a:r>
              <a:rPr lang="en-US" sz="3600" b="1" kern="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3600" b="1" kern="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Rounded Rectangle 1">
            <a:extLst>
              <a:ext uri="{FF2B5EF4-FFF2-40B4-BE49-F238E27FC236}">
                <a16:creationId xmlns:a16="http://schemas.microsoft.com/office/drawing/2014/main" id="{89CF6C66-0B40-487A-815F-95627BAC9D9D}"/>
              </a:ext>
            </a:extLst>
          </p:cNvPr>
          <p:cNvSpPr/>
          <p:nvPr/>
        </p:nvSpPr>
        <p:spPr>
          <a:xfrm>
            <a:off x="381000" y="2128311"/>
            <a:ext cx="5638800" cy="1323439"/>
          </a:xfrm>
          <a:prstGeom prst="roundRect">
            <a:avLst/>
          </a:prstGeom>
          <a:solidFill>
            <a:srgbClr val="E3F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6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Hằng ngày, hai bạn thường rủ nhau đi học </a:t>
            </a:r>
            <a:r>
              <a:rPr lang="en-US" sz="3600" b="1" kern="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en-US" sz="3600" b="1" kern="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Rounded Rectangle 25">
            <a:extLst>
              <a:ext uri="{FF2B5EF4-FFF2-40B4-BE49-F238E27FC236}">
                <a16:creationId xmlns:a16="http://schemas.microsoft.com/office/drawing/2014/main" id="{BA5A217A-F674-4048-A111-E0831EF3F7A0}"/>
              </a:ext>
            </a:extLst>
          </p:cNvPr>
          <p:cNvSpPr/>
          <p:nvPr/>
        </p:nvSpPr>
        <p:spPr>
          <a:xfrm>
            <a:off x="7558135" y="2478882"/>
            <a:ext cx="4191000" cy="680894"/>
          </a:xfrm>
          <a:prstGeom prst="roundRect">
            <a:avLst/>
          </a:prstGeom>
          <a:solidFill>
            <a:srgbClr val="FDD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600" b="1"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Hỏi điều chưa biết</a:t>
            </a:r>
            <a:endPar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ounded Rectangle 28">
            <a:extLst>
              <a:ext uri="{FF2B5EF4-FFF2-40B4-BE49-F238E27FC236}">
                <a16:creationId xmlns:a16="http://schemas.microsoft.com/office/drawing/2014/main" id="{D0837DE8-D6F7-4482-9DB8-AA8F5CEF94DC}"/>
              </a:ext>
            </a:extLst>
          </p:cNvPr>
          <p:cNvSpPr/>
          <p:nvPr/>
        </p:nvSpPr>
        <p:spPr>
          <a:xfrm>
            <a:off x="7558135" y="3945426"/>
            <a:ext cx="4191000" cy="680894"/>
          </a:xfrm>
          <a:prstGeom prst="roundRect">
            <a:avLst/>
          </a:prstGeom>
          <a:solidFill>
            <a:srgbClr val="FDD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600" b="1"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 lại sự việc</a:t>
            </a:r>
            <a:endPar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Rounded Rectangle 31">
            <a:extLst>
              <a:ext uri="{FF2B5EF4-FFF2-40B4-BE49-F238E27FC236}">
                <a16:creationId xmlns:a16="http://schemas.microsoft.com/office/drawing/2014/main" id="{7EA3AF85-4476-4CB8-890C-A4812F1F449B}"/>
              </a:ext>
            </a:extLst>
          </p:cNvPr>
          <p:cNvSpPr/>
          <p:nvPr/>
        </p:nvSpPr>
        <p:spPr>
          <a:xfrm>
            <a:off x="7558135" y="5427648"/>
            <a:ext cx="4191000" cy="680894"/>
          </a:xfrm>
          <a:prstGeom prst="roundRect">
            <a:avLst/>
          </a:prstGeom>
          <a:solidFill>
            <a:srgbClr val="FDD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3600" b="1"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Bộc lộ cảm xúc</a:t>
            </a:r>
            <a:endPar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TextBox 38">
            <a:extLst>
              <a:ext uri="{FF2B5EF4-FFF2-40B4-BE49-F238E27FC236}">
                <a16:creationId xmlns:a16="http://schemas.microsoft.com/office/drawing/2014/main" id="{C146357B-AB20-409E-9814-30B244FB905E}"/>
              </a:ext>
            </a:extLst>
          </p:cNvPr>
          <p:cNvSpPr txBox="1"/>
          <p:nvPr/>
        </p:nvSpPr>
        <p:spPr>
          <a:xfrm>
            <a:off x="2909455" y="1447800"/>
            <a:ext cx="443345" cy="707886"/>
          </a:xfrm>
          <a:prstGeom prst="rect">
            <a:avLst/>
          </a:prstGeom>
          <a:noFill/>
        </p:spPr>
        <p:txBody>
          <a:bodyPr wrap="square">
            <a:spAutoFit/>
          </a:bodyPr>
          <a:lstStyle/>
          <a:p>
            <a:r>
              <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a:t>
            </a:r>
            <a:endPar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A629BB19-934E-4B4E-AC59-2AF513B30A30}"/>
              </a:ext>
            </a:extLst>
          </p:cNvPr>
          <p:cNvSpPr txBox="1"/>
          <p:nvPr/>
        </p:nvSpPr>
        <p:spPr>
          <a:xfrm>
            <a:off x="9234055" y="1447800"/>
            <a:ext cx="443345" cy="707886"/>
          </a:xfrm>
          <a:prstGeom prst="rect">
            <a:avLst/>
          </a:prstGeom>
          <a:noFill/>
        </p:spPr>
        <p:txBody>
          <a:bodyPr wrap="square">
            <a:spAutoFit/>
          </a:bodyPr>
          <a:lstStyle/>
          <a:p>
            <a:r>
              <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a:t>
            </a:r>
            <a:endPar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1" name="Straight Arrow Connector 40">
            <a:extLst>
              <a:ext uri="{FF2B5EF4-FFF2-40B4-BE49-F238E27FC236}">
                <a16:creationId xmlns:a16="http://schemas.microsoft.com/office/drawing/2014/main" id="{9798FCAB-C178-427C-B478-582D9B8DE1C1}"/>
              </a:ext>
            </a:extLst>
          </p:cNvPr>
          <p:cNvCxnSpPr>
            <a:cxnSpLocks/>
            <a:stCxn id="35" idx="3"/>
            <a:endCxn id="37" idx="1"/>
          </p:cNvCxnSpPr>
          <p:nvPr/>
        </p:nvCxnSpPr>
        <p:spPr>
          <a:xfrm>
            <a:off x="6019800" y="2790031"/>
            <a:ext cx="1538335" cy="1495842"/>
          </a:xfrm>
          <a:prstGeom prst="straightConnector1">
            <a:avLst/>
          </a:prstGeom>
          <a:ln w="38100" cmpd="tri">
            <a:solidFill>
              <a:schemeClr val="accent1">
                <a:alpha val="77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EF4AD7A-B284-433F-831C-0A7A68C019B0}"/>
              </a:ext>
            </a:extLst>
          </p:cNvPr>
          <p:cNvCxnSpPr>
            <a:cxnSpLocks/>
            <a:stCxn id="33" idx="3"/>
            <a:endCxn id="36" idx="1"/>
          </p:cNvCxnSpPr>
          <p:nvPr/>
        </p:nvCxnSpPr>
        <p:spPr>
          <a:xfrm flipV="1">
            <a:off x="6019800" y="2819329"/>
            <a:ext cx="1538335" cy="1437246"/>
          </a:xfrm>
          <a:prstGeom prst="straightConnector1">
            <a:avLst/>
          </a:prstGeom>
          <a:ln w="38100" cmpd="tri">
            <a:solidFill>
              <a:schemeClr val="accent1">
                <a:alpha val="77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8853931-D096-4B55-88AE-5222BD91BE4F}"/>
              </a:ext>
            </a:extLst>
          </p:cNvPr>
          <p:cNvCxnSpPr>
            <a:cxnSpLocks/>
            <a:stCxn id="34" idx="3"/>
            <a:endCxn id="38" idx="1"/>
          </p:cNvCxnSpPr>
          <p:nvPr/>
        </p:nvCxnSpPr>
        <p:spPr>
          <a:xfrm>
            <a:off x="6019800" y="5738797"/>
            <a:ext cx="1538335" cy="29298"/>
          </a:xfrm>
          <a:prstGeom prst="straightConnector1">
            <a:avLst/>
          </a:prstGeom>
          <a:ln w="38100" cmpd="tri">
            <a:solidFill>
              <a:schemeClr val="accent1">
                <a:alpha val="77000"/>
              </a:schemeClr>
            </a:solidFill>
            <a:headEnd type="none" w="med" len="med"/>
            <a:tailEnd type="arrow" w="med" len="med"/>
          </a:ln>
          <a:effectLst/>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DF3132C8-B73D-47B4-A3C3-6DD65B9B5493}"/>
              </a:ext>
            </a:extLst>
          </p:cNvPr>
          <p:cNvSpPr/>
          <p:nvPr/>
        </p:nvSpPr>
        <p:spPr>
          <a:xfrm>
            <a:off x="3276600" y="2836755"/>
            <a:ext cx="381000" cy="487722"/>
          </a:xfrm>
          <a:prstGeom prst="roundRect">
            <a:avLst>
              <a:gd name="adj" fmla="val 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5B78EE7B-4F9B-40D2-A999-04263A90B6A7}"/>
              </a:ext>
            </a:extLst>
          </p:cNvPr>
          <p:cNvSpPr/>
          <p:nvPr/>
        </p:nvSpPr>
        <p:spPr>
          <a:xfrm>
            <a:off x="2170568" y="4301907"/>
            <a:ext cx="381000" cy="487722"/>
          </a:xfrm>
          <a:prstGeom prst="roundRect">
            <a:avLst>
              <a:gd name="adj" fmla="val 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68FEE345-0E59-4214-BE13-CF6CA5A34714}"/>
              </a:ext>
            </a:extLst>
          </p:cNvPr>
          <p:cNvSpPr/>
          <p:nvPr/>
        </p:nvSpPr>
        <p:spPr>
          <a:xfrm>
            <a:off x="4921312" y="5486402"/>
            <a:ext cx="381000" cy="487722"/>
          </a:xfrm>
          <a:prstGeom prst="roundRect">
            <a:avLst>
              <a:gd name="adj" fmla="val 0"/>
            </a:avLst>
          </a:prstGeom>
          <a:solidFill>
            <a:srgbClr val="FF0000">
              <a:alpha val="18000"/>
            </a:srgbClr>
          </a:solid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36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2"/>
                                        </p:tgtEl>
                                        <p:attrNameLst>
                                          <p:attrName>style.visibility</p:attrName>
                                        </p:attrNameLst>
                                      </p:cBhvr>
                                      <p:to>
                                        <p:strVal val="visible"/>
                                      </p:to>
                                    </p:set>
                                    <p:anim calcmode="lin" valueType="num">
                                      <p:cBhvr>
                                        <p:cTn id="12"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32"/>
                                        </p:tgtEl>
                                        <p:attrNameLst>
                                          <p:attrName>ppt_y</p:attrName>
                                        </p:attrNameLst>
                                      </p:cBhvr>
                                      <p:tavLst>
                                        <p:tav tm="0">
                                          <p:val>
                                            <p:strVal val="#ppt_y"/>
                                          </p:val>
                                        </p:tav>
                                        <p:tav tm="100000">
                                          <p:val>
                                            <p:strVal val="#ppt_y"/>
                                          </p:val>
                                        </p:tav>
                                      </p:tavLst>
                                    </p:anim>
                                    <p:anim calcmode="lin" valueType="num">
                                      <p:cBhvr>
                                        <p:cTn id="14"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0-#ppt_w/2"/>
                                          </p:val>
                                        </p:tav>
                                        <p:tav tm="100000">
                                          <p:val>
                                            <p:strVal val="#ppt_x"/>
                                          </p:val>
                                        </p:tav>
                                      </p:tavLst>
                                    </p:anim>
                                    <p:anim calcmode="lin" valueType="num">
                                      <p:cBhvr additive="base">
                                        <p:cTn id="35" dur="500" fill="hold"/>
                                        <p:tgtEl>
                                          <p:spTgt spid="3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1+#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 presetClass="entr" presetSubtype="2"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up)">
                                      <p:cBhvr>
                                        <p:cTn id="60" dur="10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10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10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circle(in)">
                                      <p:cBhvr>
                                        <p:cTn id="75" dur="125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circle(in)">
                                      <p:cBhvr>
                                        <p:cTn id="80" dur="125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circle(in)">
                                      <p:cBhvr>
                                        <p:cTn id="85"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36" grpId="0" animBg="1"/>
      <p:bldP spid="37" grpId="0" animBg="1"/>
      <p:bldP spid="38" grpId="0" animBg="1"/>
      <p:bldP spid="39" grpId="0"/>
      <p:bldP spid="40" grpId="0"/>
      <p:bldP spid="57" grpId="0" animBg="1"/>
      <p:bldP spid="58" grpId="0" animBg="1"/>
      <p:bldP spid="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346</TotalTime>
  <Words>286</Words>
  <Application>Microsoft Office PowerPoint</Application>
  <PresentationFormat>Widescreen</PresentationFormat>
  <Paragraphs>42</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Algerian</vt:lpstr>
      <vt:lpstr>Arial</vt:lpstr>
      <vt:lpstr>Arial-Rounded</vt:lpstr>
      <vt:lpstr>Calibri</vt:lpstr>
      <vt:lpstr>Calibri Light</vt:lpstr>
      <vt:lpstr>HP001</vt:lpstr>
      <vt:lpstr>HP-167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185</cp:revision>
  <dcterms:created xsi:type="dcterms:W3CDTF">2021-09-29T00:27:10Z</dcterms:created>
  <dcterms:modified xsi:type="dcterms:W3CDTF">2021-11-09T15:14:38Z</dcterms:modified>
  <cp:category>9Slide.vn</cp:category>
</cp:coreProperties>
</file>