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8" r:id="rId2"/>
    <p:sldId id="256" r:id="rId3"/>
    <p:sldId id="258" r:id="rId4"/>
    <p:sldId id="257" r:id="rId5"/>
    <p:sldId id="259" r:id="rId6"/>
    <p:sldId id="260" r:id="rId7"/>
    <p:sldId id="261" r:id="rId8"/>
    <p:sldId id="338" r:id="rId9"/>
    <p:sldId id="274" r:id="rId10"/>
    <p:sldId id="339" r:id="rId11"/>
    <p:sldId id="340" r:id="rId12"/>
    <p:sldId id="276" r:id="rId13"/>
    <p:sldId id="341" r:id="rId14"/>
    <p:sldId id="342" r:id="rId15"/>
    <p:sldId id="343" r:id="rId16"/>
    <p:sldId id="344" r:id="rId17"/>
    <p:sldId id="280" r:id="rId18"/>
    <p:sldId id="354" r:id="rId19"/>
    <p:sldId id="355" r:id="rId20"/>
    <p:sldId id="347" r:id="rId21"/>
    <p:sldId id="351" r:id="rId22"/>
    <p:sldId id="352" r:id="rId23"/>
    <p:sldId id="348" r:id="rId24"/>
    <p:sldId id="349" r:id="rId25"/>
    <p:sldId id="356" r:id="rId26"/>
    <p:sldId id="357"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444"/>
    <a:srgbClr val="F45149"/>
    <a:srgbClr val="FFC86D"/>
    <a:srgbClr val="FFEAC9"/>
    <a:srgbClr val="FEFDFA"/>
    <a:srgbClr val="C8FFFC"/>
    <a:srgbClr val="FFC8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99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OpenSans"/>
              </a:rPr>
              <a:t>HS trả lời theo suy nghĩ của mình.</a:t>
            </a:r>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19</a:t>
            </a:fld>
            <a:endParaRPr lang="en-US"/>
          </a:p>
        </p:txBody>
      </p:sp>
    </p:spTree>
    <p:extLst>
      <p:ext uri="{BB962C8B-B14F-4D97-AF65-F5344CB8AC3E}">
        <p14:creationId xmlns:p14="http://schemas.microsoft.com/office/powerpoint/2010/main" val="107738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1" i="0">
                <a:solidFill>
                  <a:srgbClr val="333333"/>
                </a:solidFill>
                <a:effectLst/>
                <a:latin typeface="OpenSansBold"/>
              </a:rPr>
              <a:t>* Cách 1:</a:t>
            </a:r>
            <a:endParaRPr lang="vi-VN" b="0" i="0">
              <a:solidFill>
                <a:srgbClr val="333333"/>
              </a:solidFill>
              <a:effectLst/>
              <a:latin typeface="OpenSans"/>
            </a:endParaRPr>
          </a:p>
          <a:p>
            <a:pPr algn="just" latinLnBrk="0"/>
            <a:r>
              <a:rPr lang="vi-VN" b="0" i="0">
                <a:solidFill>
                  <a:srgbClr val="333333"/>
                </a:solidFill>
                <a:effectLst/>
                <a:latin typeface="OpenSans"/>
              </a:rPr>
              <a:t>- Sóc: Tạm biệt cậu nhé!</a:t>
            </a:r>
          </a:p>
          <a:p>
            <a:pPr algn="just" latinLnBrk="0"/>
            <a:r>
              <a:rPr lang="vi-VN" b="0" i="0">
                <a:solidFill>
                  <a:srgbClr val="333333"/>
                </a:solidFill>
                <a:effectLst/>
                <a:latin typeface="OpenSans"/>
              </a:rPr>
              <a:t>- Kiến: Tạm biệt cậu! Cậu phải thường xuyên nhớ tớ đấy!</a:t>
            </a:r>
          </a:p>
          <a:p>
            <a:pPr algn="just" latinLnBrk="0"/>
            <a:r>
              <a:rPr lang="vi-VN" b="1" i="0">
                <a:solidFill>
                  <a:srgbClr val="333333"/>
                </a:solidFill>
                <a:effectLst/>
                <a:latin typeface="OpenSansBold"/>
              </a:rPr>
              <a:t>* Cách 2:</a:t>
            </a:r>
            <a:endParaRPr lang="vi-VN" b="0" i="0">
              <a:solidFill>
                <a:srgbClr val="333333"/>
              </a:solidFill>
              <a:effectLst/>
              <a:latin typeface="OpenSans"/>
            </a:endParaRPr>
          </a:p>
          <a:p>
            <a:pPr algn="just" latinLnBrk="0"/>
            <a:r>
              <a:rPr lang="vi-VN" b="0" i="0">
                <a:solidFill>
                  <a:srgbClr val="333333"/>
                </a:solidFill>
                <a:effectLst/>
                <a:latin typeface="OpenSans"/>
              </a:rPr>
              <a:t>- Sóc: Chào cậu nhé! Tớ mong sớm được gặp lại cậu!</a:t>
            </a:r>
          </a:p>
          <a:p>
            <a:pPr algn="just" latinLnBrk="0"/>
            <a:r>
              <a:rPr lang="vi-VN" b="0" i="0">
                <a:solidFill>
                  <a:srgbClr val="333333"/>
                </a:solidFill>
                <a:effectLst/>
                <a:latin typeface="OpenSans"/>
              </a:rPr>
              <a:t>- Kiến: Tạm biệt cậu! Nhớ viết thư cho tới nhé!</a:t>
            </a:r>
          </a:p>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24</a:t>
            </a:fld>
            <a:endParaRPr lang="en-US"/>
          </a:p>
        </p:txBody>
      </p:sp>
    </p:spTree>
    <p:extLst>
      <p:ext uri="{BB962C8B-B14F-4D97-AF65-F5344CB8AC3E}">
        <p14:creationId xmlns:p14="http://schemas.microsoft.com/office/powerpoint/2010/main" val="191793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C86D"/>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1B48CAEB-425F-4BA9-BB33-48E05F36CF98}"/>
              </a:ext>
            </a:extLst>
          </p:cNvPr>
          <p:cNvSpPr/>
          <p:nvPr userDrawn="1"/>
        </p:nvSpPr>
        <p:spPr>
          <a:xfrm>
            <a:off x="1334475" y="2688275"/>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DCCD54A3-6406-43DD-88EE-976F58F4F0C9}"/>
              </a:ext>
            </a:extLst>
          </p:cNvPr>
          <p:cNvSpPr/>
          <p:nvPr userDrawn="1"/>
        </p:nvSpPr>
        <p:spPr>
          <a:xfrm>
            <a:off x="838200" y="2362200"/>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28C934CA-6716-47B6-B7C6-18A3DA191A56}"/>
              </a:ext>
            </a:extLst>
          </p:cNvPr>
          <p:cNvSpPr/>
          <p:nvPr userDrawn="1"/>
        </p:nvSpPr>
        <p:spPr>
          <a:xfrm flipH="1">
            <a:off x="7466465" y="-2692"/>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A0969257-8DDD-4A23-A465-70E1DF602D5B}"/>
              </a:ext>
            </a:extLst>
          </p:cNvPr>
          <p:cNvSpPr/>
          <p:nvPr userDrawn="1"/>
        </p:nvSpPr>
        <p:spPr>
          <a:xfrm flipH="1">
            <a:off x="7620000" y="2871"/>
            <a:ext cx="4548694" cy="281652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3;p2">
            <a:extLst>
              <a:ext uri="{FF2B5EF4-FFF2-40B4-BE49-F238E27FC236}">
                <a16:creationId xmlns:a16="http://schemas.microsoft.com/office/drawing/2014/main" id="{3D5098A5-8485-4261-9A3B-C82C70FE43BA}"/>
              </a:ext>
            </a:extLst>
          </p:cNvPr>
          <p:cNvGrpSpPr/>
          <p:nvPr userDrawn="1"/>
        </p:nvGrpSpPr>
        <p:grpSpPr>
          <a:xfrm rot="10800000" flipH="1">
            <a:off x="0" y="3377488"/>
            <a:ext cx="12192000" cy="3480512"/>
            <a:chOff x="1367050" y="3059225"/>
            <a:chExt cx="1407100" cy="848450"/>
          </a:xfrm>
        </p:grpSpPr>
        <p:sp>
          <p:nvSpPr>
            <p:cNvPr id="12" name="Google Shape;14;p2">
              <a:extLst>
                <a:ext uri="{FF2B5EF4-FFF2-40B4-BE49-F238E27FC236}">
                  <a16:creationId xmlns:a16="http://schemas.microsoft.com/office/drawing/2014/main" id="{E63CAE64-AE1D-4938-ADF3-4D5CE9149505}"/>
                </a:ext>
              </a:extLst>
            </p:cNvPr>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p2">
              <a:extLst>
                <a:ext uri="{FF2B5EF4-FFF2-40B4-BE49-F238E27FC236}">
                  <a16:creationId xmlns:a16="http://schemas.microsoft.com/office/drawing/2014/main" id="{EF9B328B-D8D5-4A1D-8BE8-47B5E7FA6AC7}"/>
                </a:ext>
              </a:extLst>
            </p:cNvPr>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86D"/>
        </a:solidFill>
        <a:effectLst/>
      </p:bgPr>
    </p:bg>
    <p:spTree>
      <p:nvGrpSpPr>
        <p:cNvPr id="1" name=""/>
        <p:cNvGrpSpPr/>
        <p:nvPr/>
      </p:nvGrpSpPr>
      <p:grpSpPr>
        <a:xfrm>
          <a:off x="0" y="0"/>
          <a:ext cx="0" cy="0"/>
          <a:chOff x="0" y="0"/>
          <a:chExt cx="0" cy="0"/>
        </a:xfrm>
      </p:grpSpPr>
      <p:grpSp>
        <p:nvGrpSpPr>
          <p:cNvPr id="7" name="Google Shape;19;p3">
            <a:extLst>
              <a:ext uri="{FF2B5EF4-FFF2-40B4-BE49-F238E27FC236}">
                <a16:creationId xmlns:a16="http://schemas.microsoft.com/office/drawing/2014/main" id="{4A82E9E0-27B4-45F5-91B7-E5C6DDEB46BD}"/>
              </a:ext>
            </a:extLst>
          </p:cNvPr>
          <p:cNvGrpSpPr/>
          <p:nvPr userDrawn="1"/>
        </p:nvGrpSpPr>
        <p:grpSpPr>
          <a:xfrm>
            <a:off x="0" y="3733801"/>
            <a:ext cx="12192000" cy="3136900"/>
            <a:chOff x="-25" y="1390650"/>
            <a:chExt cx="9144000" cy="3752700"/>
          </a:xfrm>
        </p:grpSpPr>
        <p:sp>
          <p:nvSpPr>
            <p:cNvPr id="8" name="Google Shape;20;p3">
              <a:extLst>
                <a:ext uri="{FF2B5EF4-FFF2-40B4-BE49-F238E27FC236}">
                  <a16:creationId xmlns:a16="http://schemas.microsoft.com/office/drawing/2014/main" id="{458D10F4-C2FE-49A9-8C6E-AF752A7FE2B8}"/>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a:extLst>
                <a:ext uri="{FF2B5EF4-FFF2-40B4-BE49-F238E27FC236}">
                  <a16:creationId xmlns:a16="http://schemas.microsoft.com/office/drawing/2014/main" id="{38B7659E-D971-4E10-83F5-221AC4FBEAAB}"/>
                </a:ext>
              </a:extLst>
            </p:cNvPr>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EFDF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17EE89-FF88-4812-B143-FAF8679A5FF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904483"/>
            <a:ext cx="12192000" cy="2953517"/>
          </a:xfrm>
          <a:prstGeom prst="rect">
            <a:avLst/>
          </a:prstGeom>
        </p:spPr>
      </p:pic>
      <p:sp>
        <p:nvSpPr>
          <p:cNvPr id="7" name="Google Shape;26;p4">
            <a:extLst>
              <a:ext uri="{FF2B5EF4-FFF2-40B4-BE49-F238E27FC236}">
                <a16:creationId xmlns:a16="http://schemas.microsoft.com/office/drawing/2014/main" id="{3D684365-11EF-4BAE-B684-F9EA140E22DF}"/>
              </a:ext>
            </a:extLst>
          </p:cNvPr>
          <p:cNvSpPr/>
          <p:nvPr userDrawn="1"/>
        </p:nvSpPr>
        <p:spPr>
          <a:xfrm rot="10800000" flipH="1">
            <a:off x="0" y="5822401"/>
            <a:ext cx="2133600" cy="103559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p4">
            <a:extLst>
              <a:ext uri="{FF2B5EF4-FFF2-40B4-BE49-F238E27FC236}">
                <a16:creationId xmlns:a16="http://schemas.microsoft.com/office/drawing/2014/main" id="{F28BC72D-A709-437F-B043-67FC75C36DC3}"/>
              </a:ext>
            </a:extLst>
          </p:cNvPr>
          <p:cNvSpPr/>
          <p:nvPr userDrawn="1"/>
        </p:nvSpPr>
        <p:spPr>
          <a:xfrm rot="10800000" flipH="1">
            <a:off x="8610607" y="-38106"/>
            <a:ext cx="3581393" cy="1155930"/>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p4">
            <a:extLst>
              <a:ext uri="{FF2B5EF4-FFF2-40B4-BE49-F238E27FC236}">
                <a16:creationId xmlns:a16="http://schemas.microsoft.com/office/drawing/2014/main" id="{8DB057E4-4D9A-439C-8946-AFD58792F094}"/>
              </a:ext>
            </a:extLst>
          </p:cNvPr>
          <p:cNvSpPr/>
          <p:nvPr userDrawn="1"/>
        </p:nvSpPr>
        <p:spPr>
          <a:xfrm rot="10800000" flipH="1">
            <a:off x="8693178" y="-152400"/>
            <a:ext cx="3498822" cy="1064142"/>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C86E"/>
        </a:solidFill>
        <a:effectLst/>
      </p:bgPr>
    </p:bg>
    <p:spTree>
      <p:nvGrpSpPr>
        <p:cNvPr id="1" name=""/>
        <p:cNvGrpSpPr/>
        <p:nvPr/>
      </p:nvGrpSpPr>
      <p:grpSpPr>
        <a:xfrm>
          <a:off x="0" y="0"/>
          <a:ext cx="0" cy="0"/>
          <a:chOff x="0" y="0"/>
          <a:chExt cx="0" cy="0"/>
        </a:xfrm>
      </p:grpSpPr>
      <p:sp>
        <p:nvSpPr>
          <p:cNvPr id="9" name="Google Shape;76;p13">
            <a:extLst>
              <a:ext uri="{FF2B5EF4-FFF2-40B4-BE49-F238E27FC236}">
                <a16:creationId xmlns:a16="http://schemas.microsoft.com/office/drawing/2014/main" id="{6775EAD2-6237-44C7-A8D4-102634A40F83}"/>
              </a:ext>
            </a:extLst>
          </p:cNvPr>
          <p:cNvSpPr/>
          <p:nvPr userDrawn="1"/>
        </p:nvSpPr>
        <p:spPr>
          <a:xfrm>
            <a:off x="0" y="4238415"/>
            <a:ext cx="12192000" cy="2619585"/>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77;p13">
            <a:extLst>
              <a:ext uri="{FF2B5EF4-FFF2-40B4-BE49-F238E27FC236}">
                <a16:creationId xmlns:a16="http://schemas.microsoft.com/office/drawing/2014/main" id="{6746DCDF-AB38-4C5B-AC48-ACEEB84CBE8A}"/>
              </a:ext>
            </a:extLst>
          </p:cNvPr>
          <p:cNvGrpSpPr/>
          <p:nvPr userDrawn="1"/>
        </p:nvGrpSpPr>
        <p:grpSpPr>
          <a:xfrm>
            <a:off x="83049" y="4514883"/>
            <a:ext cx="11974685" cy="2913530"/>
            <a:chOff x="-25" y="1573194"/>
            <a:chExt cx="9144000" cy="3570156"/>
          </a:xfrm>
        </p:grpSpPr>
        <p:sp>
          <p:nvSpPr>
            <p:cNvPr id="11" name="Google Shape;78;p13">
              <a:extLst>
                <a:ext uri="{FF2B5EF4-FFF2-40B4-BE49-F238E27FC236}">
                  <a16:creationId xmlns:a16="http://schemas.microsoft.com/office/drawing/2014/main" id="{3186D73C-429E-4A51-9438-2EC4FA549588}"/>
                </a:ext>
              </a:extLst>
            </p:cNvPr>
            <p:cNvSpPr/>
            <p:nvPr/>
          </p:nvSpPr>
          <p:spPr>
            <a:xfrm>
              <a:off x="-25" y="1573194"/>
              <a:ext cx="9143955" cy="297018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3">
              <a:extLst>
                <a:ext uri="{FF2B5EF4-FFF2-40B4-BE49-F238E27FC236}">
                  <a16:creationId xmlns:a16="http://schemas.microsoft.com/office/drawing/2014/main" id="{92937E77-7BDC-438B-A8D3-E310CD96EF0D}"/>
                </a:ext>
              </a:extLst>
            </p:cNvPr>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6E23F79A-4AF4-45D5-B0B1-720262DCB4C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990" y="5562600"/>
            <a:ext cx="11974685" cy="1295400"/>
          </a:xfrm>
          <a:prstGeom prst="rect">
            <a:avLst/>
          </a:prstGeom>
        </p:spPr>
      </p:pic>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9Slide.vn - 2019">
            <a:extLst>
              <a:ext uri="{FF2B5EF4-FFF2-40B4-BE49-F238E27FC236}">
                <a16:creationId xmlns:a16="http://schemas.microsoft.com/office/drawing/2014/main" id="{2DF865DA-32DA-48A3-8504-AE56AEA3A7B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2F747FB-AF4F-4C0D-9E9C-14D1BDF1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42B76-13AF-415D-A4DA-8D7B078F8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FC48-EEC1-4BD0-A1EC-209678DD1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2FBEC3D0-AE62-41B0-A7B1-80E4A02DB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5422F-3D6D-4754-B1D2-C1FB608C0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7A29-E675-4A03-AB67-325A9DDF4CDD}" type="slidenum">
              <a:rPr lang="en-US" smtClean="0"/>
              <a:t>‹#›</a:t>
            </a:fld>
            <a:endParaRPr lang="en-US"/>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CEDB80-536B-41F0-9D31-6315B7CA1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6" name="Picture 5">
            <a:extLst>
              <a:ext uri="{FF2B5EF4-FFF2-40B4-BE49-F238E27FC236}">
                <a16:creationId xmlns:a16="http://schemas.microsoft.com/office/drawing/2014/main" id="{25ADDF61-091D-40F9-A677-D0DD5371E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7" name="Group 6">
            <a:extLst>
              <a:ext uri="{FF2B5EF4-FFF2-40B4-BE49-F238E27FC236}">
                <a16:creationId xmlns:a16="http://schemas.microsoft.com/office/drawing/2014/main" id="{036A621D-0F6E-41D4-9D2C-D1AA159A034C}"/>
              </a:ext>
            </a:extLst>
          </p:cNvPr>
          <p:cNvGrpSpPr/>
          <p:nvPr/>
        </p:nvGrpSpPr>
        <p:grpSpPr>
          <a:xfrm>
            <a:off x="1312510" y="1782097"/>
            <a:ext cx="9566979" cy="2941742"/>
            <a:chOff x="1233756" y="3227454"/>
            <a:chExt cx="9566979" cy="2941742"/>
          </a:xfrm>
          <a:solidFill>
            <a:srgbClr val="FF0066"/>
          </a:solidFill>
        </p:grpSpPr>
        <p:sp>
          <p:nvSpPr>
            <p:cNvPr id="8" name="Rectangle: Rounded Corners 7">
              <a:extLst>
                <a:ext uri="{FF2B5EF4-FFF2-40B4-BE49-F238E27FC236}">
                  <a16:creationId xmlns:a16="http://schemas.microsoft.com/office/drawing/2014/main" id="{11A30128-AC2D-4B0D-A5CF-183DCB10D79D}"/>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23CB68A-058F-4C2B-83CD-AC413FD7A6A6}"/>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3E67D40D-D435-40D0-AA84-9F2F070D78B4}"/>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11" name="TextBox 10">
            <a:extLst>
              <a:ext uri="{FF2B5EF4-FFF2-40B4-BE49-F238E27FC236}">
                <a16:creationId xmlns:a16="http://schemas.microsoft.com/office/drawing/2014/main" id="{D40E3FE4-31D0-4DE3-9CC1-AA32A1F4402E}"/>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12" name="图片 6">
            <a:extLst>
              <a:ext uri="{FF2B5EF4-FFF2-40B4-BE49-F238E27FC236}">
                <a16:creationId xmlns:a16="http://schemas.microsoft.com/office/drawing/2014/main" id="{D4B17AEE-2C2E-4868-9735-22C9859CA9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3" name="图片 9">
            <a:extLst>
              <a:ext uri="{FF2B5EF4-FFF2-40B4-BE49-F238E27FC236}">
                <a16:creationId xmlns:a16="http://schemas.microsoft.com/office/drawing/2014/main" id="{3BDBF1EA-511E-4D31-806B-C2142BB2FD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4" name="图片 10">
            <a:extLst>
              <a:ext uri="{FF2B5EF4-FFF2-40B4-BE49-F238E27FC236}">
                <a16:creationId xmlns:a16="http://schemas.microsoft.com/office/drawing/2014/main" id="{D3486D9E-D289-4EE5-BB81-33A142A206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529352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883747"/>
            <a:ext cx="11506200" cy="5355312"/>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sp>
        <p:nvSpPr>
          <p:cNvPr id="5" name="TextBox 4">
            <a:extLst>
              <a:ext uri="{FF2B5EF4-FFF2-40B4-BE49-F238E27FC236}">
                <a16:creationId xmlns:a16="http://schemas.microsoft.com/office/drawing/2014/main" id="{14B43319-EB2A-4BD3-A543-33D1BEAF16AD}"/>
              </a:ext>
            </a:extLst>
          </p:cNvPr>
          <p:cNvSpPr txBox="1"/>
          <p:nvPr/>
        </p:nvSpPr>
        <p:spPr>
          <a:xfrm>
            <a:off x="4724400" y="333342"/>
            <a:ext cx="2924943" cy="646331"/>
          </a:xfrm>
          <a:prstGeom prst="rect">
            <a:avLst/>
          </a:prstGeom>
          <a:noFill/>
        </p:spPr>
        <p:txBody>
          <a:bodyPr wrap="square" rtlCol="0">
            <a:spAutoFit/>
          </a:bodyPr>
          <a:lstStyle/>
          <a:p>
            <a:pPr algn="ctr"/>
            <a:r>
              <a:rPr lang="en-US" sz="36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72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DF7E16F0-BAC7-4DDF-B3F4-F0AE0EDCC808}"/>
              </a:ext>
            </a:extLst>
          </p:cNvPr>
          <p:cNvPicPr>
            <a:picLocks noChangeAspect="1"/>
          </p:cNvPicPr>
          <p:nvPr/>
        </p:nvPicPr>
        <p:blipFill rotWithShape="1">
          <a:blip r:embed="rId3"/>
          <a:srcRect l="20762" t="12636" r="18835" b="29239"/>
          <a:stretch/>
        </p:blipFill>
        <p:spPr>
          <a:xfrm>
            <a:off x="272394" y="898987"/>
            <a:ext cx="504497" cy="549267"/>
          </a:xfrm>
          <a:prstGeom prst="rect">
            <a:avLst/>
          </a:prstGeom>
        </p:spPr>
      </p:pic>
      <p:pic>
        <p:nvPicPr>
          <p:cNvPr id="7" name="Picture 6">
            <a:extLst>
              <a:ext uri="{FF2B5EF4-FFF2-40B4-BE49-F238E27FC236}">
                <a16:creationId xmlns:a16="http://schemas.microsoft.com/office/drawing/2014/main" id="{37976DE7-70D5-4102-AD82-872FD23DCBC9}"/>
              </a:ext>
            </a:extLst>
          </p:cNvPr>
          <p:cNvPicPr>
            <a:picLocks noChangeAspect="1"/>
          </p:cNvPicPr>
          <p:nvPr/>
        </p:nvPicPr>
        <p:blipFill rotWithShape="1">
          <a:blip r:embed="rId4"/>
          <a:srcRect l="19799" t="15984" r="19799" b="25890"/>
          <a:stretch/>
        </p:blipFill>
        <p:spPr>
          <a:xfrm>
            <a:off x="272394" y="3294388"/>
            <a:ext cx="504497" cy="549268"/>
          </a:xfrm>
          <a:prstGeom prst="rect">
            <a:avLst/>
          </a:prstGeom>
        </p:spPr>
      </p:pic>
    </p:spTree>
    <p:extLst>
      <p:ext uri="{BB962C8B-B14F-4D97-AF65-F5344CB8AC3E}">
        <p14:creationId xmlns:p14="http://schemas.microsoft.com/office/powerpoint/2010/main" val="3905238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765512"/>
            <a:ext cx="11506200" cy="5940088"/>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Hôm sau, kiến ngồi bên thềm và viết thư</a:t>
            </a:r>
            <a:r>
              <a:rPr lang="en-US" sz="3800">
                <a:latin typeface="Arial-Rounded" panose="020B0500000000000000" pitchFamily="34" charset="0"/>
                <a:ea typeface="Arial-Rounded" panose="020B0500000000000000" pitchFamily="34" charset="0"/>
                <a:cs typeface="Arial-Rounded" panose="020B0500000000000000" pitchFamily="34" charset="0"/>
              </a:rPr>
              <a:t> cho sóc</a:t>
            </a:r>
            <a:r>
              <a:rPr lang="vi-VN" sz="3800">
                <a:latin typeface="Arial-Rounded" panose="020B0500000000000000" pitchFamily="34" charset="0"/>
                <a:ea typeface="Arial-Rounded" panose="020B0500000000000000" pitchFamily="34" charset="0"/>
                <a:cs typeface="Arial-Rounded" panose="020B0500000000000000" pitchFamily="34" charset="0"/>
              </a:rPr>
              <a:t>.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 Thư viết: “Sóc ơi, tớ cũng nhớ cậu!”.</a:t>
            </a:r>
          </a:p>
          <a:p>
            <a:pPr marL="266700" algn="just"/>
            <a:r>
              <a:rPr lang="vi-VN" sz="3800">
                <a:latin typeface="Arial-Rounded" panose="020B0500000000000000" pitchFamily="34" charset="0"/>
                <a:ea typeface="Arial-Rounded" panose="020B0500000000000000" pitchFamily="34" charset="0"/>
                <a:cs typeface="Arial-Rounded" panose="020B0500000000000000" pitchFamily="34" charset="0"/>
              </a:rPr>
              <a:t>					</a:t>
            </a:r>
            <a:r>
              <a:rPr lang="en-US" sz="3800">
                <a:latin typeface="Arial-Rounded" panose="020B0500000000000000" pitchFamily="34" charset="0"/>
                <a:ea typeface="Arial-Rounded" panose="020B0500000000000000" pitchFamily="34" charset="0"/>
                <a:cs typeface="Arial-Rounded" panose="020B0500000000000000" pitchFamily="34" charset="0"/>
              </a:rPr>
              <a:t>		</a:t>
            </a:r>
            <a:r>
              <a:rPr lang="vi-VN" sz="3200" i="1">
                <a:latin typeface="Arial-Rounded" panose="020B0500000000000000" pitchFamily="34" charset="0"/>
                <a:ea typeface="Arial-Rounded" panose="020B0500000000000000" pitchFamily="34" charset="0"/>
                <a:cs typeface="Arial-Rounded" panose="020B0500000000000000" pitchFamily="34" charset="0"/>
              </a:rPr>
              <a:t>( Theo Tun Te-le-g</a:t>
            </a:r>
            <a:r>
              <a:rPr lang="en-US" sz="3200" i="1">
                <a:latin typeface="Arial-Rounded" panose="020B0500000000000000" pitchFamily="34" charset="0"/>
                <a:ea typeface="Arial-Rounded" panose="020B0500000000000000" pitchFamily="34" charset="0"/>
                <a:cs typeface="Arial-Rounded" panose="020B0500000000000000" pitchFamily="34" charset="0"/>
              </a:rPr>
              <a:t>ơ</a:t>
            </a:r>
            <a:r>
              <a:rPr lang="vi-VN" sz="3200" i="1">
                <a:latin typeface="Arial-Rounded" panose="020B0500000000000000" pitchFamily="34" charset="0"/>
                <a:ea typeface="Arial-Rounded" panose="020B0500000000000000" pitchFamily="34" charset="0"/>
                <a:cs typeface="Arial-Rounded" panose="020B0500000000000000" pitchFamily="34" charset="0"/>
              </a:rPr>
              <a:t>n)</a:t>
            </a:r>
            <a:endParaRPr lang="en-US" sz="38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pic>
        <p:nvPicPr>
          <p:cNvPr id="5" name="Picture 4">
            <a:extLst>
              <a:ext uri="{FF2B5EF4-FFF2-40B4-BE49-F238E27FC236}">
                <a16:creationId xmlns:a16="http://schemas.microsoft.com/office/drawing/2014/main" id="{BDA1EA88-B9F7-4AF5-86DC-F7F8E2EE6CFC}"/>
              </a:ext>
            </a:extLst>
          </p:cNvPr>
          <p:cNvPicPr>
            <a:picLocks noChangeAspect="1"/>
          </p:cNvPicPr>
          <p:nvPr/>
        </p:nvPicPr>
        <p:blipFill rotWithShape="1">
          <a:blip r:embed="rId3"/>
          <a:srcRect l="13976" t="11560" r="18072" b="22677"/>
          <a:stretch/>
        </p:blipFill>
        <p:spPr>
          <a:xfrm>
            <a:off x="316230" y="780752"/>
            <a:ext cx="567559" cy="621437"/>
          </a:xfrm>
          <a:prstGeom prst="rect">
            <a:avLst/>
          </a:prstGeom>
        </p:spPr>
      </p:pic>
    </p:spTree>
    <p:extLst>
      <p:ext uri="{BB962C8B-B14F-4D97-AF65-F5344CB8AC3E}">
        <p14:creationId xmlns:p14="http://schemas.microsoft.com/office/powerpoint/2010/main" val="2510289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9765C08-C880-471A-84BB-1E1BD9BE2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280" y="56298"/>
            <a:ext cx="1295400" cy="1295400"/>
          </a:xfrm>
          <a:prstGeom prst="rect">
            <a:avLst/>
          </a:prstGeom>
        </p:spPr>
      </p:pic>
      <p:sp>
        <p:nvSpPr>
          <p:cNvPr id="24" name="TextBox 23">
            <a:extLst>
              <a:ext uri="{FF2B5EF4-FFF2-40B4-BE49-F238E27FC236}">
                <a16:creationId xmlns:a16="http://schemas.microsoft.com/office/drawing/2014/main" id="{47C01DFA-3792-424B-B3AD-CC7BDD4FED11}"/>
              </a:ext>
            </a:extLst>
          </p:cNvPr>
          <p:cNvSpPr txBox="1"/>
          <p:nvPr/>
        </p:nvSpPr>
        <p:spPr>
          <a:xfrm>
            <a:off x="3764280" y="304800"/>
            <a:ext cx="5181600" cy="769441"/>
          </a:xfrm>
          <a:prstGeom prst="rect">
            <a:avLst/>
          </a:prstGeom>
          <a:noFill/>
        </p:spPr>
        <p:txBody>
          <a:bodyPr wrap="square" rtlCol="0">
            <a:spAutoFit/>
          </a:bodyPr>
          <a:lstStyle/>
          <a:p>
            <a:pPr algn="ctr"/>
            <a:r>
              <a:rPr lang="en-US" sz="4400">
                <a:solidFill>
                  <a:srgbClr val="E9843F"/>
                </a:solidFill>
                <a:effectLst>
                  <a:outerShdw blurRad="50800" dist="38100" dir="5400000" algn="t" rotWithShape="0">
                    <a:prstClr val="black">
                      <a:alpha val="40000"/>
                    </a:prstClr>
                  </a:outerShdw>
                </a:effectLst>
                <a:latin typeface="HP-167" panose="020B0803050302020204" pitchFamily="34" charset="0"/>
              </a:rPr>
              <a:t>GIẢI NGHĨA TỪ</a:t>
            </a:r>
          </a:p>
        </p:txBody>
      </p:sp>
      <p:pic>
        <p:nvPicPr>
          <p:cNvPr id="25" name="Picture 24">
            <a:extLst>
              <a:ext uri="{FF2B5EF4-FFF2-40B4-BE49-F238E27FC236}">
                <a16:creationId xmlns:a16="http://schemas.microsoft.com/office/drawing/2014/main" id="{2983C4F2-7232-462C-85AF-025216711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1524000"/>
            <a:ext cx="1458603" cy="1458603"/>
          </a:xfrm>
          <a:prstGeom prst="rect">
            <a:avLst/>
          </a:prstGeom>
        </p:spPr>
      </p:pic>
      <p:pic>
        <p:nvPicPr>
          <p:cNvPr id="26" name="Picture 25">
            <a:extLst>
              <a:ext uri="{FF2B5EF4-FFF2-40B4-BE49-F238E27FC236}">
                <a16:creationId xmlns:a16="http://schemas.microsoft.com/office/drawing/2014/main" id="{49C94D97-3A93-4F23-A15A-A78600560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190555"/>
            <a:ext cx="2030544" cy="1408254"/>
          </a:xfrm>
          <a:prstGeom prst="rect">
            <a:avLst/>
          </a:prstGeom>
        </p:spPr>
      </p:pic>
      <p:grpSp>
        <p:nvGrpSpPr>
          <p:cNvPr id="27" name="10">
            <a:extLst>
              <a:ext uri="{FF2B5EF4-FFF2-40B4-BE49-F238E27FC236}">
                <a16:creationId xmlns:a16="http://schemas.microsoft.com/office/drawing/2014/main" id="{04ADCA17-8BCD-41DA-9659-AC8BE5E8EFD8}"/>
              </a:ext>
            </a:extLst>
          </p:cNvPr>
          <p:cNvGrpSpPr/>
          <p:nvPr/>
        </p:nvGrpSpPr>
        <p:grpSpPr>
          <a:xfrm>
            <a:off x="1889736" y="1710742"/>
            <a:ext cx="9345118" cy="954220"/>
            <a:chOff x="4874443" y="1988840"/>
            <a:chExt cx="7213600" cy="736573"/>
          </a:xfrm>
        </p:grpSpPr>
        <p:sp>
          <p:nvSpPr>
            <p:cNvPr id="28" name="25">
              <a:extLst>
                <a:ext uri="{FF2B5EF4-FFF2-40B4-BE49-F238E27FC236}">
                  <a16:creationId xmlns:a16="http://schemas.microsoft.com/office/drawing/2014/main" id="{74B179B3-FA35-42F3-9EDC-00359B0E9935}"/>
                </a:ext>
              </a:extLst>
            </p:cNvPr>
            <p:cNvSpPr/>
            <p:nvPr/>
          </p:nvSpPr>
          <p:spPr>
            <a:xfrm>
              <a:off x="4874443" y="2221357"/>
              <a:ext cx="7213600" cy="504056"/>
            </a:xfrm>
            <a:prstGeom prst="roundRect">
              <a:avLst/>
            </a:prstGeom>
            <a:solidFill>
              <a:schemeClr val="bg1"/>
            </a:solidFill>
            <a:ln>
              <a:solidFill>
                <a:srgbClr val="2A8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2713"/>
              <a:r>
                <a:rPr lang="vi-VN" sz="3200">
                  <a:solidFill>
                    <a:srgbClr val="C00000"/>
                  </a:solidFill>
                  <a:latin typeface="Arial-Rounded" panose="020B0500000000000000" pitchFamily="34" charset="0"/>
                  <a:ea typeface="Arial-Rounded" panose="020B0500000000000000" pitchFamily="34" charset="0"/>
                  <a:cs typeface="Arial-Rounded" panose="020B0500000000000000" pitchFamily="34" charset="0"/>
                </a:rPr>
                <a:t>viết rất cẩn thận cho đẹp.</a:t>
              </a:r>
              <a:endPar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44">
              <a:extLst>
                <a:ext uri="{FF2B5EF4-FFF2-40B4-BE49-F238E27FC236}">
                  <a16:creationId xmlns:a16="http://schemas.microsoft.com/office/drawing/2014/main" id="{4BD476EC-18CB-4DB2-9764-74D1A66B7008}"/>
                </a:ext>
              </a:extLst>
            </p:cNvPr>
            <p:cNvSpPr/>
            <p:nvPr/>
          </p:nvSpPr>
          <p:spPr>
            <a:xfrm>
              <a:off x="9481963" y="1988840"/>
              <a:ext cx="2301280"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nắn nót</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6" name="Group 35">
            <a:extLst>
              <a:ext uri="{FF2B5EF4-FFF2-40B4-BE49-F238E27FC236}">
                <a16:creationId xmlns:a16="http://schemas.microsoft.com/office/drawing/2014/main" id="{3B3CBB08-BDA3-48E3-A96E-FF8D48D61FE5}"/>
              </a:ext>
            </a:extLst>
          </p:cNvPr>
          <p:cNvGrpSpPr/>
          <p:nvPr/>
        </p:nvGrpSpPr>
        <p:grpSpPr>
          <a:xfrm>
            <a:off x="1911121" y="3232204"/>
            <a:ext cx="9345118" cy="1274014"/>
            <a:chOff x="1880641" y="2488750"/>
            <a:chExt cx="9345118" cy="1274014"/>
          </a:xfrm>
        </p:grpSpPr>
        <p:grpSp>
          <p:nvGrpSpPr>
            <p:cNvPr id="37" name="10">
              <a:extLst>
                <a:ext uri="{FF2B5EF4-FFF2-40B4-BE49-F238E27FC236}">
                  <a16:creationId xmlns:a16="http://schemas.microsoft.com/office/drawing/2014/main" id="{652A0E3E-559E-4A5F-8E6F-0F83543193DE}"/>
                </a:ext>
              </a:extLst>
            </p:cNvPr>
            <p:cNvGrpSpPr/>
            <p:nvPr/>
          </p:nvGrpSpPr>
          <p:grpSpPr>
            <a:xfrm>
              <a:off x="1880641" y="2488750"/>
              <a:ext cx="9345118" cy="1252779"/>
              <a:chOff x="4874443" y="1988840"/>
              <a:chExt cx="7213600" cy="967034"/>
            </a:xfrm>
          </p:grpSpPr>
          <p:sp>
            <p:nvSpPr>
              <p:cNvPr id="39" name="25">
                <a:extLst>
                  <a:ext uri="{FF2B5EF4-FFF2-40B4-BE49-F238E27FC236}">
                    <a16:creationId xmlns:a16="http://schemas.microsoft.com/office/drawing/2014/main" id="{A51DBFE0-EEC8-4420-BEE2-5CDA12FB3E1B}"/>
                  </a:ext>
                </a:extLst>
              </p:cNvPr>
              <p:cNvSpPr/>
              <p:nvPr/>
            </p:nvSpPr>
            <p:spPr>
              <a:xfrm>
                <a:off x="4874443" y="2221357"/>
                <a:ext cx="7213600" cy="734517"/>
              </a:xfrm>
              <a:prstGeom prst="roundRect">
                <a:avLst/>
              </a:prstGeom>
              <a:solidFill>
                <a:schemeClr val="bg1"/>
              </a:solidFill>
              <a:ln>
                <a:solidFill>
                  <a:srgbClr val="2A8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44">
                <a:extLst>
                  <a:ext uri="{FF2B5EF4-FFF2-40B4-BE49-F238E27FC236}">
                    <a16:creationId xmlns:a16="http://schemas.microsoft.com/office/drawing/2014/main" id="{F54DA28A-5716-4EC2-A0A0-A45B0703021A}"/>
                  </a:ext>
                </a:extLst>
              </p:cNvPr>
              <p:cNvSpPr/>
              <p:nvPr/>
            </p:nvSpPr>
            <p:spPr>
              <a:xfrm>
                <a:off x="9481963" y="1988840"/>
                <a:ext cx="2301280"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anose="020B0500000000000000" pitchFamily="34" charset="0"/>
                    <a:ea typeface="Arial-Rounded" panose="020B0500000000000000" pitchFamily="34" charset="0"/>
                    <a:cs typeface="Arial-Rounded" panose="020B0500000000000000" pitchFamily="34" charset="0"/>
                  </a:rPr>
                  <a:t>cặm cụi</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8" name="TextBox 37">
              <a:extLst>
                <a:ext uri="{FF2B5EF4-FFF2-40B4-BE49-F238E27FC236}">
                  <a16:creationId xmlns:a16="http://schemas.microsoft.com/office/drawing/2014/main" id="{5A850859-FF24-427D-8F1B-D1ED734E19FD}"/>
                </a:ext>
              </a:extLst>
            </p:cNvPr>
            <p:cNvSpPr txBox="1"/>
            <p:nvPr/>
          </p:nvSpPr>
          <p:spPr>
            <a:xfrm>
              <a:off x="1963900" y="2685546"/>
              <a:ext cx="5802460" cy="1077218"/>
            </a:xfrm>
            <a:prstGeom prst="rect">
              <a:avLst/>
            </a:prstGeom>
            <a:noFill/>
          </p:spPr>
          <p:txBody>
            <a:bodyPr wrap="square">
              <a:spAutoFit/>
            </a:bodyPr>
            <a:lstStyle/>
            <a:p>
              <a:pPr algn="just"/>
              <a:r>
                <a:rPr lang="vi-VN" sz="320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chăm chú, tập trung vào</a:t>
              </a:r>
              <a:r>
                <a:rPr lang="en-US" sz="320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a:solidFill>
                    <a:srgbClr val="C00000"/>
                  </a:solidFill>
                  <a:latin typeface="Arial-Rounded" panose="020B0500000000000000" pitchFamily="34" charset="0"/>
                  <a:ea typeface="Arial-Rounded" panose="020B0500000000000000" pitchFamily="34" charset="0"/>
                  <a:cs typeface="Arial-Rounded" panose="020B0500000000000000" pitchFamily="34" charset="0"/>
                </a:rPr>
                <a:t>việc đang làm. </a:t>
              </a:r>
              <a:endParaRPr lang="en-VN" sz="240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43721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 presetClass="entr" presetSubtype="2" decel="100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883747"/>
            <a:ext cx="11506200" cy="5355312"/>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Một buổi sáng, sóc lấy một tờ giấy và viết thư cho kiến. Sóc </a:t>
            </a:r>
            <a:r>
              <a:rPr lang="vi-VN" sz="3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 nót</a:t>
            </a:r>
            <a:r>
              <a:rPr lang="vi-VN" sz="3800">
                <a:latin typeface="Arial-Rounded" panose="020B0500000000000000" pitchFamily="34" charset="0"/>
                <a:ea typeface="Arial-Rounded" panose="020B0500000000000000" pitchFamily="34" charset="0"/>
                <a:cs typeface="Arial-Rounded" panose="020B0500000000000000" pitchFamily="34" charset="0"/>
              </a:rPr>
              <a:t> ghi: “Tớ nhớ cậu.”. Một cơn gió đi ngang qua mang theo lá thư. Chiều hôm đó, kiến đi dạo trong rừng. Một lá thư nhè nhẹ bay xuống. Kiến reo lên:” A, thư của sóc!”.</a:t>
            </a: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sp>
        <p:nvSpPr>
          <p:cNvPr id="5" name="TextBox 4">
            <a:extLst>
              <a:ext uri="{FF2B5EF4-FFF2-40B4-BE49-F238E27FC236}">
                <a16:creationId xmlns:a16="http://schemas.microsoft.com/office/drawing/2014/main" id="{14B43319-EB2A-4BD3-A543-33D1BEAF16AD}"/>
              </a:ext>
            </a:extLst>
          </p:cNvPr>
          <p:cNvSpPr txBox="1"/>
          <p:nvPr/>
        </p:nvSpPr>
        <p:spPr>
          <a:xfrm>
            <a:off x="4724400" y="333342"/>
            <a:ext cx="2924943" cy="646331"/>
          </a:xfrm>
          <a:prstGeom prst="rect">
            <a:avLst/>
          </a:prstGeom>
          <a:noFill/>
        </p:spPr>
        <p:txBody>
          <a:bodyPr wrap="square" rtlCol="0">
            <a:spAutoFit/>
          </a:bodyPr>
          <a:lstStyle/>
          <a:p>
            <a:pPr algn="ctr"/>
            <a:r>
              <a:rPr lang="en-US" sz="36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72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DF7E16F0-BAC7-4DDF-B3F4-F0AE0EDCC808}"/>
              </a:ext>
            </a:extLst>
          </p:cNvPr>
          <p:cNvPicPr>
            <a:picLocks noChangeAspect="1"/>
          </p:cNvPicPr>
          <p:nvPr/>
        </p:nvPicPr>
        <p:blipFill rotWithShape="1">
          <a:blip r:embed="rId3"/>
          <a:srcRect l="20762" t="12636" r="18835" b="29239"/>
          <a:stretch/>
        </p:blipFill>
        <p:spPr>
          <a:xfrm>
            <a:off x="272394" y="898987"/>
            <a:ext cx="504497" cy="549267"/>
          </a:xfrm>
          <a:prstGeom prst="rect">
            <a:avLst/>
          </a:prstGeom>
        </p:spPr>
      </p:pic>
      <p:pic>
        <p:nvPicPr>
          <p:cNvPr id="7" name="Picture 6">
            <a:extLst>
              <a:ext uri="{FF2B5EF4-FFF2-40B4-BE49-F238E27FC236}">
                <a16:creationId xmlns:a16="http://schemas.microsoft.com/office/drawing/2014/main" id="{37976DE7-70D5-4102-AD82-872FD23DCBC9}"/>
              </a:ext>
            </a:extLst>
          </p:cNvPr>
          <p:cNvPicPr>
            <a:picLocks noChangeAspect="1"/>
          </p:cNvPicPr>
          <p:nvPr/>
        </p:nvPicPr>
        <p:blipFill rotWithShape="1">
          <a:blip r:embed="rId4"/>
          <a:srcRect l="19799" t="15984" r="19799" b="25890"/>
          <a:stretch/>
        </p:blipFill>
        <p:spPr>
          <a:xfrm>
            <a:off x="272394" y="3294388"/>
            <a:ext cx="504497" cy="549268"/>
          </a:xfrm>
          <a:prstGeom prst="rect">
            <a:avLst/>
          </a:prstGeom>
        </p:spPr>
      </p:pic>
    </p:spTree>
    <p:extLst>
      <p:ext uri="{BB962C8B-B14F-4D97-AF65-F5344CB8AC3E}">
        <p14:creationId xmlns:p14="http://schemas.microsoft.com/office/powerpoint/2010/main" val="2750780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765512"/>
            <a:ext cx="11506200" cy="5940088"/>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Hôm sau, kiến ngồi bên thềm và viết thư</a:t>
            </a:r>
            <a:r>
              <a:rPr lang="en-US" sz="3800">
                <a:latin typeface="Arial-Rounded" panose="020B0500000000000000" pitchFamily="34" charset="0"/>
                <a:ea typeface="Arial-Rounded" panose="020B0500000000000000" pitchFamily="34" charset="0"/>
                <a:cs typeface="Arial-Rounded" panose="020B0500000000000000" pitchFamily="34" charset="0"/>
              </a:rPr>
              <a:t> cho sóc</a:t>
            </a:r>
            <a:r>
              <a:rPr lang="vi-VN" sz="3800">
                <a:latin typeface="Arial-Rounded" panose="020B0500000000000000" pitchFamily="34" charset="0"/>
                <a:ea typeface="Arial-Rounded" panose="020B0500000000000000" pitchFamily="34" charset="0"/>
                <a:cs typeface="Arial-Rounded" panose="020B0500000000000000" pitchFamily="34" charset="0"/>
              </a:rPr>
              <a:t>.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3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cặm cụi </a:t>
            </a:r>
            <a:r>
              <a:rPr lang="vi-VN" sz="3800">
                <a:latin typeface="Arial-Rounded" panose="020B0500000000000000" pitchFamily="34" charset="0"/>
                <a:ea typeface="Arial-Rounded" panose="020B0500000000000000" pitchFamily="34" charset="0"/>
                <a:cs typeface="Arial-Rounded" panose="020B0500000000000000" pitchFamily="34" charset="0"/>
              </a:rPr>
              <a:t>viết đi viết lại trong nhiều giờ liền. </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 Thư viết: “Sóc ơi, tớ cũng nhớ cậu!”.</a:t>
            </a:r>
          </a:p>
          <a:p>
            <a:pPr marL="266700" algn="just"/>
            <a:r>
              <a:rPr lang="vi-VN" sz="3800">
                <a:latin typeface="Arial-Rounded" panose="020B0500000000000000" pitchFamily="34" charset="0"/>
                <a:ea typeface="Arial-Rounded" panose="020B0500000000000000" pitchFamily="34" charset="0"/>
                <a:cs typeface="Arial-Rounded" panose="020B0500000000000000" pitchFamily="34" charset="0"/>
              </a:rPr>
              <a:t>					</a:t>
            </a:r>
            <a:r>
              <a:rPr lang="en-US" sz="3800">
                <a:latin typeface="Arial-Rounded" panose="020B0500000000000000" pitchFamily="34" charset="0"/>
                <a:ea typeface="Arial-Rounded" panose="020B0500000000000000" pitchFamily="34" charset="0"/>
                <a:cs typeface="Arial-Rounded" panose="020B0500000000000000" pitchFamily="34" charset="0"/>
              </a:rPr>
              <a:t>		</a:t>
            </a:r>
            <a:r>
              <a:rPr lang="vi-VN" sz="3200" i="1">
                <a:latin typeface="Arial-Rounded" panose="020B0500000000000000" pitchFamily="34" charset="0"/>
                <a:ea typeface="Arial-Rounded" panose="020B0500000000000000" pitchFamily="34" charset="0"/>
                <a:cs typeface="Arial-Rounded" panose="020B0500000000000000" pitchFamily="34" charset="0"/>
              </a:rPr>
              <a:t>( Theo Tun Te-le-g</a:t>
            </a:r>
            <a:r>
              <a:rPr lang="en-US" sz="3200" i="1">
                <a:latin typeface="Arial-Rounded" panose="020B0500000000000000" pitchFamily="34" charset="0"/>
                <a:ea typeface="Arial-Rounded" panose="020B0500000000000000" pitchFamily="34" charset="0"/>
                <a:cs typeface="Arial-Rounded" panose="020B0500000000000000" pitchFamily="34" charset="0"/>
              </a:rPr>
              <a:t>ơ</a:t>
            </a:r>
            <a:r>
              <a:rPr lang="vi-VN" sz="3200" i="1">
                <a:latin typeface="Arial-Rounded" panose="020B0500000000000000" pitchFamily="34" charset="0"/>
                <a:ea typeface="Arial-Rounded" panose="020B0500000000000000" pitchFamily="34" charset="0"/>
                <a:cs typeface="Arial-Rounded" panose="020B0500000000000000" pitchFamily="34" charset="0"/>
              </a:rPr>
              <a:t>n)</a:t>
            </a:r>
            <a:endParaRPr lang="en-US" sz="38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pic>
        <p:nvPicPr>
          <p:cNvPr id="5" name="Picture 4">
            <a:extLst>
              <a:ext uri="{FF2B5EF4-FFF2-40B4-BE49-F238E27FC236}">
                <a16:creationId xmlns:a16="http://schemas.microsoft.com/office/drawing/2014/main" id="{BDA1EA88-B9F7-4AF5-86DC-F7F8E2EE6CFC}"/>
              </a:ext>
            </a:extLst>
          </p:cNvPr>
          <p:cNvPicPr>
            <a:picLocks noChangeAspect="1"/>
          </p:cNvPicPr>
          <p:nvPr/>
        </p:nvPicPr>
        <p:blipFill rotWithShape="1">
          <a:blip r:embed="rId3"/>
          <a:srcRect l="13976" t="11560" r="18072" b="22677"/>
          <a:stretch/>
        </p:blipFill>
        <p:spPr>
          <a:xfrm>
            <a:off x="316230" y="780752"/>
            <a:ext cx="567559" cy="621437"/>
          </a:xfrm>
          <a:prstGeom prst="rect">
            <a:avLst/>
          </a:prstGeom>
        </p:spPr>
      </p:pic>
    </p:spTree>
    <p:extLst>
      <p:ext uri="{BB962C8B-B14F-4D97-AF65-F5344CB8AC3E}">
        <p14:creationId xmlns:p14="http://schemas.microsoft.com/office/powerpoint/2010/main" val="384629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1" descr="图片1">
            <a:extLst>
              <a:ext uri="{FF2B5EF4-FFF2-40B4-BE49-F238E27FC236}">
                <a16:creationId xmlns:a16="http://schemas.microsoft.com/office/drawing/2014/main" id="{3BADAF9D-85E5-4C4A-BA6B-3E51E1956040}"/>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3" name="Google Shape;218;p34">
            <a:extLst>
              <a:ext uri="{FF2B5EF4-FFF2-40B4-BE49-F238E27FC236}">
                <a16:creationId xmlns:a16="http://schemas.microsoft.com/office/drawing/2014/main" id="{35AFB389-729D-4DD2-940D-393ED257A677}"/>
              </a:ext>
            </a:extLst>
          </p:cNvPr>
          <p:cNvSpPr txBox="1">
            <a:spLocks/>
          </p:cNvSpPr>
          <p:nvPr/>
        </p:nvSpPr>
        <p:spPr>
          <a:xfrm>
            <a:off x="240983" y="77656"/>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10</a:t>
            </a:r>
          </a:p>
        </p:txBody>
      </p:sp>
      <p:sp>
        <p:nvSpPr>
          <p:cNvPr id="4" name="Google Shape;200;p25">
            <a:extLst>
              <a:ext uri="{FF2B5EF4-FFF2-40B4-BE49-F238E27FC236}">
                <a16:creationId xmlns:a16="http://schemas.microsoft.com/office/drawing/2014/main" id="{A908E212-1ED4-4E0A-8F7B-4CDE867A88BF}"/>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5" name="1">
            <a:extLst>
              <a:ext uri="{FF2B5EF4-FFF2-40B4-BE49-F238E27FC236}">
                <a16:creationId xmlns:a16="http://schemas.microsoft.com/office/drawing/2014/main" id="{9400F85D-FB3E-48E2-A46B-988E953F60DD}"/>
              </a:ext>
            </a:extLst>
          </p:cNvPr>
          <p:cNvGrpSpPr/>
          <p:nvPr/>
        </p:nvGrpSpPr>
        <p:grpSpPr>
          <a:xfrm>
            <a:off x="1112198" y="901700"/>
            <a:ext cx="8989061" cy="3279987"/>
            <a:chOff x="3912" y="988"/>
            <a:chExt cx="10617" cy="3874"/>
          </a:xfrm>
        </p:grpSpPr>
        <p:pic>
          <p:nvPicPr>
            <p:cNvPr id="6" name="15" descr="铅笔">
              <a:extLst>
                <a:ext uri="{FF2B5EF4-FFF2-40B4-BE49-F238E27FC236}">
                  <a16:creationId xmlns:a16="http://schemas.microsoft.com/office/drawing/2014/main" id="{B810F9D6-78DF-4B33-92D7-95068ED90F1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7" name="Google Shape;199;p25">
              <a:extLst>
                <a:ext uri="{FF2B5EF4-FFF2-40B4-BE49-F238E27FC236}">
                  <a16:creationId xmlns:a16="http://schemas.microsoft.com/office/drawing/2014/main" id="{9D8CA070-71C2-4B5E-B444-542B1B87CEF1}"/>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 name="Google Shape;199;p25">
              <a:extLst>
                <a:ext uri="{FF2B5EF4-FFF2-40B4-BE49-F238E27FC236}">
                  <a16:creationId xmlns:a16="http://schemas.microsoft.com/office/drawing/2014/main" id="{F6429526-C9F4-4BBD-BFA8-09F20644BAB3}"/>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199;p25">
              <a:extLst>
                <a:ext uri="{FF2B5EF4-FFF2-40B4-BE49-F238E27FC236}">
                  <a16:creationId xmlns:a16="http://schemas.microsoft.com/office/drawing/2014/main" id="{8FDBFB85-0868-48EC-89BD-3D7AE8DF66D3}"/>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199;p25">
              <a:extLst>
                <a:ext uri="{FF2B5EF4-FFF2-40B4-BE49-F238E27FC236}">
                  <a16:creationId xmlns:a16="http://schemas.microsoft.com/office/drawing/2014/main" id="{13BDFFFB-6F07-4676-892B-EEA4F961E66A}"/>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BD74EF6B-7268-46AA-A4A9-471A6FEB80DA}"/>
                </a:ext>
              </a:extLst>
            </p:cNvPr>
            <p:cNvSpPr/>
            <p:nvPr/>
          </p:nvSpPr>
          <p:spPr>
            <a:xfrm>
              <a:off x="12852" y="4335"/>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2" name="Group 11">
            <a:extLst>
              <a:ext uri="{FF2B5EF4-FFF2-40B4-BE49-F238E27FC236}">
                <a16:creationId xmlns:a16="http://schemas.microsoft.com/office/drawing/2014/main" id="{10651438-3F7B-4D5B-956F-F1F544C673E1}"/>
              </a:ext>
            </a:extLst>
          </p:cNvPr>
          <p:cNvGrpSpPr/>
          <p:nvPr/>
        </p:nvGrpSpPr>
        <p:grpSpPr>
          <a:xfrm>
            <a:off x="3888103" y="234396"/>
            <a:ext cx="4468808" cy="4449074"/>
            <a:chOff x="5903807" y="548640"/>
            <a:chExt cx="5560060" cy="5535507"/>
          </a:xfrm>
        </p:grpSpPr>
        <p:sp>
          <p:nvSpPr>
            <p:cNvPr id="13" name="Google Shape;196;p25">
              <a:extLst>
                <a:ext uri="{FF2B5EF4-FFF2-40B4-BE49-F238E27FC236}">
                  <a16:creationId xmlns:a16="http://schemas.microsoft.com/office/drawing/2014/main" id="{83A6337A-014B-44D6-8470-43A106156621}"/>
                </a:ext>
              </a:extLst>
            </p:cNvPr>
            <p:cNvSpPr/>
            <p:nvPr/>
          </p:nvSpPr>
          <p:spPr>
            <a:xfrm>
              <a:off x="5903807" y="548640"/>
              <a:ext cx="5560060" cy="55355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pic>
          <p:nvPicPr>
            <p:cNvPr id="14" name="Picture 13">
              <a:extLst>
                <a:ext uri="{FF2B5EF4-FFF2-40B4-BE49-F238E27FC236}">
                  <a16:creationId xmlns:a16="http://schemas.microsoft.com/office/drawing/2014/main" id="{33E2B7D3-6A10-4506-B202-9BAB86B5FA79}"/>
                </a:ext>
              </a:extLst>
            </p:cNvPr>
            <p:cNvPicPr>
              <a:picLocks noChangeAspect="1"/>
            </p:cNvPicPr>
            <p:nvPr/>
          </p:nvPicPr>
          <p:blipFill>
            <a:blip r:embed="rId5"/>
            <a:srcRect l="31517" t="2033" r="27963" b="1031"/>
            <a:stretch>
              <a:fillRect/>
            </a:stretch>
          </p:blipFill>
          <p:spPr>
            <a:xfrm>
              <a:off x="6588017" y="1220895"/>
              <a:ext cx="4197776" cy="4197776"/>
            </a:xfrm>
            <a:custGeom>
              <a:avLst/>
              <a:gdLst>
                <a:gd name="connsiteX0" fmla="*/ 1435576 w 2871152"/>
                <a:gd name="connsiteY0" fmla="*/ 0 h 2871152"/>
                <a:gd name="connsiteX1" fmla="*/ 2871152 w 2871152"/>
                <a:gd name="connsiteY1" fmla="*/ 1435576 h 2871152"/>
                <a:gd name="connsiteX2" fmla="*/ 1435576 w 2871152"/>
                <a:gd name="connsiteY2" fmla="*/ 2871152 h 2871152"/>
                <a:gd name="connsiteX3" fmla="*/ 0 w 2871152"/>
                <a:gd name="connsiteY3" fmla="*/ 1435576 h 2871152"/>
                <a:gd name="connsiteX4" fmla="*/ 1435576 w 2871152"/>
                <a:gd name="connsiteY4" fmla="*/ 0 h 2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52" h="2871152">
                  <a:moveTo>
                    <a:pt x="1435576" y="0"/>
                  </a:moveTo>
                  <a:cubicBezTo>
                    <a:pt x="2228423" y="0"/>
                    <a:pt x="2871152" y="642729"/>
                    <a:pt x="2871152" y="1435576"/>
                  </a:cubicBezTo>
                  <a:cubicBezTo>
                    <a:pt x="2871152" y="2228423"/>
                    <a:pt x="2228423" y="2871152"/>
                    <a:pt x="1435576" y="2871152"/>
                  </a:cubicBezTo>
                  <a:cubicBezTo>
                    <a:pt x="642729" y="2871152"/>
                    <a:pt x="0" y="2228423"/>
                    <a:pt x="0" y="1435576"/>
                  </a:cubicBezTo>
                  <a:cubicBezTo>
                    <a:pt x="0" y="642729"/>
                    <a:pt x="642729" y="0"/>
                    <a:pt x="1435576" y="0"/>
                  </a:cubicBezTo>
                  <a:close/>
                </a:path>
              </a:pathLst>
            </a:custGeom>
            <a:effectLst>
              <a:softEdge rad="127000"/>
            </a:effectLst>
          </p:spPr>
        </p:pic>
      </p:grpSp>
      <p:pic>
        <p:nvPicPr>
          <p:cNvPr id="15" name="Picture 14">
            <a:extLst>
              <a:ext uri="{FF2B5EF4-FFF2-40B4-BE49-F238E27FC236}">
                <a16:creationId xmlns:a16="http://schemas.microsoft.com/office/drawing/2014/main" id="{429708BC-58F6-4B73-BE0B-DFBB5B69B787}"/>
              </a:ext>
            </a:extLst>
          </p:cNvPr>
          <p:cNvPicPr>
            <a:picLocks noChangeAspect="1"/>
          </p:cNvPicPr>
          <p:nvPr/>
        </p:nvPicPr>
        <p:blipFill>
          <a:blip r:embed="rId6"/>
          <a:stretch>
            <a:fillRect/>
          </a:stretch>
        </p:blipFill>
        <p:spPr>
          <a:xfrm>
            <a:off x="2678380" y="4653732"/>
            <a:ext cx="6835240" cy="1670449"/>
          </a:xfrm>
          <a:prstGeom prst="rect">
            <a:avLst/>
          </a:prstGeom>
        </p:spPr>
      </p:pic>
      <p:sp>
        <p:nvSpPr>
          <p:cNvPr id="16" name="1">
            <a:extLst>
              <a:ext uri="{FF2B5EF4-FFF2-40B4-BE49-F238E27FC236}">
                <a16:creationId xmlns:a16="http://schemas.microsoft.com/office/drawing/2014/main" id="{D66BB7C6-9959-4F30-8CE7-284BD2650E40}"/>
              </a:ext>
            </a:extLst>
          </p:cNvPr>
          <p:cNvSpPr>
            <a:spLocks noGrp="1"/>
          </p:cNvSpPr>
          <p:nvPr/>
        </p:nvSpPr>
        <p:spPr>
          <a:xfrm>
            <a:off x="5360507" y="6079132"/>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 2</a:t>
            </a:r>
            <a:endParaRPr lang="zh-CN" altLang="en-US" sz="2800" b="1" i="0" u="none" strike="noStrike" kern="2200" baseline="0" dirty="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spTree>
    <p:extLst>
      <p:ext uri="{BB962C8B-B14F-4D97-AF65-F5344CB8AC3E}">
        <p14:creationId xmlns:p14="http://schemas.microsoft.com/office/powerpoint/2010/main" val="1861324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2500"/>
                            </p:stCondLst>
                            <p:childTnLst>
                              <p:par>
                                <p:cTn id="23" presetID="4"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ppt_x</p:attrName>
                                        </p:attrNameLst>
                                      </p:cBhvr>
                                      <p:tavLst>
                                        <p:tav tm="0">
                                          <p:val>
                                            <p:strVal val="#ppt_x-.2"/>
                                          </p:val>
                                        </p:tav>
                                        <p:tav tm="100000">
                                          <p:val>
                                            <p:strVal val="#ppt_x"/>
                                          </p:val>
                                        </p:tav>
                                      </p:tavLst>
                                    </p:anim>
                                    <p:anim calcmode="lin" valueType="num">
                                      <p:cBhvr>
                                        <p:cTn id="3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5"/>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amond(in)">
                                      <p:cBhvr>
                                        <p:cTn id="3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a:extLst>
              <a:ext uri="{FF2B5EF4-FFF2-40B4-BE49-F238E27FC236}">
                <a16:creationId xmlns:a16="http://schemas.microsoft.com/office/drawing/2014/main" id="{584A7066-0D97-4644-B528-A3960098C98E}"/>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TextBox 6">
            <a:extLst>
              <a:ext uri="{FF2B5EF4-FFF2-40B4-BE49-F238E27FC236}">
                <a16:creationId xmlns:a16="http://schemas.microsoft.com/office/drawing/2014/main" id="{ECDC2339-ED63-4CB3-B0E1-F7E1B5C14083}"/>
              </a:ext>
            </a:extLst>
          </p:cNvPr>
          <p:cNvSpPr txBox="1"/>
          <p:nvPr/>
        </p:nvSpPr>
        <p:spPr>
          <a:xfrm>
            <a:off x="2514600" y="3084766"/>
            <a:ext cx="6943090" cy="1015663"/>
          </a:xfrm>
          <a:prstGeom prst="rect">
            <a:avLst/>
          </a:prstGeom>
          <a:noFill/>
        </p:spPr>
        <p:txBody>
          <a:bodyPr wrap="square" rtlCol="0">
            <a:spAutoFit/>
          </a:bodyPr>
          <a:lstStyle/>
          <a:p>
            <a:pPr algn="ctr"/>
            <a:r>
              <a:rPr lang="en-US" sz="6000">
                <a:solidFill>
                  <a:schemeClr val="bg1"/>
                </a:solidFill>
                <a:effectLst>
                  <a:outerShdw blurRad="38100" dist="38100" dir="2700000" algn="tl">
                    <a:srgbClr val="000000">
                      <a:alpha val="43137"/>
                    </a:srgbClr>
                  </a:outerShdw>
                </a:effectLst>
                <a:latin typeface="HP-167" panose="020B0803050302020204" pitchFamily="34" charset="0"/>
              </a:rPr>
              <a:t>TRẢ LỜI CÂU HỎI</a:t>
            </a:r>
            <a:endParaRPr lang="en-US" sz="6000" dirty="0">
              <a:solidFill>
                <a:schemeClr val="bg1"/>
              </a:solidFill>
              <a:effectLst>
                <a:outerShdw blurRad="38100" dist="38100" dir="2700000" algn="tl">
                  <a:srgbClr val="000000">
                    <a:alpha val="43137"/>
                  </a:srgbClr>
                </a:outerShdw>
              </a:effectLst>
              <a:latin typeface="HP-167" panose="020B0803050302020204" pitchFamily="34" charset="0"/>
            </a:endParaRPr>
          </a:p>
        </p:txBody>
      </p:sp>
      <p:grpSp>
        <p:nvGrpSpPr>
          <p:cNvPr id="8" name="1">
            <a:extLst>
              <a:ext uri="{FF2B5EF4-FFF2-40B4-BE49-F238E27FC236}">
                <a16:creationId xmlns:a16="http://schemas.microsoft.com/office/drawing/2014/main" id="{EF4B78AF-475B-4CA8-B0CE-8FE5E02E12BC}"/>
              </a:ext>
            </a:extLst>
          </p:cNvPr>
          <p:cNvGrpSpPr/>
          <p:nvPr/>
        </p:nvGrpSpPr>
        <p:grpSpPr>
          <a:xfrm>
            <a:off x="1371600" y="1657587"/>
            <a:ext cx="8200814" cy="4474634"/>
            <a:chOff x="3912" y="988"/>
            <a:chExt cx="9686" cy="5285"/>
          </a:xfrm>
        </p:grpSpPr>
        <p:pic>
          <p:nvPicPr>
            <p:cNvPr id="9" name="15" descr="铅笔">
              <a:extLst>
                <a:ext uri="{FF2B5EF4-FFF2-40B4-BE49-F238E27FC236}">
                  <a16:creationId xmlns:a16="http://schemas.microsoft.com/office/drawing/2014/main" id="{917BD8EB-3DCA-4656-BFF9-9B4EA53FE6C2}"/>
                </a:ext>
              </a:extLst>
            </p:cNvPr>
            <p:cNvPicPr>
              <a:picLocks noChangeAspect="1"/>
            </p:cNvPicPr>
            <p:nvPr>
              <p:custDataLst>
                <p:tags r:id="rId1"/>
              </p:custDataLst>
            </p:nvPr>
          </p:nvPicPr>
          <p:blipFill>
            <a:blip r:embed="rId3"/>
            <a:stretch>
              <a:fillRect/>
            </a:stretch>
          </p:blipFill>
          <p:spPr>
            <a:xfrm>
              <a:off x="12863" y="1772"/>
              <a:ext cx="735" cy="735"/>
            </a:xfrm>
            <a:prstGeom prst="rect">
              <a:avLst/>
            </a:prstGeom>
          </p:spPr>
        </p:pic>
        <p:sp>
          <p:nvSpPr>
            <p:cNvPr id="10" name="Google Shape;199;p25">
              <a:extLst>
                <a:ext uri="{FF2B5EF4-FFF2-40B4-BE49-F238E27FC236}">
                  <a16:creationId xmlns:a16="http://schemas.microsoft.com/office/drawing/2014/main" id="{600D49AF-59C4-48B7-9B76-A171645F9FA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1645B7B-36A7-4469-887A-CF1BDC832694}"/>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99;p25">
              <a:extLst>
                <a:ext uri="{FF2B5EF4-FFF2-40B4-BE49-F238E27FC236}">
                  <a16:creationId xmlns:a16="http://schemas.microsoft.com/office/drawing/2014/main" id="{8398D0B4-2DEC-40FC-BA3E-8929C18E38F1}"/>
                </a:ext>
              </a:extLst>
            </p:cNvPr>
            <p:cNvSpPr/>
            <p:nvPr/>
          </p:nvSpPr>
          <p:spPr>
            <a:xfrm>
              <a:off x="5490" y="197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99;p25">
              <a:extLst>
                <a:ext uri="{FF2B5EF4-FFF2-40B4-BE49-F238E27FC236}">
                  <a16:creationId xmlns:a16="http://schemas.microsoft.com/office/drawing/2014/main" id="{4D0C2D48-9456-4755-A8E2-10332D952195}"/>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99;p25">
              <a:extLst>
                <a:ext uri="{FF2B5EF4-FFF2-40B4-BE49-F238E27FC236}">
                  <a16:creationId xmlns:a16="http://schemas.microsoft.com/office/drawing/2014/main" id="{9947CC25-F20F-4FB9-AB55-B6B5A5D2F03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5" name="31" descr="图片1">
            <a:extLst>
              <a:ext uri="{FF2B5EF4-FFF2-40B4-BE49-F238E27FC236}">
                <a16:creationId xmlns:a16="http://schemas.microsoft.com/office/drawing/2014/main" id="{62C8497D-FAB4-41A3-8E9E-FB968CEDDEA4}"/>
              </a:ext>
            </a:extLst>
          </p:cNvPr>
          <p:cNvPicPr>
            <a:picLocks noChangeAspect="1"/>
          </p:cNvPicPr>
          <p:nvPr/>
        </p:nvPicPr>
        <p:blipFill>
          <a:blip r:embed="rId4"/>
          <a:srcRect l="40063" b="70255"/>
          <a:stretch>
            <a:fillRect/>
          </a:stretch>
        </p:blipFill>
        <p:spPr>
          <a:xfrm>
            <a:off x="0" y="5795010"/>
            <a:ext cx="1800860" cy="1062990"/>
          </a:xfrm>
          <a:prstGeom prst="rect">
            <a:avLst/>
          </a:prstGeom>
        </p:spPr>
      </p:pic>
      <p:sp>
        <p:nvSpPr>
          <p:cNvPr id="16" name="Google Shape;200;p25">
            <a:extLst>
              <a:ext uri="{FF2B5EF4-FFF2-40B4-BE49-F238E27FC236}">
                <a16:creationId xmlns:a16="http://schemas.microsoft.com/office/drawing/2014/main" id="{2B7DF3FC-1BCA-43DA-9163-65E761EBBCBE}"/>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12">
            <a:extLst>
              <a:ext uri="{FF2B5EF4-FFF2-40B4-BE49-F238E27FC236}">
                <a16:creationId xmlns:a16="http://schemas.microsoft.com/office/drawing/2014/main" id="{A96D44B8-8B8B-42FF-9BE9-4581EA28B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pic>
        <p:nvPicPr>
          <p:cNvPr id="19" name="Picture 18">
            <a:extLst>
              <a:ext uri="{FF2B5EF4-FFF2-40B4-BE49-F238E27FC236}">
                <a16:creationId xmlns:a16="http://schemas.microsoft.com/office/drawing/2014/main" id="{A3CCAF5C-4861-497A-AA6C-112D75A420BB}"/>
              </a:ext>
            </a:extLst>
          </p:cNvPr>
          <p:cNvPicPr>
            <a:picLocks noChangeAspect="1"/>
          </p:cNvPicPr>
          <p:nvPr/>
        </p:nvPicPr>
        <p:blipFill>
          <a:blip r:embed="rId6"/>
          <a:stretch>
            <a:fillRect/>
          </a:stretch>
        </p:blipFill>
        <p:spPr>
          <a:xfrm>
            <a:off x="5059389" y="727663"/>
            <a:ext cx="2092659" cy="2092659"/>
          </a:xfrm>
          <a:prstGeom prst="rect">
            <a:avLst/>
          </a:prstGeom>
        </p:spPr>
      </p:pic>
    </p:spTree>
    <p:extLst>
      <p:ext uri="{BB962C8B-B14F-4D97-AF65-F5344CB8AC3E}">
        <p14:creationId xmlns:p14="http://schemas.microsoft.com/office/powerpoint/2010/main" val="664795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14:presetBounceEnd="83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83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83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E3916F-8203-49EB-BEF3-8EDE2F7DF7F3}"/>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39BCDBBA-380C-4F19-8C50-BE502A2ED859}"/>
                </a:ext>
              </a:extLst>
            </p:cNvPr>
            <p:cNvSpPr/>
            <p:nvPr/>
          </p:nvSpPr>
          <p:spPr>
            <a:xfrm>
              <a:off x="1024698" y="957454"/>
              <a:ext cx="797034" cy="1241933"/>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375C0153-23DB-48AF-A836-6B2A5A9943CF}"/>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451AD813-D921-4AAD-B4A6-280CE4531ED4}"/>
              </a:ext>
            </a:extLst>
          </p:cNvPr>
          <p:cNvSpPr txBox="1"/>
          <p:nvPr/>
        </p:nvSpPr>
        <p:spPr>
          <a:xfrm>
            <a:off x="1021153" y="260632"/>
            <a:ext cx="9275695"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 chia tay sóc, kiến cảm thấy thế nào?</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14">
            <a:extLst>
              <a:ext uri="{FF2B5EF4-FFF2-40B4-BE49-F238E27FC236}">
                <a16:creationId xmlns:a16="http://schemas.microsoft.com/office/drawing/2014/main" id="{D32AC85D-C24C-4939-91EE-72E18C448771}"/>
              </a:ext>
            </a:extLst>
          </p:cNvPr>
          <p:cNvSpPr txBox="1"/>
          <p:nvPr/>
        </p:nvSpPr>
        <p:spPr>
          <a:xfrm>
            <a:off x="1219201" y="1159598"/>
            <a:ext cx="6934200" cy="707886"/>
          </a:xfrm>
          <a:prstGeom prst="rect">
            <a:avLst/>
          </a:prstGeom>
          <a:noFill/>
        </p:spPr>
        <p:txBody>
          <a:bodyPr wrap="square" rtlCol="0">
            <a:spAutoFit/>
          </a:bodyPr>
          <a:lstStyle/>
          <a:p>
            <a:pPr algn="just"/>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Khi chia tay sóc, kiến </a:t>
            </a: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r</a:t>
            </a:r>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ất buồn.</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8" name="22">
            <a:extLst>
              <a:ext uri="{FF2B5EF4-FFF2-40B4-BE49-F238E27FC236}">
                <a16:creationId xmlns:a16="http://schemas.microsoft.com/office/drawing/2014/main" id="{EF775C7C-572A-48C0-9393-F4506366EA20}"/>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1299194"/>
            <a:ext cx="1008095" cy="498265"/>
          </a:xfrm>
          <a:prstGeom prst="rect">
            <a:avLst/>
          </a:prstGeom>
        </p:spPr>
      </p:pic>
      <p:pic>
        <p:nvPicPr>
          <p:cNvPr id="10" name="Picture 9">
            <a:extLst>
              <a:ext uri="{FF2B5EF4-FFF2-40B4-BE49-F238E27FC236}">
                <a16:creationId xmlns:a16="http://schemas.microsoft.com/office/drawing/2014/main" id="{87E39393-015B-4F0D-8041-B56BE8D8ECF7}"/>
              </a:ext>
            </a:extLst>
          </p:cNvPr>
          <p:cNvPicPr>
            <a:picLocks noChangeAspect="1"/>
          </p:cNvPicPr>
          <p:nvPr/>
        </p:nvPicPr>
        <p:blipFill>
          <a:blip r:embed="rId4"/>
          <a:stretch>
            <a:fillRect/>
          </a:stretch>
        </p:blipFill>
        <p:spPr>
          <a:xfrm>
            <a:off x="8153400" y="1027784"/>
            <a:ext cx="3276600" cy="2482710"/>
          </a:xfrm>
          <a:prstGeom prst="rect">
            <a:avLst/>
          </a:prstGeom>
          <a:effectLst>
            <a:softEdge rad="127000"/>
          </a:effectLst>
        </p:spPr>
      </p:pic>
      <p:sp>
        <p:nvSpPr>
          <p:cNvPr id="11" name="TextBox 10">
            <a:extLst>
              <a:ext uri="{FF2B5EF4-FFF2-40B4-BE49-F238E27FC236}">
                <a16:creationId xmlns:a16="http://schemas.microsoft.com/office/drawing/2014/main" id="{0B83AC81-6DAD-4ED4-B8EB-5AC6FF4CBE51}"/>
              </a:ext>
            </a:extLst>
          </p:cNvPr>
          <p:cNvSpPr txBox="1"/>
          <p:nvPr/>
        </p:nvSpPr>
        <p:spPr>
          <a:xfrm>
            <a:off x="1021153" y="3641878"/>
            <a:ext cx="9275695"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Sóc đồng ý với kiến điều gì ?</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14">
            <a:extLst>
              <a:ext uri="{FF2B5EF4-FFF2-40B4-BE49-F238E27FC236}">
                <a16:creationId xmlns:a16="http://schemas.microsoft.com/office/drawing/2014/main" id="{D1CA1C02-73C7-411D-8540-7B384A2589DA}"/>
              </a:ext>
            </a:extLst>
          </p:cNvPr>
          <p:cNvSpPr txBox="1"/>
          <p:nvPr/>
        </p:nvSpPr>
        <p:spPr>
          <a:xfrm>
            <a:off x="1219201" y="4540844"/>
            <a:ext cx="7132248" cy="707886"/>
          </a:xfrm>
          <a:prstGeom prst="rect">
            <a:avLst/>
          </a:prstGeom>
          <a:noFill/>
        </p:spPr>
        <p:txBody>
          <a:bodyPr wrap="square" rtlCol="0">
            <a:spAutoFit/>
          </a:bodyPr>
          <a:lstStyle/>
          <a:p>
            <a:pPr algn="just"/>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Sóc thường xuyên nhớ đến kiến.</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13" name="22">
            <a:extLst>
              <a:ext uri="{FF2B5EF4-FFF2-40B4-BE49-F238E27FC236}">
                <a16:creationId xmlns:a16="http://schemas.microsoft.com/office/drawing/2014/main" id="{357D3EB7-4EEB-4ADD-842A-EA236B71E0C6}"/>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4680440"/>
            <a:ext cx="1008095" cy="498265"/>
          </a:xfrm>
          <a:prstGeom prst="rect">
            <a:avLst/>
          </a:prstGeom>
        </p:spPr>
      </p:pic>
      <p:pic>
        <p:nvPicPr>
          <p:cNvPr id="14" name="Picture 13">
            <a:extLst>
              <a:ext uri="{FF2B5EF4-FFF2-40B4-BE49-F238E27FC236}">
                <a16:creationId xmlns:a16="http://schemas.microsoft.com/office/drawing/2014/main" id="{ECC1EDB7-8910-4DC7-B478-BA1F2262A88F}"/>
              </a:ext>
            </a:extLst>
          </p:cNvPr>
          <p:cNvPicPr>
            <a:picLocks noChangeAspect="1"/>
          </p:cNvPicPr>
          <p:nvPr/>
        </p:nvPicPr>
        <p:blipFill rotWithShape="1">
          <a:blip r:embed="rId5"/>
          <a:srcRect l="32159" t="10401" r="25277"/>
          <a:stretch/>
        </p:blipFill>
        <p:spPr>
          <a:xfrm>
            <a:off x="8142083" y="4082901"/>
            <a:ext cx="3276600" cy="2743200"/>
          </a:xfrm>
          <a:prstGeom prst="rect">
            <a:avLst/>
          </a:prstGeom>
          <a:effectLst>
            <a:softEdge rad="127000"/>
          </a:effectLst>
        </p:spPr>
      </p:pic>
    </p:spTree>
    <p:extLst>
      <p:ext uri="{BB962C8B-B14F-4D97-AF65-F5344CB8AC3E}">
        <p14:creationId xmlns:p14="http://schemas.microsoft.com/office/powerpoint/2010/main" val="8234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075"/>
                            </p:stCondLst>
                            <p:childTnLst>
                              <p:par>
                                <p:cTn id="13" presetID="4"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11"/>
                                        </p:tgtEl>
                                        <p:attrNameLst>
                                          <p:attrName>ppt_y</p:attrName>
                                        </p:attrNameLst>
                                      </p:cBhvr>
                                      <p:tavLst>
                                        <p:tav tm="0">
                                          <p:val>
                                            <p:strVal val="#ppt_y"/>
                                          </p:val>
                                        </p:tav>
                                        <p:tav tm="100000">
                                          <p:val>
                                            <p:strVal val="#ppt_y"/>
                                          </p:val>
                                        </p:tav>
                                      </p:tavLst>
                                    </p:anim>
                                    <p:anim calcmode="lin" valueType="num">
                                      <p:cBhvr>
                                        <p:cTn id="31"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11"/>
                                        </p:tgtEl>
                                      </p:cBhvr>
                                    </p:animEffect>
                                  </p:childTnLst>
                                </p:cTn>
                              </p:par>
                            </p:childTnLst>
                          </p:cTn>
                        </p:par>
                        <p:par>
                          <p:cTn id="34" fill="hold">
                            <p:stCondLst>
                              <p:cond delay="825"/>
                            </p:stCondLst>
                            <p:childTnLst>
                              <p:par>
                                <p:cTn id="35" presetID="4"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E3916F-8203-49EB-BEF3-8EDE2F7DF7F3}"/>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39BCDBBA-380C-4F19-8C50-BE502A2ED859}"/>
                </a:ext>
              </a:extLst>
            </p:cNvPr>
            <p:cNvSpPr/>
            <p:nvPr/>
          </p:nvSpPr>
          <p:spPr>
            <a:xfrm>
              <a:off x="1024698" y="957454"/>
              <a:ext cx="797034" cy="1241933"/>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375C0153-23DB-48AF-A836-6B2A5A9943CF}"/>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451AD813-D921-4AAD-B4A6-280CE4531ED4}"/>
              </a:ext>
            </a:extLst>
          </p:cNvPr>
          <p:cNvSpPr txBox="1"/>
          <p:nvPr/>
        </p:nvSpPr>
        <p:spPr>
          <a:xfrm>
            <a:off x="1021153" y="260632"/>
            <a:ext cx="108660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Vì sao kiến phải viết lại nhiều lần lá thư gửi sóc?</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14">
            <a:extLst>
              <a:ext uri="{FF2B5EF4-FFF2-40B4-BE49-F238E27FC236}">
                <a16:creationId xmlns:a16="http://schemas.microsoft.com/office/drawing/2014/main" id="{D32AC85D-C24C-4939-91EE-72E18C448771}"/>
              </a:ext>
            </a:extLst>
          </p:cNvPr>
          <p:cNvSpPr txBox="1"/>
          <p:nvPr/>
        </p:nvSpPr>
        <p:spPr>
          <a:xfrm>
            <a:off x="1219201" y="1066800"/>
            <a:ext cx="10761694" cy="1323439"/>
          </a:xfrm>
          <a:prstGeom prst="rect">
            <a:avLst/>
          </a:prstGeom>
          <a:noFill/>
        </p:spPr>
        <p:txBody>
          <a:bodyPr wrap="square" rtlCol="0">
            <a:spAutoFit/>
          </a:bodyPr>
          <a:lstStyle/>
          <a:p>
            <a:pPr algn="just"/>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Kiến phải viết nhiều lần lá thư gửi sóc vì kiến không biết làm sao cho sóc biết mình rất nhớ bạn.</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8" name="22">
            <a:extLst>
              <a:ext uri="{FF2B5EF4-FFF2-40B4-BE49-F238E27FC236}">
                <a16:creationId xmlns:a16="http://schemas.microsoft.com/office/drawing/2014/main" id="{EF775C7C-572A-48C0-9393-F4506366EA20}"/>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1206396"/>
            <a:ext cx="1008095" cy="498265"/>
          </a:xfrm>
          <a:prstGeom prst="rect">
            <a:avLst/>
          </a:prstGeom>
        </p:spPr>
      </p:pic>
      <p:pic>
        <p:nvPicPr>
          <p:cNvPr id="15" name="Picture 14">
            <a:extLst>
              <a:ext uri="{FF2B5EF4-FFF2-40B4-BE49-F238E27FC236}">
                <a16:creationId xmlns:a16="http://schemas.microsoft.com/office/drawing/2014/main" id="{EF931B59-FFEF-4DFD-8DF4-CA96EA91406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Layer>
                </a14:imgProps>
              </a:ext>
            </a:extLst>
          </a:blip>
          <a:stretch>
            <a:fillRect/>
          </a:stretch>
        </p:blipFill>
        <p:spPr>
          <a:xfrm>
            <a:off x="4953000" y="2488521"/>
            <a:ext cx="2286000" cy="2061606"/>
          </a:xfrm>
          <a:prstGeom prst="rect">
            <a:avLst/>
          </a:prstGeom>
          <a:effectLst>
            <a:softEdge rad="63500"/>
          </a:effectLst>
        </p:spPr>
      </p:pic>
      <p:sp>
        <p:nvSpPr>
          <p:cNvPr id="16" name="TextBox 15">
            <a:extLst>
              <a:ext uri="{FF2B5EF4-FFF2-40B4-BE49-F238E27FC236}">
                <a16:creationId xmlns:a16="http://schemas.microsoft.com/office/drawing/2014/main" id="{22433380-3741-47E3-BE81-BA4B7B7F1E3A}"/>
              </a:ext>
            </a:extLst>
          </p:cNvPr>
          <p:cNvSpPr txBox="1"/>
          <p:nvPr/>
        </p:nvSpPr>
        <p:spPr>
          <a:xfrm>
            <a:off x="1331932" y="5718608"/>
            <a:ext cx="10134600" cy="899605"/>
          </a:xfrm>
          <a:prstGeom prst="rect">
            <a:avLst/>
          </a:prstGeom>
          <a:noFill/>
        </p:spPr>
        <p:txBody>
          <a:bodyPr wrap="square" rtlCol="0">
            <a:spAutoFit/>
          </a:bodyPr>
          <a:lstStyle/>
          <a:p>
            <a:pPr algn="just">
              <a:lnSpc>
                <a:spcPct val="150000"/>
              </a:lnSpc>
            </a:pPr>
            <a:r>
              <a:rPr lang="en-US" sz="400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Tình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 giữa hai bạn rất thân thiết, gắn bó.</a:t>
            </a:r>
          </a:p>
        </p:txBody>
      </p:sp>
      <p:sp>
        <p:nvSpPr>
          <p:cNvPr id="17" name="TextBox 16">
            <a:extLst>
              <a:ext uri="{FF2B5EF4-FFF2-40B4-BE49-F238E27FC236}">
                <a16:creationId xmlns:a16="http://schemas.microsoft.com/office/drawing/2014/main" id="{0C56962B-B8C1-48A9-B8AF-68D30EE42AE9}"/>
              </a:ext>
            </a:extLst>
          </p:cNvPr>
          <p:cNvSpPr txBox="1"/>
          <p:nvPr/>
        </p:nvSpPr>
        <p:spPr>
          <a:xfrm>
            <a:off x="1219200" y="4669127"/>
            <a:ext cx="10831246" cy="1323439"/>
          </a:xfrm>
          <a:prstGeom prst="rect">
            <a:avLst/>
          </a:prstGeom>
          <a:noFill/>
        </p:spPr>
        <p:txBody>
          <a:bodyPr wrap="square" rtlCol="0">
            <a:spAutoFit/>
          </a:bodyPr>
          <a:lstStyle/>
          <a:p>
            <a:pPr algn="just"/>
            <a:r>
              <a:rPr lang="vi-VN" sz="4000" dirty="0">
                <a:latin typeface="Arial-Rounded" panose="020B0500000000000000" pitchFamily="34" charset="0"/>
                <a:ea typeface="Arial-Rounded" panose="020B0500000000000000" pitchFamily="34" charset="0"/>
                <a:cs typeface="Arial-Rounded" panose="020B0500000000000000" pitchFamily="34" charset="0"/>
              </a:rPr>
              <a:t>Việc kiến và sóc viết thư cho nhau thể hiện tình bạn như thế nào?</a:t>
            </a:r>
          </a:p>
        </p:txBody>
      </p:sp>
      <p:pic>
        <p:nvPicPr>
          <p:cNvPr id="9" name="Picture 8">
            <a:extLst>
              <a:ext uri="{FF2B5EF4-FFF2-40B4-BE49-F238E27FC236}">
                <a16:creationId xmlns:a16="http://schemas.microsoft.com/office/drawing/2014/main" id="{0C1EC995-8043-4339-863F-679C5A88EE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79" y="4570845"/>
            <a:ext cx="1478566" cy="1478566"/>
          </a:xfrm>
          <a:prstGeom prst="rect">
            <a:avLst/>
          </a:prstGeom>
        </p:spPr>
      </p:pic>
    </p:spTree>
    <p:extLst>
      <p:ext uri="{BB962C8B-B14F-4D97-AF65-F5344CB8AC3E}">
        <p14:creationId xmlns:p14="http://schemas.microsoft.com/office/powerpoint/2010/main" val="610980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275"/>
                            </p:stCondLst>
                            <p:childTnLst>
                              <p:par>
                                <p:cTn id="13" presetID="4"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17"/>
                                        </p:tgtEl>
                                        <p:attrNameLst>
                                          <p:attrName>ppt_y</p:attrName>
                                        </p:attrNameLst>
                                      </p:cBhvr>
                                      <p:tavLst>
                                        <p:tav tm="0">
                                          <p:val>
                                            <p:strVal val="#ppt_y"/>
                                          </p:val>
                                        </p:tav>
                                        <p:tav tm="100000">
                                          <p:val>
                                            <p:strVal val="#ppt_y"/>
                                          </p:val>
                                        </p:tav>
                                      </p:tavLst>
                                    </p:anim>
                                    <p:anim calcmode="lin" valueType="num">
                                      <p:cBhvr>
                                        <p:cTn id="36"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17"/>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E3916F-8203-49EB-BEF3-8EDE2F7DF7F3}"/>
              </a:ext>
            </a:extLst>
          </p:cNvPr>
          <p:cNvGrpSpPr/>
          <p:nvPr/>
        </p:nvGrpSpPr>
        <p:grpSpPr>
          <a:xfrm>
            <a:off x="0" y="0"/>
            <a:ext cx="858905" cy="1080332"/>
            <a:chOff x="1024698" y="957454"/>
            <a:chExt cx="1196989" cy="1505575"/>
          </a:xfrm>
        </p:grpSpPr>
        <p:sp>
          <p:nvSpPr>
            <p:cNvPr id="3" name="51">
              <a:extLst>
                <a:ext uri="{FF2B5EF4-FFF2-40B4-BE49-F238E27FC236}">
                  <a16:creationId xmlns:a16="http://schemas.microsoft.com/office/drawing/2014/main" id="{39BCDBBA-380C-4F19-8C50-BE502A2ED859}"/>
                </a:ext>
              </a:extLst>
            </p:cNvPr>
            <p:cNvSpPr/>
            <p:nvPr/>
          </p:nvSpPr>
          <p:spPr>
            <a:xfrm>
              <a:off x="1024698" y="957454"/>
              <a:ext cx="797034" cy="1241933"/>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375C0153-23DB-48AF-A836-6B2A5A9943CF}"/>
                </a:ext>
              </a:extLst>
            </p:cNvPr>
            <p:cNvPicPr>
              <a:picLocks noChangeAspect="1"/>
            </p:cNvPicPr>
            <p:nvPr/>
          </p:nvPicPr>
          <p:blipFill>
            <a:blip r:embed="rId3"/>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451AD813-D921-4AAD-B4A6-280CE4531ED4}"/>
              </a:ext>
            </a:extLst>
          </p:cNvPr>
          <p:cNvSpPr txBox="1"/>
          <p:nvPr/>
        </p:nvSpPr>
        <p:spPr>
          <a:xfrm>
            <a:off x="1021153" y="260632"/>
            <a:ext cx="10866047" cy="1323439"/>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4</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latin typeface="Arial-Rounded" panose="020B0500000000000000" pitchFamily="34" charset="0"/>
                <a:ea typeface="Arial-Rounded" panose="020B0500000000000000" pitchFamily="34" charset="0"/>
                <a:cs typeface="Arial-Rounded" panose="020B0500000000000000" pitchFamily="34" charset="0"/>
              </a:rPr>
              <a:t>Theo em, hai bạn sẽ cảm thấy thế nào nếu không nhận được thư của nhau?</a:t>
            </a:r>
            <a:endParaRPr lang="vi-VN" sz="40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14">
            <a:extLst>
              <a:ext uri="{FF2B5EF4-FFF2-40B4-BE49-F238E27FC236}">
                <a16:creationId xmlns:a16="http://schemas.microsoft.com/office/drawing/2014/main" id="{D32AC85D-C24C-4939-91EE-72E18C448771}"/>
              </a:ext>
            </a:extLst>
          </p:cNvPr>
          <p:cNvSpPr txBox="1"/>
          <p:nvPr/>
        </p:nvSpPr>
        <p:spPr>
          <a:xfrm>
            <a:off x="1219201" y="1600200"/>
            <a:ext cx="10761694" cy="1323439"/>
          </a:xfrm>
          <a:prstGeom prst="rect">
            <a:avLst/>
          </a:prstGeom>
          <a:noFill/>
        </p:spPr>
        <p:txBody>
          <a:bodyPr wrap="square" rtlCol="0">
            <a:spAutoFit/>
          </a:bodyPr>
          <a:lstStyle/>
          <a:p>
            <a:pPr algn="just"/>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Theo em, nếu không nhận được thư của nhau hai bạn sẽ cảm thấy rất buồn.</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8" name="22">
            <a:extLst>
              <a:ext uri="{FF2B5EF4-FFF2-40B4-BE49-F238E27FC236}">
                <a16:creationId xmlns:a16="http://schemas.microsoft.com/office/drawing/2014/main" id="{EF775C7C-572A-48C0-9393-F4506366EA20}"/>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1739796"/>
            <a:ext cx="1008095" cy="498265"/>
          </a:xfrm>
          <a:prstGeom prst="rect">
            <a:avLst/>
          </a:prstGeom>
        </p:spPr>
      </p:pic>
      <p:pic>
        <p:nvPicPr>
          <p:cNvPr id="12" name="Picture 11">
            <a:extLst>
              <a:ext uri="{FF2B5EF4-FFF2-40B4-BE49-F238E27FC236}">
                <a16:creationId xmlns:a16="http://schemas.microsoft.com/office/drawing/2014/main" id="{FBEF92E5-599D-420B-8DF9-B41650AE137A}"/>
              </a:ext>
            </a:extLst>
          </p:cNvPr>
          <p:cNvPicPr>
            <a:picLocks noChangeAspect="1"/>
          </p:cNvPicPr>
          <p:nvPr/>
        </p:nvPicPr>
        <p:blipFill>
          <a:blip r:embed="rId5"/>
          <a:stretch>
            <a:fillRect/>
          </a:stretch>
        </p:blipFill>
        <p:spPr>
          <a:xfrm>
            <a:off x="1614440" y="3048000"/>
            <a:ext cx="8963119" cy="3441881"/>
          </a:xfrm>
          <a:prstGeom prst="rect">
            <a:avLst/>
          </a:prstGeom>
          <a:effectLst>
            <a:softEdge rad="127000"/>
          </a:effectLst>
        </p:spPr>
      </p:pic>
    </p:spTree>
    <p:extLst>
      <p:ext uri="{BB962C8B-B14F-4D97-AF65-F5344CB8AC3E}">
        <p14:creationId xmlns:p14="http://schemas.microsoft.com/office/powerpoint/2010/main" val="244647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29" name="Google Shape;218;p34">
            <a:extLst>
              <a:ext uri="{FF2B5EF4-FFF2-40B4-BE49-F238E27FC236}">
                <a16:creationId xmlns:a16="http://schemas.microsoft.com/office/drawing/2014/main" id="{A5DA847D-E733-4CCF-8AD3-E92B134459C0}"/>
              </a:ext>
            </a:extLst>
          </p:cNvPr>
          <p:cNvSpPr txBox="1">
            <a:spLocks/>
          </p:cNvSpPr>
          <p:nvPr/>
        </p:nvSpPr>
        <p:spPr>
          <a:xfrm>
            <a:off x="240983" y="77656"/>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10</a:t>
            </a:r>
          </a:p>
        </p:txBody>
      </p:sp>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8989061" cy="3279987"/>
            <a:chOff x="3912" y="988"/>
            <a:chExt cx="10617" cy="3874"/>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2852" y="4335"/>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6" name="Group 55">
            <a:extLst>
              <a:ext uri="{FF2B5EF4-FFF2-40B4-BE49-F238E27FC236}">
                <a16:creationId xmlns:a16="http://schemas.microsoft.com/office/drawing/2014/main" id="{2FABE59C-5908-4C33-AD94-5E309ED3516B}"/>
              </a:ext>
            </a:extLst>
          </p:cNvPr>
          <p:cNvGrpSpPr/>
          <p:nvPr/>
        </p:nvGrpSpPr>
        <p:grpSpPr>
          <a:xfrm>
            <a:off x="3888103" y="234396"/>
            <a:ext cx="4468808" cy="4449074"/>
            <a:chOff x="5903807" y="548640"/>
            <a:chExt cx="5560060" cy="5535507"/>
          </a:xfrm>
        </p:grpSpPr>
        <p:sp>
          <p:nvSpPr>
            <p:cNvPr id="27" name="Google Shape;196;p25">
              <a:extLst>
                <a:ext uri="{FF2B5EF4-FFF2-40B4-BE49-F238E27FC236}">
                  <a16:creationId xmlns:a16="http://schemas.microsoft.com/office/drawing/2014/main" id="{A4CECF37-746D-4FAC-9BEE-AAE7BB2DD1F2}"/>
                </a:ext>
              </a:extLst>
            </p:cNvPr>
            <p:cNvSpPr/>
            <p:nvPr/>
          </p:nvSpPr>
          <p:spPr>
            <a:xfrm>
              <a:off x="5903807" y="548640"/>
              <a:ext cx="5560060" cy="55355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pic>
          <p:nvPicPr>
            <p:cNvPr id="49" name="Picture 48">
              <a:extLst>
                <a:ext uri="{FF2B5EF4-FFF2-40B4-BE49-F238E27FC236}">
                  <a16:creationId xmlns:a16="http://schemas.microsoft.com/office/drawing/2014/main" id="{FDEA047C-C281-41E3-B0B2-A35BD7FBE8F7}"/>
                </a:ext>
              </a:extLst>
            </p:cNvPr>
            <p:cNvPicPr>
              <a:picLocks noChangeAspect="1"/>
            </p:cNvPicPr>
            <p:nvPr/>
          </p:nvPicPr>
          <p:blipFill>
            <a:blip r:embed="rId5"/>
            <a:srcRect l="31517" t="2033" r="27963" b="1031"/>
            <a:stretch>
              <a:fillRect/>
            </a:stretch>
          </p:blipFill>
          <p:spPr>
            <a:xfrm>
              <a:off x="6588017" y="1220895"/>
              <a:ext cx="4197776" cy="4197776"/>
            </a:xfrm>
            <a:custGeom>
              <a:avLst/>
              <a:gdLst>
                <a:gd name="connsiteX0" fmla="*/ 1435576 w 2871152"/>
                <a:gd name="connsiteY0" fmla="*/ 0 h 2871152"/>
                <a:gd name="connsiteX1" fmla="*/ 2871152 w 2871152"/>
                <a:gd name="connsiteY1" fmla="*/ 1435576 h 2871152"/>
                <a:gd name="connsiteX2" fmla="*/ 1435576 w 2871152"/>
                <a:gd name="connsiteY2" fmla="*/ 2871152 h 2871152"/>
                <a:gd name="connsiteX3" fmla="*/ 0 w 2871152"/>
                <a:gd name="connsiteY3" fmla="*/ 1435576 h 2871152"/>
                <a:gd name="connsiteX4" fmla="*/ 1435576 w 2871152"/>
                <a:gd name="connsiteY4" fmla="*/ 0 h 2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52" h="2871152">
                  <a:moveTo>
                    <a:pt x="1435576" y="0"/>
                  </a:moveTo>
                  <a:cubicBezTo>
                    <a:pt x="2228423" y="0"/>
                    <a:pt x="2871152" y="642729"/>
                    <a:pt x="2871152" y="1435576"/>
                  </a:cubicBezTo>
                  <a:cubicBezTo>
                    <a:pt x="2871152" y="2228423"/>
                    <a:pt x="2228423" y="2871152"/>
                    <a:pt x="1435576" y="2871152"/>
                  </a:cubicBezTo>
                  <a:cubicBezTo>
                    <a:pt x="642729" y="2871152"/>
                    <a:pt x="0" y="2228423"/>
                    <a:pt x="0" y="1435576"/>
                  </a:cubicBezTo>
                  <a:cubicBezTo>
                    <a:pt x="0" y="642729"/>
                    <a:pt x="642729" y="0"/>
                    <a:pt x="1435576" y="0"/>
                  </a:cubicBezTo>
                  <a:close/>
                </a:path>
              </a:pathLst>
            </a:custGeom>
            <a:effectLst>
              <a:softEdge rad="127000"/>
            </a:effectLst>
          </p:spPr>
        </p:pic>
      </p:grpSp>
      <p:pic>
        <p:nvPicPr>
          <p:cNvPr id="57" name="Picture 56">
            <a:extLst>
              <a:ext uri="{FF2B5EF4-FFF2-40B4-BE49-F238E27FC236}">
                <a16:creationId xmlns:a16="http://schemas.microsoft.com/office/drawing/2014/main" id="{6BBE96EA-8650-451A-8345-870BDDF34B0A}"/>
              </a:ext>
            </a:extLst>
          </p:cNvPr>
          <p:cNvPicPr>
            <a:picLocks noChangeAspect="1"/>
          </p:cNvPicPr>
          <p:nvPr/>
        </p:nvPicPr>
        <p:blipFill>
          <a:blip r:embed="rId6"/>
          <a:stretch>
            <a:fillRect/>
          </a:stretch>
        </p:blipFill>
        <p:spPr>
          <a:xfrm>
            <a:off x="2678380" y="4653732"/>
            <a:ext cx="6835240" cy="1670449"/>
          </a:xfrm>
          <a:prstGeom prst="rect">
            <a:avLst/>
          </a:prstGeom>
        </p:spPr>
      </p:pic>
      <p:sp>
        <p:nvSpPr>
          <p:cNvPr id="58" name="1">
            <a:extLst>
              <a:ext uri="{FF2B5EF4-FFF2-40B4-BE49-F238E27FC236}">
                <a16:creationId xmlns:a16="http://schemas.microsoft.com/office/drawing/2014/main" id="{AB8DEDD5-45A8-4390-8D45-917F925793E5}"/>
              </a:ext>
            </a:extLst>
          </p:cNvPr>
          <p:cNvSpPr>
            <a:spLocks noGrp="1"/>
          </p:cNvSpPr>
          <p:nvPr/>
        </p:nvSpPr>
        <p:spPr>
          <a:xfrm>
            <a:off x="5360507" y="6079132"/>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 1</a:t>
            </a:r>
            <a:endParaRPr lang="zh-CN" altLang="en-US" sz="2800" b="1" i="0" u="none" strike="noStrike" kern="2200" baseline="0" dirty="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2500"/>
                            </p:stCondLst>
                            <p:childTnLst>
                              <p:par>
                                <p:cTn id="23" presetID="4"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ox(in)">
                                      <p:cBhvr>
                                        <p:cTn id="25" dur="2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1000" fill="hold"/>
                                        <p:tgtEl>
                                          <p:spTgt spid="57"/>
                                        </p:tgtEl>
                                        <p:attrNameLst>
                                          <p:attrName>ppt_x</p:attrName>
                                        </p:attrNameLst>
                                      </p:cBhvr>
                                      <p:tavLst>
                                        <p:tav tm="0">
                                          <p:val>
                                            <p:strVal val="#ppt_x-.2"/>
                                          </p:val>
                                        </p:tav>
                                        <p:tav tm="100000">
                                          <p:val>
                                            <p:strVal val="#ppt_x"/>
                                          </p:val>
                                        </p:tav>
                                      </p:tavLst>
                                    </p:anim>
                                    <p:anim calcmode="lin" valueType="num">
                                      <p:cBhvr>
                                        <p:cTn id="31"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7"/>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in)">
                                      <p:cBhvr>
                                        <p:cTn id="36"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animBg="1"/>
      <p:bldP spid="31" grpId="1" animBg="1"/>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a:extLst>
              <a:ext uri="{FF2B5EF4-FFF2-40B4-BE49-F238E27FC236}">
                <a16:creationId xmlns:a16="http://schemas.microsoft.com/office/drawing/2014/main" id="{584A7066-0D97-4644-B528-A3960098C98E}"/>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TextBox 6">
            <a:extLst>
              <a:ext uri="{FF2B5EF4-FFF2-40B4-BE49-F238E27FC236}">
                <a16:creationId xmlns:a16="http://schemas.microsoft.com/office/drawing/2014/main" id="{ECDC2339-ED63-4CB3-B0E1-F7E1B5C14083}"/>
              </a:ext>
            </a:extLst>
          </p:cNvPr>
          <p:cNvSpPr txBox="1"/>
          <p:nvPr/>
        </p:nvSpPr>
        <p:spPr>
          <a:xfrm>
            <a:off x="2886710" y="3084446"/>
            <a:ext cx="6254326" cy="1015663"/>
          </a:xfrm>
          <a:prstGeom prst="rect">
            <a:avLst/>
          </a:prstGeom>
          <a:noFill/>
        </p:spPr>
        <p:txBody>
          <a:bodyPr wrap="square" rtlCol="0">
            <a:spAutoFit/>
          </a:bodyPr>
          <a:lstStyle/>
          <a:p>
            <a:pPr algn="ctr"/>
            <a:r>
              <a:rPr lang="en-US" sz="6000">
                <a:solidFill>
                  <a:schemeClr val="bg1"/>
                </a:solidFill>
                <a:effectLst>
                  <a:outerShdw blurRad="38100" dist="38100" dir="2700000" algn="tl">
                    <a:srgbClr val="000000">
                      <a:alpha val="43137"/>
                    </a:srgbClr>
                  </a:outerShdw>
                </a:effectLst>
                <a:latin typeface="HP-167" panose="020B0803050302020204" pitchFamily="34" charset="0"/>
              </a:rPr>
              <a:t>LUYỆN ĐỌC LẠI</a:t>
            </a:r>
            <a:endParaRPr lang="en-US" sz="6000" dirty="0">
              <a:solidFill>
                <a:schemeClr val="bg1"/>
              </a:solidFill>
              <a:effectLst>
                <a:outerShdw blurRad="38100" dist="38100" dir="2700000" algn="tl">
                  <a:srgbClr val="000000">
                    <a:alpha val="43137"/>
                  </a:srgbClr>
                </a:outerShdw>
              </a:effectLst>
              <a:latin typeface="HP-167" panose="020B0803050302020204" pitchFamily="34" charset="0"/>
            </a:endParaRPr>
          </a:p>
        </p:txBody>
      </p:sp>
      <p:grpSp>
        <p:nvGrpSpPr>
          <p:cNvPr id="8" name="1">
            <a:extLst>
              <a:ext uri="{FF2B5EF4-FFF2-40B4-BE49-F238E27FC236}">
                <a16:creationId xmlns:a16="http://schemas.microsoft.com/office/drawing/2014/main" id="{EF4B78AF-475B-4CA8-B0CE-8FE5E02E12BC}"/>
              </a:ext>
            </a:extLst>
          </p:cNvPr>
          <p:cNvGrpSpPr/>
          <p:nvPr/>
        </p:nvGrpSpPr>
        <p:grpSpPr>
          <a:xfrm>
            <a:off x="1371600" y="1657587"/>
            <a:ext cx="8200814" cy="4474634"/>
            <a:chOff x="3912" y="988"/>
            <a:chExt cx="9686" cy="5285"/>
          </a:xfrm>
        </p:grpSpPr>
        <p:pic>
          <p:nvPicPr>
            <p:cNvPr id="9" name="15" descr="铅笔">
              <a:extLst>
                <a:ext uri="{FF2B5EF4-FFF2-40B4-BE49-F238E27FC236}">
                  <a16:creationId xmlns:a16="http://schemas.microsoft.com/office/drawing/2014/main" id="{917BD8EB-3DCA-4656-BFF9-9B4EA53FE6C2}"/>
                </a:ext>
              </a:extLst>
            </p:cNvPr>
            <p:cNvPicPr>
              <a:picLocks noChangeAspect="1"/>
            </p:cNvPicPr>
            <p:nvPr>
              <p:custDataLst>
                <p:tags r:id="rId1"/>
              </p:custDataLst>
            </p:nvPr>
          </p:nvPicPr>
          <p:blipFill>
            <a:blip r:embed="rId3"/>
            <a:stretch>
              <a:fillRect/>
            </a:stretch>
          </p:blipFill>
          <p:spPr>
            <a:xfrm>
              <a:off x="12863" y="1772"/>
              <a:ext cx="735" cy="735"/>
            </a:xfrm>
            <a:prstGeom prst="rect">
              <a:avLst/>
            </a:prstGeom>
          </p:spPr>
        </p:pic>
        <p:sp>
          <p:nvSpPr>
            <p:cNvPr id="10" name="Google Shape;199;p25">
              <a:extLst>
                <a:ext uri="{FF2B5EF4-FFF2-40B4-BE49-F238E27FC236}">
                  <a16:creationId xmlns:a16="http://schemas.microsoft.com/office/drawing/2014/main" id="{600D49AF-59C4-48B7-9B76-A171645F9FA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1645B7B-36A7-4469-887A-CF1BDC832694}"/>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99;p25">
              <a:extLst>
                <a:ext uri="{FF2B5EF4-FFF2-40B4-BE49-F238E27FC236}">
                  <a16:creationId xmlns:a16="http://schemas.microsoft.com/office/drawing/2014/main" id="{8398D0B4-2DEC-40FC-BA3E-8929C18E38F1}"/>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99;p25">
              <a:extLst>
                <a:ext uri="{FF2B5EF4-FFF2-40B4-BE49-F238E27FC236}">
                  <a16:creationId xmlns:a16="http://schemas.microsoft.com/office/drawing/2014/main" id="{4D0C2D48-9456-4755-A8E2-10332D952195}"/>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99;p25">
              <a:extLst>
                <a:ext uri="{FF2B5EF4-FFF2-40B4-BE49-F238E27FC236}">
                  <a16:creationId xmlns:a16="http://schemas.microsoft.com/office/drawing/2014/main" id="{9947CC25-F20F-4FB9-AB55-B6B5A5D2F03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5" name="31" descr="图片1">
            <a:extLst>
              <a:ext uri="{FF2B5EF4-FFF2-40B4-BE49-F238E27FC236}">
                <a16:creationId xmlns:a16="http://schemas.microsoft.com/office/drawing/2014/main" id="{62C8497D-FAB4-41A3-8E9E-FB968CEDDEA4}"/>
              </a:ext>
            </a:extLst>
          </p:cNvPr>
          <p:cNvPicPr>
            <a:picLocks noChangeAspect="1"/>
          </p:cNvPicPr>
          <p:nvPr/>
        </p:nvPicPr>
        <p:blipFill>
          <a:blip r:embed="rId4"/>
          <a:srcRect l="40063" b="70255"/>
          <a:stretch>
            <a:fillRect/>
          </a:stretch>
        </p:blipFill>
        <p:spPr>
          <a:xfrm>
            <a:off x="0" y="5795010"/>
            <a:ext cx="1800860" cy="1062990"/>
          </a:xfrm>
          <a:prstGeom prst="rect">
            <a:avLst/>
          </a:prstGeom>
        </p:spPr>
      </p:pic>
      <p:sp>
        <p:nvSpPr>
          <p:cNvPr id="16" name="Google Shape;200;p25">
            <a:extLst>
              <a:ext uri="{FF2B5EF4-FFF2-40B4-BE49-F238E27FC236}">
                <a16:creationId xmlns:a16="http://schemas.microsoft.com/office/drawing/2014/main" id="{2B7DF3FC-1BCA-43DA-9163-65E761EBBCBE}"/>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12">
            <a:extLst>
              <a:ext uri="{FF2B5EF4-FFF2-40B4-BE49-F238E27FC236}">
                <a16:creationId xmlns:a16="http://schemas.microsoft.com/office/drawing/2014/main" id="{A96D44B8-8B8B-42FF-9BE9-4581EA28B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pic>
        <p:nvPicPr>
          <p:cNvPr id="18" name="Picture 17">
            <a:extLst>
              <a:ext uri="{FF2B5EF4-FFF2-40B4-BE49-F238E27FC236}">
                <a16:creationId xmlns:a16="http://schemas.microsoft.com/office/drawing/2014/main" id="{E629EA71-DC8B-4FF8-9226-36FBC908D53F}"/>
              </a:ext>
            </a:extLst>
          </p:cNvPr>
          <p:cNvPicPr>
            <a:picLocks noChangeAspect="1"/>
          </p:cNvPicPr>
          <p:nvPr/>
        </p:nvPicPr>
        <p:blipFill>
          <a:blip r:embed="rId6"/>
          <a:stretch>
            <a:fillRect/>
          </a:stretch>
        </p:blipFill>
        <p:spPr>
          <a:xfrm>
            <a:off x="5083048" y="765443"/>
            <a:ext cx="2032604" cy="2032604"/>
          </a:xfrm>
          <a:prstGeom prst="rect">
            <a:avLst/>
          </a:prstGeom>
        </p:spPr>
      </p:pic>
    </p:spTree>
    <p:extLst>
      <p:ext uri="{BB962C8B-B14F-4D97-AF65-F5344CB8AC3E}">
        <p14:creationId xmlns:p14="http://schemas.microsoft.com/office/powerpoint/2010/main" val="3283798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14:presetBounceEnd="83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83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83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883747"/>
            <a:ext cx="11506200" cy="5355312"/>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Một buổi sáng, sóc lấy một tờ giấy và viết thư cho kiến. Sóc </a:t>
            </a:r>
            <a:r>
              <a:rPr lang="vi-VN" sz="3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 nót</a:t>
            </a:r>
            <a:r>
              <a:rPr lang="vi-VN" sz="3800">
                <a:latin typeface="Arial-Rounded" panose="020B0500000000000000" pitchFamily="34" charset="0"/>
                <a:ea typeface="Arial-Rounded" panose="020B0500000000000000" pitchFamily="34" charset="0"/>
                <a:cs typeface="Arial-Rounded" panose="020B0500000000000000" pitchFamily="34" charset="0"/>
              </a:rPr>
              <a:t> ghi: “Tớ nhớ cậu.”. Một cơn gió đi ngang qua mang theo lá thư. Chiều hôm đó, kiến đi dạo trong rừng. Một lá thư nhè nhẹ bay xuống. Kiến reo lên:” A, thư của sóc!”.</a:t>
            </a: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sp>
        <p:nvSpPr>
          <p:cNvPr id="5" name="TextBox 4">
            <a:extLst>
              <a:ext uri="{FF2B5EF4-FFF2-40B4-BE49-F238E27FC236}">
                <a16:creationId xmlns:a16="http://schemas.microsoft.com/office/drawing/2014/main" id="{14B43319-EB2A-4BD3-A543-33D1BEAF16AD}"/>
              </a:ext>
            </a:extLst>
          </p:cNvPr>
          <p:cNvSpPr txBox="1"/>
          <p:nvPr/>
        </p:nvSpPr>
        <p:spPr>
          <a:xfrm>
            <a:off x="4724400" y="333342"/>
            <a:ext cx="2924943" cy="646331"/>
          </a:xfrm>
          <a:prstGeom prst="rect">
            <a:avLst/>
          </a:prstGeom>
          <a:noFill/>
        </p:spPr>
        <p:txBody>
          <a:bodyPr wrap="square" rtlCol="0">
            <a:spAutoFit/>
          </a:bodyPr>
          <a:lstStyle/>
          <a:p>
            <a:pPr algn="ctr"/>
            <a:r>
              <a:rPr lang="en-US" sz="36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72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DF7E16F0-BAC7-4DDF-B3F4-F0AE0EDCC808}"/>
              </a:ext>
            </a:extLst>
          </p:cNvPr>
          <p:cNvPicPr>
            <a:picLocks noChangeAspect="1"/>
          </p:cNvPicPr>
          <p:nvPr/>
        </p:nvPicPr>
        <p:blipFill rotWithShape="1">
          <a:blip r:embed="rId3"/>
          <a:srcRect l="20762" t="12636" r="18835" b="29239"/>
          <a:stretch/>
        </p:blipFill>
        <p:spPr>
          <a:xfrm>
            <a:off x="272394" y="898987"/>
            <a:ext cx="504497" cy="549267"/>
          </a:xfrm>
          <a:prstGeom prst="rect">
            <a:avLst/>
          </a:prstGeom>
        </p:spPr>
      </p:pic>
      <p:pic>
        <p:nvPicPr>
          <p:cNvPr id="7" name="Picture 6">
            <a:extLst>
              <a:ext uri="{FF2B5EF4-FFF2-40B4-BE49-F238E27FC236}">
                <a16:creationId xmlns:a16="http://schemas.microsoft.com/office/drawing/2014/main" id="{37976DE7-70D5-4102-AD82-872FD23DCBC9}"/>
              </a:ext>
            </a:extLst>
          </p:cNvPr>
          <p:cNvPicPr>
            <a:picLocks noChangeAspect="1"/>
          </p:cNvPicPr>
          <p:nvPr/>
        </p:nvPicPr>
        <p:blipFill rotWithShape="1">
          <a:blip r:embed="rId4"/>
          <a:srcRect l="19799" t="15984" r="19799" b="25890"/>
          <a:stretch/>
        </p:blipFill>
        <p:spPr>
          <a:xfrm>
            <a:off x="272394" y="3294388"/>
            <a:ext cx="504497" cy="549268"/>
          </a:xfrm>
          <a:prstGeom prst="rect">
            <a:avLst/>
          </a:prstGeom>
        </p:spPr>
      </p:pic>
    </p:spTree>
    <p:extLst>
      <p:ext uri="{BB962C8B-B14F-4D97-AF65-F5344CB8AC3E}">
        <p14:creationId xmlns:p14="http://schemas.microsoft.com/office/powerpoint/2010/main" val="66002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765512"/>
            <a:ext cx="11506200" cy="5940088"/>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Hôm sau, kiến ngồi bên thềm và viết thư</a:t>
            </a:r>
            <a:r>
              <a:rPr lang="en-US" sz="3800">
                <a:latin typeface="Arial-Rounded" panose="020B0500000000000000" pitchFamily="34" charset="0"/>
                <a:ea typeface="Arial-Rounded" panose="020B0500000000000000" pitchFamily="34" charset="0"/>
                <a:cs typeface="Arial-Rounded" panose="020B0500000000000000" pitchFamily="34" charset="0"/>
              </a:rPr>
              <a:t> cho sóc</a:t>
            </a:r>
            <a:r>
              <a:rPr lang="vi-VN" sz="3800">
                <a:latin typeface="Arial-Rounded" panose="020B0500000000000000" pitchFamily="34" charset="0"/>
                <a:ea typeface="Arial-Rounded" panose="020B0500000000000000" pitchFamily="34" charset="0"/>
                <a:cs typeface="Arial-Rounded" panose="020B0500000000000000" pitchFamily="34" charset="0"/>
              </a:rPr>
              <a:t>.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3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cặm cụi </a:t>
            </a:r>
            <a:r>
              <a:rPr lang="vi-VN" sz="3800">
                <a:latin typeface="Arial-Rounded" panose="020B0500000000000000" pitchFamily="34" charset="0"/>
                <a:ea typeface="Arial-Rounded" panose="020B0500000000000000" pitchFamily="34" charset="0"/>
                <a:cs typeface="Arial-Rounded" panose="020B0500000000000000" pitchFamily="34" charset="0"/>
              </a:rPr>
              <a:t>viết đi viết lại trong nhiều giờ liền. </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 Thư viết: “Sóc ơi, tớ cũng nhớ cậu!”.</a:t>
            </a:r>
          </a:p>
          <a:p>
            <a:pPr marL="266700" algn="just"/>
            <a:r>
              <a:rPr lang="vi-VN" sz="3800">
                <a:latin typeface="Arial-Rounded" panose="020B0500000000000000" pitchFamily="34" charset="0"/>
                <a:ea typeface="Arial-Rounded" panose="020B0500000000000000" pitchFamily="34" charset="0"/>
                <a:cs typeface="Arial-Rounded" panose="020B0500000000000000" pitchFamily="34" charset="0"/>
              </a:rPr>
              <a:t>					</a:t>
            </a:r>
            <a:r>
              <a:rPr lang="en-US" sz="3800">
                <a:latin typeface="Arial-Rounded" panose="020B0500000000000000" pitchFamily="34" charset="0"/>
                <a:ea typeface="Arial-Rounded" panose="020B0500000000000000" pitchFamily="34" charset="0"/>
                <a:cs typeface="Arial-Rounded" panose="020B0500000000000000" pitchFamily="34" charset="0"/>
              </a:rPr>
              <a:t>		</a:t>
            </a:r>
            <a:r>
              <a:rPr lang="vi-VN" sz="3200" i="1">
                <a:latin typeface="Arial-Rounded" panose="020B0500000000000000" pitchFamily="34" charset="0"/>
                <a:ea typeface="Arial-Rounded" panose="020B0500000000000000" pitchFamily="34" charset="0"/>
                <a:cs typeface="Arial-Rounded" panose="020B0500000000000000" pitchFamily="34" charset="0"/>
              </a:rPr>
              <a:t>( Theo Tun Te-le-g</a:t>
            </a:r>
            <a:r>
              <a:rPr lang="en-US" sz="3200" i="1">
                <a:latin typeface="Arial-Rounded" panose="020B0500000000000000" pitchFamily="34" charset="0"/>
                <a:ea typeface="Arial-Rounded" panose="020B0500000000000000" pitchFamily="34" charset="0"/>
                <a:cs typeface="Arial-Rounded" panose="020B0500000000000000" pitchFamily="34" charset="0"/>
              </a:rPr>
              <a:t>ơ</a:t>
            </a:r>
            <a:r>
              <a:rPr lang="vi-VN" sz="3200" i="1">
                <a:latin typeface="Arial-Rounded" panose="020B0500000000000000" pitchFamily="34" charset="0"/>
                <a:ea typeface="Arial-Rounded" panose="020B0500000000000000" pitchFamily="34" charset="0"/>
                <a:cs typeface="Arial-Rounded" panose="020B0500000000000000" pitchFamily="34" charset="0"/>
              </a:rPr>
              <a:t>n)</a:t>
            </a:r>
            <a:endParaRPr lang="en-US" sz="38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pic>
        <p:nvPicPr>
          <p:cNvPr id="5" name="Picture 4">
            <a:extLst>
              <a:ext uri="{FF2B5EF4-FFF2-40B4-BE49-F238E27FC236}">
                <a16:creationId xmlns:a16="http://schemas.microsoft.com/office/drawing/2014/main" id="{BDA1EA88-B9F7-4AF5-86DC-F7F8E2EE6CFC}"/>
              </a:ext>
            </a:extLst>
          </p:cNvPr>
          <p:cNvPicPr>
            <a:picLocks noChangeAspect="1"/>
          </p:cNvPicPr>
          <p:nvPr/>
        </p:nvPicPr>
        <p:blipFill rotWithShape="1">
          <a:blip r:embed="rId3"/>
          <a:srcRect l="13976" t="11560" r="18072" b="22677"/>
          <a:stretch/>
        </p:blipFill>
        <p:spPr>
          <a:xfrm>
            <a:off x="316230" y="780752"/>
            <a:ext cx="567559" cy="621437"/>
          </a:xfrm>
          <a:prstGeom prst="rect">
            <a:avLst/>
          </a:prstGeom>
        </p:spPr>
      </p:pic>
    </p:spTree>
    <p:extLst>
      <p:ext uri="{BB962C8B-B14F-4D97-AF65-F5344CB8AC3E}">
        <p14:creationId xmlns:p14="http://schemas.microsoft.com/office/powerpoint/2010/main" val="2807289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a:extLst>
              <a:ext uri="{FF2B5EF4-FFF2-40B4-BE49-F238E27FC236}">
                <a16:creationId xmlns:a16="http://schemas.microsoft.com/office/drawing/2014/main" id="{584A7066-0D97-4644-B528-A3960098C98E}"/>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TextBox 6">
            <a:extLst>
              <a:ext uri="{FF2B5EF4-FFF2-40B4-BE49-F238E27FC236}">
                <a16:creationId xmlns:a16="http://schemas.microsoft.com/office/drawing/2014/main" id="{ECDC2339-ED63-4CB3-B0E1-F7E1B5C14083}"/>
              </a:ext>
            </a:extLst>
          </p:cNvPr>
          <p:cNvSpPr txBox="1"/>
          <p:nvPr/>
        </p:nvSpPr>
        <p:spPr>
          <a:xfrm>
            <a:off x="2886710" y="3084446"/>
            <a:ext cx="6254326" cy="1015663"/>
          </a:xfrm>
          <a:prstGeom prst="rect">
            <a:avLst/>
          </a:prstGeom>
          <a:noFill/>
        </p:spPr>
        <p:txBody>
          <a:bodyPr wrap="square" rtlCol="0">
            <a:spAutoFit/>
          </a:bodyPr>
          <a:lstStyle/>
          <a:p>
            <a:pPr algn="ctr"/>
            <a:r>
              <a:rPr lang="en-US" sz="6000">
                <a:solidFill>
                  <a:schemeClr val="bg1"/>
                </a:solidFill>
                <a:effectLst>
                  <a:outerShdw blurRad="38100" dist="38100" dir="2700000" algn="tl">
                    <a:srgbClr val="000000">
                      <a:alpha val="43137"/>
                    </a:srgbClr>
                  </a:outerShdw>
                </a:effectLst>
                <a:latin typeface="HP-167" panose="020B0803050302020204" pitchFamily="34" charset="0"/>
              </a:rPr>
              <a:t>LUYỆN TẬP</a:t>
            </a:r>
            <a:endParaRPr lang="en-US" sz="6000" dirty="0">
              <a:solidFill>
                <a:schemeClr val="bg1"/>
              </a:solidFill>
              <a:effectLst>
                <a:outerShdw blurRad="38100" dist="38100" dir="2700000" algn="tl">
                  <a:srgbClr val="000000">
                    <a:alpha val="43137"/>
                  </a:srgbClr>
                </a:outerShdw>
              </a:effectLst>
              <a:latin typeface="HP-167" panose="020B0803050302020204" pitchFamily="34" charset="0"/>
            </a:endParaRPr>
          </a:p>
        </p:txBody>
      </p:sp>
      <p:grpSp>
        <p:nvGrpSpPr>
          <p:cNvPr id="8" name="1">
            <a:extLst>
              <a:ext uri="{FF2B5EF4-FFF2-40B4-BE49-F238E27FC236}">
                <a16:creationId xmlns:a16="http://schemas.microsoft.com/office/drawing/2014/main" id="{EF4B78AF-475B-4CA8-B0CE-8FE5E02E12BC}"/>
              </a:ext>
            </a:extLst>
          </p:cNvPr>
          <p:cNvGrpSpPr/>
          <p:nvPr/>
        </p:nvGrpSpPr>
        <p:grpSpPr>
          <a:xfrm>
            <a:off x="1371600" y="1657587"/>
            <a:ext cx="8200814" cy="4474634"/>
            <a:chOff x="3912" y="988"/>
            <a:chExt cx="9686" cy="5285"/>
          </a:xfrm>
        </p:grpSpPr>
        <p:pic>
          <p:nvPicPr>
            <p:cNvPr id="9" name="15" descr="铅笔">
              <a:extLst>
                <a:ext uri="{FF2B5EF4-FFF2-40B4-BE49-F238E27FC236}">
                  <a16:creationId xmlns:a16="http://schemas.microsoft.com/office/drawing/2014/main" id="{917BD8EB-3DCA-4656-BFF9-9B4EA53FE6C2}"/>
                </a:ext>
              </a:extLst>
            </p:cNvPr>
            <p:cNvPicPr>
              <a:picLocks noChangeAspect="1"/>
            </p:cNvPicPr>
            <p:nvPr>
              <p:custDataLst>
                <p:tags r:id="rId1"/>
              </p:custDataLst>
            </p:nvPr>
          </p:nvPicPr>
          <p:blipFill>
            <a:blip r:embed="rId3"/>
            <a:stretch>
              <a:fillRect/>
            </a:stretch>
          </p:blipFill>
          <p:spPr>
            <a:xfrm>
              <a:off x="12863" y="1772"/>
              <a:ext cx="735" cy="735"/>
            </a:xfrm>
            <a:prstGeom prst="rect">
              <a:avLst/>
            </a:prstGeom>
          </p:spPr>
        </p:pic>
        <p:sp>
          <p:nvSpPr>
            <p:cNvPr id="10" name="Google Shape;199;p25">
              <a:extLst>
                <a:ext uri="{FF2B5EF4-FFF2-40B4-BE49-F238E27FC236}">
                  <a16:creationId xmlns:a16="http://schemas.microsoft.com/office/drawing/2014/main" id="{600D49AF-59C4-48B7-9B76-A171645F9FA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1645B7B-36A7-4469-887A-CF1BDC832694}"/>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99;p25">
              <a:extLst>
                <a:ext uri="{FF2B5EF4-FFF2-40B4-BE49-F238E27FC236}">
                  <a16:creationId xmlns:a16="http://schemas.microsoft.com/office/drawing/2014/main" id="{8398D0B4-2DEC-40FC-BA3E-8929C18E38F1}"/>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99;p25">
              <a:extLst>
                <a:ext uri="{FF2B5EF4-FFF2-40B4-BE49-F238E27FC236}">
                  <a16:creationId xmlns:a16="http://schemas.microsoft.com/office/drawing/2014/main" id="{4D0C2D48-9456-4755-A8E2-10332D952195}"/>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99;p25">
              <a:extLst>
                <a:ext uri="{FF2B5EF4-FFF2-40B4-BE49-F238E27FC236}">
                  <a16:creationId xmlns:a16="http://schemas.microsoft.com/office/drawing/2014/main" id="{9947CC25-F20F-4FB9-AB55-B6B5A5D2F03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5" name="31" descr="图片1">
            <a:extLst>
              <a:ext uri="{FF2B5EF4-FFF2-40B4-BE49-F238E27FC236}">
                <a16:creationId xmlns:a16="http://schemas.microsoft.com/office/drawing/2014/main" id="{62C8497D-FAB4-41A3-8E9E-FB968CEDDEA4}"/>
              </a:ext>
            </a:extLst>
          </p:cNvPr>
          <p:cNvPicPr>
            <a:picLocks noChangeAspect="1"/>
          </p:cNvPicPr>
          <p:nvPr/>
        </p:nvPicPr>
        <p:blipFill>
          <a:blip r:embed="rId4"/>
          <a:srcRect l="40063" b="70255"/>
          <a:stretch>
            <a:fillRect/>
          </a:stretch>
        </p:blipFill>
        <p:spPr>
          <a:xfrm>
            <a:off x="0" y="5795010"/>
            <a:ext cx="1800860" cy="1062990"/>
          </a:xfrm>
          <a:prstGeom prst="rect">
            <a:avLst/>
          </a:prstGeom>
        </p:spPr>
      </p:pic>
      <p:sp>
        <p:nvSpPr>
          <p:cNvPr id="16" name="Google Shape;200;p25">
            <a:extLst>
              <a:ext uri="{FF2B5EF4-FFF2-40B4-BE49-F238E27FC236}">
                <a16:creationId xmlns:a16="http://schemas.microsoft.com/office/drawing/2014/main" id="{2B7DF3FC-1BCA-43DA-9163-65E761EBBCBE}"/>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12">
            <a:extLst>
              <a:ext uri="{FF2B5EF4-FFF2-40B4-BE49-F238E27FC236}">
                <a16:creationId xmlns:a16="http://schemas.microsoft.com/office/drawing/2014/main" id="{A96D44B8-8B8B-42FF-9BE9-4581EA28B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pic>
        <p:nvPicPr>
          <p:cNvPr id="19" name="Picture 18">
            <a:extLst>
              <a:ext uri="{FF2B5EF4-FFF2-40B4-BE49-F238E27FC236}">
                <a16:creationId xmlns:a16="http://schemas.microsoft.com/office/drawing/2014/main" id="{B4D3716F-789C-4E74-93D0-027882F29DFA}"/>
              </a:ext>
            </a:extLst>
          </p:cNvPr>
          <p:cNvPicPr>
            <a:picLocks noChangeAspect="1"/>
          </p:cNvPicPr>
          <p:nvPr/>
        </p:nvPicPr>
        <p:blipFill>
          <a:blip r:embed="rId6"/>
          <a:stretch>
            <a:fillRect/>
          </a:stretch>
        </p:blipFill>
        <p:spPr>
          <a:xfrm>
            <a:off x="5028156" y="712470"/>
            <a:ext cx="2133600" cy="2133600"/>
          </a:xfrm>
          <a:prstGeom prst="rect">
            <a:avLst/>
          </a:prstGeom>
        </p:spPr>
      </p:pic>
    </p:spTree>
    <p:extLst>
      <p:ext uri="{BB962C8B-B14F-4D97-AF65-F5344CB8AC3E}">
        <p14:creationId xmlns:p14="http://schemas.microsoft.com/office/powerpoint/2010/main" val="971756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14:presetBounceEnd="83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83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83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0E2F23-52E9-4C8F-98BF-F671E6E28EAE}"/>
              </a:ext>
            </a:extLst>
          </p:cNvPr>
          <p:cNvSpPr txBox="1"/>
          <p:nvPr/>
        </p:nvSpPr>
        <p:spPr>
          <a:xfrm>
            <a:off x="1021153" y="152400"/>
            <a:ext cx="10866047" cy="1323439"/>
          </a:xfrm>
          <a:prstGeom prst="rect">
            <a:avLst/>
          </a:prstGeom>
          <a:noFill/>
        </p:spPr>
        <p:txBody>
          <a:bodyPr wrap="square">
            <a:spAutoFit/>
          </a:bodyPr>
          <a:lstStyle/>
          <a:p>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en-US" sz="4000" b="1">
                <a:latin typeface="Arial-Rounded" panose="020B0500000000000000" pitchFamily="34" charset="0"/>
                <a:ea typeface="Arial-Rounded" panose="020B0500000000000000" pitchFamily="34" charset="0"/>
                <a:cs typeface="Arial-Rounded" panose="020B0500000000000000" pitchFamily="34" charset="0"/>
              </a:rPr>
              <a:t>Đóng vai sóc và kiến để nói và đáp lời chào lúc chia tay.</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8A1742A-B898-47FB-8BE7-5A325F5D0C8B}"/>
              </a:ext>
            </a:extLst>
          </p:cNvPr>
          <p:cNvGrpSpPr/>
          <p:nvPr/>
        </p:nvGrpSpPr>
        <p:grpSpPr>
          <a:xfrm>
            <a:off x="0" y="3810"/>
            <a:ext cx="853942" cy="1068901"/>
            <a:chOff x="253799" y="259752"/>
            <a:chExt cx="853942" cy="1068901"/>
          </a:xfrm>
        </p:grpSpPr>
        <p:sp>
          <p:nvSpPr>
            <p:cNvPr id="10" name="51">
              <a:extLst>
                <a:ext uri="{FF2B5EF4-FFF2-40B4-BE49-F238E27FC236}">
                  <a16:creationId xmlns:a16="http://schemas.microsoft.com/office/drawing/2014/main" id="{1992B1D4-7ED9-4AD0-80A4-80642EF5A187}"/>
                </a:ext>
              </a:extLst>
            </p:cNvPr>
            <p:cNvSpPr/>
            <p:nvPr/>
          </p:nvSpPr>
          <p:spPr>
            <a:xfrm>
              <a:off x="253799" y="259752"/>
              <a:ext cx="571915" cy="891155"/>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10">
              <a:extLst>
                <a:ext uri="{FF2B5EF4-FFF2-40B4-BE49-F238E27FC236}">
                  <a16:creationId xmlns:a16="http://schemas.microsoft.com/office/drawing/2014/main" id="{57F14FA6-FB2B-4C0F-AC2E-0250230856B1}"/>
                </a:ext>
              </a:extLst>
            </p:cNvPr>
            <p:cNvPicPr>
              <a:picLocks noChangeAspect="1"/>
            </p:cNvPicPr>
            <p:nvPr userDrawn="1"/>
          </p:nvPicPr>
          <p:blipFill>
            <a:blip r:embed="rId3"/>
            <a:stretch>
              <a:fillRect/>
            </a:stretch>
          </p:blipFill>
          <p:spPr>
            <a:xfrm>
              <a:off x="425879" y="646791"/>
              <a:ext cx="681862" cy="681862"/>
            </a:xfrm>
            <a:prstGeom prst="rect">
              <a:avLst/>
            </a:prstGeom>
          </p:spPr>
        </p:pic>
      </p:grpSp>
      <p:pic>
        <p:nvPicPr>
          <p:cNvPr id="15" name="Picture 14">
            <a:extLst>
              <a:ext uri="{FF2B5EF4-FFF2-40B4-BE49-F238E27FC236}">
                <a16:creationId xmlns:a16="http://schemas.microsoft.com/office/drawing/2014/main" id="{2190EF28-5997-4311-AE96-A057676395F4}"/>
              </a:ext>
            </a:extLst>
          </p:cNvPr>
          <p:cNvPicPr>
            <a:picLocks noChangeAspect="1"/>
          </p:cNvPicPr>
          <p:nvPr/>
        </p:nvPicPr>
        <p:blipFill rotWithShape="1">
          <a:blip r:embed="rId4"/>
          <a:srcRect t="857"/>
          <a:stretch/>
        </p:blipFill>
        <p:spPr>
          <a:xfrm>
            <a:off x="2514600" y="2219325"/>
            <a:ext cx="6781800" cy="3495675"/>
          </a:xfrm>
          <a:prstGeom prst="roundRect">
            <a:avLst/>
          </a:prstGeom>
          <a:ln>
            <a:solidFill>
              <a:srgbClr val="FEB444"/>
            </a:solidFill>
          </a:ln>
        </p:spPr>
      </p:pic>
      <p:grpSp>
        <p:nvGrpSpPr>
          <p:cNvPr id="16" name="42">
            <a:extLst>
              <a:ext uri="{FF2B5EF4-FFF2-40B4-BE49-F238E27FC236}">
                <a16:creationId xmlns:a16="http://schemas.microsoft.com/office/drawing/2014/main" id="{9438C2A6-920F-4C9C-AE93-B385CD520E7E}"/>
              </a:ext>
            </a:extLst>
          </p:cNvPr>
          <p:cNvGrpSpPr/>
          <p:nvPr/>
        </p:nvGrpSpPr>
        <p:grpSpPr>
          <a:xfrm rot="911071">
            <a:off x="673877" y="2217007"/>
            <a:ext cx="2590997" cy="1195245"/>
            <a:chOff x="2377842" y="5564941"/>
            <a:chExt cx="6966264" cy="757342"/>
          </a:xfrm>
        </p:grpSpPr>
        <p:sp>
          <p:nvSpPr>
            <p:cNvPr id="17" name="5">
              <a:extLst>
                <a:ext uri="{FF2B5EF4-FFF2-40B4-BE49-F238E27FC236}">
                  <a16:creationId xmlns:a16="http://schemas.microsoft.com/office/drawing/2014/main" id="{20C90599-8853-48C2-8A20-739A9D5ACC5F}"/>
                </a:ext>
              </a:extLst>
            </p:cNvPr>
            <p:cNvSpPr/>
            <p:nvPr/>
          </p:nvSpPr>
          <p:spPr>
            <a:xfrm rot="20688357" flipH="1">
              <a:off x="2410469" y="5564941"/>
              <a:ext cx="6933637" cy="757342"/>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18" name="TextBox 34">
              <a:extLst>
                <a:ext uri="{FF2B5EF4-FFF2-40B4-BE49-F238E27FC236}">
                  <a16:creationId xmlns:a16="http://schemas.microsoft.com/office/drawing/2014/main" id="{31C5881D-0D2A-4B0E-B0FA-3785B1F239AB}"/>
                </a:ext>
              </a:extLst>
            </p:cNvPr>
            <p:cNvSpPr txBox="1"/>
            <p:nvPr/>
          </p:nvSpPr>
          <p:spPr>
            <a:xfrm rot="20688929">
              <a:off x="2377842" y="5691919"/>
              <a:ext cx="6441180" cy="462676"/>
            </a:xfrm>
            <a:prstGeom prst="rect">
              <a:avLst/>
            </a:prstGeom>
            <a:noFill/>
          </p:spPr>
          <p:txBody>
            <a:bodyPr wrap="square" rtlCol="0">
              <a:spAutoFit/>
            </a:bodyPr>
            <a:lstStyle/>
            <a:p>
              <a:pPr algn="ctr">
                <a:lnSpc>
                  <a:spcPct val="150000"/>
                </a:lnSpc>
              </a:pPr>
              <a:r>
                <a:rPr lang="en-US"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grpSp>
        <p:nvGrpSpPr>
          <p:cNvPr id="19" name="42">
            <a:extLst>
              <a:ext uri="{FF2B5EF4-FFF2-40B4-BE49-F238E27FC236}">
                <a16:creationId xmlns:a16="http://schemas.microsoft.com/office/drawing/2014/main" id="{AFEBAC42-F410-4BBD-95EA-926D92CACA45}"/>
              </a:ext>
            </a:extLst>
          </p:cNvPr>
          <p:cNvGrpSpPr/>
          <p:nvPr/>
        </p:nvGrpSpPr>
        <p:grpSpPr>
          <a:xfrm>
            <a:off x="8042525" y="1788554"/>
            <a:ext cx="3269750" cy="1938991"/>
            <a:chOff x="2243623" y="5380587"/>
            <a:chExt cx="6455887" cy="974097"/>
          </a:xfrm>
        </p:grpSpPr>
        <p:sp>
          <p:nvSpPr>
            <p:cNvPr id="20" name="5">
              <a:extLst>
                <a:ext uri="{FF2B5EF4-FFF2-40B4-BE49-F238E27FC236}">
                  <a16:creationId xmlns:a16="http://schemas.microsoft.com/office/drawing/2014/main" id="{C48B2304-5974-497C-B9C2-EDD0D4E881CA}"/>
                </a:ext>
              </a:extLst>
            </p:cNvPr>
            <p:cNvSpPr/>
            <p:nvPr/>
          </p:nvSpPr>
          <p:spPr>
            <a:xfrm rot="1207584">
              <a:off x="2243623" y="5380587"/>
              <a:ext cx="6455887" cy="974097"/>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21" name="TextBox 34">
              <a:extLst>
                <a:ext uri="{FF2B5EF4-FFF2-40B4-BE49-F238E27FC236}">
                  <a16:creationId xmlns:a16="http://schemas.microsoft.com/office/drawing/2014/main" id="{D93498B1-30EE-4E2D-9018-D9A1226F00A5}"/>
                </a:ext>
              </a:extLst>
            </p:cNvPr>
            <p:cNvSpPr txBox="1"/>
            <p:nvPr/>
          </p:nvSpPr>
          <p:spPr>
            <a:xfrm>
              <a:off x="2462538" y="5581830"/>
              <a:ext cx="6208694" cy="510242"/>
            </a:xfrm>
            <a:prstGeom prst="rect">
              <a:avLst/>
            </a:prstGeom>
            <a:noFill/>
          </p:spPr>
          <p:txBody>
            <a:bodyPr wrap="square" rtlCol="0">
              <a:spAutoFit/>
            </a:bodyPr>
            <a:lstStyle/>
            <a:p>
              <a:pPr algn="ctr"/>
              <a:r>
                <a:rPr lang="en-US" sz="300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Cậu phải thường xuyên nhớ tớ đấy!</a:t>
              </a:r>
              <a:endParaRPr lang="vi-VN" sz="30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spTree>
    <p:extLst>
      <p:ext uri="{BB962C8B-B14F-4D97-AF65-F5344CB8AC3E}">
        <p14:creationId xmlns:p14="http://schemas.microsoft.com/office/powerpoint/2010/main" val="3057528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0E2F23-52E9-4C8F-98BF-F671E6E28EAE}"/>
              </a:ext>
            </a:extLst>
          </p:cNvPr>
          <p:cNvSpPr txBox="1"/>
          <p:nvPr/>
        </p:nvSpPr>
        <p:spPr>
          <a:xfrm>
            <a:off x="1021153" y="152400"/>
            <a:ext cx="10866047" cy="707886"/>
          </a:xfrm>
          <a:prstGeom prst="rect">
            <a:avLst/>
          </a:prstGeom>
          <a:noFill/>
        </p:spPr>
        <p:txBody>
          <a:bodyPr wrap="square">
            <a:spAutoFit/>
          </a:bodyPr>
          <a:lstStyle/>
          <a:p>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Em sẽ nói với bạn thế nào khi:</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8A1742A-B898-47FB-8BE7-5A325F5D0C8B}"/>
              </a:ext>
            </a:extLst>
          </p:cNvPr>
          <p:cNvGrpSpPr/>
          <p:nvPr/>
        </p:nvGrpSpPr>
        <p:grpSpPr>
          <a:xfrm>
            <a:off x="0" y="3810"/>
            <a:ext cx="853942" cy="1068901"/>
            <a:chOff x="253799" y="259752"/>
            <a:chExt cx="853942" cy="1068901"/>
          </a:xfrm>
        </p:grpSpPr>
        <p:sp>
          <p:nvSpPr>
            <p:cNvPr id="10" name="51">
              <a:extLst>
                <a:ext uri="{FF2B5EF4-FFF2-40B4-BE49-F238E27FC236}">
                  <a16:creationId xmlns:a16="http://schemas.microsoft.com/office/drawing/2014/main" id="{1992B1D4-7ED9-4AD0-80A4-80642EF5A187}"/>
                </a:ext>
              </a:extLst>
            </p:cNvPr>
            <p:cNvSpPr/>
            <p:nvPr/>
          </p:nvSpPr>
          <p:spPr>
            <a:xfrm>
              <a:off x="253799" y="259752"/>
              <a:ext cx="571915" cy="891155"/>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10">
              <a:extLst>
                <a:ext uri="{FF2B5EF4-FFF2-40B4-BE49-F238E27FC236}">
                  <a16:creationId xmlns:a16="http://schemas.microsoft.com/office/drawing/2014/main" id="{57F14FA6-FB2B-4C0F-AC2E-0250230856B1}"/>
                </a:ext>
              </a:extLst>
            </p:cNvPr>
            <p:cNvPicPr>
              <a:picLocks noChangeAspect="1"/>
            </p:cNvPicPr>
            <p:nvPr userDrawn="1"/>
          </p:nvPicPr>
          <p:blipFill>
            <a:blip r:embed="rId2"/>
            <a:stretch>
              <a:fillRect/>
            </a:stretch>
          </p:blipFill>
          <p:spPr>
            <a:xfrm>
              <a:off x="425879" y="646791"/>
              <a:ext cx="681862" cy="681862"/>
            </a:xfrm>
            <a:prstGeom prst="rect">
              <a:avLst/>
            </a:prstGeom>
          </p:spPr>
        </p:pic>
      </p:grpSp>
      <p:grpSp>
        <p:nvGrpSpPr>
          <p:cNvPr id="16" name="42">
            <a:extLst>
              <a:ext uri="{FF2B5EF4-FFF2-40B4-BE49-F238E27FC236}">
                <a16:creationId xmlns:a16="http://schemas.microsoft.com/office/drawing/2014/main" id="{9438C2A6-920F-4C9C-AE93-B385CD520E7E}"/>
              </a:ext>
            </a:extLst>
          </p:cNvPr>
          <p:cNvGrpSpPr/>
          <p:nvPr/>
        </p:nvGrpSpPr>
        <p:grpSpPr>
          <a:xfrm rot="911071">
            <a:off x="797105" y="2435422"/>
            <a:ext cx="2590997" cy="1195245"/>
            <a:chOff x="2377842" y="5564941"/>
            <a:chExt cx="6966264" cy="757342"/>
          </a:xfrm>
        </p:grpSpPr>
        <p:sp>
          <p:nvSpPr>
            <p:cNvPr id="17" name="5">
              <a:extLst>
                <a:ext uri="{FF2B5EF4-FFF2-40B4-BE49-F238E27FC236}">
                  <a16:creationId xmlns:a16="http://schemas.microsoft.com/office/drawing/2014/main" id="{20C90599-8853-48C2-8A20-739A9D5ACC5F}"/>
                </a:ext>
              </a:extLst>
            </p:cNvPr>
            <p:cNvSpPr/>
            <p:nvPr/>
          </p:nvSpPr>
          <p:spPr>
            <a:xfrm rot="20688357" flipH="1">
              <a:off x="2410469" y="5564941"/>
              <a:ext cx="6933637" cy="757342"/>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18" name="TextBox 34">
              <a:extLst>
                <a:ext uri="{FF2B5EF4-FFF2-40B4-BE49-F238E27FC236}">
                  <a16:creationId xmlns:a16="http://schemas.microsoft.com/office/drawing/2014/main" id="{31C5881D-0D2A-4B0E-B0FA-3785B1F239AB}"/>
                </a:ext>
              </a:extLst>
            </p:cNvPr>
            <p:cNvSpPr txBox="1"/>
            <p:nvPr/>
          </p:nvSpPr>
          <p:spPr>
            <a:xfrm rot="20688929">
              <a:off x="2377842" y="5691919"/>
              <a:ext cx="6441180" cy="462676"/>
            </a:xfrm>
            <a:prstGeom prst="rect">
              <a:avLst/>
            </a:prstGeom>
            <a:noFill/>
          </p:spPr>
          <p:txBody>
            <a:bodyPr wrap="square" rtlCol="0">
              <a:spAutoFit/>
            </a:bodyPr>
            <a:lstStyle/>
            <a:p>
              <a:pPr algn="ctr">
                <a:lnSpc>
                  <a:spcPct val="150000"/>
                </a:lnSpc>
              </a:pPr>
              <a:r>
                <a:rPr lang="en-US"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grpSp>
        <p:nvGrpSpPr>
          <p:cNvPr id="19" name="42">
            <a:extLst>
              <a:ext uri="{FF2B5EF4-FFF2-40B4-BE49-F238E27FC236}">
                <a16:creationId xmlns:a16="http://schemas.microsoft.com/office/drawing/2014/main" id="{AFEBAC42-F410-4BBD-95EA-926D92CACA45}"/>
              </a:ext>
            </a:extLst>
          </p:cNvPr>
          <p:cNvGrpSpPr/>
          <p:nvPr/>
        </p:nvGrpSpPr>
        <p:grpSpPr>
          <a:xfrm>
            <a:off x="7859544" y="1946809"/>
            <a:ext cx="3879250" cy="2300430"/>
            <a:chOff x="2243623" y="5380587"/>
            <a:chExt cx="6455887" cy="974097"/>
          </a:xfrm>
        </p:grpSpPr>
        <p:sp>
          <p:nvSpPr>
            <p:cNvPr id="20" name="5">
              <a:extLst>
                <a:ext uri="{FF2B5EF4-FFF2-40B4-BE49-F238E27FC236}">
                  <a16:creationId xmlns:a16="http://schemas.microsoft.com/office/drawing/2014/main" id="{C48B2304-5974-497C-B9C2-EDD0D4E881CA}"/>
                </a:ext>
              </a:extLst>
            </p:cNvPr>
            <p:cNvSpPr/>
            <p:nvPr/>
          </p:nvSpPr>
          <p:spPr>
            <a:xfrm rot="1207584">
              <a:off x="2243623" y="5380587"/>
              <a:ext cx="6455887" cy="974097"/>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21" name="TextBox 34">
              <a:extLst>
                <a:ext uri="{FF2B5EF4-FFF2-40B4-BE49-F238E27FC236}">
                  <a16:creationId xmlns:a16="http://schemas.microsoft.com/office/drawing/2014/main" id="{D93498B1-30EE-4E2D-9018-D9A1226F00A5}"/>
                </a:ext>
              </a:extLst>
            </p:cNvPr>
            <p:cNvSpPr txBox="1"/>
            <p:nvPr/>
          </p:nvSpPr>
          <p:spPr>
            <a:xfrm rot="626124">
              <a:off x="2956787" y="5547006"/>
              <a:ext cx="5463628" cy="768919"/>
            </a:xfrm>
            <a:prstGeom prst="rect">
              <a:avLst/>
            </a:prstGeom>
            <a:noFill/>
          </p:spPr>
          <p:txBody>
            <a:bodyPr wrap="square" rtlCol="0">
              <a:spAutoFit/>
            </a:bodyPr>
            <a:lstStyle/>
            <a:p>
              <a:pPr algn="ctr"/>
              <a:r>
                <a:rPr lang="en-US" sz="28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Tạm biệt cậu nhé! Tớ sẽ rất nhớ cậu! Chúng ta vẫn giữ liên lạc nhé!</a:t>
              </a:r>
              <a:endParaRPr lang="vi-VN" sz="28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sp>
        <p:nvSpPr>
          <p:cNvPr id="14" name="14">
            <a:extLst>
              <a:ext uri="{FF2B5EF4-FFF2-40B4-BE49-F238E27FC236}">
                <a16:creationId xmlns:a16="http://schemas.microsoft.com/office/drawing/2014/main" id="{AF2DC0AC-2387-423E-AB1A-5D79901AE220}"/>
              </a:ext>
            </a:extLst>
          </p:cNvPr>
          <p:cNvSpPr txBox="1"/>
          <p:nvPr/>
        </p:nvSpPr>
        <p:spPr>
          <a:xfrm>
            <a:off x="1219201" y="1032142"/>
            <a:ext cx="9143999" cy="707886"/>
          </a:xfrm>
          <a:prstGeom prst="rect">
            <a:avLst/>
          </a:prstGeom>
          <a:noFill/>
        </p:spPr>
        <p:txBody>
          <a:bodyPr wrap="square" rtlCol="0">
            <a:spAutoFit/>
          </a:bodyPr>
          <a:lstStyle/>
          <a:p>
            <a:pPr algn="just"/>
            <a:r>
              <a:rPr lang="vi-VN" sz="4000">
                <a:solidFill>
                  <a:srgbClr val="C00000"/>
                </a:solidFill>
                <a:latin typeface="Arial-Rounded" panose="020B0500000000000000" pitchFamily="34" charset="0"/>
                <a:ea typeface="Arial-Rounded" panose="020B0500000000000000" pitchFamily="34" charset="0"/>
                <a:cs typeface="Arial-Rounded" panose="020B0500000000000000" pitchFamily="34" charset="0"/>
              </a:rPr>
              <a:t>- Bạn chuyển đến một ngôi trường khác.</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22" name="22">
            <a:extLst>
              <a:ext uri="{FF2B5EF4-FFF2-40B4-BE49-F238E27FC236}">
                <a16:creationId xmlns:a16="http://schemas.microsoft.com/office/drawing/2014/main" id="{45D8E107-7B5C-4657-A71C-FF5E7DD8366E}"/>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1206396"/>
            <a:ext cx="1008095" cy="498265"/>
          </a:xfrm>
          <a:prstGeom prst="rect">
            <a:avLst/>
          </a:prstGeom>
        </p:spPr>
      </p:pic>
      <p:pic>
        <p:nvPicPr>
          <p:cNvPr id="2" name="Picture 1">
            <a:extLst>
              <a:ext uri="{FF2B5EF4-FFF2-40B4-BE49-F238E27FC236}">
                <a16:creationId xmlns:a16="http://schemas.microsoft.com/office/drawing/2014/main" id="{EEBDF241-0FB4-4365-A972-5C23B18025F3}"/>
              </a:ext>
            </a:extLst>
          </p:cNvPr>
          <p:cNvPicPr>
            <a:picLocks noChangeAspect="1"/>
          </p:cNvPicPr>
          <p:nvPr/>
        </p:nvPicPr>
        <p:blipFill>
          <a:blip r:embed="rId4"/>
          <a:stretch>
            <a:fillRect/>
          </a:stretch>
        </p:blipFill>
        <p:spPr>
          <a:xfrm>
            <a:off x="3273083" y="3033045"/>
            <a:ext cx="4896740" cy="3672555"/>
          </a:xfrm>
          <a:prstGeom prst="rect">
            <a:avLst/>
          </a:prstGeom>
        </p:spPr>
      </p:pic>
    </p:spTree>
    <p:extLst>
      <p:ext uri="{BB962C8B-B14F-4D97-AF65-F5344CB8AC3E}">
        <p14:creationId xmlns:p14="http://schemas.microsoft.com/office/powerpoint/2010/main" val="3811543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00BA4A-292F-425E-8905-4D84C140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969" y="2717283"/>
            <a:ext cx="2335692" cy="3965455"/>
          </a:xfrm>
          <a:prstGeom prst="rect">
            <a:avLst/>
          </a:prstGeom>
        </p:spPr>
      </p:pic>
      <p:sp>
        <p:nvSpPr>
          <p:cNvPr id="5" name="TextBox 4">
            <a:extLst>
              <a:ext uri="{FF2B5EF4-FFF2-40B4-BE49-F238E27FC236}">
                <a16:creationId xmlns:a16="http://schemas.microsoft.com/office/drawing/2014/main" id="{4F0E2F23-52E9-4C8F-98BF-F671E6E28EAE}"/>
              </a:ext>
            </a:extLst>
          </p:cNvPr>
          <p:cNvSpPr txBox="1"/>
          <p:nvPr/>
        </p:nvSpPr>
        <p:spPr>
          <a:xfrm>
            <a:off x="1021153" y="152400"/>
            <a:ext cx="10866047" cy="707886"/>
          </a:xfrm>
          <a:prstGeom prst="rect">
            <a:avLst/>
          </a:prstGeom>
          <a:noFill/>
        </p:spPr>
        <p:txBody>
          <a:bodyPr wrap="square">
            <a:spAutoFit/>
          </a:bodyPr>
          <a:lstStyle/>
          <a:p>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Em sẽ nói với bạn thế nào khi:</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8A1742A-B898-47FB-8BE7-5A325F5D0C8B}"/>
              </a:ext>
            </a:extLst>
          </p:cNvPr>
          <p:cNvGrpSpPr/>
          <p:nvPr/>
        </p:nvGrpSpPr>
        <p:grpSpPr>
          <a:xfrm>
            <a:off x="0" y="3810"/>
            <a:ext cx="853942" cy="1068901"/>
            <a:chOff x="253799" y="259752"/>
            <a:chExt cx="853942" cy="1068901"/>
          </a:xfrm>
        </p:grpSpPr>
        <p:sp>
          <p:nvSpPr>
            <p:cNvPr id="10" name="51">
              <a:extLst>
                <a:ext uri="{FF2B5EF4-FFF2-40B4-BE49-F238E27FC236}">
                  <a16:creationId xmlns:a16="http://schemas.microsoft.com/office/drawing/2014/main" id="{1992B1D4-7ED9-4AD0-80A4-80642EF5A187}"/>
                </a:ext>
              </a:extLst>
            </p:cNvPr>
            <p:cNvSpPr/>
            <p:nvPr/>
          </p:nvSpPr>
          <p:spPr>
            <a:xfrm>
              <a:off x="253799" y="259752"/>
              <a:ext cx="571915" cy="891155"/>
            </a:xfrm>
            <a:prstGeom prst="rect">
              <a:avLst/>
            </a:prstGeom>
            <a:solidFill>
              <a:srgbClr val="FEB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10">
              <a:extLst>
                <a:ext uri="{FF2B5EF4-FFF2-40B4-BE49-F238E27FC236}">
                  <a16:creationId xmlns:a16="http://schemas.microsoft.com/office/drawing/2014/main" id="{57F14FA6-FB2B-4C0F-AC2E-0250230856B1}"/>
                </a:ext>
              </a:extLst>
            </p:cNvPr>
            <p:cNvPicPr>
              <a:picLocks noChangeAspect="1"/>
            </p:cNvPicPr>
            <p:nvPr userDrawn="1"/>
          </p:nvPicPr>
          <p:blipFill>
            <a:blip r:embed="rId3"/>
            <a:stretch>
              <a:fillRect/>
            </a:stretch>
          </p:blipFill>
          <p:spPr>
            <a:xfrm>
              <a:off x="425879" y="646791"/>
              <a:ext cx="681862" cy="681862"/>
            </a:xfrm>
            <a:prstGeom prst="rect">
              <a:avLst/>
            </a:prstGeom>
          </p:spPr>
        </p:pic>
      </p:grpSp>
      <p:grpSp>
        <p:nvGrpSpPr>
          <p:cNvPr id="19" name="42">
            <a:extLst>
              <a:ext uri="{FF2B5EF4-FFF2-40B4-BE49-F238E27FC236}">
                <a16:creationId xmlns:a16="http://schemas.microsoft.com/office/drawing/2014/main" id="{AFEBAC42-F410-4BBD-95EA-926D92CACA45}"/>
              </a:ext>
            </a:extLst>
          </p:cNvPr>
          <p:cNvGrpSpPr/>
          <p:nvPr/>
        </p:nvGrpSpPr>
        <p:grpSpPr>
          <a:xfrm>
            <a:off x="8229600" y="1911884"/>
            <a:ext cx="3364910" cy="1993811"/>
            <a:chOff x="2243623" y="5380587"/>
            <a:chExt cx="6455887" cy="974097"/>
          </a:xfrm>
        </p:grpSpPr>
        <p:sp>
          <p:nvSpPr>
            <p:cNvPr id="20" name="5">
              <a:extLst>
                <a:ext uri="{FF2B5EF4-FFF2-40B4-BE49-F238E27FC236}">
                  <a16:creationId xmlns:a16="http://schemas.microsoft.com/office/drawing/2014/main" id="{C48B2304-5974-497C-B9C2-EDD0D4E881CA}"/>
                </a:ext>
              </a:extLst>
            </p:cNvPr>
            <p:cNvSpPr/>
            <p:nvPr/>
          </p:nvSpPr>
          <p:spPr>
            <a:xfrm rot="1207584">
              <a:off x="2243623" y="5380587"/>
              <a:ext cx="6455887" cy="974097"/>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21" name="TextBox 34">
              <a:extLst>
                <a:ext uri="{FF2B5EF4-FFF2-40B4-BE49-F238E27FC236}">
                  <a16:creationId xmlns:a16="http://schemas.microsoft.com/office/drawing/2014/main" id="{D93498B1-30EE-4E2D-9018-D9A1226F00A5}"/>
                </a:ext>
              </a:extLst>
            </p:cNvPr>
            <p:cNvSpPr txBox="1"/>
            <p:nvPr/>
          </p:nvSpPr>
          <p:spPr>
            <a:xfrm rot="626124">
              <a:off x="2932002" y="5507469"/>
              <a:ext cx="5463628" cy="456139"/>
            </a:xfrm>
            <a:prstGeom prst="rect">
              <a:avLst/>
            </a:prstGeom>
            <a:noFill/>
          </p:spPr>
          <p:txBody>
            <a:bodyPr wrap="square" rtlCol="0">
              <a:spAutoFit/>
            </a:bodyPr>
            <a:lstStyle/>
            <a:p>
              <a:pPr algn="ctr"/>
              <a:r>
                <a:rPr lang="vi-VN" sz="32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Tạm biệt cậu nhé! Tớ về trước đây!</a:t>
              </a:r>
              <a:endParaRPr lang="vi-VN" sz="32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sp>
        <p:nvSpPr>
          <p:cNvPr id="14" name="14">
            <a:extLst>
              <a:ext uri="{FF2B5EF4-FFF2-40B4-BE49-F238E27FC236}">
                <a16:creationId xmlns:a16="http://schemas.microsoft.com/office/drawing/2014/main" id="{AF2DC0AC-2387-423E-AB1A-5D79901AE220}"/>
              </a:ext>
            </a:extLst>
          </p:cNvPr>
          <p:cNvSpPr txBox="1"/>
          <p:nvPr/>
        </p:nvSpPr>
        <p:spPr>
          <a:xfrm>
            <a:off x="1219201" y="1032142"/>
            <a:ext cx="10761694" cy="707886"/>
          </a:xfrm>
          <a:prstGeom prst="rect">
            <a:avLst/>
          </a:prstGeom>
          <a:noFill/>
        </p:spPr>
        <p:txBody>
          <a:bodyPr wrap="square" rtlCol="0">
            <a:spAutoFit/>
          </a:bodyPr>
          <a:lstStyle/>
          <a:p>
            <a:pPr algn="just"/>
            <a:r>
              <a:rPr lang="vi-VN"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Tan học, em về trước còn bạn ở lại chờ bố mẹ đón</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pic>
        <p:nvPicPr>
          <p:cNvPr id="22" name="22">
            <a:extLst>
              <a:ext uri="{FF2B5EF4-FFF2-40B4-BE49-F238E27FC236}">
                <a16:creationId xmlns:a16="http://schemas.microsoft.com/office/drawing/2014/main" id="{45D8E107-7B5C-4657-A71C-FF5E7DD8366E}"/>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11105" y="1206396"/>
            <a:ext cx="1008095" cy="498265"/>
          </a:xfrm>
          <a:prstGeom prst="rect">
            <a:avLst/>
          </a:prstGeom>
        </p:spPr>
      </p:pic>
      <p:pic>
        <p:nvPicPr>
          <p:cNvPr id="8" name="Picture 7">
            <a:extLst>
              <a:ext uri="{FF2B5EF4-FFF2-40B4-BE49-F238E27FC236}">
                <a16:creationId xmlns:a16="http://schemas.microsoft.com/office/drawing/2014/main" id="{9091DBF6-92A9-45F8-892A-9A4CA0792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4650" y="2806113"/>
            <a:ext cx="3012750" cy="4051887"/>
          </a:xfrm>
          <a:prstGeom prst="rect">
            <a:avLst/>
          </a:prstGeom>
        </p:spPr>
      </p:pic>
      <p:grpSp>
        <p:nvGrpSpPr>
          <p:cNvPr id="16" name="42">
            <a:extLst>
              <a:ext uri="{FF2B5EF4-FFF2-40B4-BE49-F238E27FC236}">
                <a16:creationId xmlns:a16="http://schemas.microsoft.com/office/drawing/2014/main" id="{9438C2A6-920F-4C9C-AE93-B385CD520E7E}"/>
              </a:ext>
            </a:extLst>
          </p:cNvPr>
          <p:cNvGrpSpPr/>
          <p:nvPr/>
        </p:nvGrpSpPr>
        <p:grpSpPr>
          <a:xfrm rot="911071">
            <a:off x="955723" y="2252054"/>
            <a:ext cx="2590997" cy="1195245"/>
            <a:chOff x="2377842" y="5564941"/>
            <a:chExt cx="6966264" cy="757342"/>
          </a:xfrm>
        </p:grpSpPr>
        <p:sp>
          <p:nvSpPr>
            <p:cNvPr id="17" name="5">
              <a:extLst>
                <a:ext uri="{FF2B5EF4-FFF2-40B4-BE49-F238E27FC236}">
                  <a16:creationId xmlns:a16="http://schemas.microsoft.com/office/drawing/2014/main" id="{20C90599-8853-48C2-8A20-739A9D5ACC5F}"/>
                </a:ext>
              </a:extLst>
            </p:cNvPr>
            <p:cNvSpPr/>
            <p:nvPr/>
          </p:nvSpPr>
          <p:spPr>
            <a:xfrm rot="20688357" flipH="1">
              <a:off x="2410469" y="5564941"/>
              <a:ext cx="6933637" cy="757342"/>
            </a:xfrm>
            <a:custGeom>
              <a:avLst/>
              <a:gdLst>
                <a:gd name="connsiteX0" fmla="*/ 245640 w 3185585"/>
                <a:gd name="connsiteY0" fmla="*/ 2558061 h 2470864"/>
                <a:gd name="connsiteX1" fmla="*/ 385070 w 3185585"/>
                <a:gd name="connsiteY1" fmla="*/ 2040901 h 2470864"/>
                <a:gd name="connsiteX2" fmla="*/ 737754 w 3185585"/>
                <a:gd name="connsiteY2" fmla="*/ 193100 h 2470864"/>
                <a:gd name="connsiteX3" fmla="*/ 2568477 w 3185585"/>
                <a:gd name="connsiteY3" fmla="*/ 258919 h 2470864"/>
                <a:gd name="connsiteX4" fmla="*/ 2688113 w 3185585"/>
                <a:gd name="connsiteY4" fmla="*/ 2132382 h 2470864"/>
                <a:gd name="connsiteX5" fmla="*/ 862026 w 3185585"/>
                <a:gd name="connsiteY5" fmla="*/ 2333165 h 2470864"/>
                <a:gd name="connsiteX6" fmla="*/ 245640 w 3185585"/>
                <a:gd name="connsiteY6" fmla="*/ 2558061 h 2470864"/>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144185 w 3185748"/>
                <a:gd name="connsiteY0" fmla="*/ 2511881 h 2511881"/>
                <a:gd name="connsiteX1" fmla="*/ 385215 w 3185748"/>
                <a:gd name="connsiteY1" fmla="*/ 2040903 h 2511881"/>
                <a:gd name="connsiteX2" fmla="*/ 737899 w 3185748"/>
                <a:gd name="connsiteY2" fmla="*/ 193102 h 2511881"/>
                <a:gd name="connsiteX3" fmla="*/ 2568622 w 3185748"/>
                <a:gd name="connsiteY3" fmla="*/ 258921 h 2511881"/>
                <a:gd name="connsiteX4" fmla="*/ 2688258 w 3185748"/>
                <a:gd name="connsiteY4" fmla="*/ 2132384 h 2511881"/>
                <a:gd name="connsiteX5" fmla="*/ 862171 w 3185748"/>
                <a:gd name="connsiteY5" fmla="*/ 2333167 h 2511881"/>
                <a:gd name="connsiteX6" fmla="*/ 144185 w 3185748"/>
                <a:gd name="connsiteY6" fmla="*/ 2511881 h 2511881"/>
                <a:gd name="connsiteX0" fmla="*/ 32348 w 3095480"/>
                <a:gd name="connsiteY0" fmla="*/ 2533091 h 2533091"/>
                <a:gd name="connsiteX1" fmla="*/ 273378 w 3095480"/>
                <a:gd name="connsiteY1" fmla="*/ 2062113 h 2533091"/>
                <a:gd name="connsiteX2" fmla="*/ 626062 w 3095480"/>
                <a:gd name="connsiteY2" fmla="*/ 214312 h 2533091"/>
                <a:gd name="connsiteX3" fmla="*/ 2502966 w 3095480"/>
                <a:gd name="connsiteY3" fmla="*/ 252422 h 2533091"/>
                <a:gd name="connsiteX4" fmla="*/ 2576421 w 3095480"/>
                <a:gd name="connsiteY4" fmla="*/ 2153594 h 2533091"/>
                <a:gd name="connsiteX5" fmla="*/ 750334 w 3095480"/>
                <a:gd name="connsiteY5" fmla="*/ 2354377 h 2533091"/>
                <a:gd name="connsiteX6" fmla="*/ 32348 w 3095480"/>
                <a:gd name="connsiteY6" fmla="*/ 2533091 h 2533091"/>
                <a:gd name="connsiteX0" fmla="*/ 32348 w 3143028"/>
                <a:gd name="connsiteY0" fmla="*/ 2437637 h 2437637"/>
                <a:gd name="connsiteX1" fmla="*/ 273378 w 3143028"/>
                <a:gd name="connsiteY1" fmla="*/ 1966659 h 2437637"/>
                <a:gd name="connsiteX2" fmla="*/ 626062 w 3143028"/>
                <a:gd name="connsiteY2" fmla="*/ 118858 h 2437637"/>
                <a:gd name="connsiteX3" fmla="*/ 2502966 w 3143028"/>
                <a:gd name="connsiteY3" fmla="*/ 156968 h 2437637"/>
                <a:gd name="connsiteX4" fmla="*/ 2576421 w 3143028"/>
                <a:gd name="connsiteY4" fmla="*/ 2058140 h 2437637"/>
                <a:gd name="connsiteX5" fmla="*/ 750334 w 3143028"/>
                <a:gd name="connsiteY5" fmla="*/ 2258923 h 2437637"/>
                <a:gd name="connsiteX6" fmla="*/ 32348 w 3143028"/>
                <a:gd name="connsiteY6" fmla="*/ 2437637 h 2437637"/>
                <a:gd name="connsiteX0" fmla="*/ 302 w 2882983"/>
                <a:gd name="connsiteY0" fmla="*/ 2429672 h 2429672"/>
                <a:gd name="connsiteX1" fmla="*/ 241332 w 2882983"/>
                <a:gd name="connsiteY1" fmla="*/ 1958694 h 2429672"/>
                <a:gd name="connsiteX2" fmla="*/ 594016 w 2882983"/>
                <a:gd name="connsiteY2" fmla="*/ 110893 h 2429672"/>
                <a:gd name="connsiteX3" fmla="*/ 1420746 w 2882983"/>
                <a:gd name="connsiteY3" fmla="*/ 202955 h 2429672"/>
                <a:gd name="connsiteX4" fmla="*/ 2470920 w 2882983"/>
                <a:gd name="connsiteY4" fmla="*/ 149003 h 2429672"/>
                <a:gd name="connsiteX5" fmla="*/ 2544375 w 2882983"/>
                <a:gd name="connsiteY5" fmla="*/ 2050175 h 2429672"/>
                <a:gd name="connsiteX6" fmla="*/ 718288 w 2882983"/>
                <a:gd name="connsiteY6" fmla="*/ 2250958 h 2429672"/>
                <a:gd name="connsiteX7" fmla="*/ 302 w 2882983"/>
                <a:gd name="connsiteY7" fmla="*/ 2429672 h 2429672"/>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432154 w 2882681"/>
                <a:gd name="connsiteY2" fmla="*/ 564816 h 2403607"/>
                <a:gd name="connsiteX3" fmla="*/ 593714 w 2882681"/>
                <a:gd name="connsiteY3" fmla="*/ 84828 h 2403607"/>
                <a:gd name="connsiteX4" fmla="*/ 1420444 w 2882681"/>
                <a:gd name="connsiteY4" fmla="*/ 176890 h 2403607"/>
                <a:gd name="connsiteX5" fmla="*/ 2470618 w 2882681"/>
                <a:gd name="connsiteY5" fmla="*/ 122938 h 2403607"/>
                <a:gd name="connsiteX6" fmla="*/ 2544073 w 2882681"/>
                <a:gd name="connsiteY6" fmla="*/ 2024110 h 2403607"/>
                <a:gd name="connsiteX7" fmla="*/ 717986 w 2882681"/>
                <a:gd name="connsiteY7" fmla="*/ 2224893 h 2403607"/>
                <a:gd name="connsiteX8" fmla="*/ 0 w 2882681"/>
                <a:gd name="connsiteY8"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593714 w 2882681"/>
                <a:gd name="connsiteY4" fmla="*/ 84828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882681"/>
                <a:gd name="connsiteY0" fmla="*/ 2403607 h 2403607"/>
                <a:gd name="connsiteX1" fmla="*/ 241030 w 2882681"/>
                <a:gd name="connsiteY1" fmla="*/ 1932629 h 2403607"/>
                <a:gd name="connsiteX2" fmla="*/ 53463 w 2882681"/>
                <a:gd name="connsiteY2" fmla="*/ 1294489 h 2403607"/>
                <a:gd name="connsiteX3" fmla="*/ 432154 w 2882681"/>
                <a:gd name="connsiteY3" fmla="*/ 564816 h 2403607"/>
                <a:gd name="connsiteX4" fmla="*/ 861568 w 2882681"/>
                <a:gd name="connsiteY4" fmla="*/ 177192 h 2403607"/>
                <a:gd name="connsiteX5" fmla="*/ 1420444 w 2882681"/>
                <a:gd name="connsiteY5" fmla="*/ 176890 h 2403607"/>
                <a:gd name="connsiteX6" fmla="*/ 2470618 w 2882681"/>
                <a:gd name="connsiteY6" fmla="*/ 122938 h 2403607"/>
                <a:gd name="connsiteX7" fmla="*/ 2544073 w 2882681"/>
                <a:gd name="connsiteY7" fmla="*/ 2024110 h 2403607"/>
                <a:gd name="connsiteX8" fmla="*/ 717986 w 2882681"/>
                <a:gd name="connsiteY8" fmla="*/ 2224893 h 2403607"/>
                <a:gd name="connsiteX9" fmla="*/ 0 w 2882681"/>
                <a:gd name="connsiteY9" fmla="*/ 2403607 h 2403607"/>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47266"/>
                <a:gd name="connsiteY0" fmla="*/ 2327224 h 2327224"/>
                <a:gd name="connsiteX1" fmla="*/ 241030 w 2747266"/>
                <a:gd name="connsiteY1" fmla="*/ 1856246 h 2327224"/>
                <a:gd name="connsiteX2" fmla="*/ 53463 w 2747266"/>
                <a:gd name="connsiteY2" fmla="*/ 1218106 h 2327224"/>
                <a:gd name="connsiteX3" fmla="*/ 432154 w 2747266"/>
                <a:gd name="connsiteY3" fmla="*/ 488433 h 2327224"/>
                <a:gd name="connsiteX4" fmla="*/ 861568 w 2747266"/>
                <a:gd name="connsiteY4" fmla="*/ 100809 h 2327224"/>
                <a:gd name="connsiteX5" fmla="*/ 1420444 w 2747266"/>
                <a:gd name="connsiteY5" fmla="*/ 100507 h 2327224"/>
                <a:gd name="connsiteX6" fmla="*/ 2470618 w 2747266"/>
                <a:gd name="connsiteY6" fmla="*/ 46555 h 2327224"/>
                <a:gd name="connsiteX7" fmla="*/ 2676591 w 2747266"/>
                <a:gd name="connsiteY7" fmla="*/ 894833 h 2327224"/>
                <a:gd name="connsiteX8" fmla="*/ 2544073 w 2747266"/>
                <a:gd name="connsiteY8" fmla="*/ 1947727 h 2327224"/>
                <a:gd name="connsiteX9" fmla="*/ 717986 w 2747266"/>
                <a:gd name="connsiteY9" fmla="*/ 2148510 h 2327224"/>
                <a:gd name="connsiteX10" fmla="*/ 0 w 2747266"/>
                <a:gd name="connsiteY10" fmla="*/ 2327224 h 2327224"/>
                <a:gd name="connsiteX0" fmla="*/ 0 w 2798785"/>
                <a:gd name="connsiteY0" fmla="*/ 2327224 h 2327224"/>
                <a:gd name="connsiteX1" fmla="*/ 241030 w 2798785"/>
                <a:gd name="connsiteY1" fmla="*/ 1856246 h 2327224"/>
                <a:gd name="connsiteX2" fmla="*/ 53463 w 2798785"/>
                <a:gd name="connsiteY2" fmla="*/ 1218106 h 2327224"/>
                <a:gd name="connsiteX3" fmla="*/ 432154 w 2798785"/>
                <a:gd name="connsiteY3" fmla="*/ 488433 h 2327224"/>
                <a:gd name="connsiteX4" fmla="*/ 861568 w 2798785"/>
                <a:gd name="connsiteY4" fmla="*/ 100809 h 2327224"/>
                <a:gd name="connsiteX5" fmla="*/ 1420444 w 2798785"/>
                <a:gd name="connsiteY5" fmla="*/ 100507 h 2327224"/>
                <a:gd name="connsiteX6" fmla="*/ 2470618 w 2798785"/>
                <a:gd name="connsiteY6" fmla="*/ 46555 h 2327224"/>
                <a:gd name="connsiteX7" fmla="*/ 2676591 w 2798785"/>
                <a:gd name="connsiteY7" fmla="*/ 894833 h 2327224"/>
                <a:gd name="connsiteX8" fmla="*/ 2544073 w 2798785"/>
                <a:gd name="connsiteY8" fmla="*/ 1947727 h 2327224"/>
                <a:gd name="connsiteX9" fmla="*/ 717986 w 2798785"/>
                <a:gd name="connsiteY9" fmla="*/ 2148510 h 2327224"/>
                <a:gd name="connsiteX10" fmla="*/ 0 w 2798785"/>
                <a:gd name="connsiteY10" fmla="*/ 2327224 h 2327224"/>
                <a:gd name="connsiteX0" fmla="*/ 0 w 2751053"/>
                <a:gd name="connsiteY0" fmla="*/ 2327224 h 2327224"/>
                <a:gd name="connsiteX1" fmla="*/ 241030 w 2751053"/>
                <a:gd name="connsiteY1" fmla="*/ 1856246 h 2327224"/>
                <a:gd name="connsiteX2" fmla="*/ 53463 w 2751053"/>
                <a:gd name="connsiteY2" fmla="*/ 1218106 h 2327224"/>
                <a:gd name="connsiteX3" fmla="*/ 432154 w 2751053"/>
                <a:gd name="connsiteY3" fmla="*/ 488433 h 2327224"/>
                <a:gd name="connsiteX4" fmla="*/ 861568 w 2751053"/>
                <a:gd name="connsiteY4" fmla="*/ 100809 h 2327224"/>
                <a:gd name="connsiteX5" fmla="*/ 1420444 w 2751053"/>
                <a:gd name="connsiteY5" fmla="*/ 100507 h 2327224"/>
                <a:gd name="connsiteX6" fmla="*/ 2470618 w 2751053"/>
                <a:gd name="connsiteY6" fmla="*/ 46555 h 2327224"/>
                <a:gd name="connsiteX7" fmla="*/ 2676591 w 2751053"/>
                <a:gd name="connsiteY7" fmla="*/ 894833 h 2327224"/>
                <a:gd name="connsiteX8" fmla="*/ 2405527 w 2751053"/>
                <a:gd name="connsiteY8" fmla="*/ 1846127 h 2327224"/>
                <a:gd name="connsiteX9" fmla="*/ 717986 w 2751053"/>
                <a:gd name="connsiteY9" fmla="*/ 2148510 h 2327224"/>
                <a:gd name="connsiteX10" fmla="*/ 0 w 275105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27224 h 2327224"/>
                <a:gd name="connsiteX1" fmla="*/ 241030 w 2781573"/>
                <a:gd name="connsiteY1" fmla="*/ 1856246 h 2327224"/>
                <a:gd name="connsiteX2" fmla="*/ 53463 w 2781573"/>
                <a:gd name="connsiteY2" fmla="*/ 1218106 h 2327224"/>
                <a:gd name="connsiteX3" fmla="*/ 432154 w 2781573"/>
                <a:gd name="connsiteY3" fmla="*/ 488433 h 2327224"/>
                <a:gd name="connsiteX4" fmla="*/ 861568 w 2781573"/>
                <a:gd name="connsiteY4" fmla="*/ 100809 h 2327224"/>
                <a:gd name="connsiteX5" fmla="*/ 1420444 w 2781573"/>
                <a:gd name="connsiteY5" fmla="*/ 100507 h 2327224"/>
                <a:gd name="connsiteX6" fmla="*/ 2470618 w 2781573"/>
                <a:gd name="connsiteY6" fmla="*/ 46555 h 2327224"/>
                <a:gd name="connsiteX7" fmla="*/ 2676591 w 2781573"/>
                <a:gd name="connsiteY7" fmla="*/ 894833 h 2327224"/>
                <a:gd name="connsiteX8" fmla="*/ 2405527 w 2781573"/>
                <a:gd name="connsiteY8" fmla="*/ 1846127 h 2327224"/>
                <a:gd name="connsiteX9" fmla="*/ 717986 w 2781573"/>
                <a:gd name="connsiteY9" fmla="*/ 2148510 h 2327224"/>
                <a:gd name="connsiteX10" fmla="*/ 0 w 2781573"/>
                <a:gd name="connsiteY10" fmla="*/ 2327224 h 2327224"/>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420444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861568 w 2781573"/>
                <a:gd name="connsiteY4" fmla="*/ 141925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432154 w 2781573"/>
                <a:gd name="connsiteY3" fmla="*/ 529549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49026 w 2781573"/>
                <a:gd name="connsiteY3" fmla="*/ 686567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981640 w 2781573"/>
                <a:gd name="connsiteY3" fmla="*/ 280470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81640 w 2781573"/>
                <a:gd name="connsiteY4" fmla="*/ 280470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907749 w 2781573"/>
                <a:gd name="connsiteY4" fmla="*/ 465198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376736 w 2781573"/>
                <a:gd name="connsiteY3" fmla="*/ 566494 h 2368340"/>
                <a:gd name="connsiteX4" fmla="*/ 778439 w 2781573"/>
                <a:gd name="connsiteY4" fmla="*/ 502144 h 2368340"/>
                <a:gd name="connsiteX5" fmla="*/ 1632880 w 2781573"/>
                <a:gd name="connsiteY5" fmla="*/ 141623 h 2368340"/>
                <a:gd name="connsiteX6" fmla="*/ 2470618 w 2781573"/>
                <a:gd name="connsiteY6" fmla="*/ 87671 h 2368340"/>
                <a:gd name="connsiteX7" fmla="*/ 2676591 w 2781573"/>
                <a:gd name="connsiteY7" fmla="*/ 935949 h 2368340"/>
                <a:gd name="connsiteX8" fmla="*/ 2405527 w 2781573"/>
                <a:gd name="connsiteY8" fmla="*/ 1887243 h 2368340"/>
                <a:gd name="connsiteX9" fmla="*/ 717986 w 2781573"/>
                <a:gd name="connsiteY9" fmla="*/ 2189626 h 2368340"/>
                <a:gd name="connsiteX10" fmla="*/ 0 w 2781573"/>
                <a:gd name="connsiteY10"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53463 w 2781573"/>
                <a:gd name="connsiteY2" fmla="*/ 1259222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778439 w 2781573"/>
                <a:gd name="connsiteY3" fmla="*/ 502144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7 w 2781573"/>
                <a:gd name="connsiteY3" fmla="*/ 428253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12185 w 2781573"/>
                <a:gd name="connsiteY3" fmla="*/ 557562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 name="connsiteX0" fmla="*/ 0 w 2781573"/>
                <a:gd name="connsiteY0" fmla="*/ 2368340 h 2368340"/>
                <a:gd name="connsiteX1" fmla="*/ 241030 w 2781573"/>
                <a:gd name="connsiteY1" fmla="*/ 1897362 h 2368340"/>
                <a:gd name="connsiteX2" fmla="*/ 118118 w 2781573"/>
                <a:gd name="connsiteY2" fmla="*/ 1139150 h 2368340"/>
                <a:gd name="connsiteX3" fmla="*/ 630658 w 2781573"/>
                <a:gd name="connsiteY3" fmla="*/ 419017 h 2368340"/>
                <a:gd name="connsiteX4" fmla="*/ 1632880 w 2781573"/>
                <a:gd name="connsiteY4" fmla="*/ 141623 h 2368340"/>
                <a:gd name="connsiteX5" fmla="*/ 2470618 w 2781573"/>
                <a:gd name="connsiteY5" fmla="*/ 87671 h 2368340"/>
                <a:gd name="connsiteX6" fmla="*/ 2676591 w 2781573"/>
                <a:gd name="connsiteY6" fmla="*/ 935949 h 2368340"/>
                <a:gd name="connsiteX7" fmla="*/ 2405527 w 2781573"/>
                <a:gd name="connsiteY7" fmla="*/ 1887243 h 2368340"/>
                <a:gd name="connsiteX8" fmla="*/ 717986 w 2781573"/>
                <a:gd name="connsiteY8" fmla="*/ 2189626 h 2368340"/>
                <a:gd name="connsiteX9" fmla="*/ 0 w 2781573"/>
                <a:gd name="connsiteY9" fmla="*/ 2368340 h 236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73" h="2368340">
                  <a:moveTo>
                    <a:pt x="0" y="2368340"/>
                  </a:moveTo>
                  <a:cubicBezTo>
                    <a:pt x="166549" y="2223662"/>
                    <a:pt x="194553" y="2069749"/>
                    <a:pt x="241030" y="1897362"/>
                  </a:cubicBezTo>
                  <a:cubicBezTo>
                    <a:pt x="273032" y="1735600"/>
                    <a:pt x="31628" y="1482523"/>
                    <a:pt x="118118" y="1139150"/>
                  </a:cubicBezTo>
                  <a:cubicBezTo>
                    <a:pt x="50668" y="657232"/>
                    <a:pt x="440923" y="554139"/>
                    <a:pt x="630658" y="419017"/>
                  </a:cubicBezTo>
                  <a:cubicBezTo>
                    <a:pt x="817806" y="285738"/>
                    <a:pt x="849009" y="-77165"/>
                    <a:pt x="1632880" y="141623"/>
                  </a:cubicBezTo>
                  <a:cubicBezTo>
                    <a:pt x="1927225" y="-27516"/>
                    <a:pt x="2296666" y="-44717"/>
                    <a:pt x="2470618" y="87671"/>
                  </a:cubicBezTo>
                  <a:cubicBezTo>
                    <a:pt x="2644570" y="220059"/>
                    <a:pt x="2821367" y="646796"/>
                    <a:pt x="2676591" y="935949"/>
                  </a:cubicBezTo>
                  <a:cubicBezTo>
                    <a:pt x="2827379" y="1271284"/>
                    <a:pt x="2875125" y="1781436"/>
                    <a:pt x="2405527" y="1887243"/>
                  </a:cubicBezTo>
                  <a:cubicBezTo>
                    <a:pt x="1969201" y="2331640"/>
                    <a:pt x="1319807" y="2430655"/>
                    <a:pt x="717986" y="2189626"/>
                  </a:cubicBezTo>
                  <a:cubicBezTo>
                    <a:pt x="478657" y="2249197"/>
                    <a:pt x="368638" y="2345715"/>
                    <a:pt x="0" y="2368340"/>
                  </a:cubicBezTo>
                  <a:close/>
                </a:path>
              </a:pathLst>
            </a:custGeom>
            <a:solidFill>
              <a:schemeClr val="bg1"/>
            </a:solidFill>
            <a:ln w="38100" cmpd="thickThi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olid"/>
                </a:ln>
              </a:endParaRPr>
            </a:p>
          </p:txBody>
        </p:sp>
        <p:sp>
          <p:nvSpPr>
            <p:cNvPr id="18" name="TextBox 34">
              <a:extLst>
                <a:ext uri="{FF2B5EF4-FFF2-40B4-BE49-F238E27FC236}">
                  <a16:creationId xmlns:a16="http://schemas.microsoft.com/office/drawing/2014/main" id="{31C5881D-0D2A-4B0E-B0FA-3785B1F239AB}"/>
                </a:ext>
              </a:extLst>
            </p:cNvPr>
            <p:cNvSpPr txBox="1"/>
            <p:nvPr/>
          </p:nvSpPr>
          <p:spPr>
            <a:xfrm rot="20688929">
              <a:off x="2377842" y="5691919"/>
              <a:ext cx="6441180" cy="462676"/>
            </a:xfrm>
            <a:prstGeom prst="rect">
              <a:avLst/>
            </a:prstGeom>
            <a:noFill/>
          </p:spPr>
          <p:txBody>
            <a:bodyPr wrap="square" rtlCol="0">
              <a:spAutoFit/>
            </a:bodyPr>
            <a:lstStyle/>
            <a:p>
              <a:pPr algn="ctr">
                <a:lnSpc>
                  <a:spcPct val="150000"/>
                </a:lnSpc>
              </a:pPr>
              <a:r>
                <a:rPr lang="en-US" sz="3200" b="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vi-VN"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p:txBody>
        </p:sp>
      </p:grpSp>
    </p:spTree>
    <p:extLst>
      <p:ext uri="{BB962C8B-B14F-4D97-AF65-F5344CB8AC3E}">
        <p14:creationId xmlns:p14="http://schemas.microsoft.com/office/powerpoint/2010/main" val="4037073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9392921" cy="3811694"/>
            <a:chOff x="3912" y="988"/>
            <a:chExt cx="11094" cy="4502"/>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4458" y="4963"/>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7" name="Google Shape;196;p25">
            <a:extLst>
              <a:ext uri="{FF2B5EF4-FFF2-40B4-BE49-F238E27FC236}">
                <a16:creationId xmlns:a16="http://schemas.microsoft.com/office/drawing/2014/main" id="{A4CECF37-746D-4FAC-9BEE-AAE7BB2DD1F2}"/>
              </a:ext>
            </a:extLst>
          </p:cNvPr>
          <p:cNvSpPr/>
          <p:nvPr/>
        </p:nvSpPr>
        <p:spPr>
          <a:xfrm>
            <a:off x="3440889" y="447771"/>
            <a:ext cx="5560697" cy="52860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solidFill>
              <a:srgbClr val="FFC86D"/>
            </a:solidFill>
          </a:ln>
        </p:spPr>
        <p:txBody>
          <a:bodyPr spcFirstLastPara="1" wrap="square" lIns="121900" tIns="121900" rIns="121900" bIns="121900" anchor="ctr" anchorCtr="0">
            <a:noAutofit/>
          </a:bodyPr>
          <a:lstStyle/>
          <a:p>
            <a:endParaRPr sz="2400"/>
          </a:p>
        </p:txBody>
      </p:sp>
      <p:sp>
        <p:nvSpPr>
          <p:cNvPr id="20" name="18">
            <a:extLst>
              <a:ext uri="{FF2B5EF4-FFF2-40B4-BE49-F238E27FC236}">
                <a16:creationId xmlns:a16="http://schemas.microsoft.com/office/drawing/2014/main" id="{B3C896C8-C3FE-4DE7-8469-8DBE47269C70}"/>
              </a:ext>
            </a:extLst>
          </p:cNvPr>
          <p:cNvSpPr txBox="1"/>
          <p:nvPr/>
        </p:nvSpPr>
        <p:spPr>
          <a:xfrm>
            <a:off x="3383804" y="1932207"/>
            <a:ext cx="5560697" cy="2308324"/>
          </a:xfrm>
          <a:prstGeom prst="rect">
            <a:avLst/>
          </a:prstGeom>
          <a:noFill/>
        </p:spPr>
        <p:txBody>
          <a:bodyPr wrap="square" rtlCol="0">
            <a:spAutoFit/>
          </a:bodyPr>
          <a:lstStyle/>
          <a:p>
            <a:pPr algn="ctr"/>
            <a:r>
              <a:rPr lang="en-US" altLang="zh-CN" sz="7200" b="1">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rPr>
              <a:t>CỦNG CỐ BÀI HỌC</a:t>
            </a:r>
            <a:endParaRPr lang="zh-CN" altLang="en-US" sz="7200" b="1" dirty="0">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endParaRPr>
          </a:p>
        </p:txBody>
      </p:sp>
      <p:pic>
        <p:nvPicPr>
          <p:cNvPr id="21" name="12">
            <a:extLst>
              <a:ext uri="{FF2B5EF4-FFF2-40B4-BE49-F238E27FC236}">
                <a16:creationId xmlns:a16="http://schemas.microsoft.com/office/drawing/2014/main" id="{0D1C4FFE-3848-4D85-9A03-5DE022542C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9334" y="4917914"/>
            <a:ext cx="1849635" cy="1947706"/>
          </a:xfrm>
          <a:prstGeom prst="rect">
            <a:avLst/>
          </a:prstGeom>
        </p:spPr>
      </p:pic>
    </p:spTree>
    <p:extLst>
      <p:ext uri="{BB962C8B-B14F-4D97-AF65-F5344CB8AC3E}">
        <p14:creationId xmlns:p14="http://schemas.microsoft.com/office/powerpoint/2010/main" val="1202731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83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83000">
                                          <p:cBhvr additive="base">
                                            <p:cTn id="30" dur="2000" fill="hold"/>
                                            <p:tgtEl>
                                              <p:spTgt spid="21"/>
                                            </p:tgtEl>
                                            <p:attrNameLst>
                                              <p:attrName>ppt_x</p:attrName>
                                            </p:attrNameLst>
                                          </p:cBhvr>
                                          <p:tavLst>
                                            <p:tav tm="0">
                                              <p:val>
                                                <p:strVal val="#ppt_x"/>
                                              </p:val>
                                            </p:tav>
                                            <p:tav tm="100000">
                                              <p:val>
                                                <p:strVal val="#ppt_x"/>
                                              </p:val>
                                            </p:tav>
                                          </p:tavLst>
                                        </p:anim>
                                        <p:anim calcmode="lin" valueType="num" p14:bounceEnd="83000">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6CD55C1-15B4-4D80-977B-4278C19F1765}"/>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Picture 2">
            <a:extLst>
              <a:ext uri="{FF2B5EF4-FFF2-40B4-BE49-F238E27FC236}">
                <a16:creationId xmlns:a16="http://schemas.microsoft.com/office/drawing/2014/main" id="{9A411EDA-8F4E-4DE1-B209-E500A7E0C88A}"/>
              </a:ext>
            </a:extLst>
          </p:cNvPr>
          <p:cNvPicPr>
            <a:picLocks noChangeAspect="1"/>
          </p:cNvPicPr>
          <p:nvPr/>
        </p:nvPicPr>
        <p:blipFill>
          <a:blip r:embed="rId3"/>
          <a:stretch>
            <a:fillRect/>
          </a:stretch>
        </p:blipFill>
        <p:spPr>
          <a:xfrm>
            <a:off x="5062594" y="749939"/>
            <a:ext cx="2066811" cy="2048108"/>
          </a:xfrm>
          <a:prstGeom prst="rect">
            <a:avLst/>
          </a:prstGeom>
        </p:spPr>
      </p:pic>
      <p:sp>
        <p:nvSpPr>
          <p:cNvPr id="4" name="TextBox 3">
            <a:extLst>
              <a:ext uri="{FF2B5EF4-FFF2-40B4-BE49-F238E27FC236}">
                <a16:creationId xmlns:a16="http://schemas.microsoft.com/office/drawing/2014/main" id="{C3A10B7A-D063-4E1B-BABC-8402333EF097}"/>
              </a:ext>
            </a:extLst>
          </p:cNvPr>
          <p:cNvSpPr txBox="1"/>
          <p:nvPr/>
        </p:nvSpPr>
        <p:spPr>
          <a:xfrm>
            <a:off x="3575474" y="3020042"/>
            <a:ext cx="5303520" cy="1015663"/>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HP-167" panose="020B0803050302020204" pitchFamily="34" charset="0"/>
              </a:rPr>
              <a:t>KHỞI ĐỘNG</a:t>
            </a:r>
          </a:p>
        </p:txBody>
      </p:sp>
      <p:grpSp>
        <p:nvGrpSpPr>
          <p:cNvPr id="5" name="1">
            <a:extLst>
              <a:ext uri="{FF2B5EF4-FFF2-40B4-BE49-F238E27FC236}">
                <a16:creationId xmlns:a16="http://schemas.microsoft.com/office/drawing/2014/main" id="{FB1AFE24-C72F-41BC-B1D1-547F9BFEEFE9}"/>
              </a:ext>
            </a:extLst>
          </p:cNvPr>
          <p:cNvGrpSpPr/>
          <p:nvPr/>
        </p:nvGrpSpPr>
        <p:grpSpPr>
          <a:xfrm>
            <a:off x="1371600" y="1657587"/>
            <a:ext cx="8200814" cy="4474634"/>
            <a:chOff x="3912" y="988"/>
            <a:chExt cx="9686" cy="5285"/>
          </a:xfrm>
        </p:grpSpPr>
        <p:pic>
          <p:nvPicPr>
            <p:cNvPr id="6" name="15" descr="铅笔">
              <a:extLst>
                <a:ext uri="{FF2B5EF4-FFF2-40B4-BE49-F238E27FC236}">
                  <a16:creationId xmlns:a16="http://schemas.microsoft.com/office/drawing/2014/main" id="{B324A2EE-FC6B-4318-BAA4-C66C20B57C83}"/>
                </a:ext>
              </a:extLst>
            </p:cNvPr>
            <p:cNvPicPr>
              <a:picLocks noChangeAspect="1"/>
            </p:cNvPicPr>
            <p:nvPr>
              <p:custDataLst>
                <p:tags r:id="rId1"/>
              </p:custDataLst>
            </p:nvPr>
          </p:nvPicPr>
          <p:blipFill>
            <a:blip r:embed="rId4"/>
            <a:stretch>
              <a:fillRect/>
            </a:stretch>
          </p:blipFill>
          <p:spPr>
            <a:xfrm>
              <a:off x="12863" y="1772"/>
              <a:ext cx="735" cy="735"/>
            </a:xfrm>
            <a:prstGeom prst="rect">
              <a:avLst/>
            </a:prstGeom>
          </p:spPr>
        </p:pic>
        <p:sp>
          <p:nvSpPr>
            <p:cNvPr id="7" name="Google Shape;199;p25">
              <a:extLst>
                <a:ext uri="{FF2B5EF4-FFF2-40B4-BE49-F238E27FC236}">
                  <a16:creationId xmlns:a16="http://schemas.microsoft.com/office/drawing/2014/main" id="{3B0B0A02-ED81-421C-AA0D-D4F63A6D251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 name="Google Shape;199;p25">
              <a:extLst>
                <a:ext uri="{FF2B5EF4-FFF2-40B4-BE49-F238E27FC236}">
                  <a16:creationId xmlns:a16="http://schemas.microsoft.com/office/drawing/2014/main" id="{50DFCEC5-5678-4EE6-8E20-778FC4DB9276}"/>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199;p25">
              <a:extLst>
                <a:ext uri="{FF2B5EF4-FFF2-40B4-BE49-F238E27FC236}">
                  <a16:creationId xmlns:a16="http://schemas.microsoft.com/office/drawing/2014/main" id="{F2DC152F-F2D7-41DB-9E9D-475129C15226}"/>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199;p25">
              <a:extLst>
                <a:ext uri="{FF2B5EF4-FFF2-40B4-BE49-F238E27FC236}">
                  <a16:creationId xmlns:a16="http://schemas.microsoft.com/office/drawing/2014/main" id="{710D9CF2-BEA3-497E-9210-F5EE0785CDE6}"/>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270D9B6-A93A-4782-ABC7-A2926612A20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2" name="31" descr="图片1">
            <a:extLst>
              <a:ext uri="{FF2B5EF4-FFF2-40B4-BE49-F238E27FC236}">
                <a16:creationId xmlns:a16="http://schemas.microsoft.com/office/drawing/2014/main" id="{DEE868FE-0157-4378-9AA6-2B7B2534C62C}"/>
              </a:ext>
            </a:extLst>
          </p:cNvPr>
          <p:cNvPicPr>
            <a:picLocks noChangeAspect="1"/>
          </p:cNvPicPr>
          <p:nvPr/>
        </p:nvPicPr>
        <p:blipFill>
          <a:blip r:embed="rId5"/>
          <a:srcRect l="40063" b="70255"/>
          <a:stretch>
            <a:fillRect/>
          </a:stretch>
        </p:blipFill>
        <p:spPr>
          <a:xfrm>
            <a:off x="0" y="5795010"/>
            <a:ext cx="1800860" cy="1062990"/>
          </a:xfrm>
          <a:prstGeom prst="rect">
            <a:avLst/>
          </a:prstGeom>
        </p:spPr>
      </p:pic>
      <p:sp>
        <p:nvSpPr>
          <p:cNvPr id="13" name="Google Shape;200;p25">
            <a:extLst>
              <a:ext uri="{FF2B5EF4-FFF2-40B4-BE49-F238E27FC236}">
                <a16:creationId xmlns:a16="http://schemas.microsoft.com/office/drawing/2014/main" id="{73C3E9A1-E37E-47FF-8BD9-C43484ADC751}"/>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12">
            <a:extLst>
              <a:ext uri="{FF2B5EF4-FFF2-40B4-BE49-F238E27FC236}">
                <a16:creationId xmlns:a16="http://schemas.microsoft.com/office/drawing/2014/main" id="{90D73EF7-C340-46D4-8FB7-BC57B9559A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spTree>
    <p:extLst>
      <p:ext uri="{BB962C8B-B14F-4D97-AF65-F5344CB8AC3E}">
        <p14:creationId xmlns:p14="http://schemas.microsoft.com/office/powerpoint/2010/main" val="1979505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par>
                              <p:cTn id="13" fill="hold">
                                <p:stCondLst>
                                  <p:cond delay="1000"/>
                                </p:stCondLst>
                                <p:childTnLst>
                                  <p:par>
                                    <p:cTn id="14" presetID="2" presetClass="entr" presetSubtype="4" fill="hold" nodeType="afterEffect" p14:presetBounceEnd="83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83000">
                                          <p:cBhvr additive="base">
                                            <p:cTn id="16" dur="2000" fill="hold"/>
                                            <p:tgtEl>
                                              <p:spTgt spid="14"/>
                                            </p:tgtEl>
                                            <p:attrNameLst>
                                              <p:attrName>ppt_x</p:attrName>
                                            </p:attrNameLst>
                                          </p:cBhvr>
                                          <p:tavLst>
                                            <p:tav tm="0">
                                              <p:val>
                                                <p:strVal val="#ppt_x"/>
                                              </p:val>
                                            </p:tav>
                                            <p:tav tm="100000">
                                              <p:val>
                                                <p:strVal val="#ppt_x"/>
                                              </p:val>
                                            </p:tav>
                                          </p:tavLst>
                                        </p:anim>
                                        <p:anim calcmode="lin" valueType="num" p14:bounceEnd="83000">
                                          <p:cBhvr additive="base">
                                            <p:cTn id="17" dur="2000" fill="hold"/>
                                            <p:tgtEl>
                                              <p:spTgt spid="14"/>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6" presetClass="entr" presetSubtype="32"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circle(out)">
                                          <p:cBhvr>
                                            <p:cTn id="25" dur="2000"/>
                                            <p:tgtEl>
                                              <p:spTgt spid="2"/>
                                            </p:tgtEl>
                                          </p:cBhvr>
                                        </p:animEffect>
                                      </p:childTnLst>
                                    </p:cTn>
                                  </p:par>
                                </p:childTnLst>
                              </p:cTn>
                            </p:par>
                            <p:par>
                              <p:cTn id="26" fill="hold">
                                <p:stCondLst>
                                  <p:cond delay="4000"/>
                                </p:stCondLst>
                                <p:childTnLst>
                                  <p:par>
                                    <p:cTn id="27" presetID="50" presetClass="entr" presetSubtype="0" decel="10000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2000" fill="hold"/>
                                            <p:tgtEl>
                                              <p:spTgt spid="14"/>
                                            </p:tgtEl>
                                            <p:attrNameLst>
                                              <p:attrName>ppt_x</p:attrName>
                                            </p:attrNameLst>
                                          </p:cBhvr>
                                          <p:tavLst>
                                            <p:tav tm="0">
                                              <p:val>
                                                <p:strVal val="#ppt_x"/>
                                              </p:val>
                                            </p:tav>
                                            <p:tav tm="100000">
                                              <p:val>
                                                <p:strVal val="#ppt_x"/>
                                              </p:val>
                                            </p:tav>
                                          </p:tavLst>
                                        </p:anim>
                                        <p:anim calcmode="lin" valueType="num">
                                          <p:cBhvr additive="base">
                                            <p:cTn id="17" dur="2000" fill="hold"/>
                                            <p:tgtEl>
                                              <p:spTgt spid="14"/>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6" presetClass="entr" presetSubtype="32"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circle(out)">
                                          <p:cBhvr>
                                            <p:cTn id="25" dur="2000"/>
                                            <p:tgtEl>
                                              <p:spTgt spid="2"/>
                                            </p:tgtEl>
                                          </p:cBhvr>
                                        </p:animEffect>
                                      </p:childTnLst>
                                    </p:cTn>
                                  </p:par>
                                </p:childTnLst>
                              </p:cTn>
                            </p:par>
                            <p:par>
                              <p:cTn id="26" fill="hold">
                                <p:stCondLst>
                                  <p:cond delay="4000"/>
                                </p:stCondLst>
                                <p:childTnLst>
                                  <p:par>
                                    <p:cTn id="27" presetID="50" presetClass="entr" presetSubtype="0" decel="10000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3"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37" name="Group 36">
            <a:extLst>
              <a:ext uri="{FF2B5EF4-FFF2-40B4-BE49-F238E27FC236}">
                <a16:creationId xmlns:a16="http://schemas.microsoft.com/office/drawing/2014/main" id="{C1DB4AF9-17AA-4093-9EC2-DFC099D134EF}"/>
              </a:ext>
            </a:extLst>
          </p:cNvPr>
          <p:cNvGrpSpPr/>
          <p:nvPr/>
        </p:nvGrpSpPr>
        <p:grpSpPr>
          <a:xfrm>
            <a:off x="125858" y="84762"/>
            <a:ext cx="764048" cy="764048"/>
            <a:chOff x="378952" y="299732"/>
            <a:chExt cx="1407309" cy="1407309"/>
          </a:xfrm>
        </p:grpSpPr>
        <p:sp>
          <p:nvSpPr>
            <p:cNvPr id="38" name="1">
              <a:extLst>
                <a:ext uri="{FF2B5EF4-FFF2-40B4-BE49-F238E27FC236}">
                  <a16:creationId xmlns:a16="http://schemas.microsoft.com/office/drawing/2014/main" id="{23AE8231-862F-4507-8531-36CF850515C1}"/>
                </a:ext>
              </a:extLst>
            </p:cNvPr>
            <p:cNvSpPr/>
            <p:nvPr/>
          </p:nvSpPr>
          <p:spPr>
            <a:xfrm>
              <a:off x="378952" y="299732"/>
              <a:ext cx="1407309" cy="1407309"/>
            </a:xfrm>
            <a:prstGeom prst="ellipse">
              <a:avLst/>
            </a:prstGeom>
            <a:noFill/>
            <a:ln w="28575">
              <a:solidFill>
                <a:srgbClr val="FEB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9" name="Picture 38">
              <a:extLst>
                <a:ext uri="{FF2B5EF4-FFF2-40B4-BE49-F238E27FC236}">
                  <a16:creationId xmlns:a16="http://schemas.microsoft.com/office/drawing/2014/main" id="{FAF3CE3E-DEFC-4D24-ACB9-3A108040FE0A}"/>
                </a:ext>
              </a:extLst>
            </p:cNvPr>
            <p:cNvPicPr>
              <a:picLocks noChangeAspect="1"/>
            </p:cNvPicPr>
            <p:nvPr/>
          </p:nvPicPr>
          <p:blipFill>
            <a:blip r:embed="rId3"/>
            <a:stretch>
              <a:fillRect/>
            </a:stretch>
          </p:blipFill>
          <p:spPr>
            <a:xfrm>
              <a:off x="457200" y="381000"/>
              <a:ext cx="1254264" cy="1242914"/>
            </a:xfrm>
            <a:prstGeom prst="rect">
              <a:avLst/>
            </a:prstGeom>
          </p:spPr>
        </p:pic>
      </p:grpSp>
      <p:grpSp>
        <p:nvGrpSpPr>
          <p:cNvPr id="42" name="Google Shape;396;p31">
            <a:extLst>
              <a:ext uri="{FF2B5EF4-FFF2-40B4-BE49-F238E27FC236}">
                <a16:creationId xmlns:a16="http://schemas.microsoft.com/office/drawing/2014/main" id="{9D62DDF1-043D-4638-8E6C-9927CEE40C0D}"/>
              </a:ext>
            </a:extLst>
          </p:cNvPr>
          <p:cNvGrpSpPr/>
          <p:nvPr/>
        </p:nvGrpSpPr>
        <p:grpSpPr>
          <a:xfrm>
            <a:off x="381000" y="1752600"/>
            <a:ext cx="5378699" cy="3910093"/>
            <a:chOff x="1540350" y="826005"/>
            <a:chExt cx="6259025" cy="3378825"/>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4" name="Google Shape;398;p31">
              <a:extLst>
                <a:ext uri="{FF2B5EF4-FFF2-40B4-BE49-F238E27FC236}">
                  <a16:creationId xmlns:a16="http://schemas.microsoft.com/office/drawing/2014/main" id="{0695A43E-9D23-4B3F-A7E1-76F9BFDE80B8}"/>
                </a:ext>
              </a:extLst>
            </p:cNvPr>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grpSp>
        <p:nvGrpSpPr>
          <p:cNvPr id="45" name="Google Shape;399;p31">
            <a:extLst>
              <a:ext uri="{FF2B5EF4-FFF2-40B4-BE49-F238E27FC236}">
                <a16:creationId xmlns:a16="http://schemas.microsoft.com/office/drawing/2014/main" id="{828E03C8-7A70-457A-8036-BB560F6E7D83}"/>
              </a:ext>
            </a:extLst>
          </p:cNvPr>
          <p:cNvGrpSpPr/>
          <p:nvPr/>
        </p:nvGrpSpPr>
        <p:grpSpPr>
          <a:xfrm>
            <a:off x="6400800" y="1796435"/>
            <a:ext cx="5305203" cy="3962409"/>
            <a:chOff x="1448913" y="909170"/>
            <a:chExt cx="6173500" cy="3424034"/>
          </a:xfrm>
        </p:grpSpPr>
        <p:sp>
          <p:nvSpPr>
            <p:cNvPr id="46" name="Google Shape;400;p31">
              <a:extLst>
                <a:ext uri="{FF2B5EF4-FFF2-40B4-BE49-F238E27FC236}">
                  <a16:creationId xmlns:a16="http://schemas.microsoft.com/office/drawing/2014/main" id="{F6205AC6-91BD-4639-924F-08817E64767D}"/>
                </a:ext>
              </a:extLst>
            </p:cNvPr>
            <p:cNvSpPr/>
            <p:nvPr/>
          </p:nvSpPr>
          <p:spPr>
            <a:xfrm rot="-57798">
              <a:off x="1448492" y="1357503"/>
              <a:ext cx="5960042" cy="292560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1;p31">
              <a:extLst>
                <a:ext uri="{FF2B5EF4-FFF2-40B4-BE49-F238E27FC236}">
                  <a16:creationId xmlns:a16="http://schemas.microsoft.com/office/drawing/2014/main" id="{61559E25-D40E-4F44-BEA9-89F8B8A0840E}"/>
                </a:ext>
              </a:extLst>
            </p:cNvPr>
            <p:cNvSpPr/>
            <p:nvPr/>
          </p:nvSpPr>
          <p:spPr>
            <a:xfrm rot="33568">
              <a:off x="1591821" y="936578"/>
              <a:ext cx="5960384" cy="2927183"/>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4491908" y="1403376"/>
            <a:ext cx="1339988" cy="13399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3;p31">
            <a:extLst>
              <a:ext uri="{FF2B5EF4-FFF2-40B4-BE49-F238E27FC236}">
                <a16:creationId xmlns:a16="http://schemas.microsoft.com/office/drawing/2014/main" id="{268A17A6-EA36-4900-A50A-85C65E28360F}"/>
              </a:ext>
            </a:extLst>
          </p:cNvPr>
          <p:cNvSpPr/>
          <p:nvPr/>
        </p:nvSpPr>
        <p:spPr>
          <a:xfrm>
            <a:off x="10679626" y="1133231"/>
            <a:ext cx="1339988" cy="13399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6;p31">
            <a:extLst>
              <a:ext uri="{FF2B5EF4-FFF2-40B4-BE49-F238E27FC236}">
                <a16:creationId xmlns:a16="http://schemas.microsoft.com/office/drawing/2014/main" id="{8ECC8A08-BD2C-490E-AA8E-C1A7DC09A450}"/>
              </a:ext>
            </a:extLst>
          </p:cNvPr>
          <p:cNvSpPr/>
          <p:nvPr/>
        </p:nvSpPr>
        <p:spPr>
          <a:xfrm rot="2006702">
            <a:off x="3692759" y="5044153"/>
            <a:ext cx="909759" cy="87463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7;p31">
            <a:extLst>
              <a:ext uri="{FF2B5EF4-FFF2-40B4-BE49-F238E27FC236}">
                <a16:creationId xmlns:a16="http://schemas.microsoft.com/office/drawing/2014/main" id="{5CE25710-D32A-42F2-8CD8-F77AA42DF55F}"/>
              </a:ext>
            </a:extLst>
          </p:cNvPr>
          <p:cNvSpPr/>
          <p:nvPr/>
        </p:nvSpPr>
        <p:spPr>
          <a:xfrm>
            <a:off x="10396201" y="5217100"/>
            <a:ext cx="721272" cy="69340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8;p31">
            <a:extLst>
              <a:ext uri="{FF2B5EF4-FFF2-40B4-BE49-F238E27FC236}">
                <a16:creationId xmlns:a16="http://schemas.microsoft.com/office/drawing/2014/main" id="{6473E366-4D33-4B01-B152-0B906782AF4B}"/>
              </a:ext>
            </a:extLst>
          </p:cNvPr>
          <p:cNvSpPr txBox="1">
            <a:spLocks/>
          </p:cNvSpPr>
          <p:nvPr/>
        </p:nvSpPr>
        <p:spPr>
          <a:xfrm>
            <a:off x="1014735" y="107658"/>
            <a:ext cx="2871465" cy="74115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b="1">
                <a:solidFill>
                  <a:schemeClr val="bg1"/>
                </a:solidFill>
                <a:effectLst>
                  <a:outerShdw blurRad="50800" dist="38100" dir="16200000"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GB" sz="4000">
              <a:solidFill>
                <a:schemeClr val="bg1"/>
              </a:solidFill>
              <a:effectLst>
                <a:outerShdw blurRad="50800" dist="38100" dir="16200000"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Google Shape;419;p31">
            <a:extLst>
              <a:ext uri="{FF2B5EF4-FFF2-40B4-BE49-F238E27FC236}">
                <a16:creationId xmlns:a16="http://schemas.microsoft.com/office/drawing/2014/main" id="{530D53EA-83B9-4430-9D9F-518711E194A0}"/>
              </a:ext>
            </a:extLst>
          </p:cNvPr>
          <p:cNvSpPr txBox="1">
            <a:spLocks/>
          </p:cNvSpPr>
          <p:nvPr/>
        </p:nvSpPr>
        <p:spPr>
          <a:xfrm>
            <a:off x="1014735" y="2274601"/>
            <a:ext cx="4338473" cy="692487"/>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800" b="1">
                <a:solidFill>
                  <a:srgbClr val="F65E00"/>
                </a:solidFill>
                <a:latin typeface="HP-167" panose="020B0803050302020204" pitchFamily="34" charset="0"/>
                <a:ea typeface="Arial-Rounded" panose="020B0500000000000000" pitchFamily="34" charset="0"/>
                <a:cs typeface="Arial-Rounded" panose="020B0500000000000000" pitchFamily="34" charset="0"/>
              </a:rPr>
              <a:t>1</a:t>
            </a:r>
            <a:endParaRPr lang="en-US" altLang="en-GB" sz="4800">
              <a:latin typeface="Algerian" panose="04020705040A02060702" charset="0"/>
              <a:ea typeface="思源黑体 CN Medium" panose="020B0600000000000000" charset="-122"/>
              <a:cs typeface="Algerian" panose="04020705040A02060702" charset="0"/>
              <a:sym typeface="+mn-ea"/>
            </a:endParaRPr>
          </a:p>
        </p:txBody>
      </p:sp>
      <p:sp>
        <p:nvSpPr>
          <p:cNvPr id="54" name="Google Shape;420;p31">
            <a:extLst>
              <a:ext uri="{FF2B5EF4-FFF2-40B4-BE49-F238E27FC236}">
                <a16:creationId xmlns:a16="http://schemas.microsoft.com/office/drawing/2014/main" id="{FF36EBB6-1DAC-40DC-A7B7-0635D2B435A2}"/>
              </a:ext>
            </a:extLst>
          </p:cNvPr>
          <p:cNvSpPr txBox="1">
            <a:spLocks/>
          </p:cNvSpPr>
          <p:nvPr/>
        </p:nvSpPr>
        <p:spPr>
          <a:xfrm>
            <a:off x="717610" y="2958559"/>
            <a:ext cx="4338473" cy="186470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vi-VN" sz="4000" b="1">
                <a:latin typeface="Arial-Rounded" panose="020B0500000000000000" pitchFamily="34" charset="0"/>
                <a:ea typeface="Arial-Rounded" panose="020B0500000000000000" pitchFamily="34" charset="0"/>
                <a:cs typeface="Arial-Rounded" panose="020B0500000000000000" pitchFamily="34" charset="0"/>
              </a:rPr>
              <a:t>Khi cùng chơi với bạn, em cảm thấy thế nào?</a:t>
            </a:r>
            <a:endParaRPr lang="en-GB" sz="4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Google Shape;421;p31">
            <a:extLst>
              <a:ext uri="{FF2B5EF4-FFF2-40B4-BE49-F238E27FC236}">
                <a16:creationId xmlns:a16="http://schemas.microsoft.com/office/drawing/2014/main" id="{A2A37AB3-622C-4783-A888-7E106B6DB13D}"/>
              </a:ext>
            </a:extLst>
          </p:cNvPr>
          <p:cNvSpPr txBox="1">
            <a:spLocks/>
          </p:cNvSpPr>
          <p:nvPr/>
        </p:nvSpPr>
        <p:spPr>
          <a:xfrm>
            <a:off x="8511739" y="2207815"/>
            <a:ext cx="1145800" cy="692487"/>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altLang="en-GB" sz="4800" b="1">
                <a:solidFill>
                  <a:srgbClr val="F65E00"/>
                </a:solidFill>
                <a:latin typeface="HP-167" panose="020B0803050302020204" pitchFamily="34" charset="0"/>
                <a:ea typeface="Arial-Rounded" panose="020B0500000000000000" pitchFamily="34" charset="0"/>
                <a:cs typeface="Arial-Rounded" panose="020B0500000000000000" pitchFamily="34" charset="0"/>
                <a:sym typeface="+mn-ea"/>
              </a:rPr>
              <a:t>2</a:t>
            </a:r>
            <a:endParaRPr lang="en-US" altLang="en-GB" sz="4800">
              <a:latin typeface="Algerian" panose="04020705040A02060702" charset="0"/>
              <a:ea typeface="思源黑体 CN Medium" panose="020B0600000000000000" charset="-122"/>
              <a:cs typeface="Algerian" panose="04020705040A02060702" charset="0"/>
              <a:sym typeface="+mn-ea"/>
            </a:endParaRPr>
          </a:p>
        </p:txBody>
      </p:sp>
      <p:sp>
        <p:nvSpPr>
          <p:cNvPr id="56" name="Google Shape;422;p31">
            <a:extLst>
              <a:ext uri="{FF2B5EF4-FFF2-40B4-BE49-F238E27FC236}">
                <a16:creationId xmlns:a16="http://schemas.microsoft.com/office/drawing/2014/main" id="{2582FA8D-06CB-48C9-B019-4A66B0BFDDC4}"/>
              </a:ext>
            </a:extLst>
          </p:cNvPr>
          <p:cNvSpPr txBox="1">
            <a:spLocks/>
          </p:cNvSpPr>
          <p:nvPr/>
        </p:nvSpPr>
        <p:spPr>
          <a:xfrm>
            <a:off x="6916099" y="2964933"/>
            <a:ext cx="4337080" cy="186470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4000" b="1">
                <a:latin typeface="Arial-Rounded" panose="020B0500000000000000" pitchFamily="34" charset="0"/>
                <a:ea typeface="Arial-Rounded" panose="020B0500000000000000" pitchFamily="34" charset="0"/>
                <a:cs typeface="Arial-Rounded" panose="020B0500000000000000" pitchFamily="34" charset="0"/>
              </a:rPr>
              <a:t>Khi xa bạn, em cảm thấy thế nào?</a:t>
            </a:r>
            <a:endParaRPr lang="en-GB" sz="4000">
              <a:latin typeface="Arial-Rounded" panose="020B0500000000000000" pitchFamily="34" charset="0"/>
              <a:ea typeface="Arial-Rounded" panose="020B0500000000000000" pitchFamily="34" charset="0"/>
              <a:cs typeface="Arial-Rounded" panose="020B0500000000000000" pitchFamily="3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ppt_x</p:attrName>
                                        </p:attrNameLst>
                                      </p:cBhvr>
                                      <p:tavLst>
                                        <p:tav tm="0">
                                          <p:val>
                                            <p:strVal val="#ppt_x-.2"/>
                                          </p:val>
                                        </p:tav>
                                        <p:tav tm="100000">
                                          <p:val>
                                            <p:strVal val="#ppt_x"/>
                                          </p:val>
                                        </p:tav>
                                      </p:tavLst>
                                    </p:anim>
                                    <p:anim calcmode="lin" valueType="num">
                                      <p:cBhvr>
                                        <p:cTn id="8"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ppt_x</p:attrName>
                                        </p:attrNameLst>
                                      </p:cBhvr>
                                      <p:tavLst>
                                        <p:tav tm="0">
                                          <p:val>
                                            <p:strVal val="#ppt_x-.2"/>
                                          </p:val>
                                        </p:tav>
                                        <p:tav tm="100000">
                                          <p:val>
                                            <p:strVal val="#ppt_x"/>
                                          </p:val>
                                        </p:tav>
                                      </p:tavLst>
                                    </p:anim>
                                    <p:anim calcmode="lin" valueType="num">
                                      <p:cBhvr>
                                        <p:cTn id="15"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3">
                                            <p:txEl>
                                              <p:pRg st="0" end="0"/>
                                            </p:txEl>
                                          </p:spTgt>
                                        </p:tgtEl>
                                        <p:attrNameLst>
                                          <p:attrName>style.visibility</p:attrName>
                                        </p:attrNameLst>
                                      </p:cBhvr>
                                      <p:to>
                                        <p:strVal val="visible"/>
                                      </p:to>
                                    </p:set>
                                    <p:anim calcmode="lin" valueType="num">
                                      <p:cBhvr>
                                        <p:cTn id="19" dur="1000" fill="hold"/>
                                        <p:tgtEl>
                                          <p:spTgt spid="53">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3">
                                            <p:txEl>
                                              <p:pRg st="0" end="0"/>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4">
                                            <p:txEl>
                                              <p:pRg st="0" end="0"/>
                                            </p:txEl>
                                          </p:spTgt>
                                        </p:tgtEl>
                                        <p:attrNameLst>
                                          <p:attrName>style.visibility</p:attrName>
                                        </p:attrNameLst>
                                      </p:cBhvr>
                                      <p:to>
                                        <p:strVal val="visible"/>
                                      </p:to>
                                    </p:set>
                                    <p:anim calcmode="lin" valueType="num">
                                      <p:cBhvr>
                                        <p:cTn id="24" dur="1000" fill="hold"/>
                                        <p:tgtEl>
                                          <p:spTgt spid="54">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
                                            <p:txEl>
                                              <p:pRg st="0" end="0"/>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1000" fill="hold"/>
                                        <p:tgtEl>
                                          <p:spTgt spid="50"/>
                                        </p:tgtEl>
                                        <p:attrNameLst>
                                          <p:attrName>ppt_x</p:attrName>
                                        </p:attrNameLst>
                                      </p:cBhvr>
                                      <p:tavLst>
                                        <p:tav tm="0">
                                          <p:val>
                                            <p:strVal val="#ppt_x-.2"/>
                                          </p:val>
                                        </p:tav>
                                        <p:tav tm="100000">
                                          <p:val>
                                            <p:strVal val="#ppt_x"/>
                                          </p:val>
                                        </p:tav>
                                      </p:tavLst>
                                    </p:anim>
                                    <p:anim calcmode="lin" valueType="num">
                                      <p:cBhvr>
                                        <p:cTn id="30"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0"/>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ppt_x</p:attrName>
                                        </p:attrNameLst>
                                      </p:cBhvr>
                                      <p:tavLst>
                                        <p:tav tm="0">
                                          <p:val>
                                            <p:strVal val="#ppt_x-.2"/>
                                          </p:val>
                                        </p:tav>
                                        <p:tav tm="100000">
                                          <p:val>
                                            <p:strVal val="#ppt_x"/>
                                          </p:val>
                                        </p:tav>
                                      </p:tavLst>
                                    </p:anim>
                                    <p:anim calcmode="lin" valueType="num">
                                      <p:cBhvr>
                                        <p:cTn id="35"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1000" fill="hold"/>
                                        <p:tgtEl>
                                          <p:spTgt spid="49"/>
                                        </p:tgtEl>
                                        <p:attrNameLst>
                                          <p:attrName>ppt_x</p:attrName>
                                        </p:attrNameLst>
                                      </p:cBhvr>
                                      <p:tavLst>
                                        <p:tav tm="0">
                                          <p:val>
                                            <p:strVal val="#ppt_x-.2"/>
                                          </p:val>
                                        </p:tav>
                                        <p:tav tm="100000">
                                          <p:val>
                                            <p:strVal val="#ppt_x"/>
                                          </p:val>
                                        </p:tav>
                                      </p:tavLst>
                                    </p:anim>
                                    <p:anim calcmode="lin" valueType="num">
                                      <p:cBhvr>
                                        <p:cTn id="42"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9"/>
                                        </p:tgtEl>
                                      </p:cBhvr>
                                    </p:animEffect>
                                  </p:childTnLst>
                                </p:cTn>
                              </p:par>
                              <p:par>
                                <p:cTn id="44" presetID="29"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ppt_x</p:attrName>
                                        </p:attrNameLst>
                                      </p:cBhvr>
                                      <p:tavLst>
                                        <p:tav tm="0">
                                          <p:val>
                                            <p:strVal val="#ppt_x-.2"/>
                                          </p:val>
                                        </p:tav>
                                        <p:tav tm="100000">
                                          <p:val>
                                            <p:strVal val="#ppt_x"/>
                                          </p:val>
                                        </p:tav>
                                      </p:tavLst>
                                    </p:anim>
                                    <p:anim calcmode="lin" valueType="num">
                                      <p:cBhvr>
                                        <p:cTn id="47"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5"/>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ppt_x</p:attrName>
                                        </p:attrNameLst>
                                      </p:cBhvr>
                                      <p:tavLst>
                                        <p:tav tm="0">
                                          <p:val>
                                            <p:strVal val="#ppt_x-.2"/>
                                          </p:val>
                                        </p:tav>
                                        <p:tav tm="100000">
                                          <p:val>
                                            <p:strVal val="#ppt_x"/>
                                          </p:val>
                                        </p:tav>
                                      </p:tavLst>
                                    </p:anim>
                                    <p:anim calcmode="lin" valueType="num">
                                      <p:cBhvr>
                                        <p:cTn id="52"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53" dur="1000"/>
                                        <p:tgtEl>
                                          <p:spTgt spid="51"/>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55">
                                            <p:txEl>
                                              <p:pRg st="0" end="0"/>
                                            </p:txEl>
                                          </p:spTgt>
                                        </p:tgtEl>
                                        <p:attrNameLst>
                                          <p:attrName>style.visibility</p:attrName>
                                        </p:attrNameLst>
                                      </p:cBhvr>
                                      <p:to>
                                        <p:strVal val="visible"/>
                                      </p:to>
                                    </p:set>
                                    <p:anim calcmode="lin" valueType="num">
                                      <p:cBhvr>
                                        <p:cTn id="56" dur="1000" fill="hold"/>
                                        <p:tgtEl>
                                          <p:spTgt spid="55">
                                            <p:txEl>
                                              <p:pRg st="0" end="0"/>
                                            </p:txEl>
                                          </p:spTgt>
                                        </p:tgtEl>
                                        <p:attrNameLst>
                                          <p:attrName>ppt_x</p:attrName>
                                        </p:attrNameLst>
                                      </p:cBhvr>
                                      <p:tavLst>
                                        <p:tav tm="0">
                                          <p:val>
                                            <p:strVal val="#ppt_x-.2"/>
                                          </p:val>
                                        </p:tav>
                                        <p:tav tm="100000">
                                          <p:val>
                                            <p:strVal val="#ppt_x"/>
                                          </p:val>
                                        </p:tav>
                                      </p:tavLst>
                                    </p:anim>
                                    <p:anim calcmode="lin" valueType="num">
                                      <p:cBhvr>
                                        <p:cTn id="57" dur="1000" fill="hold"/>
                                        <p:tgtEl>
                                          <p:spTgt spid="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5">
                                            <p:txEl>
                                              <p:pRg st="0" end="0"/>
                                            </p:txEl>
                                          </p:spTgt>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56">
                                            <p:txEl>
                                              <p:pRg st="0" end="0"/>
                                            </p:txEl>
                                          </p:spTgt>
                                        </p:tgtEl>
                                        <p:attrNameLst>
                                          <p:attrName>style.visibility</p:attrName>
                                        </p:attrNameLst>
                                      </p:cBhvr>
                                      <p:to>
                                        <p:strVal val="visible"/>
                                      </p:to>
                                    </p:set>
                                    <p:anim calcmode="lin" valueType="num">
                                      <p:cBhvr>
                                        <p:cTn id="61" dur="1000" fill="hold"/>
                                        <p:tgtEl>
                                          <p:spTgt spid="56">
                                            <p:txEl>
                                              <p:pRg st="0" end="0"/>
                                            </p:txEl>
                                          </p:spTgt>
                                        </p:tgtEl>
                                        <p:attrNameLst>
                                          <p:attrName>ppt_x</p:attrName>
                                        </p:attrNameLst>
                                      </p:cBhvr>
                                      <p:tavLst>
                                        <p:tav tm="0">
                                          <p:val>
                                            <p:strVal val="#ppt_x-.2"/>
                                          </p:val>
                                        </p:tav>
                                        <p:tav tm="100000">
                                          <p:val>
                                            <p:strVal val="#ppt_x"/>
                                          </p:val>
                                        </p:tav>
                                      </p:tavLst>
                                    </p:anim>
                                    <p:anim calcmode="lin" valueType="num">
                                      <p:cBhvr>
                                        <p:cTn id="62" dur="1000" fill="hold"/>
                                        <p:tgtEl>
                                          <p:spTgt spid="5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50" grpId="0" animBg="1"/>
      <p:bldP spid="50" grpId="1" animBg="1"/>
      <p:bldP spid="51" grpId="0" animBg="1"/>
      <p:bldP spid="51" grpId="1" animBg="1"/>
      <p:bldP spid="52" grpId="0"/>
      <p:bldP spid="52" grpId="1"/>
      <p:bldP spid="53" grpId="0" build="p"/>
      <p:bldP spid="53" grpId="1" build="p"/>
      <p:bldP spid="54" grpId="0" build="p"/>
      <p:bldP spid="54" grpId="1" build="p"/>
      <p:bldP spid="55" grpId="0" build="p"/>
      <p:bldP spid="55" grpId="1" build="p"/>
      <p:bldP spid="56" grpId="0" build="p"/>
      <p:bldP spid="56"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a:extLst>
              <a:ext uri="{FF2B5EF4-FFF2-40B4-BE49-F238E27FC236}">
                <a16:creationId xmlns:a16="http://schemas.microsoft.com/office/drawing/2014/main" id="{584A7066-0D97-4644-B528-A3960098C98E}"/>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TextBox 6">
            <a:extLst>
              <a:ext uri="{FF2B5EF4-FFF2-40B4-BE49-F238E27FC236}">
                <a16:creationId xmlns:a16="http://schemas.microsoft.com/office/drawing/2014/main" id="{ECDC2339-ED63-4CB3-B0E1-F7E1B5C14083}"/>
              </a:ext>
            </a:extLst>
          </p:cNvPr>
          <p:cNvSpPr txBox="1"/>
          <p:nvPr/>
        </p:nvSpPr>
        <p:spPr>
          <a:xfrm>
            <a:off x="2886710" y="3084446"/>
            <a:ext cx="6254326" cy="1015663"/>
          </a:xfrm>
          <a:prstGeom prst="rect">
            <a:avLst/>
          </a:prstGeom>
          <a:noFill/>
        </p:spPr>
        <p:txBody>
          <a:bodyPr wrap="square" rtlCol="0">
            <a:spAutoFit/>
          </a:bodyPr>
          <a:lstStyle/>
          <a:p>
            <a:pPr algn="ctr"/>
            <a:r>
              <a:rPr lang="en-US" sz="6000">
                <a:solidFill>
                  <a:schemeClr val="bg1"/>
                </a:solidFill>
                <a:effectLst>
                  <a:outerShdw blurRad="38100" dist="38100" dir="2700000" algn="tl">
                    <a:srgbClr val="000000">
                      <a:alpha val="43137"/>
                    </a:srgbClr>
                  </a:outerShdw>
                </a:effectLst>
                <a:latin typeface="HP-167" panose="020B0803050302020204" pitchFamily="34" charset="0"/>
              </a:rPr>
              <a:t>ĐỌC VĂN BẢN</a:t>
            </a:r>
            <a:endParaRPr lang="en-US" sz="6000" dirty="0">
              <a:solidFill>
                <a:schemeClr val="bg1"/>
              </a:solidFill>
              <a:effectLst>
                <a:outerShdw blurRad="38100" dist="38100" dir="2700000" algn="tl">
                  <a:srgbClr val="000000">
                    <a:alpha val="43137"/>
                  </a:srgbClr>
                </a:outerShdw>
              </a:effectLst>
              <a:latin typeface="HP-167" panose="020B0803050302020204" pitchFamily="34" charset="0"/>
            </a:endParaRPr>
          </a:p>
        </p:txBody>
      </p:sp>
      <p:grpSp>
        <p:nvGrpSpPr>
          <p:cNvPr id="8" name="1">
            <a:extLst>
              <a:ext uri="{FF2B5EF4-FFF2-40B4-BE49-F238E27FC236}">
                <a16:creationId xmlns:a16="http://schemas.microsoft.com/office/drawing/2014/main" id="{EF4B78AF-475B-4CA8-B0CE-8FE5E02E12BC}"/>
              </a:ext>
            </a:extLst>
          </p:cNvPr>
          <p:cNvGrpSpPr/>
          <p:nvPr/>
        </p:nvGrpSpPr>
        <p:grpSpPr>
          <a:xfrm>
            <a:off x="1371600" y="1657587"/>
            <a:ext cx="8200814" cy="4474634"/>
            <a:chOff x="3912" y="988"/>
            <a:chExt cx="9686" cy="5285"/>
          </a:xfrm>
        </p:grpSpPr>
        <p:pic>
          <p:nvPicPr>
            <p:cNvPr id="9" name="15" descr="铅笔">
              <a:extLst>
                <a:ext uri="{FF2B5EF4-FFF2-40B4-BE49-F238E27FC236}">
                  <a16:creationId xmlns:a16="http://schemas.microsoft.com/office/drawing/2014/main" id="{917BD8EB-3DCA-4656-BFF9-9B4EA53FE6C2}"/>
                </a:ext>
              </a:extLst>
            </p:cNvPr>
            <p:cNvPicPr>
              <a:picLocks noChangeAspect="1"/>
            </p:cNvPicPr>
            <p:nvPr>
              <p:custDataLst>
                <p:tags r:id="rId1"/>
              </p:custDataLst>
            </p:nvPr>
          </p:nvPicPr>
          <p:blipFill>
            <a:blip r:embed="rId3"/>
            <a:stretch>
              <a:fillRect/>
            </a:stretch>
          </p:blipFill>
          <p:spPr>
            <a:xfrm>
              <a:off x="12863" y="1772"/>
              <a:ext cx="735" cy="735"/>
            </a:xfrm>
            <a:prstGeom prst="rect">
              <a:avLst/>
            </a:prstGeom>
          </p:spPr>
        </p:pic>
        <p:sp>
          <p:nvSpPr>
            <p:cNvPr id="10" name="Google Shape;199;p25">
              <a:extLst>
                <a:ext uri="{FF2B5EF4-FFF2-40B4-BE49-F238E27FC236}">
                  <a16:creationId xmlns:a16="http://schemas.microsoft.com/office/drawing/2014/main" id="{600D49AF-59C4-48B7-9B76-A171645F9FA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1645B7B-36A7-4469-887A-CF1BDC832694}"/>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99;p25">
              <a:extLst>
                <a:ext uri="{FF2B5EF4-FFF2-40B4-BE49-F238E27FC236}">
                  <a16:creationId xmlns:a16="http://schemas.microsoft.com/office/drawing/2014/main" id="{8398D0B4-2DEC-40FC-BA3E-8929C18E38F1}"/>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99;p25">
              <a:extLst>
                <a:ext uri="{FF2B5EF4-FFF2-40B4-BE49-F238E27FC236}">
                  <a16:creationId xmlns:a16="http://schemas.microsoft.com/office/drawing/2014/main" id="{4D0C2D48-9456-4755-A8E2-10332D952195}"/>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99;p25">
              <a:extLst>
                <a:ext uri="{FF2B5EF4-FFF2-40B4-BE49-F238E27FC236}">
                  <a16:creationId xmlns:a16="http://schemas.microsoft.com/office/drawing/2014/main" id="{9947CC25-F20F-4FB9-AB55-B6B5A5D2F03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5" name="31" descr="图片1">
            <a:extLst>
              <a:ext uri="{FF2B5EF4-FFF2-40B4-BE49-F238E27FC236}">
                <a16:creationId xmlns:a16="http://schemas.microsoft.com/office/drawing/2014/main" id="{62C8497D-FAB4-41A3-8E9E-FB968CEDDEA4}"/>
              </a:ext>
            </a:extLst>
          </p:cNvPr>
          <p:cNvPicPr>
            <a:picLocks noChangeAspect="1"/>
          </p:cNvPicPr>
          <p:nvPr/>
        </p:nvPicPr>
        <p:blipFill>
          <a:blip r:embed="rId4"/>
          <a:srcRect l="40063" b="70255"/>
          <a:stretch>
            <a:fillRect/>
          </a:stretch>
        </p:blipFill>
        <p:spPr>
          <a:xfrm>
            <a:off x="0" y="5795010"/>
            <a:ext cx="1800860" cy="1062990"/>
          </a:xfrm>
          <a:prstGeom prst="rect">
            <a:avLst/>
          </a:prstGeom>
        </p:spPr>
      </p:pic>
      <p:sp>
        <p:nvSpPr>
          <p:cNvPr id="16" name="Google Shape;200;p25">
            <a:extLst>
              <a:ext uri="{FF2B5EF4-FFF2-40B4-BE49-F238E27FC236}">
                <a16:creationId xmlns:a16="http://schemas.microsoft.com/office/drawing/2014/main" id="{2B7DF3FC-1BCA-43DA-9163-65E761EBBCBE}"/>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12">
            <a:extLst>
              <a:ext uri="{FF2B5EF4-FFF2-40B4-BE49-F238E27FC236}">
                <a16:creationId xmlns:a16="http://schemas.microsoft.com/office/drawing/2014/main" id="{A96D44B8-8B8B-42FF-9BE9-4581EA28B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pic>
        <p:nvPicPr>
          <p:cNvPr id="18" name="Picture 17">
            <a:extLst>
              <a:ext uri="{FF2B5EF4-FFF2-40B4-BE49-F238E27FC236}">
                <a16:creationId xmlns:a16="http://schemas.microsoft.com/office/drawing/2014/main" id="{E629EA71-DC8B-4FF8-9226-36FBC908D53F}"/>
              </a:ext>
            </a:extLst>
          </p:cNvPr>
          <p:cNvPicPr>
            <a:picLocks noChangeAspect="1"/>
          </p:cNvPicPr>
          <p:nvPr/>
        </p:nvPicPr>
        <p:blipFill>
          <a:blip r:embed="rId6"/>
          <a:stretch>
            <a:fillRect/>
          </a:stretch>
        </p:blipFill>
        <p:spPr>
          <a:xfrm>
            <a:off x="5083048" y="765443"/>
            <a:ext cx="2032604" cy="2032604"/>
          </a:xfrm>
          <a:prstGeom prst="rect">
            <a:avLst/>
          </a:prstGeom>
        </p:spPr>
      </p:pic>
    </p:spTree>
    <p:extLst>
      <p:ext uri="{BB962C8B-B14F-4D97-AF65-F5344CB8AC3E}">
        <p14:creationId xmlns:p14="http://schemas.microsoft.com/office/powerpoint/2010/main" val="58568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14:presetBounceEnd="83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83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83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5B04-D374-405F-BF76-7398E413892F}"/>
              </a:ext>
            </a:extLst>
          </p:cNvPr>
          <p:cNvPicPr>
            <a:picLocks noChangeAspect="1"/>
          </p:cNvPicPr>
          <p:nvPr/>
        </p:nvPicPr>
        <p:blipFill>
          <a:blip r:embed="rId2"/>
          <a:stretch>
            <a:fillRect/>
          </a:stretch>
        </p:blipFill>
        <p:spPr>
          <a:xfrm>
            <a:off x="152400" y="152400"/>
            <a:ext cx="1272203" cy="688934"/>
          </a:xfrm>
          <a:prstGeom prst="rect">
            <a:avLst/>
          </a:prstGeom>
        </p:spPr>
      </p:pic>
      <p:pic>
        <p:nvPicPr>
          <p:cNvPr id="5" name="Picture 4">
            <a:extLst>
              <a:ext uri="{FF2B5EF4-FFF2-40B4-BE49-F238E27FC236}">
                <a16:creationId xmlns:a16="http://schemas.microsoft.com/office/drawing/2014/main" id="{557B1D40-B6F1-4900-B29B-4085C5B2E073}"/>
              </a:ext>
            </a:extLst>
          </p:cNvPr>
          <p:cNvPicPr>
            <a:picLocks noChangeAspect="1"/>
          </p:cNvPicPr>
          <p:nvPr/>
        </p:nvPicPr>
        <p:blipFill>
          <a:blip r:embed="rId3"/>
          <a:stretch>
            <a:fillRect/>
          </a:stretch>
        </p:blipFill>
        <p:spPr>
          <a:xfrm>
            <a:off x="401992" y="1143000"/>
            <a:ext cx="11388016" cy="4760314"/>
          </a:xfrm>
          <a:prstGeom prst="rect">
            <a:avLst/>
          </a:prstGeom>
          <a:effectLst>
            <a:softEdge rad="127000"/>
          </a:effectLst>
        </p:spPr>
      </p:pic>
      <p:sp>
        <p:nvSpPr>
          <p:cNvPr id="6" name="TextBox 5">
            <a:extLst>
              <a:ext uri="{FF2B5EF4-FFF2-40B4-BE49-F238E27FC236}">
                <a16:creationId xmlns:a16="http://schemas.microsoft.com/office/drawing/2014/main" id="{B2E39009-9B93-4BE0-B3B0-B07A8E9ED188}"/>
              </a:ext>
            </a:extLst>
          </p:cNvPr>
          <p:cNvSpPr txBox="1"/>
          <p:nvPr/>
        </p:nvSpPr>
        <p:spPr>
          <a:xfrm>
            <a:off x="4724400" y="333342"/>
            <a:ext cx="2924943" cy="646331"/>
          </a:xfrm>
          <a:prstGeom prst="rect">
            <a:avLst/>
          </a:prstGeom>
          <a:noFill/>
        </p:spPr>
        <p:txBody>
          <a:bodyPr wrap="square" rtlCol="0">
            <a:spAutoFit/>
          </a:bodyPr>
          <a:lstStyle/>
          <a:p>
            <a:pPr algn="ctr"/>
            <a:r>
              <a:rPr lang="en-US" sz="36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72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187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883747"/>
            <a:ext cx="11506200" cy="5355312"/>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sp>
        <p:nvSpPr>
          <p:cNvPr id="5" name="TextBox 4">
            <a:extLst>
              <a:ext uri="{FF2B5EF4-FFF2-40B4-BE49-F238E27FC236}">
                <a16:creationId xmlns:a16="http://schemas.microsoft.com/office/drawing/2014/main" id="{14B43319-EB2A-4BD3-A543-33D1BEAF16AD}"/>
              </a:ext>
            </a:extLst>
          </p:cNvPr>
          <p:cNvSpPr txBox="1"/>
          <p:nvPr/>
        </p:nvSpPr>
        <p:spPr>
          <a:xfrm>
            <a:off x="4724400" y="333342"/>
            <a:ext cx="2924943" cy="646331"/>
          </a:xfrm>
          <a:prstGeom prst="rect">
            <a:avLst/>
          </a:prstGeom>
          <a:noFill/>
        </p:spPr>
        <p:txBody>
          <a:bodyPr wrap="square" rtlCol="0">
            <a:spAutoFit/>
          </a:bodyPr>
          <a:lstStyle/>
          <a:p>
            <a:pPr algn="ctr"/>
            <a:r>
              <a:rPr lang="en-US" sz="36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72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4144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908EED-B8B5-42B6-9C99-91316144ED53}"/>
              </a:ext>
            </a:extLst>
          </p:cNvPr>
          <p:cNvSpPr txBox="1"/>
          <p:nvPr/>
        </p:nvSpPr>
        <p:spPr>
          <a:xfrm>
            <a:off x="342900" y="765512"/>
            <a:ext cx="11506200" cy="5940088"/>
          </a:xfrm>
          <a:prstGeom prst="rect">
            <a:avLst/>
          </a:prstGeom>
          <a:noFill/>
        </p:spPr>
        <p:txBody>
          <a:bodyPr wrap="square" rtlCol="0">
            <a:spAutoFit/>
          </a:bodyPr>
          <a:lstStyle/>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Hôm sau, kiến ngồi bên thềm và viết thư</a:t>
            </a:r>
            <a:r>
              <a:rPr lang="en-US" sz="3800">
                <a:latin typeface="Arial-Rounded" panose="020B0500000000000000" pitchFamily="34" charset="0"/>
                <a:ea typeface="Arial-Rounded" panose="020B0500000000000000" pitchFamily="34" charset="0"/>
                <a:cs typeface="Arial-Rounded" panose="020B0500000000000000" pitchFamily="34" charset="0"/>
              </a:rPr>
              <a:t> cho sóc</a:t>
            </a:r>
            <a:r>
              <a:rPr lang="vi-VN" sz="3800">
                <a:latin typeface="Arial-Rounded" panose="020B0500000000000000" pitchFamily="34" charset="0"/>
                <a:ea typeface="Arial-Rounded" panose="020B0500000000000000" pitchFamily="34" charset="0"/>
                <a:cs typeface="Arial-Rounded" panose="020B0500000000000000" pitchFamily="34" charset="0"/>
              </a:rPr>
              <a:t>.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indent="412750" algn="just"/>
            <a:r>
              <a:rPr lang="vi-VN" sz="380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 Thư viết: “Sóc ơi, tớ cũng nhớ cậu!”.</a:t>
            </a:r>
          </a:p>
          <a:p>
            <a:pPr marL="266700" algn="just"/>
            <a:r>
              <a:rPr lang="vi-VN" sz="3800">
                <a:latin typeface="Arial-Rounded" panose="020B0500000000000000" pitchFamily="34" charset="0"/>
                <a:ea typeface="Arial-Rounded" panose="020B0500000000000000" pitchFamily="34" charset="0"/>
                <a:cs typeface="Arial-Rounded" panose="020B0500000000000000" pitchFamily="34" charset="0"/>
              </a:rPr>
              <a:t>					</a:t>
            </a:r>
            <a:r>
              <a:rPr lang="en-US" sz="3800">
                <a:latin typeface="Arial-Rounded" panose="020B0500000000000000" pitchFamily="34" charset="0"/>
                <a:ea typeface="Arial-Rounded" panose="020B0500000000000000" pitchFamily="34" charset="0"/>
                <a:cs typeface="Arial-Rounded" panose="020B0500000000000000" pitchFamily="34" charset="0"/>
              </a:rPr>
              <a:t>		</a:t>
            </a:r>
            <a:r>
              <a:rPr lang="vi-VN" sz="3200" i="1">
                <a:latin typeface="Arial-Rounded" panose="020B0500000000000000" pitchFamily="34" charset="0"/>
                <a:ea typeface="Arial-Rounded" panose="020B0500000000000000" pitchFamily="34" charset="0"/>
                <a:cs typeface="Arial-Rounded" panose="020B0500000000000000" pitchFamily="34" charset="0"/>
              </a:rPr>
              <a:t>( Theo Tun Te-le-g</a:t>
            </a:r>
            <a:r>
              <a:rPr lang="en-US" sz="3200" i="1">
                <a:latin typeface="Arial-Rounded" panose="020B0500000000000000" pitchFamily="34" charset="0"/>
                <a:ea typeface="Arial-Rounded" panose="020B0500000000000000" pitchFamily="34" charset="0"/>
                <a:cs typeface="Arial-Rounded" panose="020B0500000000000000" pitchFamily="34" charset="0"/>
              </a:rPr>
              <a:t>ơ</a:t>
            </a:r>
            <a:r>
              <a:rPr lang="vi-VN" sz="3200" i="1">
                <a:latin typeface="Arial-Rounded" panose="020B0500000000000000" pitchFamily="34" charset="0"/>
                <a:ea typeface="Arial-Rounded" panose="020B0500000000000000" pitchFamily="34" charset="0"/>
                <a:cs typeface="Arial-Rounded" panose="020B0500000000000000" pitchFamily="34" charset="0"/>
              </a:rPr>
              <a:t>n)</a:t>
            </a:r>
            <a:endParaRPr lang="en-US" sz="38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55376F4-2DAF-48AB-8516-925B3BAAEF95}"/>
              </a:ext>
            </a:extLst>
          </p:cNvPr>
          <p:cNvPicPr>
            <a:picLocks noChangeAspect="1"/>
          </p:cNvPicPr>
          <p:nvPr/>
        </p:nvPicPr>
        <p:blipFill>
          <a:blip r:embed="rId2"/>
          <a:stretch>
            <a:fillRect/>
          </a:stretch>
        </p:blipFill>
        <p:spPr>
          <a:xfrm>
            <a:off x="152400" y="152400"/>
            <a:ext cx="1272203" cy="688934"/>
          </a:xfrm>
          <a:prstGeom prst="rect">
            <a:avLst/>
          </a:prstGeom>
        </p:spPr>
      </p:pic>
    </p:spTree>
    <p:extLst>
      <p:ext uri="{BB962C8B-B14F-4D97-AF65-F5344CB8AC3E}">
        <p14:creationId xmlns:p14="http://schemas.microsoft.com/office/powerpoint/2010/main" val="233428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322CF-E88C-42B8-84F6-C8428E4B141E}"/>
              </a:ext>
            </a:extLst>
          </p:cNvPr>
          <p:cNvSpPr txBox="1"/>
          <p:nvPr/>
        </p:nvSpPr>
        <p:spPr>
          <a:xfrm>
            <a:off x="-152400" y="0"/>
            <a:ext cx="4151290" cy="830997"/>
          </a:xfrm>
          <a:prstGeom prst="rect">
            <a:avLst/>
          </a:prstGeom>
          <a:noFill/>
        </p:spPr>
        <p:txBody>
          <a:bodyPr wrap="square" rtlCol="0">
            <a:spAutoFit/>
          </a:bodyPr>
          <a:lstStyle/>
          <a:p>
            <a:pPr algn="ctr"/>
            <a:r>
              <a:rPr lang="en-US" sz="4800" dirty="0">
                <a:solidFill>
                  <a:srgbClr val="EA6124"/>
                </a:solidFill>
                <a:effectLst>
                  <a:outerShdw blurRad="38100" dist="38100" dir="2700000" algn="tl">
                    <a:srgbClr val="000000">
                      <a:alpha val="43137"/>
                    </a:srgbClr>
                  </a:outerShdw>
                </a:effectLst>
                <a:latin typeface="HP-167" panose="020B0803050302020204" pitchFamily="34" charset="0"/>
              </a:rPr>
              <a:t>LUYỆN ĐỌC</a:t>
            </a:r>
          </a:p>
        </p:txBody>
      </p:sp>
      <p:sp>
        <p:nvSpPr>
          <p:cNvPr id="12" name="Rounded Rectangle 5">
            <a:extLst>
              <a:ext uri="{FF2B5EF4-FFF2-40B4-BE49-F238E27FC236}">
                <a16:creationId xmlns:a16="http://schemas.microsoft.com/office/drawing/2014/main" id="{2C715BB0-F2BD-4099-B0D1-F015F33F717A}"/>
              </a:ext>
            </a:extLst>
          </p:cNvPr>
          <p:cNvSpPr/>
          <p:nvPr/>
        </p:nvSpPr>
        <p:spPr>
          <a:xfrm>
            <a:off x="6663136" y="990600"/>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cặm cụi</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E5BDB71C-8214-4B81-8EB9-3277211308E1}"/>
              </a:ext>
            </a:extLst>
          </p:cNvPr>
          <p:cNvSpPr/>
          <p:nvPr/>
        </p:nvSpPr>
        <p:spPr>
          <a:xfrm>
            <a:off x="2869991" y="1009650"/>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nắn nót</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3">
            <a:extLst>
              <a:ext uri="{FF2B5EF4-FFF2-40B4-BE49-F238E27FC236}">
                <a16:creationId xmlns:a16="http://schemas.microsoft.com/office/drawing/2014/main" id="{B227BACD-88DB-4B8E-AC5B-5F8C22FD7918}"/>
              </a:ext>
            </a:extLst>
          </p:cNvPr>
          <p:cNvGrpSpPr/>
          <p:nvPr/>
        </p:nvGrpSpPr>
        <p:grpSpPr>
          <a:xfrm>
            <a:off x="713618" y="1981200"/>
            <a:ext cx="10764079" cy="1451398"/>
            <a:chOff x="8743342" y="1984052"/>
            <a:chExt cx="9465489" cy="1451398"/>
          </a:xfrm>
        </p:grpSpPr>
        <p:sp>
          <p:nvSpPr>
            <p:cNvPr id="17" name="42">
              <a:extLst>
                <a:ext uri="{FF2B5EF4-FFF2-40B4-BE49-F238E27FC236}">
                  <a16:creationId xmlns:a16="http://schemas.microsoft.com/office/drawing/2014/main" id="{567518A4-5C74-4706-8302-C350C3E6C978}"/>
                </a:ext>
              </a:extLst>
            </p:cNvPr>
            <p:cNvSpPr/>
            <p:nvPr/>
          </p:nvSpPr>
          <p:spPr>
            <a:xfrm rot="3274">
              <a:off x="9256160" y="1988900"/>
              <a:ext cx="8952671" cy="1446550"/>
            </a:xfrm>
            <a:prstGeom prst="rect">
              <a:avLst/>
            </a:prstGeom>
          </p:spPr>
          <p:txBody>
            <a:bodyPr wrap="square">
              <a:spAutoFit/>
            </a:bodyPr>
            <a:lstStyle/>
            <a:p>
              <a:pPr marL="355591" algn="just"/>
              <a:r>
                <a:rPr lang="vi-VN" sz="4400">
                  <a:latin typeface="Arial-Rounded" panose="020B0500000000000000" pitchFamily="34" charset="0"/>
                  <a:ea typeface="Arial-Rounded" panose="020B0500000000000000" pitchFamily="34" charset="0"/>
                  <a:cs typeface="Arial-Rounded" panose="020B0500000000000000" pitchFamily="34" charset="0"/>
                </a:rPr>
                <a:t>Kiến không biết làm sao cho sóc biết mình rất nhớ bạn.</a:t>
              </a:r>
              <a:endParaRPr lang="vi-VN"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44">
              <a:extLst>
                <a:ext uri="{FF2B5EF4-FFF2-40B4-BE49-F238E27FC236}">
                  <a16:creationId xmlns:a16="http://schemas.microsoft.com/office/drawing/2014/main" id="{76509341-21AF-4210-9ED7-DC57BDD6F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3342" y="1984052"/>
              <a:ext cx="737698" cy="757370"/>
            </a:xfrm>
            <a:prstGeom prst="rect">
              <a:avLst/>
            </a:prstGeom>
          </p:spPr>
        </p:pic>
      </p:grpSp>
      <p:cxnSp>
        <p:nvCxnSpPr>
          <p:cNvPr id="19" name="Straight Connector 18">
            <a:extLst>
              <a:ext uri="{FF2B5EF4-FFF2-40B4-BE49-F238E27FC236}">
                <a16:creationId xmlns:a16="http://schemas.microsoft.com/office/drawing/2014/main" id="{EF4416D0-D3F9-475D-9F03-CF49698AE676}"/>
              </a:ext>
            </a:extLst>
          </p:cNvPr>
          <p:cNvCxnSpPr/>
          <p:nvPr/>
        </p:nvCxnSpPr>
        <p:spPr>
          <a:xfrm flipH="1">
            <a:off x="8153400" y="2045588"/>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507F985-81F0-458C-9BA7-DECA3649A2FD}"/>
              </a:ext>
            </a:extLst>
          </p:cNvPr>
          <p:cNvGrpSpPr/>
          <p:nvPr/>
        </p:nvGrpSpPr>
        <p:grpSpPr>
          <a:xfrm>
            <a:off x="5971010" y="2709323"/>
            <a:ext cx="249979" cy="628593"/>
            <a:chOff x="3075709" y="1064527"/>
            <a:chExt cx="324390" cy="826618"/>
          </a:xfrm>
        </p:grpSpPr>
        <p:cxnSp>
          <p:nvCxnSpPr>
            <p:cNvPr id="22" name="Straight Connector 21">
              <a:extLst>
                <a:ext uri="{FF2B5EF4-FFF2-40B4-BE49-F238E27FC236}">
                  <a16:creationId xmlns:a16="http://schemas.microsoft.com/office/drawing/2014/main" id="{0CF085EB-FB22-4B6C-A30C-A84B03C32895}"/>
                </a:ext>
              </a:extLst>
            </p:cNvPr>
            <p:cNvCxnSpPr/>
            <p:nvPr/>
          </p:nvCxnSpPr>
          <p:spPr>
            <a:xfrm flipH="1">
              <a:off x="3075709" y="1064527"/>
              <a:ext cx="226747"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B72240-6E6D-42D3-89B0-F9ACF6DCDD01}"/>
                </a:ext>
              </a:extLst>
            </p:cNvPr>
            <p:cNvCxnSpPr/>
            <p:nvPr/>
          </p:nvCxnSpPr>
          <p:spPr>
            <a:xfrm flipH="1">
              <a:off x="3173351" y="1064527"/>
              <a:ext cx="226748"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8DD17C2-92EC-4CD7-8FB6-5F74F9CF71F9}"/>
              </a:ext>
            </a:extLst>
          </p:cNvPr>
          <p:cNvCxnSpPr/>
          <p:nvPr/>
        </p:nvCxnSpPr>
        <p:spPr>
          <a:xfrm flipH="1">
            <a:off x="11478382" y="1981200"/>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3">
            <a:extLst>
              <a:ext uri="{FF2B5EF4-FFF2-40B4-BE49-F238E27FC236}">
                <a16:creationId xmlns:a16="http://schemas.microsoft.com/office/drawing/2014/main" id="{AC0C5363-1EE5-401E-A3FD-906B2D98C68B}"/>
              </a:ext>
            </a:extLst>
          </p:cNvPr>
          <p:cNvGrpSpPr/>
          <p:nvPr/>
        </p:nvGrpSpPr>
        <p:grpSpPr>
          <a:xfrm>
            <a:off x="714303" y="3507223"/>
            <a:ext cx="10764079" cy="1451398"/>
            <a:chOff x="8743342" y="1984052"/>
            <a:chExt cx="9465489" cy="1451398"/>
          </a:xfrm>
        </p:grpSpPr>
        <p:sp>
          <p:nvSpPr>
            <p:cNvPr id="26" name="42">
              <a:extLst>
                <a:ext uri="{FF2B5EF4-FFF2-40B4-BE49-F238E27FC236}">
                  <a16:creationId xmlns:a16="http://schemas.microsoft.com/office/drawing/2014/main" id="{453B6BFE-68E5-4E6B-99D4-B3C514DF6281}"/>
                </a:ext>
              </a:extLst>
            </p:cNvPr>
            <p:cNvSpPr/>
            <p:nvPr/>
          </p:nvSpPr>
          <p:spPr>
            <a:xfrm rot="3274">
              <a:off x="9256160" y="1988900"/>
              <a:ext cx="8952671" cy="1446550"/>
            </a:xfrm>
            <a:prstGeom prst="rect">
              <a:avLst/>
            </a:prstGeom>
          </p:spPr>
          <p:txBody>
            <a:bodyPr wrap="square">
              <a:spAutoFit/>
            </a:bodyPr>
            <a:lstStyle/>
            <a:p>
              <a:pPr marL="355591" algn="just"/>
              <a:r>
                <a:rPr lang="vi-VN" sz="4400">
                  <a:latin typeface="Arial-Rounded" panose="020B0500000000000000" pitchFamily="34" charset="0"/>
                  <a:ea typeface="Arial-Rounded" panose="020B0500000000000000" pitchFamily="34" charset="0"/>
                  <a:cs typeface="Arial-Rounded" panose="020B0500000000000000" pitchFamily="34" charset="0"/>
                </a:rPr>
                <a:t>Cứ thế, cậu cặm cụi viết đi viết lại trong nhiều giờ liền.</a:t>
              </a:r>
              <a:endParaRPr lang="vi-VN"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44">
              <a:extLst>
                <a:ext uri="{FF2B5EF4-FFF2-40B4-BE49-F238E27FC236}">
                  <a16:creationId xmlns:a16="http://schemas.microsoft.com/office/drawing/2014/main" id="{2D3947F5-1A67-4DAC-B486-0AE99E280D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3342" y="1984052"/>
              <a:ext cx="737698" cy="757370"/>
            </a:xfrm>
            <a:prstGeom prst="rect">
              <a:avLst/>
            </a:prstGeom>
          </p:spPr>
        </p:pic>
      </p:grpSp>
      <p:cxnSp>
        <p:nvCxnSpPr>
          <p:cNvPr id="28" name="Straight Connector 27">
            <a:extLst>
              <a:ext uri="{FF2B5EF4-FFF2-40B4-BE49-F238E27FC236}">
                <a16:creationId xmlns:a16="http://schemas.microsoft.com/office/drawing/2014/main" id="{DB7DF5A6-46AF-4E4D-B3C6-0F501BDB43AE}"/>
              </a:ext>
            </a:extLst>
          </p:cNvPr>
          <p:cNvCxnSpPr/>
          <p:nvPr/>
        </p:nvCxnSpPr>
        <p:spPr>
          <a:xfrm flipH="1">
            <a:off x="3505200" y="3571611"/>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3251949-2B08-47CE-B9E0-3667A4DC9EF5}"/>
              </a:ext>
            </a:extLst>
          </p:cNvPr>
          <p:cNvGrpSpPr/>
          <p:nvPr/>
        </p:nvGrpSpPr>
        <p:grpSpPr>
          <a:xfrm>
            <a:off x="5029200" y="4235346"/>
            <a:ext cx="249979" cy="628593"/>
            <a:chOff x="3075709" y="1064527"/>
            <a:chExt cx="324390" cy="826618"/>
          </a:xfrm>
        </p:grpSpPr>
        <p:cxnSp>
          <p:nvCxnSpPr>
            <p:cNvPr id="30" name="Straight Connector 29">
              <a:extLst>
                <a:ext uri="{FF2B5EF4-FFF2-40B4-BE49-F238E27FC236}">
                  <a16:creationId xmlns:a16="http://schemas.microsoft.com/office/drawing/2014/main" id="{58DFCE42-9DF8-42ED-BAE8-2F73EAD9B1A4}"/>
                </a:ext>
              </a:extLst>
            </p:cNvPr>
            <p:cNvCxnSpPr/>
            <p:nvPr/>
          </p:nvCxnSpPr>
          <p:spPr>
            <a:xfrm flipH="1">
              <a:off x="3075709" y="1064527"/>
              <a:ext cx="226747"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EC01E4-01F1-4B37-817B-245079F2D3B2}"/>
                </a:ext>
              </a:extLst>
            </p:cNvPr>
            <p:cNvCxnSpPr/>
            <p:nvPr/>
          </p:nvCxnSpPr>
          <p:spPr>
            <a:xfrm flipH="1">
              <a:off x="3173351" y="1064527"/>
              <a:ext cx="226748"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4124EA89-99E7-4F4C-8DC5-1970EA46FD46}"/>
              </a:ext>
            </a:extLst>
          </p:cNvPr>
          <p:cNvCxnSpPr/>
          <p:nvPr/>
        </p:nvCxnSpPr>
        <p:spPr>
          <a:xfrm flipH="1">
            <a:off x="9982200" y="3571611"/>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3">
            <a:extLst>
              <a:ext uri="{FF2B5EF4-FFF2-40B4-BE49-F238E27FC236}">
                <a16:creationId xmlns:a16="http://schemas.microsoft.com/office/drawing/2014/main" id="{3DF7F0C3-164A-4C98-9BC2-4E99018C41CE}"/>
              </a:ext>
            </a:extLst>
          </p:cNvPr>
          <p:cNvGrpSpPr/>
          <p:nvPr/>
        </p:nvGrpSpPr>
        <p:grpSpPr>
          <a:xfrm>
            <a:off x="743411" y="5027857"/>
            <a:ext cx="10764079" cy="1451398"/>
            <a:chOff x="8743342" y="1984052"/>
            <a:chExt cx="9465489" cy="1451398"/>
          </a:xfrm>
        </p:grpSpPr>
        <p:sp>
          <p:nvSpPr>
            <p:cNvPr id="34" name="42">
              <a:extLst>
                <a:ext uri="{FF2B5EF4-FFF2-40B4-BE49-F238E27FC236}">
                  <a16:creationId xmlns:a16="http://schemas.microsoft.com/office/drawing/2014/main" id="{55F903BE-4DDA-4E50-A43F-16F06E5C2967}"/>
                </a:ext>
              </a:extLst>
            </p:cNvPr>
            <p:cNvSpPr/>
            <p:nvPr/>
          </p:nvSpPr>
          <p:spPr>
            <a:xfrm rot="3274">
              <a:off x="9256160" y="1988900"/>
              <a:ext cx="8952671" cy="1446550"/>
            </a:xfrm>
            <a:prstGeom prst="rect">
              <a:avLst/>
            </a:prstGeom>
          </p:spPr>
          <p:txBody>
            <a:bodyPr wrap="square">
              <a:spAutoFit/>
            </a:bodyPr>
            <a:lstStyle/>
            <a:p>
              <a:pPr marL="355591" algn="just"/>
              <a:r>
                <a:rPr lang="vi-VN" sz="4400">
                  <a:latin typeface="Arial-Rounded" panose="020B0500000000000000" pitchFamily="34" charset="0"/>
                  <a:ea typeface="Arial-Rounded" panose="020B0500000000000000" pitchFamily="34" charset="0"/>
                  <a:cs typeface="Arial-Rounded" panose="020B0500000000000000" pitchFamily="34" charset="0"/>
                </a:rPr>
                <a:t>Không lâu sau, sóc nhận được một lá thư do kiến gửi đến.</a:t>
              </a:r>
              <a:endParaRPr lang="vi-VN"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5" name="44">
              <a:extLst>
                <a:ext uri="{FF2B5EF4-FFF2-40B4-BE49-F238E27FC236}">
                  <a16:creationId xmlns:a16="http://schemas.microsoft.com/office/drawing/2014/main" id="{D04142B6-7488-4C55-AB77-78D517A696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3342" y="1984052"/>
              <a:ext cx="737698" cy="757370"/>
            </a:xfrm>
            <a:prstGeom prst="rect">
              <a:avLst/>
            </a:prstGeom>
          </p:spPr>
        </p:pic>
      </p:grpSp>
      <p:cxnSp>
        <p:nvCxnSpPr>
          <p:cNvPr id="36" name="Straight Connector 35">
            <a:extLst>
              <a:ext uri="{FF2B5EF4-FFF2-40B4-BE49-F238E27FC236}">
                <a16:creationId xmlns:a16="http://schemas.microsoft.com/office/drawing/2014/main" id="{3549E23D-1CA6-432A-8F49-4042D1B2FAFA}"/>
              </a:ext>
            </a:extLst>
          </p:cNvPr>
          <p:cNvCxnSpPr/>
          <p:nvPr/>
        </p:nvCxnSpPr>
        <p:spPr>
          <a:xfrm flipH="1">
            <a:off x="5311666" y="5092245"/>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396148CD-65E0-4F87-9A28-43FEC8E2ECA2}"/>
              </a:ext>
            </a:extLst>
          </p:cNvPr>
          <p:cNvGrpSpPr/>
          <p:nvPr/>
        </p:nvGrpSpPr>
        <p:grpSpPr>
          <a:xfrm>
            <a:off x="5465021" y="5755980"/>
            <a:ext cx="249979" cy="628593"/>
            <a:chOff x="3075709" y="1064527"/>
            <a:chExt cx="324390" cy="826618"/>
          </a:xfrm>
        </p:grpSpPr>
        <p:cxnSp>
          <p:nvCxnSpPr>
            <p:cNvPr id="38" name="Straight Connector 37">
              <a:extLst>
                <a:ext uri="{FF2B5EF4-FFF2-40B4-BE49-F238E27FC236}">
                  <a16:creationId xmlns:a16="http://schemas.microsoft.com/office/drawing/2014/main" id="{EE0C3688-FCE3-465C-B5A8-A91BB1958F03}"/>
                </a:ext>
              </a:extLst>
            </p:cNvPr>
            <p:cNvCxnSpPr/>
            <p:nvPr/>
          </p:nvCxnSpPr>
          <p:spPr>
            <a:xfrm flipH="1">
              <a:off x="3075709" y="1064527"/>
              <a:ext cx="226747"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194FE9-3B42-4D88-B995-2E9FD3561DD5}"/>
                </a:ext>
              </a:extLst>
            </p:cNvPr>
            <p:cNvCxnSpPr/>
            <p:nvPr/>
          </p:nvCxnSpPr>
          <p:spPr>
            <a:xfrm flipH="1">
              <a:off x="3173351" y="1064527"/>
              <a:ext cx="226748"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88CDEBAC-D94A-4091-ADE5-8CC74C66B73F}"/>
              </a:ext>
            </a:extLst>
          </p:cNvPr>
          <p:cNvCxnSpPr/>
          <p:nvPr/>
        </p:nvCxnSpPr>
        <p:spPr>
          <a:xfrm flipH="1">
            <a:off x="11407666" y="5092245"/>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053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6" presetClass="emph" presetSubtype="0" fill="hold" grpId="1" nodeType="withEffect">
                                  <p:stCondLst>
                                    <p:cond delay="0"/>
                                  </p:stCondLst>
                                  <p:childTnLst>
                                    <p:animEffect transition="out" filter="fade">
                                      <p:cBhvr>
                                        <p:cTn id="14" dur="1000" tmFilter="0, 0; .2, .5; .8, .5; 1, 0"/>
                                        <p:tgtEl>
                                          <p:spTgt spid="14"/>
                                        </p:tgtEl>
                                      </p:cBhvr>
                                    </p:animEffect>
                                    <p:animScale>
                                      <p:cBhvr>
                                        <p:cTn id="15" dur="500" autoRev="1" fill="hold"/>
                                        <p:tgtEl>
                                          <p:spTgt spid="1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6" presetClass="emph" presetSubtype="0" fill="hold" grpId="1" nodeType="withEffect">
                                  <p:stCondLst>
                                    <p:cond delay="0"/>
                                  </p:stCondLst>
                                  <p:childTnLst>
                                    <p:animEffect transition="out" filter="fade">
                                      <p:cBhvr>
                                        <p:cTn id="22" dur="1000" tmFilter="0, 0; .2, .5; .8, .5; 1, 0"/>
                                        <p:tgtEl>
                                          <p:spTgt spid="12"/>
                                        </p:tgtEl>
                                      </p:cBhvr>
                                    </p:animEffect>
                                    <p:animScale>
                                      <p:cBhvr>
                                        <p:cTn id="23" dur="500" autoRev="1" fill="hold"/>
                                        <p:tgtEl>
                                          <p:spTgt spid="12"/>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2" grpId="1" animBg="1"/>
      <p:bldP spid="14" grpId="0" animBg="1"/>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206</TotalTime>
  <Words>1477</Words>
  <Application>Microsoft Office PowerPoint</Application>
  <PresentationFormat>Widescreen</PresentationFormat>
  <Paragraphs>85</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Arial-Rounded</vt:lpstr>
      <vt:lpstr>Calibri</vt:lpstr>
      <vt:lpstr>Calibri Light</vt:lpstr>
      <vt:lpstr>HP-167</vt:lpstr>
      <vt:lpstr>OpenSans</vt:lpstr>
      <vt:lpstr>OpenSansBold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91</cp:revision>
  <dcterms:created xsi:type="dcterms:W3CDTF">2021-09-29T00:27:10Z</dcterms:created>
  <dcterms:modified xsi:type="dcterms:W3CDTF">2021-11-09T15:14:10Z</dcterms:modified>
  <cp:category>9Slide.vn</cp:category>
</cp:coreProperties>
</file>