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1.jpg" ContentType="image/gif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19"/>
  </p:notesMasterIdLst>
  <p:sldIdLst>
    <p:sldId id="3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87" r:id="rId11"/>
    <p:sldId id="289" r:id="rId12"/>
    <p:sldId id="290" r:id="rId13"/>
    <p:sldId id="291" r:id="rId14"/>
    <p:sldId id="292" r:id="rId15"/>
    <p:sldId id="285" r:id="rId16"/>
    <p:sldId id="279" r:id="rId17"/>
    <p:sldId id="35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AC898-10C9-42A7-9E5B-C59D7BB89F87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5EDFF-BCF8-4D50-83CD-FF513EFF4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26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41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20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18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470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707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5676764"/>
      </p:ext>
    </p:extLst>
  </p:cSld>
  <p:clrMapOvr>
    <a:masterClrMapping/>
  </p:clrMapOvr>
  <p:transition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325033"/>
      </p:ext>
    </p:extLst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889507"/>
      </p:ext>
    </p:extLst>
  </p:cSld>
  <p:clrMapOvr>
    <a:masterClrMapping/>
  </p:clrMapOvr>
  <p:transition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912154"/>
      </p:ext>
    </p:extLst>
  </p:cSld>
  <p:clrMapOvr>
    <a:masterClrMapping/>
  </p:clrMapOvr>
  <p:transition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6427336"/>
      </p:ext>
    </p:extLst>
  </p:cSld>
  <p:clrMapOvr>
    <a:masterClrMapping/>
  </p:clrMapOvr>
  <p:transition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5171483"/>
      </p:ext>
    </p:extLst>
  </p:cSld>
  <p:clrMapOvr>
    <a:masterClrMapping/>
  </p:clrMapOvr>
  <p:transition>
    <p:cut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4126162"/>
      </p:ext>
    </p:extLst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575090"/>
      </p:ext>
    </p:extLst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608616"/>
      </p:ext>
    </p:extLst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944988"/>
      </p:ext>
    </p:extLst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7532962"/>
      </p:ext>
    </p:extLst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169891"/>
      </p:ext>
    </p:extLst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100258"/>
      </p:ext>
    </p:extLst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240091"/>
      </p:ext>
    </p:extLst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1814835"/>
      </p:ext>
    </p:extLst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178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>
    <p:cut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9032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>
    <p:cut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gif"/><Relationship Id="rId4" Type="http://schemas.openxmlformats.org/officeDocument/2006/relationships/image" Target="../media/image9.gif"/><Relationship Id="rId9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slide" Target="slide8.xml"/><Relationship Id="rId12" Type="http://schemas.openxmlformats.org/officeDocument/2006/relationships/image" Target="../media/image14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11.jpg"/><Relationship Id="rId4" Type="http://schemas.openxmlformats.org/officeDocument/2006/relationships/image" Target="../media/image13.png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7.jpe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0" Type="http://schemas.openxmlformats.org/officeDocument/2006/relationships/slide" Target="slide3.xml"/><Relationship Id="rId4" Type="http://schemas.openxmlformats.org/officeDocument/2006/relationships/image" Target="../media/image7.jpeg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0" Type="http://schemas.openxmlformats.org/officeDocument/2006/relationships/slide" Target="slide3.xml"/><Relationship Id="rId4" Type="http://schemas.openxmlformats.org/officeDocument/2006/relationships/image" Target="../media/image7.jpeg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0" Type="http://schemas.openxmlformats.org/officeDocument/2006/relationships/slide" Target="slide3.xml"/><Relationship Id="rId4" Type="http://schemas.openxmlformats.org/officeDocument/2006/relationships/image" Target="../media/image7.jpeg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0" Type="http://schemas.openxmlformats.org/officeDocument/2006/relationships/slide" Target="slide3.xml"/><Relationship Id="rId4" Type="http://schemas.openxmlformats.org/officeDocument/2006/relationships/image" Target="../media/image7.jpeg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67DDC86-109A-4357-985D-6742DE68E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0561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9C89A3C-3497-46E3-936A-65A981F0624D}"/>
              </a:ext>
            </a:extLst>
          </p:cNvPr>
          <p:cNvSpPr txBox="1"/>
          <p:nvPr/>
        </p:nvSpPr>
        <p:spPr>
          <a:xfrm>
            <a:off x="3805084" y="309717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1EC88DA-25B5-49A4-A711-B9FEF30FD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149A40CC-3CC4-49C8-8EAB-72E08B461B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27944"/>
            <a:ext cx="12192000" cy="156882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5BE99C3-5FE5-42F9-91FD-13D0EAA37FD1}"/>
              </a:ext>
            </a:extLst>
          </p:cNvPr>
          <p:cNvGrpSpPr/>
          <p:nvPr/>
        </p:nvGrpSpPr>
        <p:grpSpPr>
          <a:xfrm>
            <a:off x="1513975" y="1500980"/>
            <a:ext cx="9566979" cy="2941742"/>
            <a:chOff x="1233756" y="3227454"/>
            <a:chExt cx="9566979" cy="294174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145944F-6695-461F-9506-40713592FE5B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D210F8-6B2F-4512-8CAD-10B5A3FF0255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CC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图片 9">
            <a:extLst>
              <a:ext uri="{FF2B5EF4-FFF2-40B4-BE49-F238E27FC236}">
                <a16:creationId xmlns:a16="http://schemas.microsoft.com/office/drawing/2014/main" id="{8DB0A169-41B3-4755-8DE2-89AFE071FC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3545" y="3983653"/>
            <a:ext cx="3200400" cy="3039035"/>
          </a:xfrm>
          <a:prstGeom prst="rect">
            <a:avLst/>
          </a:prstGeom>
        </p:spPr>
      </p:pic>
      <p:pic>
        <p:nvPicPr>
          <p:cNvPr id="25" name="图片 10">
            <a:extLst>
              <a:ext uri="{FF2B5EF4-FFF2-40B4-BE49-F238E27FC236}">
                <a16:creationId xmlns:a16="http://schemas.microsoft.com/office/drawing/2014/main" id="{FD40724D-9A01-4B6D-A3D8-C142B39124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587" y="3557499"/>
            <a:ext cx="2263295" cy="382792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80B7D3F-D784-43B8-A7E2-758E6324A6DE}"/>
              </a:ext>
            </a:extLst>
          </p:cNvPr>
          <p:cNvSpPr txBox="1"/>
          <p:nvPr/>
        </p:nvSpPr>
        <p:spPr>
          <a:xfrm>
            <a:off x="1968991" y="2149046"/>
            <a:ext cx="84994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4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HOẠT ĐỘNG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2181654831"/>
      </p:ext>
    </p:extLst>
  </p:cSld>
  <p:clrMapOvr>
    <a:masterClrMapping/>
  </p:clrMapOvr>
  <p:transition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0888EE-05C7-4779-ABB0-E630643B495B}"/>
              </a:ext>
            </a:extLst>
          </p:cNvPr>
          <p:cNvSpPr txBox="1"/>
          <p:nvPr/>
        </p:nvSpPr>
        <p:spPr>
          <a:xfrm>
            <a:off x="391885" y="1207561"/>
            <a:ext cx="11590317" cy="332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/>
              <a:t>– Nhận biết được những việc làm thể hiện tình bạn.</a:t>
            </a:r>
          </a:p>
          <a:p>
            <a:pPr algn="just">
              <a:lnSpc>
                <a:spcPct val="150000"/>
              </a:lnSpc>
            </a:pPr>
            <a:r>
              <a:rPr lang="vi-VN" sz="3600" dirty="0"/>
              <a:t>– Biết nói những lời phù hợp khi giao tiếp với bạn,</a:t>
            </a:r>
            <a:r>
              <a:rPr lang="en-US" sz="3600" dirty="0"/>
              <a:t> </a:t>
            </a:r>
            <a:r>
              <a:rPr lang="vi-VN" sz="3600" dirty="0"/>
              <a:t>lắng nghe và cổ vũ khi bạn nói.</a:t>
            </a:r>
          </a:p>
          <a:p>
            <a:pPr algn="just">
              <a:lnSpc>
                <a:spcPct val="150000"/>
              </a:lnSpc>
            </a:pPr>
            <a:r>
              <a:rPr lang="vi-VN" sz="3600" dirty="0"/>
              <a:t>– Biết chia sẻ thông tin và cảm xúc để bạn hiểu mình.</a:t>
            </a:r>
            <a:endParaRPr lang="en-US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EAF8DE-5331-4B15-9990-DFE0D38BE2A9}"/>
              </a:ext>
            </a:extLst>
          </p:cNvPr>
          <p:cNvSpPr/>
          <p:nvPr/>
        </p:nvSpPr>
        <p:spPr>
          <a:xfrm>
            <a:off x="3954483" y="285008"/>
            <a:ext cx="3800104" cy="7362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Mục</a:t>
            </a:r>
            <a:r>
              <a:rPr lang="en-US" sz="3600" dirty="0"/>
              <a:t> </a:t>
            </a:r>
            <a:r>
              <a:rPr lang="en-US" sz="3600" dirty="0" err="1"/>
              <a:t>tiêu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514305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D41B61-7307-485D-AC22-A5D9CB81E5B9}"/>
              </a:ext>
            </a:extLst>
          </p:cNvPr>
          <p:cNvSpPr txBox="1"/>
          <p:nvPr/>
        </p:nvSpPr>
        <p:spPr>
          <a:xfrm>
            <a:off x="1793176" y="237506"/>
            <a:ext cx="9322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highlight>
                  <a:srgbClr val="00FF00"/>
                </a:highlight>
                <a:latin typeface="Calibri" panose="020F0502020204030204" pitchFamily="34" charset="0"/>
              </a:rPr>
              <a:t>Chơi trò Đứng theo hiệu lệnh hoặc Đếm chân.</a:t>
            </a:r>
            <a:endParaRPr lang="en-US" sz="3600" dirty="0">
              <a:solidFill>
                <a:srgbClr val="FF0000"/>
              </a:solidFill>
              <a:highlight>
                <a:srgbClr val="00FF00"/>
              </a:highlight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39DC7A-0A44-44B5-B6EA-1726B3719A29}"/>
              </a:ext>
            </a:extLst>
          </p:cNvPr>
          <p:cNvSpPr/>
          <p:nvPr/>
        </p:nvSpPr>
        <p:spPr>
          <a:xfrm>
            <a:off x="1531918" y="1056629"/>
            <a:ext cx="9155874" cy="46435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u="sng" dirty="0" err="1">
                <a:highlight>
                  <a:srgbClr val="FFFF00"/>
                </a:highlight>
              </a:rPr>
              <a:t>Luật</a:t>
            </a:r>
            <a:r>
              <a:rPr lang="en-US" sz="3200" b="1" u="sng" dirty="0">
                <a:highlight>
                  <a:srgbClr val="FFFF00"/>
                </a:highlight>
              </a:rPr>
              <a:t> </a:t>
            </a:r>
            <a:r>
              <a:rPr lang="en-US" sz="3200" b="1" u="sng" dirty="0" err="1">
                <a:highlight>
                  <a:srgbClr val="FFFF00"/>
                </a:highlight>
              </a:rPr>
              <a:t>chơi</a:t>
            </a:r>
            <a:r>
              <a:rPr lang="en-US" sz="3200" b="1" u="sng" dirty="0">
                <a:highlight>
                  <a:srgbClr val="FFFF00"/>
                </a:highlight>
              </a:rPr>
              <a:t>:</a:t>
            </a:r>
          </a:p>
          <a:p>
            <a:pPr algn="just"/>
            <a:r>
              <a:rPr lang="vi-VN" sz="3200" dirty="0"/>
              <a:t>Các nhóm cùng lắng nghe tiếng hô của GV hoặc người quản trò. GV hô số chân như thế nào thì các nhóm (2 người hoặc 3 người) phải co chân lên, sao cho tổng số chân của cả nhóm bằng với con số trong hiệu lệnh. </a:t>
            </a:r>
            <a:endParaRPr lang="en-US" sz="3200" dirty="0"/>
          </a:p>
          <a:p>
            <a:pPr algn="just"/>
            <a:r>
              <a:rPr lang="vi-VN" sz="3200" i="1" dirty="0">
                <a:solidFill>
                  <a:srgbClr val="00B050"/>
                </a:solidFill>
              </a:rPr>
              <a:t>Lưu ý: Nếu đứng nhóm 2 người, khi GV hô: “1 chân” thì hai bạn phải cõng nhau, người cõng còn phải co một chân lên.</a:t>
            </a:r>
            <a:endParaRPr lang="en-US" sz="3200" i="1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5A515-CCF8-436A-B9F7-DFE752C34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12" y="118016"/>
            <a:ext cx="1056629" cy="10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9703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A1E08A-2913-4A3C-A1D4-2F9587C4D911}"/>
              </a:ext>
            </a:extLst>
          </p:cNvPr>
          <p:cNvSpPr txBox="1"/>
          <p:nvPr/>
        </p:nvSpPr>
        <p:spPr>
          <a:xfrm>
            <a:off x="2111604" y="126486"/>
            <a:ext cx="7330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highlight>
                  <a:srgbClr val="00FF00"/>
                </a:highlight>
              </a:rPr>
              <a:t>2. Sắm vai xử lí tình huống</a:t>
            </a:r>
            <a:endParaRPr lang="en-US" sz="3600" dirty="0">
              <a:highlight>
                <a:srgbClr val="00FF00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954B9E-326E-4CE5-8EDB-50E8140C0CCB}"/>
              </a:ext>
            </a:extLst>
          </p:cNvPr>
          <p:cNvSpPr txBox="1"/>
          <p:nvPr/>
        </p:nvSpPr>
        <p:spPr>
          <a:xfrm>
            <a:off x="2040576" y="1033153"/>
            <a:ext cx="8110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Tình</a:t>
            </a:r>
            <a:r>
              <a:rPr lang="en-US" sz="3600" b="1" dirty="0"/>
              <a:t> </a:t>
            </a:r>
            <a:r>
              <a:rPr lang="en-US" sz="3600" b="1" dirty="0" err="1"/>
              <a:t>huống</a:t>
            </a:r>
            <a:r>
              <a:rPr lang="en-US" sz="3600" b="1" dirty="0"/>
              <a:t> 1: </a:t>
            </a:r>
            <a:r>
              <a:rPr lang="vi-VN" sz="3600" dirty="0"/>
              <a:t>Bút bạn hỏng, em ngồi cạnh biết được, em sẽ nói gì?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00BB67-0442-498E-8B36-0F74B55E1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223" y="2493818"/>
            <a:ext cx="5023263" cy="39544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40A9ED-2AE8-459A-8C0F-200A73CFC2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04"/>
            <a:ext cx="1308046" cy="146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1504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954B9E-326E-4CE5-8EDB-50E8140C0CCB}"/>
              </a:ext>
            </a:extLst>
          </p:cNvPr>
          <p:cNvSpPr txBox="1"/>
          <p:nvPr/>
        </p:nvSpPr>
        <p:spPr>
          <a:xfrm>
            <a:off x="1569339" y="943167"/>
            <a:ext cx="8582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2: </a:t>
            </a:r>
            <a:r>
              <a:rPr lang="en-US" sz="3600" dirty="0" err="1"/>
              <a:t>Thấy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mệt</a:t>
            </a:r>
            <a:r>
              <a:rPr lang="en-US" sz="3600" dirty="0"/>
              <a:t>,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ngồi</a:t>
            </a:r>
            <a:r>
              <a:rPr lang="en-US" sz="3600" dirty="0"/>
              <a:t> </a:t>
            </a:r>
            <a:r>
              <a:rPr lang="en-US" sz="3600" dirty="0" err="1"/>
              <a:t>cạnh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,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nói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,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43387A-2D62-49A6-BBC8-5933990AC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981" y="2303813"/>
            <a:ext cx="4785756" cy="4085112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5C1FF564-86D7-4BA6-A21F-B8CB06AE8798}"/>
              </a:ext>
            </a:extLst>
          </p:cNvPr>
          <p:cNvSpPr/>
          <p:nvPr/>
        </p:nvSpPr>
        <p:spPr>
          <a:xfrm>
            <a:off x="7813963" y="1983179"/>
            <a:ext cx="4227615" cy="1445821"/>
          </a:xfrm>
          <a:prstGeom prst="cloudCallout">
            <a:avLst>
              <a:gd name="adj1" fmla="val -50833"/>
              <a:gd name="adj2" fmla="val 492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đưa</a:t>
            </a:r>
            <a:r>
              <a:rPr lang="en-US" sz="2800" dirty="0"/>
              <a:t>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phòng</a:t>
            </a:r>
            <a:r>
              <a:rPr lang="en-US" sz="2800" dirty="0"/>
              <a:t> y </a:t>
            </a:r>
            <a:r>
              <a:rPr lang="en-US" sz="2800" dirty="0" err="1"/>
              <a:t>tế</a:t>
            </a:r>
            <a:r>
              <a:rPr lang="en-US" sz="2800" dirty="0"/>
              <a:t> </a:t>
            </a:r>
            <a:r>
              <a:rPr lang="en-US" sz="2800" dirty="0" err="1"/>
              <a:t>nhé</a:t>
            </a:r>
            <a:r>
              <a:rPr lang="en-US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9265611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606550" y="2506345"/>
            <a:ext cx="8978265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bè cần quan tâm, chia sẻ với nhau, sẵn sàng hỗ trợ nhau và biết xin lỗi, cảm</a:t>
            </a:r>
            <a:r>
              <a:rPr lang="en-US" sz="4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 </a:t>
            </a: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509482" y="25063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875367" y="939307"/>
            <a:ext cx="808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Kết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luận</a:t>
            </a:r>
            <a:endParaRPr kumimoji="0" lang="en-US" sz="54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ea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53254" grpId="0"/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A6397D-D9F9-4DEB-91BD-BB92E03E5B62}"/>
              </a:ext>
            </a:extLst>
          </p:cNvPr>
          <p:cNvSpPr/>
          <p:nvPr/>
        </p:nvSpPr>
        <p:spPr>
          <a:xfrm>
            <a:off x="3047999" y="247650"/>
            <a:ext cx="5934075" cy="904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CEF8DC-77C3-4881-9E83-A639EA2C7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86" y="1608118"/>
            <a:ext cx="4619625" cy="30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ABE553-A3E7-4469-AA8F-FB9496D51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103" y="5114925"/>
            <a:ext cx="2324100" cy="1495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BA3260-0EF8-49DE-AED1-9DCCBB34E4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8834" y="1608118"/>
            <a:ext cx="3378346" cy="27892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1FE09F-5BD0-4FD2-9207-31656EE30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2799" y="4815076"/>
            <a:ext cx="2141083" cy="20429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28CA21-3C9D-42A5-8F1C-04C7CAA8E0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4952"/>
            <a:ext cx="1249877" cy="114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8304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54435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95" y="2219314"/>
            <a:ext cx="952088" cy="8780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53" y="212286"/>
            <a:ext cx="1371600" cy="1371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709378"/>
            <a:ext cx="1371600" cy="1371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04" y="295115"/>
            <a:ext cx="1371600" cy="1371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917" y="2531333"/>
            <a:ext cx="1431734" cy="1371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98774" y="2549890"/>
            <a:ext cx="92435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BẮT BƯỚM</a:t>
            </a:r>
          </a:p>
        </p:txBody>
      </p:sp>
    </p:spTree>
    <p:extLst>
      <p:ext uri="{BB962C8B-B14F-4D97-AF65-F5344CB8AC3E}">
        <p14:creationId xmlns:p14="http://schemas.microsoft.com/office/powerpoint/2010/main" val="253469146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ẤM BUÔN BÁN, CẤM REU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00339" cy="10199492"/>
          </a:xfrm>
          <a:prstGeom prst="rect">
            <a:avLst/>
          </a:prstGeom>
        </p:spPr>
      </p:pic>
      <p:pic>
        <p:nvPicPr>
          <p:cNvPr id="33" name="Vào http://fb.com/nkpowerskills tải game miễn phí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pic>
        <p:nvPicPr>
          <p:cNvPr id="21" name="CẤM BUÔN BÁN, CẤM REUP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516" y="1357153"/>
            <a:ext cx="952088" cy="878037"/>
          </a:xfrm>
          <a:prstGeom prst="rect">
            <a:avLst/>
          </a:prstGeom>
        </p:spPr>
      </p:pic>
      <p:pic>
        <p:nvPicPr>
          <p:cNvPr id="23" name="Vào http://fb.com/nkpowerskills tải game miễn phí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53" y="212286"/>
            <a:ext cx="1371600" cy="1371600"/>
          </a:xfrm>
          <a:prstGeom prst="rect">
            <a:avLst/>
          </a:prstGeom>
        </p:spPr>
      </p:pic>
      <p:pic>
        <p:nvPicPr>
          <p:cNvPr id="26" name="CẤM BUÔN BÁN, CẤM REUP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04" y="295115"/>
            <a:ext cx="1371600" cy="1371600"/>
          </a:xfrm>
          <a:prstGeom prst="rect">
            <a:avLst/>
          </a:prstGeom>
        </p:spPr>
      </p:pic>
      <p:pic>
        <p:nvPicPr>
          <p:cNvPr id="31" name="Vào http://fb.com/nkpowerskills tải game miễn phí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9541" y="1908239"/>
            <a:ext cx="1431734" cy="1371600"/>
          </a:xfrm>
          <a:prstGeom prst="rect">
            <a:avLst/>
          </a:prstGeom>
        </p:spPr>
      </p:pic>
      <p:pic>
        <p:nvPicPr>
          <p:cNvPr id="3" name="ĐC SHARE MIỄN PHÍ BỞI NK POWERSKILLS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2675" y="3688225"/>
            <a:ext cx="12443014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05175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732 -0.13565 L -0.26732 -0.13541 C -0.27891 -0.13518 -0.29011 -0.13472 -0.30131 -0.1331 C -0.31224 -0.13194 -0.31107 -0.12963 -0.32123 -0.12477 C -0.32605 -0.12268 -0.33073 -0.12129 -0.33529 -0.11921 C -0.3487 -0.10069 -0.34206 -0.10532 -0.35326 -0.1 C -0.35599 -0.09722 -0.35899 -0.09514 -0.3612 -0.09166 C -0.36302 -0.08958 -0.36315 -0.08541 -0.36524 -0.08333 C -0.36771 -0.08125 -0.37071 -0.08125 -0.37318 -0.08055 C -0.37917 -0.07963 -0.38516 -0.07893 -0.39115 -0.07778 C -0.39688 -0.07546 -0.40092 -0.07291 -0.40717 -0.07222 C -0.41263 -0.07199 -0.41784 -0.07222 -0.42305 -0.07222 " pathEditMode="relative" rAng="0" ptsTypes="AAAAAAAAAAAA">
                                      <p:cBhvr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86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023 L 3.95833E-6 0.00023 C -0.00547 -0.0074 -0.01081 -0.01412 -0.01563 -0.02129 C -0.01901 -0.02615 -0.02188 -0.03194 -0.02539 -0.03634 C -0.02735 -0.03912 -0.02969 -0.04028 -0.03112 -0.04236 C -0.0336 -0.04629 -0.03464 -0.05139 -0.03698 -0.0544 C -0.03946 -0.0574 -0.04258 -0.05833 -0.0448 -0.06041 C -0.04727 -0.06319 -0.0487 -0.0669 -0.05065 -0.06944 C -0.05261 -0.07222 -0.05456 -0.07361 -0.05651 -0.07546 C -0.05795 -0.07847 -0.05886 -0.0824 -0.06029 -0.08449 C -0.06381 -0.08981 -0.07032 -0.09328 -0.07396 -0.09653 C -0.07813 -0.10046 -0.08555 -0.10856 -0.08555 -0.10833 " pathEditMode="relative" rAng="0" ptsTypes="AAAAAAAAAAAA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55 -0.10833 L -0.08555 -0.10833 C -0.08946 -0.10555 -0.09323 -0.10231 -0.09675 -0.09907 C -0.10079 -0.0949 -0.10261 -0.09143 -0.10743 -0.08796 C -0.10951 -0.08657 -0.11185 -0.08541 -0.11394 -0.08403 C -0.11472 -0.0824 -0.11472 -0.08078 -0.11589 -0.07916 C -0.11836 -0.07708 -0.12175 -0.075 -0.12461 -0.07315 C -0.12618 -0.07176 -0.12787 -0.07083 -0.12878 -0.06944 C -0.1323 -0.0662 -0.13568 -0.06319 -0.13763 -0.05949 C -0.13855 -0.05833 -0.13881 -0.05694 -0.13972 -0.05578 C -0.14102 -0.05463 -0.14297 -0.05347 -0.14375 -0.05208 C -0.14571 -0.05046 -0.14662 -0.04791 -0.14818 -0.04583 C -0.15196 -0.04213 -0.15873 -0.03727 -0.16329 -0.03356 C -0.16407 -0.03171 -0.1642 -0.0294 -0.16563 -0.02731 C -0.16654 -0.02615 -0.16901 -0.02546 -0.16993 -0.02361 C -0.17214 -0.0206 -0.17149 -0.01643 -0.17396 -0.01273 C -0.17592 -0.01065 -0.18217 -0.00555 -0.18477 -0.00301 C -0.18568 -0.00023 -0.18633 0.00278 -0.18698 0.00579 C -0.18763 0.00695 -0.18881 0.0081 -0.18907 0.00949 C -0.1905 0.01366 -0.1905 0.01736 -0.19141 0.02176 C -0.19193 0.02292 -0.1931 0.02547 -0.1931 0.02593 " pathEditMode="relative" rAng="0" ptsTypes="AAAAAAAAAAAAAAAAAAAAA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31 0.02593 L -0.1931 0.03449 C -0.24636 -0.15509 -0.22344 -0.11227 -0.31732 0.02593 C -0.32019 0.02593 -0.32461 0.09908 -0.32461 0.11366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37 0.11088 L -0.33737 0.11134 C -0.33737 0.10926 -0.33737 0.07292 -0.33581 0.06644 L -0.33425 0.05903 C -0.33412 0.05648 -0.33399 0.05394 -0.3336 0.05162 C -0.33099 0.03171 -0.3323 0.04653 -0.3293 0.02963 C -0.32865 0.02546 -0.32839 0.0206 -0.32761 0.01736 C -0.32722 0.01482 -0.32657 0.01412 -0.32605 0.01227 C -0.32526 0.00903 -0.32461 0.00533 -0.32383 0.00255 C -0.32331 0.00023 -0.32266 -0.00069 -0.32214 -0.00255 C -0.32149 -0.00555 -0.32084 -0.00995 -0.31993 -0.01227 C -0.31927 -0.01481 -0.3181 -0.01528 -0.31719 -0.01736 C -0.31342 -0.02685 -0.31667 -0.02268 -0.31276 -0.03472 C -0.3125 -0.03588 -0.31172 -0.03634 -0.3112 -0.03704 C -0.30964 -0.04259 -0.30873 -0.04491 -0.30743 -0.05185 C -0.3056 -0.06157 -0.30717 -0.05764 -0.30469 -0.06412 C -0.30209 -0.07083 -0.30261 -0.06805 -0.29974 -0.07384 C -0.29857 -0.07639 -0.29766 -0.07963 -0.29649 -0.08125 C -0.29584 -0.08264 -0.29493 -0.08287 -0.29427 -0.0838 C -0.2931 -0.08542 -0.29167 -0.0875 -0.29037 -0.08866 L -0.28607 -0.09375 C -0.28503 -0.10116 -0.28516 -0.10185 -0.28334 -0.10602 C -0.28282 -0.10717 -0.2823 -0.10717 -0.28164 -0.10856 C -0.2806 -0.11134 -0.27956 -0.11551 -0.27839 -0.11829 C -0.278 -0.11967 -0.27735 -0.11991 -0.2767 -0.12083 C -0.27149 -0.13241 -0.28034 -0.11805 -0.27175 -0.13079 C -0.27032 -0.1331 -0.2698 -0.13403 -0.26797 -0.13565 C -0.26784 -0.13565 -0.26771 -0.13565 -0.26732 -0.13565 " pathEditMode="relative" rAng="0" ptsTypes="AAAAAAAAAAAAAAAAAAAAAAAAAAAA">
                                      <p:cBhvr>
                                        <p:cTn id="5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7673" y="2645163"/>
            <a:ext cx="2835121" cy="3429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250683" y="1048866"/>
            <a:ext cx="2835121" cy="5026177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122" y="313385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018" y="4344312"/>
            <a:ext cx="12228018" cy="3196897"/>
          </a:xfrm>
          <a:prstGeom prst="rect">
            <a:avLst/>
          </a:prstGeom>
        </p:spPr>
      </p:pic>
      <p:sp>
        <p:nvSpPr>
          <p:cNvPr id="3" name="Rectangle 2">
            <a:hlinkClick r:id="rId8" action="ppaction://hlinksldjump"/>
            <a:extLst>
              <a:ext uri="{FF2B5EF4-FFF2-40B4-BE49-F238E27FC236}">
                <a16:creationId xmlns:a16="http://schemas.microsoft.com/office/drawing/2014/main" id="{BD8F750C-B9AB-46E9-A569-B38F2B73E969}"/>
              </a:ext>
            </a:extLst>
          </p:cNvPr>
          <p:cNvSpPr/>
          <p:nvPr/>
        </p:nvSpPr>
        <p:spPr>
          <a:xfrm>
            <a:off x="9416143" y="6075043"/>
            <a:ext cx="2416628" cy="78295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Đến</a:t>
            </a:r>
            <a:r>
              <a:rPr lang="en-US" sz="2800" b="1" dirty="0"/>
              <a:t> 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mới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6779908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mệnh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giá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9678" y="521975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500.00đ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7422" y="41818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100.00đ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50.000đ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200.00đ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2472" y="38405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6272" y="49108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0977" y="103348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06457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8932" y="412955"/>
            <a:ext cx="1085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in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Vườn quốc gia Yok Đôn Đắk Lắc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678" y="521975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7422" y="41818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D.. 5000đ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500đ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2472" y="38405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6272" y="49108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0977" y="103348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55C645-2A7F-4AEB-A2E5-0812205347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6348" y="1124730"/>
            <a:ext cx="38385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5688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Tờ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tiền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in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hình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Xưởng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dệt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Nam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Định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?</a:t>
            </a:r>
            <a:endParaRPr lang="vi-VN" sz="4000" dirty="0">
              <a:solidFill>
                <a:prstClr val="white"/>
              </a:solidFill>
              <a:latin typeface="Montserrat Alternates Black" panose="00000A00000000000000" pitchFamily="50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C. 2000đ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B. 500đ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5000đ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1000đ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0101" y="1081971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26723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Đồng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tiền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mệnh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giá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nhỏ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nhất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1600" y="52666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100đ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60298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500đ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5599" y="39212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5773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2378" y="102441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2834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63" y="4764800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8C4A39-7C67-4AFF-8E61-D939CAE0CE8D}"/>
              </a:ext>
            </a:extLst>
          </p:cNvPr>
          <p:cNvSpPr txBox="1"/>
          <p:nvPr/>
        </p:nvSpPr>
        <p:spPr>
          <a:xfrm>
            <a:off x="2668772" y="2053540"/>
            <a:ext cx="82470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9: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Có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bạn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thật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vui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9D1355-0CE5-4851-A6F8-C7418DC51A6A}"/>
              </a:ext>
            </a:extLst>
          </p:cNvPr>
          <p:cNvSpPr/>
          <p:nvPr/>
        </p:nvSpPr>
        <p:spPr>
          <a:xfrm>
            <a:off x="4231759" y="16041"/>
            <a:ext cx="4752754" cy="5368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677625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</TotalTime>
  <Words>376</Words>
  <Application>Microsoft Office PowerPoint</Application>
  <PresentationFormat>Widescreen</PresentationFormat>
  <Paragraphs>50</Paragraphs>
  <Slides>16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等线</vt:lpstr>
      <vt:lpstr>微软雅黑</vt:lpstr>
      <vt:lpstr>.VnAvant</vt:lpstr>
      <vt:lpstr>Arial</vt:lpstr>
      <vt:lpstr>Arial-Rounded</vt:lpstr>
      <vt:lpstr>Bungee Inline</vt:lpstr>
      <vt:lpstr>Calibri</vt:lpstr>
      <vt:lpstr>Montserrat Alternates Black</vt:lpstr>
      <vt:lpstr>UTM Avo</vt:lpstr>
      <vt:lpstr>包图主题2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12</cp:revision>
  <dcterms:created xsi:type="dcterms:W3CDTF">2021-06-11T14:30:21Z</dcterms:created>
  <dcterms:modified xsi:type="dcterms:W3CDTF">2021-11-09T15:07:48Z</dcterms:modified>
</cp:coreProperties>
</file>