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1" r:id="rId2"/>
    <p:sldId id="258" r:id="rId3"/>
    <p:sldId id="280" r:id="rId4"/>
    <p:sldId id="271" r:id="rId5"/>
    <p:sldId id="272" r:id="rId6"/>
    <p:sldId id="273" r:id="rId7"/>
    <p:sldId id="274" r:id="rId8"/>
    <p:sldId id="275" r:id="rId9"/>
    <p:sldId id="266" r:id="rId10"/>
    <p:sldId id="276" r:id="rId11"/>
    <p:sldId id="277" r:id="rId12"/>
    <p:sldId id="269" r:id="rId13"/>
    <p:sldId id="278" r:id="rId14"/>
    <p:sldId id="279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/>
            <a:t>Hỏi</a:t>
          </a:r>
          <a:r>
            <a:rPr lang="en-US" dirty="0"/>
            <a:t> </a:t>
          </a:r>
          <a:r>
            <a:rPr lang="en-US" dirty="0" err="1"/>
            <a:t>thăm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ốm</a:t>
          </a:r>
          <a:r>
            <a:rPr lang="en-US" dirty="0"/>
            <a:t>,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chuyện</a:t>
          </a:r>
          <a:r>
            <a:rPr lang="en-US" dirty="0"/>
            <a:t> </a:t>
          </a:r>
          <a:r>
            <a:rPr lang="en-US" dirty="0" err="1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/>
            <a:t>Rủ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/>
            <a:t>Giảng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chưa</a:t>
          </a:r>
          <a:r>
            <a:rPr lang="en-US" dirty="0"/>
            <a:t> </a:t>
          </a:r>
          <a:r>
            <a:rPr lang="en-US" dirty="0" err="1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Hỏi</a:t>
          </a:r>
          <a:r>
            <a:rPr lang="en-US" sz="2700" kern="1200" dirty="0"/>
            <a:t> </a:t>
          </a:r>
          <a:r>
            <a:rPr lang="en-US" sz="2700" kern="1200" dirty="0" err="1"/>
            <a:t>thăm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ốm</a:t>
          </a:r>
          <a:r>
            <a:rPr lang="en-US" sz="2700" kern="1200" dirty="0"/>
            <a:t>,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chuyện</a:t>
          </a:r>
          <a:r>
            <a:rPr lang="en-US" sz="2700" kern="1200" dirty="0"/>
            <a:t> </a:t>
          </a:r>
          <a:r>
            <a:rPr lang="en-US" sz="2700" kern="1200" dirty="0" err="1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Giảng</a:t>
          </a:r>
          <a:r>
            <a:rPr lang="en-US" sz="2700" kern="1200" dirty="0"/>
            <a:t> </a:t>
          </a:r>
          <a:r>
            <a:rPr lang="en-US" sz="2700" kern="1200" dirty="0" err="1"/>
            <a:t>bài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chưa</a:t>
          </a:r>
          <a:r>
            <a:rPr lang="en-US" sz="2700" kern="1200" dirty="0"/>
            <a:t> </a:t>
          </a:r>
          <a:r>
            <a:rPr lang="en-US" sz="2700" kern="1200" dirty="0" err="1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Rủ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học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6429B-D6FB-4483-9C5B-640AE2D6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F9E6A0-3D38-4C0C-B534-35ED501E8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508358-CEC0-47A7-A806-3DC105C924E3}"/>
              </a:ext>
            </a:extLst>
          </p:cNvPr>
          <p:cNvSpPr txBox="1"/>
          <p:nvPr/>
        </p:nvSpPr>
        <p:spPr>
          <a:xfrm>
            <a:off x="3979355" y="174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84321-21B6-4E40-A947-6F7E34714A75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38710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1. </a:t>
            </a:r>
            <a:r>
              <a:rPr lang="en-US" sz="2800" dirty="0" err="1">
                <a:solidFill>
                  <a:schemeClr val="accent4"/>
                </a:solidFill>
              </a:rPr>
              <a:t>Cô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giáo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phát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động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phong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trào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quyên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góp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ủng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vùng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lụt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2.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lớp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hoàn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cảnh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khăn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bố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ốm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nặng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3. </a:t>
            </a:r>
            <a:r>
              <a:rPr lang="en-US" sz="2800" dirty="0" err="1">
                <a:solidFill>
                  <a:schemeClr val="accent4"/>
                </a:solidFill>
              </a:rPr>
              <a:t>Các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nhóm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chơi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đuổi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bắt</a:t>
            </a:r>
            <a:r>
              <a:rPr lang="en-US" sz="2800" dirty="0">
                <a:solidFill>
                  <a:schemeClr val="accent4"/>
                </a:solidFill>
              </a:rPr>
              <a:t> ở </a:t>
            </a:r>
            <a:r>
              <a:rPr lang="en-US" sz="2800" dirty="0" err="1">
                <a:solidFill>
                  <a:schemeClr val="accent4"/>
                </a:solidFill>
              </a:rPr>
              <a:t>sân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nhà</a:t>
            </a:r>
            <a:r>
              <a:rPr lang="en-US" sz="2800" dirty="0">
                <a:solidFill>
                  <a:schemeClr val="accent4"/>
                </a:solidFill>
              </a:rPr>
              <a:t>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ngã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rất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đau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hoàn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lập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kế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hoạch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902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>
                <a:solidFill>
                  <a:schemeClr val="accent3"/>
                </a:solidFill>
              </a:rPr>
              <a:t>BÀI</a:t>
            </a:r>
            <a:r>
              <a:rPr lang="en-US" sz="2400" b="1" dirty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hôm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gửi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nghĩ</a:t>
            </a:r>
            <a:r>
              <a:rPr lang="en-US" sz="2400" dirty="0">
                <a:solidFill>
                  <a:srgbClr val="000000"/>
                </a:solidFill>
              </a:rPr>
              <a:t>: “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sót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khỏi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Gió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cỏ</a:t>
            </a:r>
            <a:r>
              <a:rPr lang="en-US" sz="2400" dirty="0">
                <a:solidFill>
                  <a:srgbClr val="000000"/>
                </a:solidFill>
              </a:rPr>
              <a:t> non </a:t>
            </a:r>
            <a:r>
              <a:rPr lang="en-US" sz="2400" dirty="0" err="1">
                <a:solidFill>
                  <a:srgbClr val="000000"/>
                </a:solidFill>
              </a:rPr>
              <a:t>xanh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gốc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mồi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cẩn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rồi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chạy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reo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mến</a:t>
            </a:r>
            <a:r>
              <a:rPr lang="en-US" sz="2400" dirty="0">
                <a:solidFill>
                  <a:srgbClr val="000000"/>
                </a:solidFill>
              </a:rPr>
              <a:t>!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nhé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chia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Cậu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Nghe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thế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xấu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từ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học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50181" y="243639"/>
            <a:ext cx="3252873" cy="1489289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hộp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kê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vui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Hai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nam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nữ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nhặt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621</Words>
  <Application>Microsoft Office PowerPoint</Application>
  <PresentationFormat>Widescreen</PresentationFormat>
  <Paragraphs>56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Arial-Rounded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27</cp:revision>
  <dcterms:created xsi:type="dcterms:W3CDTF">2021-06-11T02:39:36Z</dcterms:created>
  <dcterms:modified xsi:type="dcterms:W3CDTF">2021-11-09T15:16:29Z</dcterms:modified>
</cp:coreProperties>
</file>