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5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28" r:id="rId2"/>
    <p:sldMasterId id="2147483752" r:id="rId3"/>
    <p:sldMasterId id="2147483765" r:id="rId4"/>
    <p:sldMasterId id="2147483778" r:id="rId5"/>
    <p:sldMasterId id="2147483791" r:id="rId6"/>
  </p:sldMasterIdLst>
  <p:notesMasterIdLst>
    <p:notesMasterId r:id="rId19"/>
  </p:notesMasterIdLst>
  <p:sldIdLst>
    <p:sldId id="333" r:id="rId7"/>
    <p:sldId id="335" r:id="rId8"/>
    <p:sldId id="336" r:id="rId9"/>
    <p:sldId id="337" r:id="rId10"/>
    <p:sldId id="338" r:id="rId11"/>
    <p:sldId id="339" r:id="rId12"/>
    <p:sldId id="330" r:id="rId13"/>
    <p:sldId id="326" r:id="rId14"/>
    <p:sldId id="297" r:id="rId15"/>
    <p:sldId id="321" r:id="rId16"/>
    <p:sldId id="328" r:id="rId17"/>
    <p:sldId id="332" r:id="rId18"/>
  </p:sldIdLst>
  <p:sldSz cx="12192000" cy="6858000"/>
  <p:notesSz cx="6858000" cy="9144000"/>
  <p:custDataLst>
    <p:tags r:id="rId2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DBEEF4"/>
    <a:srgbClr val="FFFF99"/>
    <a:srgbClr val="A8EBE9"/>
    <a:srgbClr val="DBEAC1"/>
    <a:srgbClr val="95B3D7"/>
    <a:srgbClr val="FFFFFF"/>
    <a:srgbClr val="00B0F0"/>
    <a:srgbClr val="BFD865"/>
    <a:srgbClr val="9DD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8D12E-CD80-4A53-95E4-152F63BDCF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938D7-757E-400C-92DF-21C7C92A7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86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D2E422-42A8-4A7B-87CD-13A088DD628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53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44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TK: VŨ</a:t>
            </a:r>
            <a:r>
              <a:rPr lang="en-GB" baseline="0" dirty="0"/>
              <a:t> HỒNG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563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13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lIns="121325" tIns="60665" rIns="121325" bIns="6066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1600203"/>
            <a:ext cx="10972800" cy="4525963"/>
          </a:xfrm>
          <a:prstGeom prst="rect">
            <a:avLst/>
          </a:prstGeom>
        </p:spPr>
        <p:txBody>
          <a:bodyPr vert="eaVert" lIns="121325" tIns="60665" rIns="121325" bIns="6066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13193"/>
              <a:t>2021/10/28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13193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42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261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E312BC2-9FD9-4155-BD6F-2A89BBD6A609}"/>
              </a:ext>
            </a:extLst>
          </p:cNvPr>
          <p:cNvSpPr/>
          <p:nvPr userDrawn="1"/>
        </p:nvSpPr>
        <p:spPr>
          <a:xfrm>
            <a:off x="1199456" y="549569"/>
            <a:ext cx="2784309" cy="1151772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25" tIns="60665" rIns="121325" bIns="60665" rtlCol="0" anchor="ctr"/>
          <a:lstStyle/>
          <a:p>
            <a:pPr algn="ctr" defTabSz="1213193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B08C38A-797C-4317-852B-F4C09C399E55}"/>
              </a:ext>
            </a:extLst>
          </p:cNvPr>
          <p:cNvSpPr/>
          <p:nvPr userDrawn="1"/>
        </p:nvSpPr>
        <p:spPr>
          <a:xfrm>
            <a:off x="911428" y="933493"/>
            <a:ext cx="2784309" cy="1151772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25" tIns="60665" rIns="121325" bIns="60665" rtlCol="0" anchor="ctr"/>
          <a:lstStyle/>
          <a:p>
            <a:pPr algn="ctr" defTabSz="1213193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93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78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05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197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897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75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31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33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666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763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617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4904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50701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807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2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587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095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4337854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19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6726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477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584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02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8899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143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5355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464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1602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0110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4726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9763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3149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6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870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525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296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2556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219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223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194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8580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051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135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00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13193"/>
              <a:t>2021/10/28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13193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8291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1870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1461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538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978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922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8671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3796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582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46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7" y="273129"/>
            <a:ext cx="4011084" cy="1162051"/>
          </a:xfrm>
          <a:prstGeom prst="rect">
            <a:avLst/>
          </a:prstGeom>
        </p:spPr>
        <p:txBody>
          <a:bodyPr lIns="121325" tIns="60665" rIns="121325" bIns="60665"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7" y="273121"/>
            <a:ext cx="6815667" cy="5853113"/>
          </a:xfrm>
          <a:prstGeom prst="rect">
            <a:avLst/>
          </a:prstGeom>
        </p:spPr>
        <p:txBody>
          <a:bodyPr lIns="121325" tIns="60665" rIns="121325" bIns="60665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2"/>
          </a:xfrm>
          <a:prstGeom prst="rect">
            <a:avLst/>
          </a:prstGeom>
        </p:spPr>
        <p:txBody>
          <a:bodyPr lIns="121325" tIns="60665" rIns="121325" bIns="60665"/>
          <a:lstStyle>
            <a:lvl1pPr marL="0" indent="0">
              <a:buNone/>
              <a:defRPr sz="1900"/>
            </a:lvl1pPr>
            <a:lvl2pPr marL="606590" indent="0">
              <a:buNone/>
              <a:defRPr sz="1600"/>
            </a:lvl2pPr>
            <a:lvl3pPr marL="1213193" indent="0">
              <a:buNone/>
              <a:defRPr sz="1300"/>
            </a:lvl3pPr>
            <a:lvl4pPr marL="1819768" indent="0">
              <a:buNone/>
              <a:defRPr sz="1200"/>
            </a:lvl4pPr>
            <a:lvl5pPr marL="2426382" indent="0">
              <a:buNone/>
              <a:defRPr sz="1200"/>
            </a:lvl5pPr>
            <a:lvl6pPr marL="3032966" indent="0">
              <a:buNone/>
              <a:defRPr sz="1200"/>
            </a:lvl6pPr>
            <a:lvl7pPr marL="3639546" indent="0">
              <a:buNone/>
              <a:defRPr sz="1200"/>
            </a:lvl7pPr>
            <a:lvl8pPr marL="4246151" indent="0">
              <a:buNone/>
              <a:defRPr sz="1200"/>
            </a:lvl8pPr>
            <a:lvl9pPr marL="4852759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13193"/>
              <a:t>2021/10/28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13193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74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933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9274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6971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9551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1307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072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3072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4191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24050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762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  <a:prstGeom prst="rect">
            <a:avLst/>
          </a:prstGeom>
        </p:spPr>
        <p:txBody>
          <a:bodyPr lIns="121325" tIns="60665" rIns="121325" bIns="60665"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8"/>
            <a:ext cx="7315200" cy="4114800"/>
          </a:xfrm>
          <a:prstGeom prst="rect">
            <a:avLst/>
          </a:prstGeom>
        </p:spPr>
        <p:txBody>
          <a:bodyPr lIns="121325" tIns="60665" rIns="121325" bIns="60665"/>
          <a:lstStyle>
            <a:lvl1pPr marL="0" indent="0">
              <a:buNone/>
              <a:defRPr sz="4300"/>
            </a:lvl1pPr>
            <a:lvl2pPr marL="606590" indent="0">
              <a:buNone/>
              <a:defRPr sz="3700"/>
            </a:lvl2pPr>
            <a:lvl3pPr marL="1213193" indent="0">
              <a:buNone/>
              <a:defRPr sz="3200"/>
            </a:lvl3pPr>
            <a:lvl4pPr marL="1819768" indent="0">
              <a:buNone/>
              <a:defRPr sz="2700"/>
            </a:lvl4pPr>
            <a:lvl5pPr marL="2426382" indent="0">
              <a:buNone/>
              <a:defRPr sz="2700"/>
            </a:lvl5pPr>
            <a:lvl6pPr marL="3032966" indent="0">
              <a:buNone/>
              <a:defRPr sz="2700"/>
            </a:lvl6pPr>
            <a:lvl7pPr marL="3639546" indent="0">
              <a:buNone/>
              <a:defRPr sz="2700"/>
            </a:lvl7pPr>
            <a:lvl8pPr marL="4246151" indent="0">
              <a:buNone/>
              <a:defRPr sz="2700"/>
            </a:lvl8pPr>
            <a:lvl9pPr marL="4852759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 lIns="121325" tIns="60665" rIns="121325" bIns="60665"/>
          <a:lstStyle>
            <a:lvl1pPr marL="0" indent="0">
              <a:buNone/>
              <a:defRPr sz="1900"/>
            </a:lvl1pPr>
            <a:lvl2pPr marL="606590" indent="0">
              <a:buNone/>
              <a:defRPr sz="1600"/>
            </a:lvl2pPr>
            <a:lvl3pPr marL="1213193" indent="0">
              <a:buNone/>
              <a:defRPr sz="1300"/>
            </a:lvl3pPr>
            <a:lvl4pPr marL="1819768" indent="0">
              <a:buNone/>
              <a:defRPr sz="1200"/>
            </a:lvl4pPr>
            <a:lvl5pPr marL="2426382" indent="0">
              <a:buNone/>
              <a:defRPr sz="1200"/>
            </a:lvl5pPr>
            <a:lvl6pPr marL="3032966" indent="0">
              <a:buNone/>
              <a:defRPr sz="1200"/>
            </a:lvl6pPr>
            <a:lvl7pPr marL="3639546" indent="0">
              <a:buNone/>
              <a:defRPr sz="1200"/>
            </a:lvl7pPr>
            <a:lvl8pPr marL="4246151" indent="0">
              <a:buNone/>
              <a:defRPr sz="1200"/>
            </a:lvl8pPr>
            <a:lvl9pPr marL="4852759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13193"/>
              <a:t>2021/10/28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13193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19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1161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2691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57191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8903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77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6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1213193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4951" indent="-454951" algn="l" defTabSz="1213193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5717" indent="-379126" algn="l" defTabSz="1213193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16481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3071" indent="-303266" algn="l" defTabSz="1213193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29672" indent="-303266" algn="l" defTabSz="1213193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36272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42841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49454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56032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6590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3193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9768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6382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32966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9546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46151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52759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701" r:id="rId17"/>
    <p:sldLayoutId id="2147483702" r:id="rId18"/>
    <p:sldLayoutId id="2147483703" r:id="rId19"/>
    <p:sldLayoutId id="2147483705" r:id="rId20"/>
    <p:sldLayoutId id="2147483662" r:id="rId21"/>
    <p:sldLayoutId id="2147483663" r:id="rId22"/>
    <p:sldLayoutId id="2147483664" r:id="rId23"/>
    <p:sldLayoutId id="2147483665" r:id="rId24"/>
    <p:sldLayoutId id="2147483675" r:id="rId25"/>
    <p:sldLayoutId id="2147483692" r:id="rId26"/>
    <p:sldLayoutId id="2147483694" r:id="rId27"/>
    <p:sldLayoutId id="2147483693" r:id="rId28"/>
    <p:sldLayoutId id="2147483691" r:id="rId29"/>
    <p:sldLayoutId id="2147483676" r:id="rId30"/>
    <p:sldLayoutId id="2147483677" r:id="rId31"/>
    <p:sldLayoutId id="2147483678" r:id="rId32"/>
    <p:sldLayoutId id="2147483679" r:id="rId33"/>
    <p:sldLayoutId id="2147483696" r:id="rId3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8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4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3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27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34.GIF"/><Relationship Id="rId5" Type="http://schemas.openxmlformats.org/officeDocument/2006/relationships/image" Target="../media/image37.GIF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1.wav"/><Relationship Id="rId7" Type="http://schemas.openxmlformats.org/officeDocument/2006/relationships/image" Target="../media/image3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34.GIF"/><Relationship Id="rId5" Type="http://schemas.openxmlformats.org/officeDocument/2006/relationships/image" Target="../media/image37.GIF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34.GIF"/><Relationship Id="rId5" Type="http://schemas.openxmlformats.org/officeDocument/2006/relationships/image" Target="../media/image37.GIF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CHÀO MỪNG CÁC CON</a:t>
            </a:r>
          </a:p>
          <a:p>
            <a:pPr algn="ctr"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8BFC4A-24F9-4BD5-A5A8-B658E83FD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6" y="165905"/>
            <a:ext cx="1707139" cy="170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97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3713729" y="77309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4236949" y="773090"/>
            <a:ext cx="52402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/>
              <a:t>Giải</a:t>
            </a:r>
            <a:r>
              <a:rPr lang="en-US" sz="2600" dirty="0"/>
              <a:t> </a:t>
            </a:r>
            <a:r>
              <a:rPr lang="en-US" sz="2600" dirty="0" err="1"/>
              <a:t>bài</a:t>
            </a:r>
            <a:r>
              <a:rPr lang="en-US" sz="2600" dirty="0"/>
              <a:t> </a:t>
            </a:r>
            <a:r>
              <a:rPr lang="en-US" sz="2600" dirty="0" err="1"/>
              <a:t>toán</a:t>
            </a:r>
            <a:r>
              <a:rPr lang="en-US" sz="2600" dirty="0"/>
              <a:t> </a:t>
            </a:r>
            <a:r>
              <a:rPr lang="en-US" sz="2600" dirty="0" err="1"/>
              <a:t>theo</a:t>
            </a:r>
            <a:r>
              <a:rPr lang="en-US" sz="2600" dirty="0"/>
              <a:t> </a:t>
            </a:r>
            <a:r>
              <a:rPr lang="en-US" sz="2600" dirty="0" err="1"/>
              <a:t>tóm</a:t>
            </a:r>
            <a:r>
              <a:rPr lang="en-US" sz="2600" dirty="0"/>
              <a:t> </a:t>
            </a:r>
            <a:r>
              <a:rPr lang="en-US" sz="2600" dirty="0" err="1"/>
              <a:t>tắt</a:t>
            </a:r>
            <a:r>
              <a:rPr lang="en-US" sz="2600" dirty="0"/>
              <a:t> </a:t>
            </a:r>
            <a:r>
              <a:rPr lang="en-US" sz="2600" dirty="0" err="1"/>
              <a:t>sau</a:t>
            </a:r>
            <a:r>
              <a:rPr lang="en-US" sz="2600" dirty="0"/>
              <a:t>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B180037-31BD-49B7-8370-EEDC41BC6793}"/>
              </a:ext>
            </a:extLst>
          </p:cNvPr>
          <p:cNvSpPr txBox="1"/>
          <p:nvPr/>
        </p:nvSpPr>
        <p:spPr>
          <a:xfrm>
            <a:off x="833282" y="1320950"/>
            <a:ext cx="7160791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: 20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: 8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: …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738507-C555-4FE4-85B7-DFB848F020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7038" y="3540755"/>
            <a:ext cx="5318911" cy="30480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450706B7-D6DF-4A04-A2C8-BC1279CAD62B}"/>
              </a:ext>
            </a:extLst>
          </p:cNvPr>
          <p:cNvSpPr txBox="1"/>
          <p:nvPr/>
        </p:nvSpPr>
        <p:spPr>
          <a:xfrm>
            <a:off x="735570" y="3825693"/>
            <a:ext cx="5304237" cy="24781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20 + 8 = 28 (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28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423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393735" y="234479"/>
            <a:ext cx="9779089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 </a:t>
            </a:r>
            <a:r>
              <a:rPr lang="en-US" sz="2400" dirty="0" err="1"/>
              <a:t>cồng</a:t>
            </a:r>
            <a:r>
              <a:rPr lang="en-US" sz="2400" dirty="0"/>
              <a:t> </a:t>
            </a:r>
            <a:r>
              <a:rPr lang="en-US" sz="2400" dirty="0" err="1"/>
              <a:t>chiêng</a:t>
            </a:r>
            <a:r>
              <a:rPr lang="en-US" sz="2400" dirty="0"/>
              <a:t>,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11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, </a:t>
            </a:r>
            <a:r>
              <a:rPr lang="en-US" sz="2400" dirty="0" err="1"/>
              <a:t>đội</a:t>
            </a:r>
            <a:r>
              <a:rPr lang="en-US" sz="2400" dirty="0"/>
              <a:t> Hai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4 </a:t>
            </a:r>
            <a:r>
              <a:rPr lang="en-US" sz="2400" dirty="0" err="1"/>
              <a:t>người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Hai </a:t>
            </a:r>
            <a:r>
              <a:rPr lang="en-US" sz="2400" dirty="0" err="1"/>
              <a:t>có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B180037-31BD-49B7-8370-EEDC41BC6793}"/>
              </a:ext>
            </a:extLst>
          </p:cNvPr>
          <p:cNvSpPr txBox="1"/>
          <p:nvPr/>
        </p:nvSpPr>
        <p:spPr>
          <a:xfrm>
            <a:off x="6518806" y="1400637"/>
            <a:ext cx="4446579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: 11 </a:t>
            </a:r>
            <a:r>
              <a:rPr lang="en-US" sz="2400" dirty="0" err="1"/>
              <a:t>người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Đội</a:t>
            </a:r>
            <a:r>
              <a:rPr lang="en-US" sz="2400" dirty="0"/>
              <a:t> Hai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: 4 </a:t>
            </a:r>
            <a:r>
              <a:rPr lang="en-US" sz="2400" dirty="0" err="1"/>
              <a:t>người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Đội</a:t>
            </a:r>
            <a:r>
              <a:rPr lang="en-US" sz="2400" dirty="0"/>
              <a:t> Hai: … </a:t>
            </a:r>
            <a:r>
              <a:rPr lang="en-US" sz="2400" dirty="0" err="1"/>
              <a:t>người</a:t>
            </a:r>
            <a:r>
              <a:rPr lang="en-US" sz="2400" dirty="0"/>
              <a:t>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50706B7-D6DF-4A04-A2C8-BC1279CAD62B}"/>
              </a:ext>
            </a:extLst>
          </p:cNvPr>
          <p:cNvSpPr txBox="1"/>
          <p:nvPr/>
        </p:nvSpPr>
        <p:spPr>
          <a:xfrm>
            <a:off x="5716766" y="3892576"/>
            <a:ext cx="5304237" cy="24781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Hai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11 – 4 = 7 (</a:t>
            </a:r>
            <a:r>
              <a:rPr lang="en-US" sz="2400" dirty="0" err="1"/>
              <a:t>người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7 </a:t>
            </a:r>
            <a:r>
              <a:rPr lang="en-US" sz="2400" dirty="0" err="1"/>
              <a:t>người</a:t>
            </a:r>
            <a:r>
              <a:rPr lang="en-US" sz="2400" dirty="0"/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651A221-5FD3-44C8-A09B-8887607AA4CD}"/>
              </a:ext>
            </a:extLst>
          </p:cNvPr>
          <p:cNvSpPr/>
          <p:nvPr/>
        </p:nvSpPr>
        <p:spPr>
          <a:xfrm>
            <a:off x="870515" y="32604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A115EC-0916-44AA-A1CF-BB0476BC6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93" y="2266821"/>
            <a:ext cx="4461999" cy="269516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A27AE8-4100-400C-98DE-49651C058F8B}"/>
              </a:ext>
            </a:extLst>
          </p:cNvPr>
          <p:cNvCxnSpPr>
            <a:cxnSpLocks/>
          </p:cNvCxnSpPr>
          <p:nvPr/>
        </p:nvCxnSpPr>
        <p:spPr>
          <a:xfrm flipV="1">
            <a:off x="5144292" y="731156"/>
            <a:ext cx="3572005" cy="232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81BDE0-BAD2-412E-8FB2-FD362CD9526D}"/>
              </a:ext>
            </a:extLst>
          </p:cNvPr>
          <p:cNvCxnSpPr>
            <a:cxnSpLocks/>
          </p:cNvCxnSpPr>
          <p:nvPr/>
        </p:nvCxnSpPr>
        <p:spPr>
          <a:xfrm>
            <a:off x="7170112" y="1335387"/>
            <a:ext cx="341049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5080BE5-ABE1-4887-8F2B-57E80CD74630}"/>
              </a:ext>
            </a:extLst>
          </p:cNvPr>
          <p:cNvCxnSpPr>
            <a:cxnSpLocks/>
          </p:cNvCxnSpPr>
          <p:nvPr/>
        </p:nvCxnSpPr>
        <p:spPr>
          <a:xfrm>
            <a:off x="8875357" y="754389"/>
            <a:ext cx="16844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C4E8554-F1DB-43E1-BDA1-3474B64FA1B2}"/>
              </a:ext>
            </a:extLst>
          </p:cNvPr>
          <p:cNvCxnSpPr>
            <a:cxnSpLocks/>
          </p:cNvCxnSpPr>
          <p:nvPr/>
        </p:nvCxnSpPr>
        <p:spPr>
          <a:xfrm>
            <a:off x="3384223" y="1335387"/>
            <a:ext cx="33077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603404B-AA2D-457C-B37F-3B1108A4956C}"/>
              </a:ext>
            </a:extLst>
          </p:cNvPr>
          <p:cNvCxnSpPr>
            <a:cxnSpLocks/>
          </p:cNvCxnSpPr>
          <p:nvPr/>
        </p:nvCxnSpPr>
        <p:spPr>
          <a:xfrm>
            <a:off x="1500458" y="1875627"/>
            <a:ext cx="237836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3664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卡通背景天空漫画云">
            <a:extLst>
              <a:ext uri="{FF2B5EF4-FFF2-40B4-BE49-F238E27FC236}">
                <a16:creationId xmlns:a16="http://schemas.microsoft.com/office/drawing/2014/main" id="{2DC03C34-3504-47D5-8752-2DCF83CCC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29"/>
            <a:ext cx="12192000" cy="684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FAEB0CC-8C63-467D-8733-FA5260126F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433" y="3561223"/>
            <a:ext cx="2630951" cy="3296849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" y="5060677"/>
            <a:ext cx="12191877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979" y="4946701"/>
            <a:ext cx="2880320" cy="16088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270AD54-36B5-428C-BF99-126AD32BB4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1" y="3828539"/>
            <a:ext cx="1248139" cy="1922597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AFB8A9BD-5390-446E-A0A5-27517F552C00}"/>
              </a:ext>
            </a:extLst>
          </p:cNvPr>
          <p:cNvSpPr/>
          <p:nvPr/>
        </p:nvSpPr>
        <p:spPr>
          <a:xfrm>
            <a:off x="1487489" y="549569"/>
            <a:ext cx="2688299" cy="1055791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03" tIns="60655" rIns="121303" bIns="60655" rtlCol="0" anchor="ctr"/>
          <a:lstStyle/>
          <a:p>
            <a:pPr algn="ctr" defTabSz="1212982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CDF014B8-BAF0-49AA-B8B6-BE0F60B70158}"/>
              </a:ext>
            </a:extLst>
          </p:cNvPr>
          <p:cNvSpPr/>
          <p:nvPr/>
        </p:nvSpPr>
        <p:spPr>
          <a:xfrm>
            <a:off x="911428" y="837512"/>
            <a:ext cx="2784309" cy="1439716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03" tIns="60655" rIns="121303" bIns="60655" rtlCol="0" anchor="ctr"/>
          <a:lstStyle/>
          <a:p>
            <a:pPr algn="ctr" defTabSz="1212982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D58790A-99A6-4773-A502-349F41E820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824" y="837512"/>
            <a:ext cx="7307437" cy="3263355"/>
          </a:xfrm>
          <a:prstGeom prst="rect">
            <a:avLst/>
          </a:prstGeom>
        </p:spPr>
      </p:pic>
      <p:sp>
        <p:nvSpPr>
          <p:cNvPr id="28" name="TextBox 37"/>
          <p:cNvSpPr txBox="1"/>
          <p:nvPr/>
        </p:nvSpPr>
        <p:spPr>
          <a:xfrm>
            <a:off x="2147417" y="2818879"/>
            <a:ext cx="7584843" cy="1230727"/>
          </a:xfrm>
          <a:prstGeom prst="rect">
            <a:avLst/>
          </a:prstGeom>
          <a:noFill/>
        </p:spPr>
        <p:txBody>
          <a:bodyPr wrap="square" lIns="121303" tIns="60655" rIns="121303" bIns="60655" rtlCol="0">
            <a:spAutoFit/>
          </a:bodyPr>
          <a:lstStyle/>
          <a:p>
            <a:pPr algn="ctr" defTabSz="1212982"/>
            <a:r>
              <a:rPr lang="en-US" altLang="zh-CN" sz="7200" spc="-400" dirty="0">
                <a:solidFill>
                  <a:srgbClr val="2CA6E0"/>
                </a:solidFill>
                <a:ea typeface="Arial-Rounded" pitchFamily="34" charset="0"/>
                <a:cs typeface="Arial-Rounded" pitchFamily="34" charset="0"/>
                <a:sym typeface="+mn-lt"/>
              </a:rPr>
              <a:t>HẸN GẶP LẠI</a:t>
            </a:r>
            <a:endParaRPr lang="zh-CN" altLang="en-US" sz="7200" spc="-400" dirty="0">
              <a:solidFill>
                <a:srgbClr val="2CA6E0"/>
              </a:solidFill>
              <a:ea typeface="Arial-Rounded" pitchFamily="34" charset="0"/>
              <a:cs typeface="Arial-Rounded" pitchFamily="34" charset="0"/>
              <a:sym typeface="+mn-lt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79967922-C563-4690-9A2C-BD26C68994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57680"/>
            <a:ext cx="2043456" cy="1919621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CB32B15B-D356-416A-AA78-D94167D636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9475" flipH="1">
            <a:off x="8233787" y="4457405"/>
            <a:ext cx="529296" cy="90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70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accel="80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accel="46000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7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8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accel="8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>
              <a:defRPr/>
            </a:pPr>
            <a:r>
              <a:rPr lang="en-US" altLang="zh-CN" sz="8800" dirty="0" err="1">
                <a:solidFill>
                  <a:srgbClr val="79C24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微软雅黑"/>
              </a:rPr>
              <a:t>Khởi</a:t>
            </a:r>
            <a:r>
              <a:rPr lang="en-US" altLang="zh-CN" sz="8800" dirty="0">
                <a:solidFill>
                  <a:srgbClr val="79C24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微软雅黑"/>
              </a:rPr>
              <a:t> </a:t>
            </a:r>
            <a:r>
              <a:rPr lang="en-US" altLang="zh-CN" sz="8800" dirty="0" err="1">
                <a:solidFill>
                  <a:srgbClr val="79C24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微软雅黑"/>
              </a:rPr>
              <a:t>động</a:t>
            </a:r>
            <a:endParaRPr lang="zh-CN" altLang="en-US" sz="8800" dirty="0">
              <a:solidFill>
                <a:srgbClr val="79C245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669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Ong</a:t>
            </a:r>
            <a:endParaRPr lang="en-US" sz="6600">
              <a:solidFill>
                <a:prstClr val="white"/>
              </a:solidFill>
            </a:endParaRPr>
          </a:p>
        </p:txBody>
      </p:sp>
      <p:sp>
        <p:nvSpPr>
          <p:cNvPr id="9" name="Hexagon 8"/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non</a:t>
            </a:r>
            <a:endParaRPr lang="en-US" sz="6600">
              <a:solidFill>
                <a:prstClr val="white"/>
              </a:solidFill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việc</a:t>
            </a:r>
          </a:p>
        </p:txBody>
      </p:sp>
      <p:sp>
        <p:nvSpPr>
          <p:cNvPr id="13" name="Hexagon 12"/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học</a:t>
            </a:r>
            <a:endParaRPr lang="en-US" sz="660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753961" y="5417818"/>
            <a:ext cx="4283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 little bee</a:t>
            </a:r>
          </a:p>
        </p:txBody>
      </p:sp>
    </p:spTree>
    <p:extLst>
      <p:ext uri="{BB962C8B-B14F-4D97-AF65-F5344CB8AC3E}">
        <p14:creationId xmlns:p14="http://schemas.microsoft.com/office/powerpoint/2010/main" val="143578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3" grpId="0" bldLvl="0" animBg="1"/>
      <p:bldP spid="13" grpId="1" bldLvl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13 - 7 = 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6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7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5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D. 4</a:t>
            </a:r>
          </a:p>
        </p:txBody>
      </p:sp>
    </p:spTree>
    <p:extLst>
      <p:ext uri="{BB962C8B-B14F-4D97-AF65-F5344CB8AC3E}">
        <p14:creationId xmlns:p14="http://schemas.microsoft.com/office/powerpoint/2010/main" val="149481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453064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6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85359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7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117654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4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D. 3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4332466" y="630016"/>
            <a:ext cx="2163721" cy="131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1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14 - 6 ? 7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&lt;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&gt;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=</a:t>
            </a:r>
          </a:p>
        </p:txBody>
      </p:sp>
    </p:spTree>
    <p:extLst>
      <p:ext uri="{BB962C8B-B14F-4D97-AF65-F5344CB8AC3E}">
        <p14:creationId xmlns:p14="http://schemas.microsoft.com/office/powerpoint/2010/main" val="252500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66" y="3481034"/>
            <a:ext cx="1953349" cy="33688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4513139"/>
            <a:ext cx="2963349" cy="26238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36" y="4544673"/>
            <a:ext cx="2938049" cy="2560772"/>
          </a:xfrm>
          <a:prstGeom prst="rect">
            <a:avLst/>
          </a:prstGeom>
        </p:spPr>
      </p:pic>
      <p:sp>
        <p:nvSpPr>
          <p:cNvPr id="10" name="39">
            <a:extLst>
              <a:ext uri="{FF2B5EF4-FFF2-40B4-BE49-F238E27FC236}">
                <a16:creationId xmlns:a16="http://schemas.microsoft.com/office/drawing/2014/main" id="{A9809DE1-7D6D-4FAA-9B9D-518BD542E51E}"/>
              </a:ext>
            </a:extLst>
          </p:cNvPr>
          <p:cNvSpPr txBox="1"/>
          <p:nvPr/>
        </p:nvSpPr>
        <p:spPr>
          <a:xfrm flipH="1">
            <a:off x="606044" y="1093328"/>
            <a:ext cx="10979911" cy="273843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4400" b="1" i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+mj-lt"/>
              </a:rPr>
              <a:t>Bài</a:t>
            </a:r>
            <a:r>
              <a:rPr lang="en-US" sz="4400" b="1" i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+mj-lt"/>
              </a:rPr>
              <a:t> 13: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toán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về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nhiều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hơn</a:t>
            </a:r>
            <a:r>
              <a:rPr lang="en-US" sz="4400" b="1" spc="10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, ít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hơn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spc="10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đơn</a:t>
            </a:r>
            <a:r>
              <a:rPr lang="en-US" sz="4400" b="1" spc="10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vị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en-US" sz="3200" b="1" i="1" spc="10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(SGK – tr.51)</a:t>
            </a:r>
            <a:endParaRPr lang="en-US" sz="3200" b="1" i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72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121">
            <a:extLst>
              <a:ext uri="{FF2B5EF4-FFF2-40B4-BE49-F238E27FC236}">
                <a16:creationId xmlns:a16="http://schemas.microsoft.com/office/drawing/2014/main" id="{65C93870-0642-4E9B-88AB-67A6FAE861F6}"/>
              </a:ext>
            </a:extLst>
          </p:cNvPr>
          <p:cNvSpPr txBox="1"/>
          <p:nvPr/>
        </p:nvSpPr>
        <p:spPr>
          <a:xfrm>
            <a:off x="3260980" y="795816"/>
            <a:ext cx="59827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/>
              <a:t>Giải</a:t>
            </a:r>
            <a:r>
              <a:rPr lang="en-US" sz="2600" b="1" dirty="0"/>
              <a:t> </a:t>
            </a:r>
            <a:r>
              <a:rPr lang="en-US" sz="2600" b="1" dirty="0" err="1"/>
              <a:t>bài</a:t>
            </a:r>
            <a:r>
              <a:rPr lang="en-US" sz="2600" b="1" dirty="0"/>
              <a:t> </a:t>
            </a:r>
            <a:r>
              <a:rPr lang="en-US" sz="2600" b="1" dirty="0" err="1"/>
              <a:t>toán</a:t>
            </a:r>
            <a:r>
              <a:rPr lang="en-US" sz="2600" b="1" dirty="0"/>
              <a:t> </a:t>
            </a:r>
            <a:r>
              <a:rPr lang="en-US" sz="2600" b="1" dirty="0" err="1"/>
              <a:t>về</a:t>
            </a:r>
            <a:r>
              <a:rPr lang="en-US" sz="2600" b="1" dirty="0"/>
              <a:t> </a:t>
            </a:r>
            <a:r>
              <a:rPr lang="en-US" sz="2600" b="1" dirty="0" err="1"/>
              <a:t>ít</a:t>
            </a:r>
            <a:r>
              <a:rPr lang="en-US" sz="2600" b="1" dirty="0"/>
              <a:t> </a:t>
            </a:r>
            <a:r>
              <a:rPr lang="en-US" sz="2600" b="1" dirty="0" err="1"/>
              <a:t>hơn</a:t>
            </a:r>
            <a:r>
              <a:rPr lang="en-US" sz="2600" b="1" dirty="0"/>
              <a:t> </a:t>
            </a:r>
            <a:r>
              <a:rPr lang="en-US" sz="2600" b="1" dirty="0" err="1"/>
              <a:t>một</a:t>
            </a:r>
            <a:r>
              <a:rPr lang="en-US" sz="2600" b="1" dirty="0"/>
              <a:t> </a:t>
            </a:r>
            <a:r>
              <a:rPr lang="en-US" sz="2600" b="1" dirty="0" err="1"/>
              <a:t>số</a:t>
            </a:r>
            <a:r>
              <a:rPr lang="en-US" sz="2600" b="1" dirty="0"/>
              <a:t> </a:t>
            </a:r>
            <a:r>
              <a:rPr lang="en-US" sz="2600" b="1" dirty="0" err="1"/>
              <a:t>đơn</a:t>
            </a:r>
            <a:r>
              <a:rPr lang="en-US" sz="2600" b="1" dirty="0"/>
              <a:t> </a:t>
            </a:r>
            <a:r>
              <a:rPr lang="en-US" sz="2600" b="1" dirty="0" err="1"/>
              <a:t>vị</a:t>
            </a:r>
            <a:endParaRPr lang="en-US" sz="2600" b="1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962C4C75-27D2-4697-9D1C-CCFECC92B592}"/>
              </a:ext>
            </a:extLst>
          </p:cNvPr>
          <p:cNvSpPr txBox="1"/>
          <p:nvPr/>
        </p:nvSpPr>
        <p:spPr>
          <a:xfrm>
            <a:off x="967225" y="1226781"/>
            <a:ext cx="1004186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/>
              <a:t>Mai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8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, Nam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Mai 2 </a:t>
            </a:r>
            <a:r>
              <a:rPr lang="en-US" sz="2400" dirty="0" err="1"/>
              <a:t>cái</a:t>
            </a:r>
            <a:r>
              <a:rPr lang="en-US" sz="2400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Hỏi</a:t>
            </a:r>
            <a:r>
              <a:rPr lang="en-US" sz="2400" dirty="0"/>
              <a:t> Nam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mấy</a:t>
            </a:r>
            <a:r>
              <a:rPr lang="en-US" sz="2400" dirty="0"/>
              <a:t>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?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F7FBB3BD-5DAA-41B4-9869-06B08D6E1284}"/>
              </a:ext>
            </a:extLst>
          </p:cNvPr>
          <p:cNvCxnSpPr>
            <a:cxnSpLocks/>
          </p:cNvCxnSpPr>
          <p:nvPr/>
        </p:nvCxnSpPr>
        <p:spPr>
          <a:xfrm>
            <a:off x="2193062" y="1716308"/>
            <a:ext cx="5382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5CA48031-67E2-435F-9A3D-4A290F07EF7B}"/>
              </a:ext>
            </a:extLst>
          </p:cNvPr>
          <p:cNvCxnSpPr>
            <a:cxnSpLocks/>
          </p:cNvCxnSpPr>
          <p:nvPr/>
        </p:nvCxnSpPr>
        <p:spPr>
          <a:xfrm>
            <a:off x="3580270" y="2275945"/>
            <a:ext cx="480172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78481B44-4398-4DB1-831F-9DF77CD80E50}"/>
              </a:ext>
            </a:extLst>
          </p:cNvPr>
          <p:cNvCxnSpPr>
            <a:cxnSpLocks/>
          </p:cNvCxnSpPr>
          <p:nvPr/>
        </p:nvCxnSpPr>
        <p:spPr>
          <a:xfrm>
            <a:off x="4125371" y="1716308"/>
            <a:ext cx="1509584" cy="61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F9C9B540-4EE0-4DC5-B865-58FF492F2CD5}"/>
              </a:ext>
            </a:extLst>
          </p:cNvPr>
          <p:cNvCxnSpPr>
            <a:cxnSpLocks/>
          </p:cNvCxnSpPr>
          <p:nvPr/>
        </p:nvCxnSpPr>
        <p:spPr>
          <a:xfrm>
            <a:off x="5759940" y="1716308"/>
            <a:ext cx="6270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E79E16B-DBB4-4E5C-ACFA-F7C3F0FF8265}"/>
              </a:ext>
            </a:extLst>
          </p:cNvPr>
          <p:cNvGrpSpPr/>
          <p:nvPr/>
        </p:nvGrpSpPr>
        <p:grpSpPr>
          <a:xfrm>
            <a:off x="5294973" y="3487399"/>
            <a:ext cx="2212746" cy="767157"/>
            <a:chOff x="4070697" y="1597626"/>
            <a:chExt cx="2212746" cy="767157"/>
          </a:xfrm>
        </p:grpSpPr>
        <p:sp>
          <p:nvSpPr>
            <p:cNvPr id="163" name="Left Brace 162">
              <a:extLst>
                <a:ext uri="{FF2B5EF4-FFF2-40B4-BE49-F238E27FC236}">
                  <a16:creationId xmlns:a16="http://schemas.microsoft.com/office/drawing/2014/main" id="{3C03754A-84EE-4E74-B2E5-7125B4D6FDE1}"/>
                </a:ext>
              </a:extLst>
            </p:cNvPr>
            <p:cNvSpPr/>
            <p:nvPr/>
          </p:nvSpPr>
          <p:spPr>
            <a:xfrm rot="16200000">
              <a:off x="4951307" y="1082357"/>
              <a:ext cx="385610" cy="1416148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4AFFFC6C-C84D-476F-90AD-397F63D455B9}"/>
                </a:ext>
              </a:extLst>
            </p:cNvPr>
            <p:cNvSpPr txBox="1"/>
            <p:nvPr/>
          </p:nvSpPr>
          <p:spPr>
            <a:xfrm>
              <a:off x="4070697" y="1786933"/>
              <a:ext cx="2212746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/>
                <a:t>Ít</a:t>
              </a:r>
              <a:r>
                <a:rPr lang="en-US" sz="2400" dirty="0"/>
                <a:t> </a:t>
              </a:r>
              <a:r>
                <a:rPr lang="en-US" sz="2400" dirty="0" err="1"/>
                <a:t>hơn</a:t>
              </a:r>
              <a:r>
                <a:rPr lang="en-US" sz="2400" dirty="0"/>
                <a:t> 2</a:t>
              </a:r>
            </a:p>
          </p:txBody>
        </p:sp>
      </p:grpSp>
      <p:sp>
        <p:nvSpPr>
          <p:cNvPr id="190" name="TextBox 189">
            <a:extLst>
              <a:ext uri="{FF2B5EF4-FFF2-40B4-BE49-F238E27FC236}">
                <a16:creationId xmlns:a16="http://schemas.microsoft.com/office/drawing/2014/main" id="{F453B45D-8956-4623-B90D-E9727BF73986}"/>
              </a:ext>
            </a:extLst>
          </p:cNvPr>
          <p:cNvSpPr txBox="1"/>
          <p:nvPr/>
        </p:nvSpPr>
        <p:spPr>
          <a:xfrm>
            <a:off x="7001840" y="3994414"/>
            <a:ext cx="4483736" cy="2478125"/>
          </a:xfrm>
          <a:prstGeom prst="roundRect">
            <a:avLst/>
          </a:prstGeom>
          <a:solidFill>
            <a:srgbClr val="FFFF99"/>
          </a:solidFill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 Nam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8 – 2 = 6 (</a:t>
            </a:r>
            <a:r>
              <a:rPr lang="en-US" sz="2400" dirty="0" err="1"/>
              <a:t>cái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6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.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84A2874-2218-439E-B31A-2184AAEADD7E}"/>
              </a:ext>
            </a:extLst>
          </p:cNvPr>
          <p:cNvCxnSpPr>
            <a:cxnSpLocks/>
          </p:cNvCxnSpPr>
          <p:nvPr/>
        </p:nvCxnSpPr>
        <p:spPr>
          <a:xfrm>
            <a:off x="7824268" y="1716308"/>
            <a:ext cx="18211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BFC3865E-7E69-405D-A697-D979CB02C6D9}"/>
              </a:ext>
            </a:extLst>
          </p:cNvPr>
          <p:cNvGrpSpPr/>
          <p:nvPr/>
        </p:nvGrpSpPr>
        <p:grpSpPr>
          <a:xfrm>
            <a:off x="148771" y="2208913"/>
            <a:ext cx="6946237" cy="1278486"/>
            <a:chOff x="591454" y="2282046"/>
            <a:chExt cx="6946237" cy="127848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D70040A-8627-4ADF-B0E7-5B70DD950F55}"/>
                </a:ext>
              </a:extLst>
            </p:cNvPr>
            <p:cNvGrpSpPr/>
            <p:nvPr/>
          </p:nvGrpSpPr>
          <p:grpSpPr>
            <a:xfrm>
              <a:off x="1598549" y="2282046"/>
              <a:ext cx="5939142" cy="1249272"/>
              <a:chOff x="811149" y="2179728"/>
              <a:chExt cx="5939142" cy="1249272"/>
            </a:xfrm>
          </p:grpSpPr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397B9297-7F8A-4619-B7DC-4E1738BEF16A}"/>
                  </a:ext>
                </a:extLst>
              </p:cNvPr>
              <p:cNvGrpSpPr/>
              <p:nvPr/>
            </p:nvGrpSpPr>
            <p:grpSpPr>
              <a:xfrm>
                <a:off x="823848" y="2179728"/>
                <a:ext cx="5926443" cy="970077"/>
                <a:chOff x="1408048" y="2205128"/>
                <a:chExt cx="2447671" cy="970077"/>
              </a:xfrm>
            </p:grpSpPr>
            <p:sp>
              <p:nvSpPr>
                <p:cNvPr id="134" name="Left Brace 133">
                  <a:extLst>
                    <a:ext uri="{FF2B5EF4-FFF2-40B4-BE49-F238E27FC236}">
                      <a16:creationId xmlns:a16="http://schemas.microsoft.com/office/drawing/2014/main" id="{378E857B-E22A-4830-9562-DEA0E236B240}"/>
                    </a:ext>
                  </a:extLst>
                </p:cNvPr>
                <p:cNvSpPr/>
                <p:nvPr/>
              </p:nvSpPr>
              <p:spPr>
                <a:xfrm rot="5400000">
                  <a:off x="2439079" y="1758564"/>
                  <a:ext cx="385610" cy="2447671"/>
                </a:xfrm>
                <a:prstGeom prst="leftBrace">
                  <a:avLst>
                    <a:gd name="adj1" fmla="val 41666"/>
                    <a:gd name="adj2" fmla="val 50824"/>
                  </a:avLst>
                </a:prstGeom>
                <a:ln w="127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18D59051-9471-406D-9A6C-B042AD3FDE01}"/>
                    </a:ext>
                  </a:extLst>
                </p:cNvPr>
                <p:cNvSpPr txBox="1"/>
                <p:nvPr/>
              </p:nvSpPr>
              <p:spPr>
                <a:xfrm>
                  <a:off x="2319405" y="2205128"/>
                  <a:ext cx="582060" cy="6183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2600" b="1" dirty="0"/>
                    <a:t>8</a:t>
                  </a:r>
                </a:p>
              </p:txBody>
            </p:sp>
          </p:grpSp>
          <p:pic>
            <p:nvPicPr>
              <p:cNvPr id="26626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367F9680-F2E7-466D-AEEA-9D718A7CFF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811149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FAAE97E7-3F0F-42D6-8DC5-3EB9E57184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1541846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660B234E-6159-4A62-A0B0-38CFA5D01A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2323265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831E0588-C9A4-4C21-9047-7BD474308C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3053962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B4422CC7-3841-4CB8-9463-E4923CFE14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3780786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ED0D74DF-AD21-4BE3-B116-0DECAA31E7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4511483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79F369A1-D5D5-43C9-8E4B-8D3C5DFEE1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5292902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C694550A-EC66-45FC-B7DA-D88E529EA6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6023599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9D07AB5-3DED-47B2-8388-C0374F1EF279}"/>
                </a:ext>
              </a:extLst>
            </p:cNvPr>
            <p:cNvSpPr txBox="1"/>
            <p:nvPr/>
          </p:nvSpPr>
          <p:spPr>
            <a:xfrm>
              <a:off x="591454" y="2982682"/>
              <a:ext cx="1409317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/>
                <a:t>Mai: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CE6F99-D840-4186-AF7B-928C3F0C074B}"/>
              </a:ext>
            </a:extLst>
          </p:cNvPr>
          <p:cNvGrpSpPr/>
          <p:nvPr/>
        </p:nvGrpSpPr>
        <p:grpSpPr>
          <a:xfrm>
            <a:off x="1222703" y="4447628"/>
            <a:ext cx="4340476" cy="950173"/>
            <a:chOff x="1222703" y="4447628"/>
            <a:chExt cx="4340476" cy="950173"/>
          </a:xfrm>
        </p:grpSpPr>
        <p:sp>
          <p:nvSpPr>
            <p:cNvPr id="168" name="Left Brace 167">
              <a:extLst>
                <a:ext uri="{FF2B5EF4-FFF2-40B4-BE49-F238E27FC236}">
                  <a16:creationId xmlns:a16="http://schemas.microsoft.com/office/drawing/2014/main" id="{3FC51F81-8D46-4134-9115-3DB006780321}"/>
                </a:ext>
              </a:extLst>
            </p:cNvPr>
            <p:cNvSpPr/>
            <p:nvPr/>
          </p:nvSpPr>
          <p:spPr>
            <a:xfrm rot="16200000">
              <a:off x="3200136" y="2470195"/>
              <a:ext cx="385610" cy="4340476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E28ADE6B-A3DD-4E30-A3BE-E2BF8FCCC727}"/>
                </a:ext>
              </a:extLst>
            </p:cNvPr>
            <p:cNvSpPr txBox="1"/>
            <p:nvPr/>
          </p:nvSpPr>
          <p:spPr>
            <a:xfrm>
              <a:off x="3140735" y="4779427"/>
              <a:ext cx="582060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b="1" dirty="0"/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30E8AF-2E81-4741-9E47-9A1C4534AAEF}"/>
              </a:ext>
            </a:extLst>
          </p:cNvPr>
          <p:cNvGrpSpPr/>
          <p:nvPr/>
        </p:nvGrpSpPr>
        <p:grpSpPr>
          <a:xfrm>
            <a:off x="118927" y="3936358"/>
            <a:ext cx="5483590" cy="577850"/>
            <a:chOff x="118927" y="3936358"/>
            <a:chExt cx="5483590" cy="57785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D3EC165-D193-4E3F-92D9-80F68ADFB1D4}"/>
                </a:ext>
              </a:extLst>
            </p:cNvPr>
            <p:cNvGrpSpPr/>
            <p:nvPr/>
          </p:nvGrpSpPr>
          <p:grpSpPr>
            <a:xfrm>
              <a:off x="1175491" y="4158540"/>
              <a:ext cx="4427026" cy="271307"/>
              <a:chOff x="1175491" y="4158540"/>
              <a:chExt cx="4427026" cy="271307"/>
            </a:xfrm>
          </p:grpSpPr>
          <p:pic>
            <p:nvPicPr>
              <p:cNvPr id="54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FAD9AFAE-D037-4942-9606-3883F84871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1175491" y="4158540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DFE94E4A-B616-4FF4-AA06-A9E4F22B58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1906188" y="4170136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0816C3F8-A682-4A4F-909E-FA0FF6CFE4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2687607" y="4158540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52431378-FE2B-474F-92DB-7DB6435BBF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3418304" y="4170136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F9EBE56D-C882-41A8-8C45-92D4C562B2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4145128" y="4158540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C9B1C7B6-8635-4776-B075-6D3041D773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4875825" y="4170136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CDB1373-BF54-4BC8-8316-63A83460525C}"/>
                </a:ext>
              </a:extLst>
            </p:cNvPr>
            <p:cNvSpPr txBox="1"/>
            <p:nvPr/>
          </p:nvSpPr>
          <p:spPr>
            <a:xfrm>
              <a:off x="118927" y="3936358"/>
              <a:ext cx="1409317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/>
                <a:t>Nam: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DD893CD-E509-454E-B1FF-C59A6F01E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1187" y="2026616"/>
            <a:ext cx="1952625" cy="1533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798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781821" y="1317042"/>
            <a:ext cx="6170522" cy="241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hội</a:t>
            </a:r>
            <a:r>
              <a:rPr lang="en-US" sz="2600" dirty="0"/>
              <a:t> </a:t>
            </a:r>
            <a:r>
              <a:rPr lang="en-US" sz="2600" dirty="0" err="1"/>
              <a:t>thi</a:t>
            </a:r>
            <a:r>
              <a:rPr lang="en-US" sz="2600" dirty="0"/>
              <a:t> </a:t>
            </a:r>
            <a:r>
              <a:rPr lang="en-US" sz="2600" dirty="0" err="1"/>
              <a:t>hát</a:t>
            </a:r>
            <a:r>
              <a:rPr lang="en-US" sz="2600" dirty="0"/>
              <a:t> </a:t>
            </a:r>
            <a:r>
              <a:rPr lang="en-US" sz="2600" dirty="0" err="1"/>
              <a:t>quan</a:t>
            </a:r>
            <a:r>
              <a:rPr lang="en-US" sz="2600" dirty="0"/>
              <a:t> </a:t>
            </a:r>
            <a:r>
              <a:rPr lang="en-US" sz="2600" dirty="0" err="1"/>
              <a:t>họ</a:t>
            </a:r>
            <a:r>
              <a:rPr lang="en-US" sz="2600" dirty="0"/>
              <a:t>, </a:t>
            </a:r>
            <a:r>
              <a:rPr lang="en-US" sz="2600" dirty="0" err="1"/>
              <a:t>thôn</a:t>
            </a:r>
            <a:r>
              <a:rPr lang="en-US" sz="2600" dirty="0"/>
              <a:t> </a:t>
            </a:r>
            <a:r>
              <a:rPr lang="en-US" sz="2600" dirty="0" err="1"/>
              <a:t>Thượng</a:t>
            </a:r>
            <a:r>
              <a:rPr lang="en-US" sz="2600" dirty="0"/>
              <a:t> </a:t>
            </a:r>
            <a:r>
              <a:rPr lang="en-US" sz="2600" dirty="0" err="1"/>
              <a:t>tham</a:t>
            </a:r>
            <a:r>
              <a:rPr lang="en-US" sz="2600" dirty="0"/>
              <a:t> </a:t>
            </a:r>
            <a:r>
              <a:rPr lang="en-US" sz="2600" dirty="0" err="1"/>
              <a:t>gia</a:t>
            </a:r>
            <a:r>
              <a:rPr lang="en-US" sz="2600" dirty="0"/>
              <a:t> 9 </a:t>
            </a:r>
            <a:r>
              <a:rPr lang="en-US" sz="2600" dirty="0" err="1"/>
              <a:t>tiết</a:t>
            </a:r>
            <a:r>
              <a:rPr lang="en-US" sz="2600" dirty="0"/>
              <a:t> </a:t>
            </a:r>
            <a:r>
              <a:rPr lang="en-US" sz="2600" dirty="0" err="1"/>
              <a:t>mục</a:t>
            </a:r>
            <a:r>
              <a:rPr lang="en-US" sz="2600" dirty="0"/>
              <a:t>, </a:t>
            </a:r>
            <a:r>
              <a:rPr lang="en-US" sz="2600" dirty="0" err="1"/>
              <a:t>thôn</a:t>
            </a:r>
            <a:r>
              <a:rPr lang="en-US" sz="2600" dirty="0"/>
              <a:t> </a:t>
            </a:r>
            <a:r>
              <a:rPr lang="en-US" sz="2600" dirty="0" err="1"/>
              <a:t>Hạ</a:t>
            </a:r>
            <a:r>
              <a:rPr lang="en-US" sz="2600" dirty="0"/>
              <a:t> </a:t>
            </a:r>
            <a:r>
              <a:rPr lang="en-US" sz="2600" dirty="0" err="1"/>
              <a:t>tham</a:t>
            </a:r>
            <a:r>
              <a:rPr lang="en-US" sz="2600" dirty="0"/>
              <a:t> </a:t>
            </a:r>
            <a:r>
              <a:rPr lang="en-US" sz="2600" dirty="0" err="1"/>
              <a:t>gia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thôn</a:t>
            </a:r>
            <a:r>
              <a:rPr lang="en-US" sz="2600" dirty="0"/>
              <a:t> </a:t>
            </a:r>
            <a:r>
              <a:rPr lang="en-US" sz="2600" dirty="0" err="1"/>
              <a:t>Thượng</a:t>
            </a:r>
            <a:r>
              <a:rPr lang="en-US" sz="2600" dirty="0"/>
              <a:t> 3 </a:t>
            </a:r>
            <a:r>
              <a:rPr lang="en-US" sz="2600" dirty="0" err="1"/>
              <a:t>tiết</a:t>
            </a:r>
            <a:r>
              <a:rPr lang="en-US" sz="2600" dirty="0"/>
              <a:t> </a:t>
            </a:r>
            <a:r>
              <a:rPr lang="en-US" sz="2600" dirty="0" err="1"/>
              <a:t>mục</a:t>
            </a:r>
            <a:r>
              <a:rPr lang="en-US" sz="2600" dirty="0"/>
              <a:t>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thôn</a:t>
            </a:r>
            <a:r>
              <a:rPr lang="en-US" sz="2600" dirty="0"/>
              <a:t> </a:t>
            </a:r>
            <a:r>
              <a:rPr lang="en-US" sz="2600" dirty="0" err="1"/>
              <a:t>Hạ</a:t>
            </a:r>
            <a:r>
              <a:rPr lang="en-US" sz="2600" dirty="0"/>
              <a:t> </a:t>
            </a:r>
            <a:r>
              <a:rPr lang="en-US" sz="2600" dirty="0" err="1"/>
              <a:t>tham</a:t>
            </a:r>
            <a:r>
              <a:rPr lang="en-US" sz="2600" dirty="0"/>
              <a:t> </a:t>
            </a:r>
            <a:r>
              <a:rPr lang="en-US" sz="2600" dirty="0" err="1"/>
              <a:t>gia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tiết</a:t>
            </a:r>
            <a:r>
              <a:rPr lang="en-US" sz="2600" dirty="0"/>
              <a:t> </a:t>
            </a:r>
            <a:r>
              <a:rPr lang="en-US" sz="2600" dirty="0" err="1"/>
              <a:t>mục</a:t>
            </a:r>
            <a:r>
              <a:rPr lang="en-US" sz="2600" dirty="0"/>
              <a:t>?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DF05BB5D-CDC4-4E2F-A007-E46D989A8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787" y="1085850"/>
            <a:ext cx="4162425" cy="234315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6756B013-89E6-422B-AABB-14AB0F14C7FC}"/>
              </a:ext>
            </a:extLst>
          </p:cNvPr>
          <p:cNvSpPr txBox="1"/>
          <p:nvPr/>
        </p:nvSpPr>
        <p:spPr>
          <a:xfrm>
            <a:off x="389936" y="4060372"/>
            <a:ext cx="5604465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/>
              <a:t>Thôn</a:t>
            </a:r>
            <a:r>
              <a:rPr lang="en-US" sz="2400" dirty="0"/>
              <a:t> </a:t>
            </a:r>
            <a:r>
              <a:rPr lang="en-US" sz="2400" dirty="0" err="1"/>
              <a:t>Thượng</a:t>
            </a:r>
            <a:r>
              <a:rPr lang="en-US" sz="2400" dirty="0"/>
              <a:t>: 9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mục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Thôn</a:t>
            </a:r>
            <a:r>
              <a:rPr lang="en-US" sz="2400" dirty="0"/>
              <a:t> </a:t>
            </a:r>
            <a:r>
              <a:rPr lang="en-US" sz="2400" dirty="0" err="1"/>
              <a:t>Hạ</a:t>
            </a:r>
            <a:r>
              <a:rPr lang="en-US" sz="2400" dirty="0"/>
              <a:t>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thôn</a:t>
            </a:r>
            <a:r>
              <a:rPr lang="en-US" sz="2400" dirty="0"/>
              <a:t> </a:t>
            </a:r>
            <a:r>
              <a:rPr lang="en-US" sz="2400" dirty="0" err="1"/>
              <a:t>Thượng</a:t>
            </a:r>
            <a:r>
              <a:rPr lang="en-US" sz="2400" dirty="0"/>
              <a:t>: 3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mục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Thôn</a:t>
            </a:r>
            <a:r>
              <a:rPr lang="en-US" sz="2400" dirty="0"/>
              <a:t> </a:t>
            </a:r>
            <a:r>
              <a:rPr lang="en-US" sz="2400" dirty="0" err="1"/>
              <a:t>Hạ</a:t>
            </a:r>
            <a:r>
              <a:rPr lang="en-US" sz="2400" dirty="0"/>
              <a:t>: …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mục</a:t>
            </a:r>
            <a:r>
              <a:rPr lang="en-US" sz="2400" dirty="0"/>
              <a:t>?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0DC1EBF-22A1-47DF-8B70-35181A83ECBA}"/>
              </a:ext>
            </a:extLst>
          </p:cNvPr>
          <p:cNvGrpSpPr/>
          <p:nvPr/>
        </p:nvGrpSpPr>
        <p:grpSpPr>
          <a:xfrm>
            <a:off x="6081482" y="3686039"/>
            <a:ext cx="5328697" cy="2727271"/>
            <a:chOff x="5966990" y="3799209"/>
            <a:chExt cx="5255193" cy="272727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6D96651-0C43-402A-97F7-BAE4C86EE9CC}"/>
                </a:ext>
              </a:extLst>
            </p:cNvPr>
            <p:cNvSpPr txBox="1"/>
            <p:nvPr/>
          </p:nvSpPr>
          <p:spPr>
            <a:xfrm>
              <a:off x="5966990" y="3799209"/>
              <a:ext cx="5255193" cy="2727271"/>
            </a:xfrm>
            <a:prstGeom prst="roundRect">
              <a:avLst/>
            </a:prstGeom>
            <a:solidFill>
              <a:srgbClr val="FFFF99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i="1" dirty="0" err="1">
                  <a:solidFill>
                    <a:srgbClr val="FF0000"/>
                  </a:solidFill>
                </a:rPr>
                <a:t>Bài</a:t>
              </a:r>
              <a:r>
                <a:rPr lang="en-US" sz="2600" i="1" dirty="0">
                  <a:solidFill>
                    <a:srgbClr val="FF0000"/>
                  </a:solidFill>
                </a:rPr>
                <a:t> </a:t>
              </a:r>
              <a:r>
                <a:rPr lang="en-US" sz="2600" i="1" dirty="0" err="1">
                  <a:solidFill>
                    <a:srgbClr val="FF0000"/>
                  </a:solidFill>
                </a:rPr>
                <a:t>giải</a:t>
              </a:r>
              <a:endParaRPr lang="en-US" sz="2600" i="1" dirty="0">
                <a:solidFill>
                  <a:srgbClr val="FF000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 </a:t>
              </a:r>
              <a:r>
                <a:rPr lang="en-US" sz="2600" dirty="0" err="1"/>
                <a:t>tiết</a:t>
              </a:r>
              <a:r>
                <a:rPr lang="en-US" sz="2600" dirty="0"/>
                <a:t> </a:t>
              </a:r>
              <a:r>
                <a:rPr lang="en-US" sz="2600" dirty="0" err="1"/>
                <a:t>mục</a:t>
              </a:r>
              <a:r>
                <a:rPr lang="en-US" sz="2600" dirty="0"/>
                <a:t> </a:t>
              </a:r>
              <a:r>
                <a:rPr lang="en-US" sz="2600" dirty="0" err="1"/>
                <a:t>thôn</a:t>
              </a:r>
              <a:r>
                <a:rPr lang="en-US" sz="2600" dirty="0"/>
                <a:t> </a:t>
              </a:r>
              <a:r>
                <a:rPr lang="en-US" sz="2600" dirty="0" err="1"/>
                <a:t>Hạ</a:t>
              </a:r>
              <a:r>
                <a:rPr lang="en-US" sz="2600" dirty="0"/>
                <a:t> </a:t>
              </a:r>
              <a:r>
                <a:rPr lang="en-US" sz="2600" dirty="0" err="1"/>
                <a:t>tham</a:t>
              </a:r>
              <a:r>
                <a:rPr lang="en-US" sz="2600" dirty="0"/>
                <a:t> </a:t>
              </a:r>
              <a:r>
                <a:rPr lang="en-US" sz="2600" dirty="0" err="1"/>
                <a:t>gia</a:t>
              </a:r>
              <a:r>
                <a:rPr lang="en-US" sz="2600" dirty="0"/>
                <a:t> </a:t>
              </a:r>
              <a:r>
                <a:rPr lang="en-US" sz="2600" dirty="0" err="1"/>
                <a:t>là</a:t>
              </a:r>
              <a:r>
                <a:rPr lang="en-US" sz="2600" dirty="0"/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2600" dirty="0"/>
                <a:t>                                   (</a:t>
              </a:r>
              <a:r>
                <a:rPr lang="en-US" sz="2600" dirty="0" err="1"/>
                <a:t>tiết</a:t>
              </a:r>
              <a:r>
                <a:rPr lang="en-US" sz="2600" dirty="0"/>
                <a:t> </a:t>
              </a:r>
              <a:r>
                <a:rPr lang="en-US" sz="2600" dirty="0" err="1"/>
                <a:t>mục</a:t>
              </a:r>
              <a:r>
                <a:rPr lang="en-US" sz="2600" dirty="0"/>
                <a:t>)</a:t>
              </a:r>
            </a:p>
            <a:p>
              <a:pPr algn="ctr">
                <a:lnSpc>
                  <a:spcPct val="150000"/>
                </a:lnSpc>
              </a:pPr>
              <a:r>
                <a:rPr lang="en-US" sz="2600" dirty="0" err="1"/>
                <a:t>Đáp</a:t>
              </a:r>
              <a:r>
                <a:rPr lang="en-US" sz="2600" dirty="0"/>
                <a:t> </a:t>
              </a:r>
              <a:r>
                <a:rPr lang="en-US" sz="2600" dirty="0" err="1"/>
                <a:t>số</a:t>
              </a:r>
              <a:r>
                <a:rPr lang="en-US" sz="2600" dirty="0"/>
                <a:t>:       </a:t>
              </a:r>
              <a:r>
                <a:rPr lang="en-US" sz="2600" dirty="0" err="1"/>
                <a:t>tiết</a:t>
              </a:r>
              <a:r>
                <a:rPr lang="en-US" sz="2600" dirty="0"/>
                <a:t> </a:t>
              </a:r>
              <a:r>
                <a:rPr lang="en-US" sz="2600" dirty="0" err="1"/>
                <a:t>mục</a:t>
              </a:r>
              <a:r>
                <a:rPr lang="en-US" sz="2600" dirty="0"/>
                <a:t>.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1F828554-CD56-49A8-A5ED-1CBEA8C6DE5E}"/>
                </a:ext>
              </a:extLst>
            </p:cNvPr>
            <p:cNvSpPr/>
            <p:nvPr/>
          </p:nvSpPr>
          <p:spPr>
            <a:xfrm>
              <a:off x="8297088" y="5885887"/>
              <a:ext cx="442185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72FBA92-3606-464D-A506-1C1F81A50070}"/>
                </a:ext>
              </a:extLst>
            </p:cNvPr>
            <p:cNvGrpSpPr/>
            <p:nvPr/>
          </p:nvGrpSpPr>
          <p:grpSpPr>
            <a:xfrm>
              <a:off x="6969629" y="5275824"/>
              <a:ext cx="2451964" cy="492443"/>
              <a:chOff x="7014037" y="4894113"/>
              <a:chExt cx="2451964" cy="492443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B8F3BBB3-1582-4FB9-84D7-EE3779612096}"/>
                  </a:ext>
                </a:extLst>
              </p:cNvPr>
              <p:cNvSpPr/>
              <p:nvPr/>
            </p:nvSpPr>
            <p:spPr>
              <a:xfrm>
                <a:off x="7014037" y="4922071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C0C7E97F-9D5F-4FFF-B24C-13DF448B62F0}"/>
                  </a:ext>
                </a:extLst>
              </p:cNvPr>
              <p:cNvSpPr/>
              <p:nvPr/>
            </p:nvSpPr>
            <p:spPr>
              <a:xfrm>
                <a:off x="7935592" y="491744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F46EC14-F5DF-4FC8-9B21-5635EA212FD8}"/>
                  </a:ext>
                </a:extLst>
              </p:cNvPr>
              <p:cNvSpPr txBox="1"/>
              <p:nvPr/>
            </p:nvSpPr>
            <p:spPr>
              <a:xfrm>
                <a:off x="7556299" y="4894113"/>
                <a:ext cx="190970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/>
                  <a:t>-        =</a:t>
                </a:r>
              </a:p>
            </p:txBody>
          </p:sp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69807B28-B844-42B6-98AC-FAAA8C334C82}"/>
                  </a:ext>
                </a:extLst>
              </p:cNvPr>
              <p:cNvSpPr/>
              <p:nvPr/>
            </p:nvSpPr>
            <p:spPr>
              <a:xfrm>
                <a:off x="8857556" y="4922071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F963EF24-3B48-4DC2-B337-0A1644092865}"/>
              </a:ext>
            </a:extLst>
          </p:cNvPr>
          <p:cNvSpPr/>
          <p:nvPr/>
        </p:nvSpPr>
        <p:spPr>
          <a:xfrm>
            <a:off x="7242138" y="5260830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73AE4889-0335-4242-B32B-5CC958097340}"/>
              </a:ext>
            </a:extLst>
          </p:cNvPr>
          <p:cNvSpPr/>
          <p:nvPr/>
        </p:nvSpPr>
        <p:spPr>
          <a:xfrm>
            <a:off x="8163693" y="5248390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84D5A36A-29C7-4FD0-86D8-F5D0C6F52653}"/>
              </a:ext>
            </a:extLst>
          </p:cNvPr>
          <p:cNvSpPr/>
          <p:nvPr/>
        </p:nvSpPr>
        <p:spPr>
          <a:xfrm>
            <a:off x="8999067" y="5203942"/>
            <a:ext cx="37928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96F32F56-EA6D-4269-8D6B-9CC526B646B9}"/>
              </a:ext>
            </a:extLst>
          </p:cNvPr>
          <p:cNvSpPr/>
          <p:nvPr/>
        </p:nvSpPr>
        <p:spPr>
          <a:xfrm>
            <a:off x="8503412" y="5797997"/>
            <a:ext cx="329887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57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1" grpId="0" animBg="1"/>
      <p:bldP spid="62" grpId="0" animBg="1"/>
      <p:bldP spid="63" grpId="0" animBg="1"/>
      <p:bldP spid="6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3.Baitoanvenhieuhon,ithonmotsodonvi[20210607102617783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2265</TotalTime>
  <Words>417</Words>
  <Application>Microsoft Office PowerPoint</Application>
  <PresentationFormat>Widescreen</PresentationFormat>
  <Paragraphs>80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Arial-Rounded</vt:lpstr>
      <vt:lpstr>Calibri</vt:lpstr>
      <vt:lpstr>Calibri Light</vt:lpstr>
      <vt:lpstr>Times New Roman</vt:lpstr>
      <vt:lpstr>3_Office 主题</vt:lpstr>
      <vt:lpstr>1_Office Theme</vt:lpstr>
      <vt:lpstr>3_Office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 : VŨ HỒNG</dc:creator>
  <cp:lastModifiedBy>Ms Quyen</cp:lastModifiedBy>
  <cp:revision>321</cp:revision>
  <dcterms:created xsi:type="dcterms:W3CDTF">2021-06-02T01:34:28Z</dcterms:created>
  <dcterms:modified xsi:type="dcterms:W3CDTF">2021-10-28T15:34:18Z</dcterms:modified>
</cp:coreProperties>
</file>