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31" r:id="rId2"/>
    <p:sldId id="256" r:id="rId3"/>
    <p:sldId id="338" r:id="rId4"/>
    <p:sldId id="330" r:id="rId5"/>
    <p:sldId id="329" r:id="rId6"/>
    <p:sldId id="328" r:id="rId7"/>
    <p:sldId id="321" r:id="rId8"/>
    <p:sldId id="300" r:id="rId9"/>
    <p:sldId id="283" r:id="rId10"/>
    <p:sldId id="323" r:id="rId11"/>
    <p:sldId id="336" r:id="rId12"/>
    <p:sldId id="257" r:id="rId13"/>
    <p:sldId id="261" r:id="rId14"/>
    <p:sldId id="271" r:id="rId15"/>
    <p:sldId id="272" r:id="rId16"/>
    <p:sldId id="273" r:id="rId17"/>
    <p:sldId id="274" r:id="rId18"/>
    <p:sldId id="337" r:id="rId19"/>
    <p:sldId id="332" r:id="rId20"/>
    <p:sldId id="333" r:id="rId21"/>
    <p:sldId id="3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7EE96-83BE-4D0D-8AE6-ADD7885AA62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10D55-5AA6-4740-BE29-C74AF9B07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2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2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C0C31-C8F9-4DDD-9B36-B8256C847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E875F-F4FE-4640-A060-3CD828018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FD7F7-4530-4F55-AF0D-34637796A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09CA1-9232-479B-A986-7A45F553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1ADDA-B12D-4203-BEA3-5D8AD72B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9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B2FB-130C-4548-9A61-E2325959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84283-B791-4CEB-B1B2-0D66CA94A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D1404-D58F-4777-B9CB-6019CE2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360BB-DC8D-4686-879D-BAE72684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036F5-B942-4924-AF33-732A34EE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7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0EE6E-3C35-4EAF-85D7-DF2E5B3FE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DCA76-1029-4CCC-96E5-1BE9C5BED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D8F4C-F202-4F82-985E-8B9C2FB9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E4035-8AEB-432E-8E49-B2A1E5BD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8DF8E-DCBE-4937-9274-BDDE46747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14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854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35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6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4461-D4A4-473D-863F-486ECD0F6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E7FD-8057-490D-9677-AFF8F2651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53EDB-AA6A-4447-A832-34029A5A2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50FDA-8EA5-4239-B971-CEE6B14A2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E5502-2A0C-4C2F-83E9-A105C982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9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C4C0E-B412-4BBF-9999-1D09E856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CAE46-4AF6-44FB-A7E3-BD5A5DB2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2A9F3-1905-48F3-9C00-048B7C34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46C74-3486-4FD5-8919-3355DC90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30BCC-0735-42ED-94A3-21269268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3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413DA-F8FC-4A5A-9A25-C8003FF9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A51CF-4770-4502-B60B-016EC3F67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E6EB-10A4-418C-9C9F-2ECAD6838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D8AA3-9281-44EC-A2F3-F55FF60A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1E4E3-78B2-4B7C-9510-174C6239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97FD5-3CE3-40FA-8A42-C94417558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2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DD41-C2CF-4369-91B8-12AA86A7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91226-8A65-4147-878A-5B7E24524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1A875-FD5F-426F-9744-520947C4A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CB6A3-B104-4F62-9250-F5143387B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BF6C3-AF09-43DB-A8AD-1B3C31428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7717CB-A5B2-4FFA-93C1-1E2D73C2C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7955B3-8A1B-47C0-8E2F-F231E67EB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B1A23A-A122-4BD1-9E77-E68BEEFE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0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2F0E-E0EC-4E79-940E-7125E1CC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F1C86-409C-4A90-A442-D50716F22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C1C47-6D2D-482F-BBF8-567D2A41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DDD4B-9FE6-4DC8-BF3F-F3696D1F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2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27D55-E2AE-4967-BD89-78C7CC9B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A6C3FB-8F00-4E05-A310-1ABF8157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55BED-A744-4C2A-AEC1-B355990E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7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59A7-53AD-4FD2-A663-00F27FCC5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D5186-697E-4C14-9326-8D4073709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B5C36-3E75-4574-9B36-988677283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1B086-D8A1-4A2D-A523-EFA2CEC46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52152-C121-45DF-AECB-5D5A2EE88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50713-78A6-488D-A56C-52CA390A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9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8FAFC-A416-4C7A-8909-81D91956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0E6D23-54F0-47E3-9670-7D61EA18C7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AAB1F-4C80-4C82-8412-CFA1ADD52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90E53-23AF-40BC-B274-B32FDCA0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1763D-7964-4C85-B19C-24CAD81D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FB910-686D-4B89-8178-A65E42C7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5F23B-6738-47C3-A425-52528D06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88C29-57DB-41C9-A96F-E63C302AA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97A9E-5D01-4C47-957C-7AFF8DEEC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A8D6C-8BD4-40F8-924A-D90A011011F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28FA0-C9EF-4A55-935C-B865B8AA8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C635E-2CE3-46ED-A63D-8082205E0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F3D69-1A2E-4429-A375-5F3B2A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42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2AD5F2-9AE2-4EDA-B183-3D776EA1BEB5}"/>
              </a:ext>
            </a:extLst>
          </p:cNvPr>
          <p:cNvSpPr txBox="1"/>
          <p:nvPr/>
        </p:nvSpPr>
        <p:spPr>
          <a:xfrm>
            <a:off x="1774550" y="570544"/>
            <a:ext cx="163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&gt;, &lt;,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6084F7-E871-416C-A242-0AF2B03D3FC4}"/>
              </a:ext>
            </a:extLst>
          </p:cNvPr>
          <p:cNvGrpSpPr/>
          <p:nvPr/>
        </p:nvGrpSpPr>
        <p:grpSpPr>
          <a:xfrm>
            <a:off x="3405721" y="1143601"/>
            <a:ext cx="3590166" cy="2536272"/>
            <a:chOff x="1387704" y="1831285"/>
            <a:chExt cx="3590695" cy="2536272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9275EFA-643D-44B2-A11A-220136E055B9}"/>
                </a:ext>
              </a:extLst>
            </p:cNvPr>
            <p:cNvGrpSpPr/>
            <p:nvPr/>
          </p:nvGrpSpPr>
          <p:grpSpPr>
            <a:xfrm>
              <a:off x="1387704" y="1831285"/>
              <a:ext cx="3590695" cy="2536272"/>
              <a:chOff x="2563089" y="4391890"/>
              <a:chExt cx="3590695" cy="2536272"/>
            </a:xfrm>
            <a:grpFill/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15A8FAB1-DEF2-4F28-B363-87E0B2F02B0F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3590695" cy="2536272"/>
              </a:xfrm>
              <a:prstGeom prst="roundRect">
                <a:avLst/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AutoNum type="alphaLcParenR"/>
                </a:pPr>
                <a:r>
                  <a:rPr lang="en-US" sz="2800" dirty="0">
                    <a:solidFill>
                      <a:sysClr val="windowText" lastClr="000000"/>
                    </a:solidFill>
                  </a:rPr>
                  <a:t>14 – </a:t>
                </a:r>
                <a:r>
                  <a:rPr lang="en-US" sz="2800">
                    <a:solidFill>
                      <a:sysClr val="windowText" lastClr="000000"/>
                    </a:solidFill>
                  </a:rPr>
                  <a:t>6             </a:t>
                </a:r>
                <a:r>
                  <a:rPr lang="en-US" sz="2800" dirty="0">
                    <a:solidFill>
                      <a:sysClr val="windowText" lastClr="000000"/>
                    </a:solidFill>
                  </a:rPr>
                  <a:t>7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17 – </a:t>
                </a:r>
                <a:r>
                  <a:rPr lang="en-US" sz="2800">
                    <a:solidFill>
                      <a:sysClr val="windowText" lastClr="000000"/>
                    </a:solidFill>
                  </a:rPr>
                  <a:t>9                </a:t>
                </a:r>
                <a:r>
                  <a:rPr lang="en-US" sz="28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7F9D4C7-4741-41A7-A120-B77A797B7AF9}"/>
                  </a:ext>
                </a:extLst>
              </p:cNvPr>
              <p:cNvSpPr/>
              <p:nvPr/>
            </p:nvSpPr>
            <p:spPr>
              <a:xfrm>
                <a:off x="4368238" y="4677946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2A7D3E-BBEF-47AB-B288-A725C5E4EFFA}"/>
                </a:ext>
              </a:extLst>
            </p:cNvPr>
            <p:cNvSpPr/>
            <p:nvPr/>
          </p:nvSpPr>
          <p:spPr>
            <a:xfrm>
              <a:off x="3192853" y="3444997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668B45-F0D9-419F-8E2A-CF74570D248C}"/>
              </a:ext>
            </a:extLst>
          </p:cNvPr>
          <p:cNvGrpSpPr/>
          <p:nvPr/>
        </p:nvGrpSpPr>
        <p:grpSpPr>
          <a:xfrm>
            <a:off x="7097984" y="3614857"/>
            <a:ext cx="4030550" cy="2536272"/>
            <a:chOff x="1387704" y="1831285"/>
            <a:chExt cx="4030550" cy="25362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BCC5F5-9039-420F-91CA-736C72F8A75B}"/>
                </a:ext>
              </a:extLst>
            </p:cNvPr>
            <p:cNvGrpSpPr/>
            <p:nvPr/>
          </p:nvGrpSpPr>
          <p:grpSpPr>
            <a:xfrm>
              <a:off x="1387704" y="1831285"/>
              <a:ext cx="4030550" cy="2536272"/>
              <a:chOff x="2563089" y="4391890"/>
              <a:chExt cx="4030550" cy="2536272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6F9671A-A6A2-4AC9-8F66-FA9CA537A7BE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4030550" cy="253627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b) 15 – </a:t>
                </a:r>
                <a:r>
                  <a:rPr lang="en-US" sz="2800">
                    <a:solidFill>
                      <a:sysClr val="windowText" lastClr="000000"/>
                    </a:solidFill>
                  </a:rPr>
                  <a:t>8               </a:t>
                </a:r>
                <a:r>
                  <a:rPr lang="en-US" sz="2800" dirty="0">
                    <a:solidFill>
                      <a:sysClr val="windowText" lastClr="000000"/>
                    </a:solidFill>
                  </a:rPr>
                  <a:t>11 – 2 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16 – </a:t>
                </a:r>
                <a:r>
                  <a:rPr lang="en-US" sz="2800">
                    <a:solidFill>
                      <a:sysClr val="windowText" lastClr="000000"/>
                    </a:solidFill>
                  </a:rPr>
                  <a:t>7              </a:t>
                </a:r>
                <a:r>
                  <a:rPr lang="en-US" sz="2800" dirty="0">
                    <a:solidFill>
                      <a:sysClr val="windowText" lastClr="000000"/>
                    </a:solidFill>
                  </a:rPr>
                  <a:t>13 – 4 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F9B57A9-0399-4C4A-88DF-86F4E602A640}"/>
                  </a:ext>
                </a:extLst>
              </p:cNvPr>
              <p:cNvSpPr/>
              <p:nvPr/>
            </p:nvSpPr>
            <p:spPr>
              <a:xfrm>
                <a:off x="4358435" y="4726214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5703ADE-5A70-4C1A-A30B-82DD812CEE56}"/>
                </a:ext>
              </a:extLst>
            </p:cNvPr>
            <p:cNvSpPr/>
            <p:nvPr/>
          </p:nvSpPr>
          <p:spPr>
            <a:xfrm>
              <a:off x="3196906" y="3352471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FAF7D5D9-FEBA-4BA4-B25D-5E805305BE6F}"/>
              </a:ext>
            </a:extLst>
          </p:cNvPr>
          <p:cNvSpPr/>
          <p:nvPr/>
        </p:nvSpPr>
        <p:spPr>
          <a:xfrm>
            <a:off x="1092348" y="57054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24580" name="Picture 4" descr="Cute Kid Girl Study Hard Think 2283437 Vector Art at Vecteezy">
            <a:extLst>
              <a:ext uri="{FF2B5EF4-FFF2-40B4-BE49-F238E27FC236}">
                <a16:creationId xmlns:a16="http://schemas.microsoft.com/office/drawing/2014/main" id="{A0D82BE3-EE6D-4501-A517-8C62D9DBE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4" y="2504450"/>
            <a:ext cx="3914225" cy="39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756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8112D0-1EA7-4CA7-95BB-2C1B3EBAB039}"/>
              </a:ext>
            </a:extLst>
          </p:cNvPr>
          <p:cNvSpPr txBox="1"/>
          <p:nvPr/>
        </p:nvSpPr>
        <p:spPr>
          <a:xfrm>
            <a:off x="-731838" y="2286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Ở mỗi câu hỏi, các em sẽ có thời gian 10 giây</a:t>
            </a:r>
            <a:b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trả lời, em sẽ giơ thẻ màu tương ứng với </a:t>
            </a:r>
          </a:p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=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34733" y="2523582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&lt;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&gt;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14 – 6 …… 7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=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&lt;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&gt;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17 – 9 …….. 8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=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&lt;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&gt;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15 – 8 ….. 11 - 2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&gt;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=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&lt;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16 – 7 ….. 13 - 4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02ABE9-1226-4EDA-8CF5-38EEC3FCFDC1}"/>
              </a:ext>
            </a:extLst>
          </p:cNvPr>
          <p:cNvSpPr txBox="1"/>
          <p:nvPr/>
        </p:nvSpPr>
        <p:spPr>
          <a:xfrm>
            <a:off x="1774550" y="570544"/>
            <a:ext cx="163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&gt;, &lt;, =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22A1F8-D58A-4BB2-8AB5-49C893FE80A4}"/>
              </a:ext>
            </a:extLst>
          </p:cNvPr>
          <p:cNvGrpSpPr/>
          <p:nvPr/>
        </p:nvGrpSpPr>
        <p:grpSpPr>
          <a:xfrm>
            <a:off x="3405721" y="1143601"/>
            <a:ext cx="3590166" cy="2536272"/>
            <a:chOff x="1387704" y="1831285"/>
            <a:chExt cx="3590695" cy="2536272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4D043EE-437F-4C2E-B043-4F889205B469}"/>
                </a:ext>
              </a:extLst>
            </p:cNvPr>
            <p:cNvGrpSpPr/>
            <p:nvPr/>
          </p:nvGrpSpPr>
          <p:grpSpPr>
            <a:xfrm>
              <a:off x="1387704" y="1831285"/>
              <a:ext cx="3590695" cy="2536272"/>
              <a:chOff x="2563089" y="4391890"/>
              <a:chExt cx="3590695" cy="2536272"/>
            </a:xfrm>
            <a:grpFill/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4234310-59AD-4548-B454-B6CAF34D0F0A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3590695" cy="2536272"/>
              </a:xfrm>
              <a:prstGeom prst="roundRect">
                <a:avLst/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AutoNum type="alphaLcParenR"/>
                </a:pPr>
                <a:r>
                  <a:rPr lang="en-US" sz="2800" dirty="0">
                    <a:solidFill>
                      <a:sysClr val="windowText" lastClr="000000"/>
                    </a:solidFill>
                  </a:rPr>
                  <a:t>14 – </a:t>
                </a:r>
                <a:r>
                  <a:rPr lang="en-US" sz="2800">
                    <a:solidFill>
                      <a:sysClr val="windowText" lastClr="000000"/>
                    </a:solidFill>
                  </a:rPr>
                  <a:t>6             </a:t>
                </a:r>
                <a:r>
                  <a:rPr lang="en-US" sz="2800" dirty="0">
                    <a:solidFill>
                      <a:sysClr val="windowText" lastClr="000000"/>
                    </a:solidFill>
                  </a:rPr>
                  <a:t>7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17 – </a:t>
                </a:r>
                <a:r>
                  <a:rPr lang="en-US" sz="2800">
                    <a:solidFill>
                      <a:sysClr val="windowText" lastClr="000000"/>
                    </a:solidFill>
                  </a:rPr>
                  <a:t>9                </a:t>
                </a:r>
                <a:r>
                  <a:rPr lang="en-US" sz="28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E0AD32D-9001-41E7-B65D-4AE17061AFE9}"/>
                  </a:ext>
                </a:extLst>
              </p:cNvPr>
              <p:cNvSpPr/>
              <p:nvPr/>
            </p:nvSpPr>
            <p:spPr>
              <a:xfrm>
                <a:off x="4368238" y="4677946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6A12F65-C2B6-42BF-B719-011D4CADE6F5}"/>
                </a:ext>
              </a:extLst>
            </p:cNvPr>
            <p:cNvSpPr/>
            <p:nvPr/>
          </p:nvSpPr>
          <p:spPr>
            <a:xfrm>
              <a:off x="3192853" y="3444997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F5CA66F-A140-416A-8B82-3068C7F2CB11}"/>
              </a:ext>
            </a:extLst>
          </p:cNvPr>
          <p:cNvGrpSpPr/>
          <p:nvPr/>
        </p:nvGrpSpPr>
        <p:grpSpPr>
          <a:xfrm>
            <a:off x="7097984" y="3614857"/>
            <a:ext cx="4030550" cy="2536272"/>
            <a:chOff x="1387704" y="1831285"/>
            <a:chExt cx="4030550" cy="25362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AD71747-5208-449C-9ACF-C2C08F094EC0}"/>
                </a:ext>
              </a:extLst>
            </p:cNvPr>
            <p:cNvGrpSpPr/>
            <p:nvPr/>
          </p:nvGrpSpPr>
          <p:grpSpPr>
            <a:xfrm>
              <a:off x="1387704" y="1831285"/>
              <a:ext cx="4030550" cy="2536272"/>
              <a:chOff x="2563089" y="4391890"/>
              <a:chExt cx="4030550" cy="253627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8438F14-7761-4A54-9866-F1C4C8B0EA88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4030550" cy="253627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b) 15 – </a:t>
                </a:r>
                <a:r>
                  <a:rPr lang="en-US" sz="2800">
                    <a:solidFill>
                      <a:sysClr val="windowText" lastClr="000000"/>
                    </a:solidFill>
                  </a:rPr>
                  <a:t>8               </a:t>
                </a:r>
                <a:r>
                  <a:rPr lang="en-US" sz="2800" dirty="0">
                    <a:solidFill>
                      <a:sysClr val="windowText" lastClr="000000"/>
                    </a:solidFill>
                  </a:rPr>
                  <a:t>11 – 2 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16 – </a:t>
                </a:r>
                <a:r>
                  <a:rPr lang="en-US" sz="2800">
                    <a:solidFill>
                      <a:sysClr val="windowText" lastClr="000000"/>
                    </a:solidFill>
                  </a:rPr>
                  <a:t>7              </a:t>
                </a:r>
                <a:r>
                  <a:rPr lang="en-US" sz="2800" dirty="0">
                    <a:solidFill>
                      <a:sysClr val="windowText" lastClr="000000"/>
                    </a:solidFill>
                  </a:rPr>
                  <a:t>13 – 4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6CF5E6F-A225-46E1-BF56-C8656627FF92}"/>
                  </a:ext>
                </a:extLst>
              </p:cNvPr>
              <p:cNvSpPr/>
              <p:nvPr/>
            </p:nvSpPr>
            <p:spPr>
              <a:xfrm>
                <a:off x="4358435" y="4726214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415FBD-026B-43D5-AB3E-EEC0C9A6037B}"/>
                </a:ext>
              </a:extLst>
            </p:cNvPr>
            <p:cNvSpPr/>
            <p:nvPr/>
          </p:nvSpPr>
          <p:spPr>
            <a:xfrm>
              <a:off x="3196906" y="3352471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83D8D0-A1AD-4081-BDD5-2B64C3D461A3}"/>
              </a:ext>
            </a:extLst>
          </p:cNvPr>
          <p:cNvSpPr/>
          <p:nvPr/>
        </p:nvSpPr>
        <p:spPr>
          <a:xfrm>
            <a:off x="5210869" y="1422556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071E74-AF16-453F-8ABF-31555B2A4793}"/>
              </a:ext>
            </a:extLst>
          </p:cNvPr>
          <p:cNvSpPr/>
          <p:nvPr/>
        </p:nvSpPr>
        <p:spPr>
          <a:xfrm>
            <a:off x="5210869" y="2757312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D93134B-7B87-44AD-931E-5D713695701F}"/>
              </a:ext>
            </a:extLst>
          </p:cNvPr>
          <p:cNvSpPr/>
          <p:nvPr/>
        </p:nvSpPr>
        <p:spPr>
          <a:xfrm>
            <a:off x="8884770" y="3949180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924D07-B186-4D6B-8AA8-CB3503E96EBB}"/>
              </a:ext>
            </a:extLst>
          </p:cNvPr>
          <p:cNvSpPr/>
          <p:nvPr/>
        </p:nvSpPr>
        <p:spPr>
          <a:xfrm>
            <a:off x="8907186" y="5136042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240485-4560-4D2F-AC4D-69E5EA719B4F}"/>
              </a:ext>
            </a:extLst>
          </p:cNvPr>
          <p:cNvSpPr txBox="1"/>
          <p:nvPr/>
        </p:nvSpPr>
        <p:spPr>
          <a:xfrm>
            <a:off x="4538818" y="18620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E19A99-5500-4066-B999-697F03498A76}"/>
              </a:ext>
            </a:extLst>
          </p:cNvPr>
          <p:cNvSpPr txBox="1"/>
          <p:nvPr/>
        </p:nvSpPr>
        <p:spPr>
          <a:xfrm>
            <a:off x="4538818" y="30916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C85A34-FD41-4B5A-8173-1AC92D94CE6F}"/>
              </a:ext>
            </a:extLst>
          </p:cNvPr>
          <p:cNvSpPr txBox="1"/>
          <p:nvPr/>
        </p:nvSpPr>
        <p:spPr>
          <a:xfrm>
            <a:off x="8104097" y="436311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9EC78A-243D-4697-8EDD-4FC5F0507577}"/>
              </a:ext>
            </a:extLst>
          </p:cNvPr>
          <p:cNvSpPr txBox="1"/>
          <p:nvPr/>
        </p:nvSpPr>
        <p:spPr>
          <a:xfrm>
            <a:off x="10091965" y="433226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F48594-AF77-4496-920A-D6B9C7FEA897}"/>
              </a:ext>
            </a:extLst>
          </p:cNvPr>
          <p:cNvSpPr txBox="1"/>
          <p:nvPr/>
        </p:nvSpPr>
        <p:spPr>
          <a:xfrm>
            <a:off x="8104097" y="56242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53B414-DD1B-4EA4-97C6-34087A9F2E95}"/>
              </a:ext>
            </a:extLst>
          </p:cNvPr>
          <p:cNvSpPr txBox="1"/>
          <p:nvPr/>
        </p:nvSpPr>
        <p:spPr>
          <a:xfrm>
            <a:off x="10091965" y="559336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C33175-82A3-4FF9-856C-83948B7CC4B0}"/>
              </a:ext>
            </a:extLst>
          </p:cNvPr>
          <p:cNvSpPr/>
          <p:nvPr/>
        </p:nvSpPr>
        <p:spPr>
          <a:xfrm>
            <a:off x="1092348" y="57054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24" name="Picture 4" descr="Cute Kid Girl Study Hard Think 2283437 Vector Art at Vecteezy">
            <a:extLst>
              <a:ext uri="{FF2B5EF4-FFF2-40B4-BE49-F238E27FC236}">
                <a16:creationId xmlns:a16="http://schemas.microsoft.com/office/drawing/2014/main" id="{F1FE885F-CF78-4D05-9410-D43892B9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4" y="2504450"/>
            <a:ext cx="3914225" cy="39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52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40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24548A-49CD-462D-A160-662E044F9ED7}"/>
              </a:ext>
            </a:extLst>
          </p:cNvPr>
          <p:cNvSpPr/>
          <p:nvPr/>
        </p:nvSpPr>
        <p:spPr>
          <a:xfrm>
            <a:off x="2911043" y="1051782"/>
            <a:ext cx="5928157" cy="1609743"/>
          </a:xfrm>
          <a:prstGeom prst="roundRect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BA43F76-822D-46F1-9CBA-6AFFA33776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893852" y="4212177"/>
            <a:ext cx="10651832" cy="2767946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7808FA90-EF23-4654-A7B5-1ED524E4B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7402408" y="3776273"/>
            <a:ext cx="4671317" cy="307086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B2D9199C-1161-4A51-881B-3228153BA0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548542" y="3270111"/>
            <a:ext cx="2225490" cy="213243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242ED9E0-C460-4DB0-ACE2-8560FE14DE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43978" y="82073"/>
            <a:ext cx="2111023" cy="1648178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5AFCE75D-496E-41FC-873E-A2D863A775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10502937" y="1370445"/>
            <a:ext cx="1646218" cy="170722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FBA1F6D9-3CFE-4397-B2FC-87243EC883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9369192" y="2615583"/>
            <a:ext cx="1928956" cy="23900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872C79F4-068B-4608-8911-2CAECCF143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7569605" y="3781049"/>
            <a:ext cx="2153727" cy="2288334"/>
          </a:xfrm>
          <a:prstGeom prst="rect">
            <a:avLst/>
          </a:prstGeom>
        </p:spPr>
      </p:pic>
      <p:sp>
        <p:nvSpPr>
          <p:cNvPr id="12" name="Rectangle: Rounded Corners 11">
            <a:hlinkClick r:id="rId9" action="ppaction://hlinksldjump"/>
            <a:extLst>
              <a:ext uri="{FF2B5EF4-FFF2-40B4-BE49-F238E27FC236}">
                <a16:creationId xmlns:a16="http://schemas.microsoft.com/office/drawing/2014/main" id="{FE300C62-8FC4-40A6-8A01-3F7AC3B896F3}"/>
              </a:ext>
            </a:extLst>
          </p:cNvPr>
          <p:cNvSpPr/>
          <p:nvPr/>
        </p:nvSpPr>
        <p:spPr>
          <a:xfrm>
            <a:off x="3116783" y="1224193"/>
            <a:ext cx="5532120" cy="1295400"/>
          </a:xfrm>
          <a:prstGeom prst="roundRect">
            <a:avLst/>
          </a:prstGeom>
          <a:solidFill>
            <a:srgbClr val="FF006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1251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F71158-9601-4478-99A3-FB028CAAE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0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88BDF0-FD8A-4242-918E-AC369840D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2471263"/>
            <a:ext cx="501119" cy="448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551F0-011E-4C5D-A3B0-247453ACDE27}"/>
              </a:ext>
            </a:extLst>
          </p:cNvPr>
          <p:cNvSpPr txBox="1"/>
          <p:nvPr/>
        </p:nvSpPr>
        <p:spPr>
          <a:xfrm>
            <a:off x="5118832" y="2031569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Mục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tiêu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EC0A7-ADBE-45F5-9DBD-9AFDB2A3D34B}"/>
              </a:ext>
            </a:extLst>
          </p:cNvPr>
          <p:cNvSpPr txBox="1"/>
          <p:nvPr/>
        </p:nvSpPr>
        <p:spPr>
          <a:xfrm>
            <a:off x="3568170" y="2513010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hiện được các phép trừ (qua 10) trong phạm vi 20</a:t>
            </a:r>
            <a:endParaRPr lang="en-US" sz="24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946AF8-7234-4EE0-8D08-9D50F92EE406}"/>
              </a:ext>
            </a:extLst>
          </p:cNvPr>
          <p:cNvSpPr txBox="1"/>
          <p:nvPr/>
        </p:nvSpPr>
        <p:spPr>
          <a:xfrm>
            <a:off x="3556886" y="3333844"/>
            <a:ext cx="5709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iải và trình bày được bài giải của bài toán có lời văn liên quan đến phép trừ 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10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trong phạm vi 20</a:t>
            </a:r>
          </a:p>
          <a:p>
            <a:b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478ADF38-090D-4326-B35E-39F8E36D5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3428508"/>
            <a:ext cx="501119" cy="44891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C2B17257-D653-47EA-AB7D-02FA3B695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4" y="4544425"/>
            <a:ext cx="501119" cy="448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DC26EF-2343-4D8D-AF1B-63905729F223}"/>
              </a:ext>
            </a:extLst>
          </p:cNvPr>
          <p:cNvSpPr txBox="1"/>
          <p:nvPr/>
        </p:nvSpPr>
        <p:spPr>
          <a:xfrm>
            <a:off x="3556885" y="4441839"/>
            <a:ext cx="5762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hiện được so sánh số</a:t>
            </a:r>
            <a:endParaRPr lang="en-US" sz="24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1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82AEC-77E9-4D42-B61A-DC9158FCB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79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6B8AC9F-9E13-42F2-BEC7-1F6E45978735}"/>
              </a:ext>
            </a:extLst>
          </p:cNvPr>
          <p:cNvSpPr/>
          <p:nvPr/>
        </p:nvSpPr>
        <p:spPr>
          <a:xfrm>
            <a:off x="188599" y="3519783"/>
            <a:ext cx="4112609" cy="1120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Đọc bảng trừ (qua 10) dạng 14 trừ đi một số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FE4825F4-04B0-41B5-AB5F-6937DDC69EC0}"/>
              </a:ext>
            </a:extLst>
          </p:cNvPr>
          <p:cNvSpPr/>
          <p:nvPr/>
        </p:nvSpPr>
        <p:spPr>
          <a:xfrm>
            <a:off x="188598" y="3421448"/>
            <a:ext cx="4090555" cy="20708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/>
              <a:t>     Nam có 17 viên bi, Nam cho Mai 8 viên bi. Hỏi Nam còn lại bao nhiêu viên bi?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9A6FB22-D527-4718-81EE-44EB74034FBD}"/>
              </a:ext>
            </a:extLst>
          </p:cNvPr>
          <p:cNvSpPr/>
          <p:nvPr/>
        </p:nvSpPr>
        <p:spPr>
          <a:xfrm>
            <a:off x="188599" y="3289695"/>
            <a:ext cx="4112609" cy="22026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Tìm hiệu của số 13 trừ đi số lớn nhất có 1 chữ số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F7154177-9192-41B2-B62A-6025045876A4}"/>
              </a:ext>
            </a:extLst>
          </p:cNvPr>
          <p:cNvSpPr/>
          <p:nvPr/>
        </p:nvSpPr>
        <p:spPr>
          <a:xfrm>
            <a:off x="188600" y="1903124"/>
            <a:ext cx="1240971" cy="12409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/>
              <a:t>1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F12BF7A0-AA39-4B32-8137-B25DACB8E193}"/>
              </a:ext>
            </a:extLst>
          </p:cNvPr>
          <p:cNvSpPr/>
          <p:nvPr/>
        </p:nvSpPr>
        <p:spPr>
          <a:xfrm>
            <a:off x="1516400" y="1919454"/>
            <a:ext cx="1240971" cy="12409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A55F5039-5435-4245-B935-ACDA58A8CF0E}"/>
              </a:ext>
            </a:extLst>
          </p:cNvPr>
          <p:cNvSpPr/>
          <p:nvPr/>
        </p:nvSpPr>
        <p:spPr>
          <a:xfrm>
            <a:off x="2833829" y="1919454"/>
            <a:ext cx="1240971" cy="12409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/>
              <a:t>3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3A9CF88A-2B97-4C7D-86AE-DB98869219C1}"/>
              </a:ext>
            </a:extLst>
          </p:cNvPr>
          <p:cNvGrpSpPr/>
          <p:nvPr/>
        </p:nvGrpSpPr>
        <p:grpSpPr>
          <a:xfrm>
            <a:off x="4376843" y="303865"/>
            <a:ext cx="6413548" cy="6431836"/>
            <a:chOff x="2903290" y="175345"/>
            <a:chExt cx="6413548" cy="6431836"/>
          </a:xfrm>
        </p:grpSpPr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AFCA9B70-05FA-4664-930B-B7E2F5FFD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290" y="175345"/>
              <a:ext cx="6413548" cy="6431836"/>
            </a:xfrm>
            <a:prstGeom prst="rect">
              <a:avLst/>
            </a:prstGeom>
          </p:spPr>
        </p:pic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842758DF-D5F9-40B4-BD78-6F23682D992C}"/>
                </a:ext>
              </a:extLst>
            </p:cNvPr>
            <p:cNvSpPr txBox="1"/>
            <p:nvPr/>
          </p:nvSpPr>
          <p:spPr>
            <a:xfrm rot="300000">
              <a:off x="7053540" y="343186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Hiếu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7A3AF6EC-857B-4CE4-9AD4-BAE601BFBBC0}"/>
                </a:ext>
              </a:extLst>
            </p:cNvPr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Quỳnh Hương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338A1E52-BA43-4B2F-9F9F-5A59EF6B052A}"/>
                </a:ext>
              </a:extLst>
            </p:cNvPr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Duy Khánh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1327AA2-F423-49FE-9E2D-A6A960796D7C}"/>
                </a:ext>
              </a:extLst>
            </p:cNvPr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Đăng Khôi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FE7129A-F15B-4EEB-9BB3-860733FEB679}"/>
                </a:ext>
              </a:extLst>
            </p:cNvPr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Ngọc Lâm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C6CC970F-BB24-433E-8944-6EB9BA82B467}"/>
                </a:ext>
              </a:extLst>
            </p:cNvPr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Sơn Lâm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1862EAB-1690-46EE-993E-ADE3CD96D2B4}"/>
                </a:ext>
              </a:extLst>
            </p:cNvPr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Thùy Linh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94AD50F5-1FF6-4F9E-9075-8B14F0F188A6}"/>
                </a:ext>
              </a:extLst>
            </p:cNvPr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Thế Long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30A8EBBF-BE1B-4A5F-9FE3-B3505EA7C6DA}"/>
                </a:ext>
              </a:extLst>
            </p:cNvPr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Minh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490A0F9D-9209-4667-80BA-3D21942E945F}"/>
                </a:ext>
              </a:extLst>
            </p:cNvPr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Ngân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8236BBCD-9E15-4850-856A-B95DB47150FE}"/>
                </a:ext>
              </a:extLst>
            </p:cNvPr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Ngọc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8A877798-42D5-4201-BB99-37AF8FE10C4B}"/>
                </a:ext>
              </a:extLst>
            </p:cNvPr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Nguyệt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0125FD1C-AB04-4682-85F6-6DC3BF9CCAF9}"/>
                </a:ext>
              </a:extLst>
            </p:cNvPr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Long Nhật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D93A46B2-C3A8-4C7A-BCDF-BD327CE7A472}"/>
                </a:ext>
              </a:extLst>
            </p:cNvPr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Phương Nhi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8CD2F77A-7314-4099-A6B2-A53E3DD4DA5B}"/>
                </a:ext>
              </a:extLst>
            </p:cNvPr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Thanh Phong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832EF606-4527-4197-B7E5-A702FB330EC7}"/>
                </a:ext>
              </a:extLst>
            </p:cNvPr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Quân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A5441E6E-FFA9-4CC2-A572-EB65A5056B83}"/>
                </a:ext>
              </a:extLst>
            </p:cNvPr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Minh Quang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21B16462-11CC-4753-A65F-8D0DC978F6B3}"/>
                </a:ext>
              </a:extLst>
            </p:cNvPr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</a:rPr>
                <a:t>Thanh Quyết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EF1FBEDE-CCE7-4C8C-9059-987FA12533D6}"/>
                </a:ext>
              </a:extLst>
            </p:cNvPr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Phươnh Thảo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12F248FE-3FBE-4C75-92E0-95ED524192AF}"/>
                </a:ext>
              </a:extLst>
            </p:cNvPr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Phúc Thịnh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95824E34-E022-4B25-8FFD-80577AD7AFFA}"/>
                </a:ext>
              </a:extLst>
            </p:cNvPr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Thủy Tiên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0DE3E6BE-6EFE-4E5D-8A97-E18D10DB60DC}"/>
                </a:ext>
              </a:extLst>
            </p:cNvPr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</a:rPr>
                <a:t>Bảo Trâm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E83E89BB-2BE4-47A4-AC5A-FFF6D9158652}"/>
                </a:ext>
              </a:extLst>
            </p:cNvPr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Huyền Trang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F8722BD7-A828-46BC-B820-B6C09437C213}"/>
                </a:ext>
              </a:extLst>
            </p:cNvPr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Thanh Trúc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0170AF97-2192-405C-9938-A4407B2AE8CE}"/>
                </a:ext>
              </a:extLst>
            </p:cNvPr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Tú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E995C802-C264-4CEA-8B0E-DFD854F5FF11}"/>
                </a:ext>
              </a:extLst>
            </p:cNvPr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Đức Tùng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BECD0FD1-7553-4AF4-992D-3B0013052FCA}"/>
                </a:ext>
              </a:extLst>
            </p:cNvPr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Trường An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828496CA-61B7-407C-A1B8-33C4C50E0390}"/>
                </a:ext>
              </a:extLst>
            </p:cNvPr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BD88702E-F4E4-4BE6-8EF0-B5D2299F3320}"/>
                </a:ext>
              </a:extLst>
            </p:cNvPr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Anh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6C9901B3-D424-47C1-B66D-49CCE2EEE79B}"/>
                </a:ext>
              </a:extLst>
            </p:cNvPr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A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40DC9A9E-BF37-4035-8986-848DDFD720E7}"/>
                </a:ext>
              </a:extLst>
            </p:cNvPr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B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CFBEE765-3107-4984-B336-30BFE3D9FF00}"/>
                </a:ext>
              </a:extLst>
            </p:cNvPr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</a:rPr>
                <a:t>Minh Châu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89B50060-DA6A-457F-BCC4-73D5EE180477}"/>
                </a:ext>
              </a:extLst>
            </p:cNvPr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Ngọc Diệp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E6762D4A-682F-459F-8765-E622404E28EC}"/>
                </a:ext>
              </a:extLst>
            </p:cNvPr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Trí Dũng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27F01145-F3B0-4EC3-AA89-FC953CBC0073}"/>
                </a:ext>
              </a:extLst>
            </p:cNvPr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Mạnh Duy</a:t>
              </a:r>
            </a:p>
          </p:txBody>
        </p:sp>
      </p:grpSp>
      <p:pic>
        <p:nvPicPr>
          <p:cNvPr id="234" name="Picture 233">
            <a:extLst>
              <a:ext uri="{FF2B5EF4-FFF2-40B4-BE49-F238E27FC236}">
                <a16:creationId xmlns:a16="http://schemas.microsoft.com/office/drawing/2014/main" id="{5EEED97F-29B2-42B1-BC00-5BD9F0499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5066E361-CBD3-48AD-B809-A3379F9A5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09" y="5922791"/>
            <a:ext cx="2204215" cy="878805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0800A979-2759-4739-9E42-0EA8D401A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34891BAF-246D-4E6C-BF9F-A516A760D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56CCF599-0303-490B-9121-50E775022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DCC339F7-2644-4B1C-9B93-8BB4E5B57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C1DF516B-F3E2-4396-8CDC-E54453E2FE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589C274A-F947-47F5-AB07-849616D76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4B27D698-B78B-47C8-BCFB-C4ED21307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E2E60292-3539-440A-9987-B9E201CBA4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156A039F-26DF-4A7B-8151-4C059F24C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45" name="Picture 244">
            <a:extLst>
              <a:ext uri="{FF2B5EF4-FFF2-40B4-BE49-F238E27FC236}">
                <a16:creationId xmlns:a16="http://schemas.microsoft.com/office/drawing/2014/main" id="{1E447619-91CD-49FB-908D-137787B03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46" name="Picture 245">
            <a:extLst>
              <a:ext uri="{FF2B5EF4-FFF2-40B4-BE49-F238E27FC236}">
                <a16:creationId xmlns:a16="http://schemas.microsoft.com/office/drawing/2014/main" id="{46C5E64F-0B13-440A-BD48-7D679D4C9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BCDB5106-3207-4933-AE4D-09F5560F9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77485CD8-12F7-4B95-A85B-F3F1608BC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0ADA990F-3C86-4DBB-B6C1-E14A0D910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50" name="Picture 249">
            <a:extLst>
              <a:ext uri="{FF2B5EF4-FFF2-40B4-BE49-F238E27FC236}">
                <a16:creationId xmlns:a16="http://schemas.microsoft.com/office/drawing/2014/main" id="{29EB60A1-3C8C-4A4E-956C-EE7BF7197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356490E6-508B-42B1-AD3D-47004EC04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76256238-EFEC-4913-A4F7-85A16A7E7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66E41F57-A65D-4A69-A308-239D8A3CD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EBD85FC1-CA39-4C6F-BF8E-537F675E2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3CF191CD-9276-4B7A-84BE-7DAE610B5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B03DF12B-3913-4635-A907-A223168AD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D7BA4AE8-90D2-4F9E-A476-C7156C0F7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DDDEA60F-A338-4E68-9438-2781C16BD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AA6F3200-3989-4F62-BB58-864AA9253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BF9662DF-4384-44F1-8A8D-7E5D090DC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546ABE73-CCFC-4915-86C3-4EB950019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41FE51F1-4E69-49E9-824E-7E1ACC4E6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1C78DDDD-85D9-4FBB-9FAA-9E09FE6D7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3340A44F-E043-4436-9541-E69F22116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65" name="Picture 264">
            <a:extLst>
              <a:ext uri="{FF2B5EF4-FFF2-40B4-BE49-F238E27FC236}">
                <a16:creationId xmlns:a16="http://schemas.microsoft.com/office/drawing/2014/main" id="{5A0A2D5E-FE52-4B47-B1FD-6A4F255D2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E2F18872-576C-467E-8B26-EB14D6FAE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67" name="Picture 266">
            <a:extLst>
              <a:ext uri="{FF2B5EF4-FFF2-40B4-BE49-F238E27FC236}">
                <a16:creationId xmlns:a16="http://schemas.microsoft.com/office/drawing/2014/main" id="{1A3A5909-D3FA-4696-94EC-8AE4FD948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3B55E5D2-E7A6-4B1F-8379-7F2F7EC9B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69" name="Picture 268">
            <a:extLst>
              <a:ext uri="{FF2B5EF4-FFF2-40B4-BE49-F238E27FC236}">
                <a16:creationId xmlns:a16="http://schemas.microsoft.com/office/drawing/2014/main" id="{C3C55DB7-5215-42FC-B3D0-63D4C75BE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70" name="Picture 269">
            <a:extLst>
              <a:ext uri="{FF2B5EF4-FFF2-40B4-BE49-F238E27FC236}">
                <a16:creationId xmlns:a16="http://schemas.microsoft.com/office/drawing/2014/main" id="{89C3F712-BFA7-44C3-9DDC-22781F6C5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71" name="Picture 270">
            <a:extLst>
              <a:ext uri="{FF2B5EF4-FFF2-40B4-BE49-F238E27FC236}">
                <a16:creationId xmlns:a16="http://schemas.microsoft.com/office/drawing/2014/main" id="{3DD576D4-9D26-4D23-9FEA-C27DB656F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72" name="Picture 271">
            <a:extLst>
              <a:ext uri="{FF2B5EF4-FFF2-40B4-BE49-F238E27FC236}">
                <a16:creationId xmlns:a16="http://schemas.microsoft.com/office/drawing/2014/main" id="{6AC3E595-F116-40D9-BE96-D2FC9EECF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F31D32E4-76DD-48B5-BCA5-727F6FB5B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89A42917-5BD7-4054-B47B-7A999E387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2C77C1A9-80CB-4DF2-AFF6-9809C022B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C8CBFFC1-20AE-41B1-A872-17F73182C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524A7175-335F-4F7E-98C0-1C3E7C6DE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78" name="Picture 277">
            <a:extLst>
              <a:ext uri="{FF2B5EF4-FFF2-40B4-BE49-F238E27FC236}">
                <a16:creationId xmlns:a16="http://schemas.microsoft.com/office/drawing/2014/main" id="{DF5A053A-5A34-45CB-B575-4470921A7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BF3DC34A-07D6-430E-8F4A-B997A8A2C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4A32BB16-9200-4206-BF08-9EDBEDAFD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F3FE70CB-99AB-4702-B20B-4B56819E7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BFD6DC4B-8962-4A38-BB2B-28F1AEC62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8C6F5869-1B94-4032-98C4-31FB9791C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1D7D878C-1D3C-4E03-AB85-F6DC1DA34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448A7541-9C8D-433B-85E3-31101CD2F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426562" y="2814712"/>
            <a:ext cx="1295450" cy="713697"/>
          </a:xfrm>
          <a:prstGeom prst="rect">
            <a:avLst/>
          </a:prstGeom>
        </p:spPr>
      </p:pic>
      <p:pic>
        <p:nvPicPr>
          <p:cNvPr id="286" name="vongquay">
            <a:hlinkClick r:id="" action="ppaction://media"/>
            <a:extLst>
              <a:ext uri="{FF2B5EF4-FFF2-40B4-BE49-F238E27FC236}">
                <a16:creationId xmlns:a16="http://schemas.microsoft.com/office/drawing/2014/main" id="{21CB9483-B7FC-4484-866E-60EC0B1A8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287" name="TextBox 286">
            <a:extLst>
              <a:ext uri="{FF2B5EF4-FFF2-40B4-BE49-F238E27FC236}">
                <a16:creationId xmlns:a16="http://schemas.microsoft.com/office/drawing/2014/main" id="{6E71FC1D-9320-4FD5-BF38-FC824DDF2A3E}"/>
              </a:ext>
            </a:extLst>
          </p:cNvPr>
          <p:cNvSpPr txBox="1"/>
          <p:nvPr/>
        </p:nvSpPr>
        <p:spPr>
          <a:xfrm>
            <a:off x="286391" y="189946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5400" b="1">
                <a:solidFill>
                  <a:srgbClr val="FF6600"/>
                </a:solidFill>
              </a:rPr>
              <a:t>MAY MẮN</a:t>
            </a:r>
          </a:p>
        </p:txBody>
      </p:sp>
      <p:sp>
        <p:nvSpPr>
          <p:cNvPr id="288" name="Rounded Rectangle 116">
            <a:hlinkClick r:id="rId9" action="ppaction://hlinksldjump"/>
            <a:extLst>
              <a:ext uri="{FF2B5EF4-FFF2-40B4-BE49-F238E27FC236}">
                <a16:creationId xmlns:a16="http://schemas.microsoft.com/office/drawing/2014/main" id="{A2BCE833-19B4-4B7B-9329-BE59228F595D}"/>
              </a:ext>
            </a:extLst>
          </p:cNvPr>
          <p:cNvSpPr/>
          <p:nvPr/>
        </p:nvSpPr>
        <p:spPr>
          <a:xfrm>
            <a:off x="9426188" y="130953"/>
            <a:ext cx="2429274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213929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4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8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6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3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0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7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4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1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8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5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6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3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0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1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7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1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4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1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1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8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1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5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1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9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1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6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3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1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0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7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4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1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0" dur="30406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audio>
              <p:cMediaNode vol="80000">
                <p:cTn id="4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6"/>
                </p:tgtEl>
              </p:cMediaNode>
            </p:audio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2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803B82-A7B9-407E-A767-17720FBB7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146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D9D8EAF2-0852-4FD8-850B-F1DB9652E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539" y="808282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3C236643-46D3-45FD-8F48-019C1CDD587B}"/>
              </a:ext>
            </a:extLst>
          </p:cNvPr>
          <p:cNvSpPr txBox="1"/>
          <p:nvPr/>
        </p:nvSpPr>
        <p:spPr>
          <a:xfrm>
            <a:off x="1137823" y="2601971"/>
            <a:ext cx="99163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12: Bảng trừ (qua 10)</a:t>
            </a:r>
            <a:endParaRPr lang="vi-VN" sz="4400" b="1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958527-D513-48D6-9F0F-9749ECB58859}"/>
              </a:ext>
            </a:extLst>
          </p:cNvPr>
          <p:cNvSpPr txBox="1"/>
          <p:nvPr/>
        </p:nvSpPr>
        <p:spPr>
          <a:xfrm>
            <a:off x="2837539" y="3809794"/>
            <a:ext cx="6096000" cy="585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2800" b="1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Tiết 2 – Tr. 49 - SGK</a:t>
            </a:r>
            <a:endParaRPr lang="zh-CN" altLang="en-US" sz="28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5766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27B3CC-DB68-4608-AEAF-44C562CC6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0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F0EA84D-1BDD-4CAF-9A1A-D13C3FC60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2471263"/>
            <a:ext cx="501119" cy="448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FEDBB-5680-40CB-82C8-7E19A97902BD}"/>
              </a:ext>
            </a:extLst>
          </p:cNvPr>
          <p:cNvSpPr txBox="1"/>
          <p:nvPr/>
        </p:nvSpPr>
        <p:spPr>
          <a:xfrm>
            <a:off x="5118832" y="2031569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Mục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tiêu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43763-FC04-4928-99D6-1DA69AFFFC33}"/>
              </a:ext>
            </a:extLst>
          </p:cNvPr>
          <p:cNvSpPr txBox="1"/>
          <p:nvPr/>
        </p:nvSpPr>
        <p:spPr>
          <a:xfrm>
            <a:off x="3568170" y="2513010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hiện được các phép trừ (qua 10) trong phạm vi 20</a:t>
            </a:r>
            <a:endParaRPr lang="en-US" sz="24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4F762-CBAE-4FC6-80EC-62561299BFB5}"/>
              </a:ext>
            </a:extLst>
          </p:cNvPr>
          <p:cNvSpPr txBox="1"/>
          <p:nvPr/>
        </p:nvSpPr>
        <p:spPr>
          <a:xfrm>
            <a:off x="3556886" y="3333844"/>
            <a:ext cx="5709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iải và trình bày được bài giải của bài toán có lời văn liên quan đến phép trừ 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10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trong phạm vi 20</a:t>
            </a:r>
          </a:p>
          <a:p>
            <a:b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259B8107-4DAD-46B0-B644-41777B43D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3428508"/>
            <a:ext cx="501119" cy="44891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54B35074-4257-4D5B-9BEC-73716BAB1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4" y="4544425"/>
            <a:ext cx="501119" cy="448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EF3E1F-2A5D-4B22-93E0-36131DE4FE4C}"/>
              </a:ext>
            </a:extLst>
          </p:cNvPr>
          <p:cNvSpPr txBox="1"/>
          <p:nvPr/>
        </p:nvSpPr>
        <p:spPr>
          <a:xfrm>
            <a:off x="3556885" y="4441839"/>
            <a:ext cx="5762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hiện được so sánh số</a:t>
            </a:r>
            <a:endParaRPr lang="en-US" sz="24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2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DA8171-C3F6-4C1B-91F7-108EA7379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18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15A93F-0525-42D0-BF32-9B83F1B2AF0E}"/>
              </a:ext>
            </a:extLst>
          </p:cNvPr>
          <p:cNvSpPr txBox="1"/>
          <p:nvPr/>
        </p:nvSpPr>
        <p:spPr>
          <a:xfrm>
            <a:off x="1971933" y="743318"/>
            <a:ext cx="8464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năm ngày 21 tháng 10 năm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D15F8-873A-4A87-A37B-A47F85266F40}"/>
              </a:ext>
            </a:extLst>
          </p:cNvPr>
          <p:cNvSpPr txBox="1"/>
          <p:nvPr/>
        </p:nvSpPr>
        <p:spPr>
          <a:xfrm>
            <a:off x="3984825" y="1389649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9B2CB-1612-46F1-B9E4-01E1FF49753E}"/>
              </a:ext>
            </a:extLst>
          </p:cNvPr>
          <p:cNvSpPr txBox="1"/>
          <p:nvPr/>
        </p:nvSpPr>
        <p:spPr>
          <a:xfrm>
            <a:off x="2657474" y="2061380"/>
            <a:ext cx="8638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Bài 12: Bảng trừ (qua 10)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1C5352-77A2-47D1-971A-14B3C37F0EF0}"/>
              </a:ext>
            </a:extLst>
          </p:cNvPr>
          <p:cNvSpPr/>
          <p:nvPr/>
        </p:nvSpPr>
        <p:spPr>
          <a:xfrm>
            <a:off x="114300" y="114300"/>
            <a:ext cx="1238250" cy="67437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1732529" y="143810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2255749" y="1438108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en-U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C7DA09-B3FA-49D1-A631-45E21ECCEEB1}"/>
              </a:ext>
            </a:extLst>
          </p:cNvPr>
          <p:cNvGrpSpPr/>
          <p:nvPr/>
        </p:nvGrpSpPr>
        <p:grpSpPr>
          <a:xfrm>
            <a:off x="900544" y="2513995"/>
            <a:ext cx="10155381" cy="2754435"/>
            <a:chOff x="900544" y="1599592"/>
            <a:chExt cx="10155381" cy="275443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F98AED2-FD6F-43AE-A960-FE272464C414}"/>
                </a:ext>
              </a:extLst>
            </p:cNvPr>
            <p:cNvGrpSpPr/>
            <p:nvPr/>
          </p:nvGrpSpPr>
          <p:grpSpPr>
            <a:xfrm>
              <a:off x="900544" y="1599592"/>
              <a:ext cx="10155381" cy="2754435"/>
              <a:chOff x="973533" y="1831284"/>
              <a:chExt cx="10155381" cy="2409566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056F10D-425A-456D-A999-313C0C39AE1F}"/>
                  </a:ext>
                </a:extLst>
              </p:cNvPr>
              <p:cNvGrpSpPr/>
              <p:nvPr/>
            </p:nvGrpSpPr>
            <p:grpSpPr>
              <a:xfrm>
                <a:off x="973533" y="1831284"/>
                <a:ext cx="10155381" cy="2409566"/>
                <a:chOff x="2148918" y="4391889"/>
                <a:chExt cx="10155381" cy="2409566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431EAFD2-6CF1-4EFB-9889-C7ABCC1F7479}"/>
                    </a:ext>
                  </a:extLst>
                </p:cNvPr>
                <p:cNvSpPr/>
                <p:nvPr/>
              </p:nvSpPr>
              <p:spPr>
                <a:xfrm>
                  <a:off x="2148918" y="4391889"/>
                  <a:ext cx="10155381" cy="2409566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dirty="0">
                      <a:solidFill>
                        <a:sysClr val="windowText" lastClr="000000"/>
                      </a:solidFill>
                    </a:rPr>
                    <a:t>13 – 6 = 			11 – 2 = 			16 – 8 = 	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2800" dirty="0">
                      <a:solidFill>
                        <a:sysClr val="windowText" lastClr="000000"/>
                      </a:solidFill>
                    </a:rPr>
                    <a:t>15 – 7 = 			14 – 5 = 			18 – 9 =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2800" dirty="0">
                      <a:solidFill>
                        <a:sysClr val="windowText" lastClr="000000"/>
                      </a:solidFill>
                    </a:rPr>
                    <a:t>12 – 4 = 			17 – 8 = 			12 – 3 =  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2311A707-8303-40BF-8848-5A7B349741B6}"/>
                    </a:ext>
                  </a:extLst>
                </p:cNvPr>
                <p:cNvSpPr/>
                <p:nvPr/>
              </p:nvSpPr>
              <p:spPr>
                <a:xfrm>
                  <a:off x="3819321" y="4612050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1504068-7BEA-49D0-ACF9-693E36E5CB4C}"/>
                  </a:ext>
                </a:extLst>
              </p:cNvPr>
              <p:cNvSpPr/>
              <p:nvPr/>
            </p:nvSpPr>
            <p:spPr>
              <a:xfrm>
                <a:off x="2643936" y="2840753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27BA3BD-1354-4B28-AA8E-9C056DF59D28}"/>
                </a:ext>
              </a:extLst>
            </p:cNvPr>
            <p:cNvSpPr/>
            <p:nvPr/>
          </p:nvSpPr>
          <p:spPr>
            <a:xfrm>
              <a:off x="2570947" y="3631720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33F1761-9B96-4BDD-A740-6D3471EA03A9}"/>
              </a:ext>
            </a:extLst>
          </p:cNvPr>
          <p:cNvSpPr/>
          <p:nvPr/>
        </p:nvSpPr>
        <p:spPr>
          <a:xfrm>
            <a:off x="6192066" y="2755456"/>
            <a:ext cx="668647" cy="6686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400DC52-52F8-4CD1-A149-0BA8E9C29850}"/>
              </a:ext>
            </a:extLst>
          </p:cNvPr>
          <p:cNvSpPr/>
          <p:nvPr/>
        </p:nvSpPr>
        <p:spPr>
          <a:xfrm>
            <a:off x="6192066" y="3657733"/>
            <a:ext cx="668647" cy="6445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C1664C0-6501-4380-9DEA-BD2BD6B4714A}"/>
              </a:ext>
            </a:extLst>
          </p:cNvPr>
          <p:cNvSpPr/>
          <p:nvPr/>
        </p:nvSpPr>
        <p:spPr>
          <a:xfrm>
            <a:off x="6192066" y="4535912"/>
            <a:ext cx="668647" cy="6686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554DCF3-16B4-4B80-B346-C9929446DC76}"/>
              </a:ext>
            </a:extLst>
          </p:cNvPr>
          <p:cNvSpPr/>
          <p:nvPr/>
        </p:nvSpPr>
        <p:spPr>
          <a:xfrm>
            <a:off x="9869929" y="2765667"/>
            <a:ext cx="668647" cy="6686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90F4094-8065-47A3-A59A-A0D07A184B7E}"/>
              </a:ext>
            </a:extLst>
          </p:cNvPr>
          <p:cNvSpPr/>
          <p:nvPr/>
        </p:nvSpPr>
        <p:spPr>
          <a:xfrm>
            <a:off x="9869929" y="3667944"/>
            <a:ext cx="668647" cy="6445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3D327ED-6A76-4D9B-B4D9-31F6CA182D92}"/>
              </a:ext>
            </a:extLst>
          </p:cNvPr>
          <p:cNvSpPr/>
          <p:nvPr/>
        </p:nvSpPr>
        <p:spPr>
          <a:xfrm>
            <a:off x="9869929" y="4546123"/>
            <a:ext cx="668647" cy="6686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1E61BF-4B77-4D0A-A6C3-817EA4FA1280}"/>
              </a:ext>
            </a:extLst>
          </p:cNvPr>
          <p:cNvSpPr/>
          <p:nvPr/>
        </p:nvSpPr>
        <p:spPr>
          <a:xfrm>
            <a:off x="2622298" y="2811526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83383AE-0E31-45A4-B687-671B42D44126}"/>
              </a:ext>
            </a:extLst>
          </p:cNvPr>
          <p:cNvSpPr/>
          <p:nvPr/>
        </p:nvSpPr>
        <p:spPr>
          <a:xfrm>
            <a:off x="2612122" y="3679494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11F9A75-1E5E-424D-A99B-54BE1010DA7D}"/>
              </a:ext>
            </a:extLst>
          </p:cNvPr>
          <p:cNvSpPr/>
          <p:nvPr/>
        </p:nvSpPr>
        <p:spPr>
          <a:xfrm>
            <a:off x="6215624" y="2778385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E5B97FB-27A8-453E-8FD6-12A76C0727CC}"/>
              </a:ext>
            </a:extLst>
          </p:cNvPr>
          <p:cNvSpPr/>
          <p:nvPr/>
        </p:nvSpPr>
        <p:spPr>
          <a:xfrm>
            <a:off x="6215624" y="3678824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6BDC21B-CE8C-4B54-8E8F-5C2364D2AAA9}"/>
              </a:ext>
            </a:extLst>
          </p:cNvPr>
          <p:cNvSpPr/>
          <p:nvPr/>
        </p:nvSpPr>
        <p:spPr>
          <a:xfrm>
            <a:off x="6205593" y="4546123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7E2349E-0084-400D-AA3B-62C594D55E96}"/>
              </a:ext>
            </a:extLst>
          </p:cNvPr>
          <p:cNvSpPr/>
          <p:nvPr/>
        </p:nvSpPr>
        <p:spPr>
          <a:xfrm>
            <a:off x="2592176" y="4569052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FD0E0FA-CCFC-4A27-A20C-AF7367BD0409}"/>
              </a:ext>
            </a:extLst>
          </p:cNvPr>
          <p:cNvSpPr/>
          <p:nvPr/>
        </p:nvSpPr>
        <p:spPr>
          <a:xfrm>
            <a:off x="9879960" y="2778385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6BEF608-4668-4420-9AD5-97EB8755A2E2}"/>
              </a:ext>
            </a:extLst>
          </p:cNvPr>
          <p:cNvSpPr/>
          <p:nvPr/>
        </p:nvSpPr>
        <p:spPr>
          <a:xfrm>
            <a:off x="9879960" y="3678824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DB751D3-E4FB-4A55-B8FC-F4E7A97BB5D7}"/>
              </a:ext>
            </a:extLst>
          </p:cNvPr>
          <p:cNvSpPr/>
          <p:nvPr/>
        </p:nvSpPr>
        <p:spPr>
          <a:xfrm>
            <a:off x="9911494" y="4559978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2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 animBg="1"/>
      <p:bldP spid="37" grpId="0" animBg="1"/>
      <p:bldP spid="39" grpId="0" animBg="1"/>
      <p:bldP spid="40" grpId="0" animBg="1"/>
      <p:bldP spid="42" grpId="0" animBg="1"/>
      <p:bldP spid="38" grpId="0" animBg="1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DA074C8-FF0C-4E7B-AE98-D6177DB67EDA}"/>
              </a:ext>
            </a:extLst>
          </p:cNvPr>
          <p:cNvSpPr/>
          <p:nvPr/>
        </p:nvSpPr>
        <p:spPr>
          <a:xfrm>
            <a:off x="1078523" y="78978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4D8BF-1304-4D40-9FE2-7DDA6D0B5B66}"/>
              </a:ext>
            </a:extLst>
          </p:cNvPr>
          <p:cNvSpPr txBox="1"/>
          <p:nvPr/>
        </p:nvSpPr>
        <p:spPr>
          <a:xfrm>
            <a:off x="1601743" y="851337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A32B6F-EA07-4DB4-AAB4-F7C54975CC29}"/>
              </a:ext>
            </a:extLst>
          </p:cNvPr>
          <p:cNvGrpSpPr/>
          <p:nvPr/>
        </p:nvGrpSpPr>
        <p:grpSpPr>
          <a:xfrm>
            <a:off x="926180" y="1747088"/>
            <a:ext cx="2772984" cy="700550"/>
            <a:chOff x="2563090" y="4391891"/>
            <a:chExt cx="217976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46EC5D-8B7C-43F3-9226-0152680114CF}"/>
                </a:ext>
              </a:extLst>
            </p:cNvPr>
            <p:cNvSpPr/>
            <p:nvPr/>
          </p:nvSpPr>
          <p:spPr>
            <a:xfrm>
              <a:off x="2563090" y="4391891"/>
              <a:ext cx="217976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14 – 4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F5ED374-D9FA-4704-8419-72437C5473C8}"/>
                </a:ext>
              </a:extLst>
            </p:cNvPr>
            <p:cNvSpPr/>
            <p:nvPr/>
          </p:nvSpPr>
          <p:spPr>
            <a:xfrm>
              <a:off x="4219956" y="4450873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DDD8AF-B793-4296-9A30-834D830AB334}"/>
              </a:ext>
            </a:extLst>
          </p:cNvPr>
          <p:cNvGrpSpPr/>
          <p:nvPr/>
        </p:nvGrpSpPr>
        <p:grpSpPr>
          <a:xfrm>
            <a:off x="926181" y="2655737"/>
            <a:ext cx="2260366" cy="700549"/>
            <a:chOff x="2563091" y="4391891"/>
            <a:chExt cx="1603659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EFD9EE-046C-4037-AB7A-1F399AD80FCD}"/>
                </a:ext>
              </a:extLst>
            </p:cNvPr>
            <p:cNvSpPr/>
            <p:nvPr/>
          </p:nvSpPr>
          <p:spPr>
            <a:xfrm>
              <a:off x="2563091" y="4391891"/>
              <a:ext cx="1603659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14 – 7=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15B108D-C187-49EA-8EEB-27C9666806CA}"/>
                </a:ext>
              </a:extLst>
            </p:cNvPr>
            <p:cNvSpPr/>
            <p:nvPr/>
          </p:nvSpPr>
          <p:spPr>
            <a:xfrm>
              <a:off x="3607457" y="4424973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07BE04-36A6-4D74-8A96-38CA98E24F04}"/>
              </a:ext>
            </a:extLst>
          </p:cNvPr>
          <p:cNvSpPr/>
          <p:nvPr/>
        </p:nvSpPr>
        <p:spPr>
          <a:xfrm>
            <a:off x="3088002" y="1935490"/>
            <a:ext cx="447101" cy="3402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4100" name="Picture 4" descr="Feliz Garoto Menino Bonitinho Com Número in 2021 | Kids cartoon characters,  Abc for kids, Teachers illustration">
            <a:extLst>
              <a:ext uri="{FF2B5EF4-FFF2-40B4-BE49-F238E27FC236}">
                <a16:creationId xmlns:a16="http://schemas.microsoft.com/office/drawing/2014/main" id="{CE826426-685A-4ACA-A219-C39423575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7611" r="7480" b="4776"/>
          <a:stretch/>
        </p:blipFill>
        <p:spPr bwMode="auto">
          <a:xfrm>
            <a:off x="7679924" y="3888766"/>
            <a:ext cx="3564133" cy="304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86AA975-D041-4F06-B664-0B13DDC7C280}"/>
              </a:ext>
            </a:extLst>
          </p:cNvPr>
          <p:cNvGrpSpPr/>
          <p:nvPr/>
        </p:nvGrpSpPr>
        <p:grpSpPr>
          <a:xfrm>
            <a:off x="3186546" y="3963816"/>
            <a:ext cx="2772984" cy="700550"/>
            <a:chOff x="2563090" y="4391891"/>
            <a:chExt cx="2179765" cy="51261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6B2C5FB-9A09-4750-A562-355AD80ADF3F}"/>
                </a:ext>
              </a:extLst>
            </p:cNvPr>
            <p:cNvSpPr/>
            <p:nvPr/>
          </p:nvSpPr>
          <p:spPr>
            <a:xfrm>
              <a:off x="2563090" y="4391891"/>
              <a:ext cx="217976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2 – 6 = 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53E600A-608F-4D71-9341-719A7890A76D}"/>
                </a:ext>
              </a:extLst>
            </p:cNvPr>
            <p:cNvSpPr/>
            <p:nvPr/>
          </p:nvSpPr>
          <p:spPr>
            <a:xfrm>
              <a:off x="4219956" y="4450873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1D1F05B-61AB-429E-9190-808DF4B55A32}"/>
              </a:ext>
            </a:extLst>
          </p:cNvPr>
          <p:cNvGrpSpPr/>
          <p:nvPr/>
        </p:nvGrpSpPr>
        <p:grpSpPr>
          <a:xfrm>
            <a:off x="3186547" y="4872465"/>
            <a:ext cx="2260366" cy="700549"/>
            <a:chOff x="2563091" y="4391891"/>
            <a:chExt cx="1603659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FF89931-6394-4DEF-8B2A-4A39C9333275}"/>
                </a:ext>
              </a:extLst>
            </p:cNvPr>
            <p:cNvSpPr/>
            <p:nvPr/>
          </p:nvSpPr>
          <p:spPr>
            <a:xfrm>
              <a:off x="2563091" y="4391891"/>
              <a:ext cx="1603659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8=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2BB87FB-FCD1-4ECA-B89D-D71053F0A5AD}"/>
                </a:ext>
              </a:extLst>
            </p:cNvPr>
            <p:cNvSpPr/>
            <p:nvPr/>
          </p:nvSpPr>
          <p:spPr>
            <a:xfrm>
              <a:off x="3607457" y="4424973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B283902-8174-41AF-A3EA-A8228610026C}"/>
              </a:ext>
            </a:extLst>
          </p:cNvPr>
          <p:cNvGrpSpPr/>
          <p:nvPr/>
        </p:nvGrpSpPr>
        <p:grpSpPr>
          <a:xfrm>
            <a:off x="6549740" y="1928012"/>
            <a:ext cx="2772984" cy="700550"/>
            <a:chOff x="2563090" y="4391891"/>
            <a:chExt cx="2179765" cy="51261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B41DAF9-3666-4633-859B-53B9967EBC52}"/>
                </a:ext>
              </a:extLst>
            </p:cNvPr>
            <p:cNvSpPr/>
            <p:nvPr/>
          </p:nvSpPr>
          <p:spPr>
            <a:xfrm>
              <a:off x="2563090" y="4391891"/>
              <a:ext cx="217976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16 – 6 – 3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5EB03AF8-417F-4480-A7D9-153666577124}"/>
                </a:ext>
              </a:extLst>
            </p:cNvPr>
            <p:cNvSpPr/>
            <p:nvPr/>
          </p:nvSpPr>
          <p:spPr>
            <a:xfrm>
              <a:off x="4219956" y="4450873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64AF26-9AD3-431F-A4DD-65B7A0B03DB7}"/>
              </a:ext>
            </a:extLst>
          </p:cNvPr>
          <p:cNvGrpSpPr/>
          <p:nvPr/>
        </p:nvGrpSpPr>
        <p:grpSpPr>
          <a:xfrm>
            <a:off x="6549741" y="2836661"/>
            <a:ext cx="2260366" cy="700549"/>
            <a:chOff x="2563091" y="4391891"/>
            <a:chExt cx="1603659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4257E90-C6DD-4FEA-9CCD-D39CF3AF6C62}"/>
                </a:ext>
              </a:extLst>
            </p:cNvPr>
            <p:cNvSpPr/>
            <p:nvPr/>
          </p:nvSpPr>
          <p:spPr>
            <a:xfrm>
              <a:off x="2563091" y="4391891"/>
              <a:ext cx="1603659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16 – 9 = 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47E9576-9B19-4714-8FEA-C17E2C25307F}"/>
                </a:ext>
              </a:extLst>
            </p:cNvPr>
            <p:cNvSpPr/>
            <p:nvPr/>
          </p:nvSpPr>
          <p:spPr>
            <a:xfrm>
              <a:off x="3607457" y="4424973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C962628-A2FD-47A7-BEF8-C9FAA4E111F3}"/>
              </a:ext>
            </a:extLst>
          </p:cNvPr>
          <p:cNvSpPr/>
          <p:nvPr/>
        </p:nvSpPr>
        <p:spPr>
          <a:xfrm>
            <a:off x="2482237" y="2846697"/>
            <a:ext cx="447101" cy="340238"/>
          </a:xfrm>
          <a:prstGeom prst="roundRect">
            <a:avLst/>
          </a:prstGeom>
          <a:solidFill>
            <a:srgbClr val="DB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0564031-49BF-4F62-90BE-F499551DD25B}"/>
              </a:ext>
            </a:extLst>
          </p:cNvPr>
          <p:cNvSpPr/>
          <p:nvPr/>
        </p:nvSpPr>
        <p:spPr>
          <a:xfrm>
            <a:off x="5342972" y="4158047"/>
            <a:ext cx="447101" cy="3402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5CB2134-0AFF-4C9D-868B-27F131E40E3A}"/>
              </a:ext>
            </a:extLst>
          </p:cNvPr>
          <p:cNvSpPr/>
          <p:nvPr/>
        </p:nvSpPr>
        <p:spPr>
          <a:xfrm>
            <a:off x="4737207" y="5069254"/>
            <a:ext cx="447101" cy="340238"/>
          </a:xfrm>
          <a:prstGeom prst="roundRect">
            <a:avLst/>
          </a:prstGeom>
          <a:solidFill>
            <a:srgbClr val="DB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0945CF2-31CF-465C-80D4-8E4E46EA08E5}"/>
              </a:ext>
            </a:extLst>
          </p:cNvPr>
          <p:cNvSpPr/>
          <p:nvPr/>
        </p:nvSpPr>
        <p:spPr>
          <a:xfrm>
            <a:off x="8712356" y="2104841"/>
            <a:ext cx="447101" cy="3402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3916C3-02EE-4167-AD8A-97416E91A9A3}"/>
              </a:ext>
            </a:extLst>
          </p:cNvPr>
          <p:cNvSpPr/>
          <p:nvPr/>
        </p:nvSpPr>
        <p:spPr>
          <a:xfrm>
            <a:off x="8106591" y="3016048"/>
            <a:ext cx="447101" cy="340238"/>
          </a:xfrm>
          <a:prstGeom prst="roundRect">
            <a:avLst/>
          </a:prstGeom>
          <a:solidFill>
            <a:srgbClr val="DB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5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798507" y="646465"/>
            <a:ext cx="10101355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9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47C394-7FA5-4657-9BEB-4406A0AE7086}"/>
              </a:ext>
            </a:extLst>
          </p:cNvPr>
          <p:cNvSpPr/>
          <p:nvPr/>
        </p:nvSpPr>
        <p:spPr>
          <a:xfrm>
            <a:off x="1117446" y="79140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36B1B7-DAE4-4450-801E-AD3D37405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39" y="1967207"/>
            <a:ext cx="5014232" cy="39996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9C0473-9A6D-45C1-9DE2-0A02C7896302}"/>
              </a:ext>
            </a:extLst>
          </p:cNvPr>
          <p:cNvSpPr txBox="1"/>
          <p:nvPr/>
        </p:nvSpPr>
        <p:spPr>
          <a:xfrm>
            <a:off x="5924431" y="2847108"/>
            <a:ext cx="5304237" cy="2478125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12 – 9 = 3 (</a:t>
            </a:r>
            <a:r>
              <a:rPr lang="en-US" sz="2400" dirty="0" err="1"/>
              <a:t>bạn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3 </a:t>
            </a:r>
            <a:r>
              <a:rPr lang="en-US" sz="2400" dirty="0" err="1"/>
              <a:t>bạn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C16695-03DA-4639-8D90-3A9EEB1E85B1}"/>
              </a:ext>
            </a:extLst>
          </p:cNvPr>
          <p:cNvCxnSpPr>
            <a:cxnSpLocks/>
          </p:cNvCxnSpPr>
          <p:nvPr/>
        </p:nvCxnSpPr>
        <p:spPr>
          <a:xfrm>
            <a:off x="1974677" y="1257629"/>
            <a:ext cx="14335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423734-E5EC-426D-B85C-FF34AF7D7C23}"/>
              </a:ext>
            </a:extLst>
          </p:cNvPr>
          <p:cNvCxnSpPr>
            <a:cxnSpLocks/>
          </p:cNvCxnSpPr>
          <p:nvPr/>
        </p:nvCxnSpPr>
        <p:spPr>
          <a:xfrm>
            <a:off x="9324109" y="1257629"/>
            <a:ext cx="257575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4F1EEF0-457F-4D8F-91D7-2F70192DF02F}"/>
              </a:ext>
            </a:extLst>
          </p:cNvPr>
          <p:cNvCxnSpPr>
            <a:cxnSpLocks/>
          </p:cNvCxnSpPr>
          <p:nvPr/>
        </p:nvCxnSpPr>
        <p:spPr>
          <a:xfrm>
            <a:off x="3814693" y="1257629"/>
            <a:ext cx="1692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D4FD58-DADA-4DAC-9FE7-964A6948B6C6}"/>
              </a:ext>
            </a:extLst>
          </p:cNvPr>
          <p:cNvCxnSpPr>
            <a:cxnSpLocks/>
          </p:cNvCxnSpPr>
          <p:nvPr/>
        </p:nvCxnSpPr>
        <p:spPr>
          <a:xfrm>
            <a:off x="5679041" y="1257629"/>
            <a:ext cx="28975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C0DDF0-DFE2-4054-934F-40DA331904A2}"/>
              </a:ext>
            </a:extLst>
          </p:cNvPr>
          <p:cNvCxnSpPr>
            <a:cxnSpLocks/>
          </p:cNvCxnSpPr>
          <p:nvPr/>
        </p:nvCxnSpPr>
        <p:spPr>
          <a:xfrm>
            <a:off x="1911758" y="1933801"/>
            <a:ext cx="311744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648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978</Words>
  <Application>Microsoft Office PowerPoint</Application>
  <PresentationFormat>Widescreen</PresentationFormat>
  <Paragraphs>222</Paragraphs>
  <Slides>21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HP001 4 hàng</vt:lpstr>
      <vt:lpstr>iCiel Cadena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16</cp:revision>
  <dcterms:created xsi:type="dcterms:W3CDTF">2021-10-20T03:24:02Z</dcterms:created>
  <dcterms:modified xsi:type="dcterms:W3CDTF">2021-10-21T12:19:21Z</dcterms:modified>
</cp:coreProperties>
</file>