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86" r:id="rId2"/>
  </p:sldMasterIdLst>
  <p:notesMasterIdLst>
    <p:notesMasterId r:id="rId15"/>
  </p:notesMasterIdLst>
  <p:sldIdLst>
    <p:sldId id="277" r:id="rId3"/>
    <p:sldId id="299" r:id="rId4"/>
    <p:sldId id="2007577099" r:id="rId5"/>
    <p:sldId id="2007577095" r:id="rId6"/>
    <p:sldId id="2007577096" r:id="rId7"/>
    <p:sldId id="2007577097" r:id="rId8"/>
    <p:sldId id="269" r:id="rId9"/>
    <p:sldId id="273" r:id="rId10"/>
    <p:sldId id="303" r:id="rId11"/>
    <p:sldId id="290" r:id="rId12"/>
    <p:sldId id="305" r:id="rId13"/>
    <p:sldId id="20075770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CC"/>
    <a:srgbClr val="FF0066"/>
    <a:srgbClr val="99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0609" autoAdjust="0"/>
  </p:normalViewPr>
  <p:slideViewPr>
    <p:cSldViewPr snapToGrid="0">
      <p:cViewPr varScale="1">
        <p:scale>
          <a:sx n="59" d="100"/>
          <a:sy n="59" d="100"/>
        </p:scale>
        <p:origin x="10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319" y="5578919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677" y="3176738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8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319" y="2978053"/>
            <a:ext cx="871804" cy="865707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1255519" y="2430829"/>
            <a:ext cx="10265862" cy="130034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	Ngày 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hội đọc sách ở trường mình diễn ra như thế nào?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sp>
        <p:nvSpPr>
          <p:cNvPr id="2" name="39"/>
          <p:cNvSpPr txBox="1"/>
          <p:nvPr/>
        </p:nvSpPr>
        <p:spPr>
          <a:xfrm flipH="1">
            <a:off x="1925051" y="2404424"/>
            <a:ext cx="12554803" cy="68479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188811" y="2005735"/>
            <a:ext cx="11814378" cy="68479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56E52-4C96-4543-AD31-29C7C83AF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51" y="-66656"/>
            <a:ext cx="1272271" cy="11699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1776521"/>
            <a:ext cx="12293600" cy="3879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333182" y="3324386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03742" y="320251"/>
            <a:ext cx="808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noProof="0" dirty="0">
                <a:ln w="22225">
                  <a:noFill/>
                  <a:prstDash val="solid"/>
                </a:ln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3600" b="1">
              <a:ln w="22225">
                <a:noFill/>
                <a:prstDash val="solid"/>
              </a:ln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95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15831" y="0"/>
            <a:ext cx="7760335" cy="620044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68150" y="3617540"/>
            <a:ext cx="7055696" cy="7359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Bài 7: Ngày hội đọc sách của chúng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D43FA-963B-4E44-B4C8-0CD10A81DFC4}"/>
              </a:ext>
            </a:extLst>
          </p:cNvPr>
          <p:cNvSpPr txBox="1"/>
          <p:nvPr/>
        </p:nvSpPr>
        <p:spPr>
          <a:xfrm>
            <a:off x="5048573" y="4664089"/>
            <a:ext cx="2716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219200">
              <a:defRPr/>
            </a:pPr>
            <a:r>
              <a:rPr lang="en-US" altLang="zh-CN" sz="4000" spc="3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(tiết 1)</a:t>
            </a:r>
            <a:endParaRPr lang="zh-CN" altLang="en-US" sz="4000" spc="3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541BA5-0C8F-4F35-BEF1-72A3451DA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46"/>
            <a:ext cx="1266416" cy="1266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BF511-6B29-47B3-98F6-78597C79BA1B}"/>
              </a:ext>
            </a:extLst>
          </p:cNvPr>
          <p:cNvSpPr txBox="1"/>
          <p:nvPr/>
        </p:nvSpPr>
        <p:spPr>
          <a:xfrm>
            <a:off x="1154807" y="345263"/>
            <a:ext cx="2621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E2C3F-ACED-44DC-8296-80EFA42ABCEB}"/>
              </a:ext>
            </a:extLst>
          </p:cNvPr>
          <p:cNvSpPr txBox="1"/>
          <p:nvPr/>
        </p:nvSpPr>
        <p:spPr>
          <a:xfrm>
            <a:off x="2681207" y="372536"/>
            <a:ext cx="857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Lắng nghe bài hát: “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Trang sách huyền</a:t>
            </a:r>
            <a:r>
              <a:rPr kumimoji="0" lang="en-US" sz="2800" b="1" i="1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bí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" name="Trang sách huyền bí - bài hát rất hay về chủ đề sác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D36A31B-B216-49AA-824C-D5A097393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337" y="1177870"/>
            <a:ext cx="9597325" cy="53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7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 descr="kns">
            <a:extLst>
              <a:ext uri="{FF2B5EF4-FFF2-40B4-BE49-F238E27FC236}">
                <a16:creationId xmlns:a16="http://schemas.microsoft.com/office/drawing/2014/main" id="{E8C274F0-83DE-40F0-8F83-62E83EF8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319A09-E444-42BA-85EE-A17CDB125D13}"/>
              </a:ext>
            </a:extLst>
          </p:cNvPr>
          <p:cNvSpPr txBox="1"/>
          <p:nvPr/>
        </p:nvSpPr>
        <p:spPr>
          <a:xfrm>
            <a:off x="325465" y="1177870"/>
            <a:ext cx="857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 tên một cuốn sách mà em đã đọc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602957-1511-4C1F-93DF-CD47DB495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46"/>
            <a:ext cx="1266416" cy="1266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D69DA-CF2E-41B4-9670-C62CC0EB997F}"/>
              </a:ext>
            </a:extLst>
          </p:cNvPr>
          <p:cNvSpPr txBox="1"/>
          <p:nvPr/>
        </p:nvSpPr>
        <p:spPr>
          <a:xfrm>
            <a:off x="1154807" y="345263"/>
            <a:ext cx="2621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41767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9A3E27A3-171B-4251-9C7E-85DBFE215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2"/>
          <a:stretch/>
        </p:blipFill>
        <p:spPr>
          <a:xfrm>
            <a:off x="2342515" y="1117798"/>
            <a:ext cx="8443605" cy="5558790"/>
          </a:xfrm>
          <a:prstGeom prst="rect">
            <a:avLst/>
          </a:prstGeom>
        </p:spPr>
      </p:pic>
      <p:sp>
        <p:nvSpPr>
          <p:cNvPr id="7" name="Vertical Scroll 4">
            <a:extLst>
              <a:ext uri="{FF2B5EF4-FFF2-40B4-BE49-F238E27FC236}">
                <a16:creationId xmlns:a16="http://schemas.microsoft.com/office/drawing/2014/main" id="{928754C9-7D45-4391-B58B-F32397405046}"/>
              </a:ext>
            </a:extLst>
          </p:cNvPr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  <a:solidFill>
            <a:srgbClr val="99FF99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Kể chuyện theo sách, triển lãm sách, quyên góp sách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DEC42-2781-4F7E-9D07-4DCA23212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-30984"/>
            <a:ext cx="1022888" cy="1148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293C5-B2B7-4E98-9DB2-32796FCCDE63}"/>
              </a:ext>
            </a:extLst>
          </p:cNvPr>
          <p:cNvSpPr txBox="1"/>
          <p:nvPr/>
        </p:nvSpPr>
        <p:spPr>
          <a:xfrm>
            <a:off x="1007389" y="111755"/>
            <a:ext cx="11344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Ngày hội đọc sách trường Minh và Hoa diễn ra những hoạt động gì?</a:t>
            </a:r>
          </a:p>
        </p:txBody>
      </p:sp>
    </p:spTree>
    <p:extLst>
      <p:ext uri="{BB962C8B-B14F-4D97-AF65-F5344CB8AC3E}">
        <p14:creationId xmlns:p14="http://schemas.microsoft.com/office/powerpoint/2010/main" val="40035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>
            <a:extLst>
              <a:ext uri="{FF2B5EF4-FFF2-40B4-BE49-F238E27FC236}">
                <a16:creationId xmlns:a16="http://schemas.microsoft.com/office/drawing/2014/main" id="{1DF4CA83-1B02-48E3-AB06-04746CD90CC0}"/>
              </a:ext>
            </a:extLst>
          </p:cNvPr>
          <p:cNvSpPr/>
          <p:nvPr/>
        </p:nvSpPr>
        <p:spPr>
          <a:xfrm>
            <a:off x="3438525" y="1117798"/>
            <a:ext cx="8753475" cy="4321200"/>
          </a:xfrm>
          <a:prstGeom prst="cloudCallout">
            <a:avLst>
              <a:gd name="adj1" fmla="val -27384"/>
              <a:gd name="adj2" fmla="val 47078"/>
            </a:avLst>
          </a:prstGeom>
          <a:solidFill>
            <a:srgbClr val="99FFCC"/>
          </a:solid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6ED75-AC27-421F-99A1-BB5952D83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-30984"/>
            <a:ext cx="1022888" cy="114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F9CE1-F405-4B89-9036-27AE3CA4AD68}"/>
              </a:ext>
            </a:extLst>
          </p:cNvPr>
          <p:cNvSpPr txBox="1"/>
          <p:nvPr/>
        </p:nvSpPr>
        <p:spPr>
          <a:xfrm>
            <a:off x="-154984" y="281797"/>
            <a:ext cx="891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Nêu ý nghĩa của ngày hội đọc sách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D70F4E-9EC5-4C64-A4BE-DD1CD2677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4" y="2726701"/>
            <a:ext cx="5656882" cy="40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106426" y="1379285"/>
            <a:ext cx="8633672" cy="5163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8E5EE-CA2D-4833-AFE4-FB7FBE68AA7E}"/>
              </a:ext>
            </a:extLst>
          </p:cNvPr>
          <p:cNvSpPr txBox="1"/>
          <p:nvPr/>
        </p:nvSpPr>
        <p:spPr>
          <a:xfrm>
            <a:off x="1057758" y="382459"/>
            <a:ext cx="10844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Em thấy các bạn tham gia ngày hội đọc sách với thái độ như thế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C57DB2-FE92-47AD-9966-C76990D3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-30984"/>
            <a:ext cx="1022888" cy="1148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864" y="1115777"/>
            <a:ext cx="13147728" cy="53102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082376" y="29631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0108" y="339003"/>
            <a:ext cx="808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n w="22225">
                  <a:noFill/>
                  <a:prstDash val="solid"/>
                </a:ln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2800" b="1">
              <a:ln w="22225">
                <a:noFill/>
                <a:prstDash val="solid"/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75B54-D2FC-4B13-A6F8-D8AD9D189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-30984"/>
            <a:ext cx="1022888" cy="114878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03FFE233-95E4-4CB5-8497-3E1C3DCDE4C6}"/>
              </a:ext>
            </a:extLst>
          </p:cNvPr>
          <p:cNvSpPr/>
          <p:nvPr/>
        </p:nvSpPr>
        <p:spPr>
          <a:xfrm>
            <a:off x="1818468" y="1908230"/>
            <a:ext cx="8774623" cy="3870702"/>
          </a:xfrm>
          <a:prstGeom prst="cloud">
            <a:avLst/>
          </a:prstGeom>
          <a:solidFill>
            <a:srgbClr val="FF33C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Ngày 21 tháng 4 hằng năm là Ngày Sách Việt Nam đấy!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DD763377-D25A-4606-B3C5-ABACCD1F972E}"/>
              </a:ext>
            </a:extLst>
          </p:cNvPr>
          <p:cNvSpPr/>
          <p:nvPr/>
        </p:nvSpPr>
        <p:spPr>
          <a:xfrm>
            <a:off x="2238213" y="2340245"/>
            <a:ext cx="7935132" cy="3006672"/>
          </a:xfrm>
          <a:prstGeom prst="cloud">
            <a:avLst/>
          </a:pr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Ngày 21 tháng 4 hằng năm là Ngày Sách Việt Nam đấy!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746F5-EA51-4A4E-88A0-4FB16E5A0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7" y="1112779"/>
            <a:ext cx="2851688" cy="24549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273</Words>
  <Application>Microsoft Office PowerPoint</Application>
  <PresentationFormat>Widescreen</PresentationFormat>
  <Paragraphs>27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Ms Quyen</cp:lastModifiedBy>
  <cp:revision>29</cp:revision>
  <dcterms:created xsi:type="dcterms:W3CDTF">2021-06-02T05:01:13Z</dcterms:created>
  <dcterms:modified xsi:type="dcterms:W3CDTF">2021-10-28T14:35:39Z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