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08" r:id="rId2"/>
    <p:sldId id="257" r:id="rId3"/>
    <p:sldId id="275" r:id="rId4"/>
    <p:sldId id="258" r:id="rId5"/>
    <p:sldId id="407" r:id="rId6"/>
    <p:sldId id="405" r:id="rId7"/>
    <p:sldId id="406"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A8E"/>
    <a:srgbClr val="FEB8EC"/>
    <a:srgbClr val="E8622D"/>
    <a:srgbClr val="2A87DD"/>
    <a:srgbClr val="E060EE"/>
    <a:srgbClr val="0B9DCA"/>
    <a:srgbClr val="FFF5E1"/>
    <a:srgbClr val="CC612B"/>
    <a:srgbClr val="C6EAF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319" autoAdjust="0"/>
  </p:normalViewPr>
  <p:slideViewPr>
    <p:cSldViewPr>
      <p:cViewPr varScale="1">
        <p:scale>
          <a:sx n="62" d="100"/>
          <a:sy n="62" d="100"/>
        </p:scale>
        <p:origin x="22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A7F20-16E9-4B63-9B15-368F229A0252}"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C8029-08E1-4049-A949-0065CB08904E}" type="slidenum">
              <a:rPr lang="en-US" smtClean="0"/>
              <a:t>‹#›</a:t>
            </a:fld>
            <a:endParaRPr lang="en-US"/>
          </a:p>
        </p:txBody>
      </p:sp>
    </p:spTree>
    <p:extLst>
      <p:ext uri="{BB962C8B-B14F-4D97-AF65-F5344CB8AC3E}">
        <p14:creationId xmlns:p14="http://schemas.microsoft.com/office/powerpoint/2010/main" val="240474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Những nội dung có trong phiếu đọc sách của Nam đó là: Ngày mượn sách, tên sách, tên tác giả, điều em thích nhất trong cuốn sách</a:t>
            </a:r>
            <a:endParaRPr lang="en-US"/>
          </a:p>
        </p:txBody>
      </p:sp>
      <p:sp>
        <p:nvSpPr>
          <p:cNvPr id="4" name="Slide Number Placeholder 3"/>
          <p:cNvSpPr>
            <a:spLocks noGrp="1"/>
          </p:cNvSpPr>
          <p:nvPr>
            <p:ph type="sldNum" sz="quarter" idx="5"/>
          </p:nvPr>
        </p:nvSpPr>
        <p:spPr/>
        <p:txBody>
          <a:bodyPr/>
          <a:lstStyle/>
          <a:p>
            <a:fld id="{007C8029-08E1-4049-A949-0065CB08904E}" type="slidenum">
              <a:rPr lang="en-US" smtClean="0"/>
              <a:t>4</a:t>
            </a:fld>
            <a:endParaRPr lang="en-US"/>
          </a:p>
        </p:txBody>
      </p:sp>
    </p:spTree>
    <p:extLst>
      <p:ext uri="{BB962C8B-B14F-4D97-AF65-F5344CB8AC3E}">
        <p14:creationId xmlns:p14="http://schemas.microsoft.com/office/powerpoint/2010/main" val="26917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7C8029-08E1-4049-A949-0065CB08904E}" type="slidenum">
              <a:rPr lang="en-US" smtClean="0"/>
              <a:t>6</a:t>
            </a:fld>
            <a:endParaRPr lang="en-US"/>
          </a:p>
        </p:txBody>
      </p:sp>
    </p:spTree>
    <p:extLst>
      <p:ext uri="{BB962C8B-B14F-4D97-AF65-F5344CB8AC3E}">
        <p14:creationId xmlns:p14="http://schemas.microsoft.com/office/powerpoint/2010/main" val="272467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Cuốn sách mà em thích nhất đó là Truyện cố tích Việt Nam. Trong các câu chuyện, em thích nhất là truyện Tấm Cám. Cô Tấm là người vừa xinh đẹp lại vừa tốt bụng. Mẹ con nhà Cám thì lại độc ác. Em rất thích nhân vật cô Tấm.</a:t>
            </a:r>
            <a:endParaRPr lang="en-US"/>
          </a:p>
        </p:txBody>
      </p:sp>
      <p:sp>
        <p:nvSpPr>
          <p:cNvPr id="4" name="Slide Number Placeholder 3"/>
          <p:cNvSpPr>
            <a:spLocks noGrp="1"/>
          </p:cNvSpPr>
          <p:nvPr>
            <p:ph type="sldNum" sz="quarter" idx="5"/>
          </p:nvPr>
        </p:nvSpPr>
        <p:spPr/>
        <p:txBody>
          <a:bodyPr/>
          <a:lstStyle/>
          <a:p>
            <a:fld id="{007C8029-08E1-4049-A949-0065CB08904E}" type="slidenum">
              <a:rPr lang="en-US" smtClean="0"/>
              <a:t>7</a:t>
            </a:fld>
            <a:endParaRPr lang="en-US"/>
          </a:p>
        </p:txBody>
      </p:sp>
    </p:spTree>
    <p:extLst>
      <p:ext uri="{BB962C8B-B14F-4D97-AF65-F5344CB8AC3E}">
        <p14:creationId xmlns:p14="http://schemas.microsoft.com/office/powerpoint/2010/main" val="24733010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199" y="-2629201"/>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35">
            <a:extLst>
              <a:ext uri="{FF2B5EF4-FFF2-40B4-BE49-F238E27FC236}">
                <a16:creationId xmlns:a16="http://schemas.microsoft.com/office/drawing/2014/main" id="{1F9A0DB2-9DE1-45B0-A1DF-21376FC61D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4764313"/>
            <a:ext cx="1973943" cy="1973943"/>
          </a:xfrm>
          <a:prstGeom prst="rect">
            <a:avLst/>
          </a:prstGeom>
          <a:effectLst>
            <a:outerShdw blurRad="165100" dist="50800" dir="2700000" sx="101000" sy="101000" algn="tl" rotWithShape="0">
              <a:prstClr val="black">
                <a:alpha val="20000"/>
              </a:prstClr>
            </a:outerShdw>
          </a:effectLst>
        </p:spPr>
      </p:pic>
      <p:pic>
        <p:nvPicPr>
          <p:cNvPr id="20" name="Picture 19">
            <a:extLst>
              <a:ext uri="{FF2B5EF4-FFF2-40B4-BE49-F238E27FC236}">
                <a16:creationId xmlns:a16="http://schemas.microsoft.com/office/drawing/2014/main" id="{CF598AFD-C408-48B6-B969-2541204972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6002" y="4020722"/>
            <a:ext cx="3094512" cy="3094512"/>
          </a:xfrm>
          <a:prstGeom prst="rect">
            <a:avLst/>
          </a:prstGeom>
        </p:spPr>
      </p:pic>
      <p:grpSp>
        <p:nvGrpSpPr>
          <p:cNvPr id="21" name="Group 20">
            <a:extLst>
              <a:ext uri="{FF2B5EF4-FFF2-40B4-BE49-F238E27FC236}">
                <a16:creationId xmlns:a16="http://schemas.microsoft.com/office/drawing/2014/main" id="{A595B854-9799-4511-8535-997274C128BF}"/>
              </a:ext>
            </a:extLst>
          </p:cNvPr>
          <p:cNvGrpSpPr/>
          <p:nvPr userDrawn="1"/>
        </p:nvGrpSpPr>
        <p:grpSpPr>
          <a:xfrm>
            <a:off x="-1" y="-4689"/>
            <a:ext cx="12191999" cy="2083713"/>
            <a:chOff x="-167735" y="-168831"/>
            <a:chExt cx="12527470" cy="2083713"/>
          </a:xfrm>
        </p:grpSpPr>
        <p:sp>
          <p:nvSpPr>
            <p:cNvPr id="22" name="Freeform: Shape 21">
              <a:extLst>
                <a:ext uri="{FF2B5EF4-FFF2-40B4-BE49-F238E27FC236}">
                  <a16:creationId xmlns:a16="http://schemas.microsoft.com/office/drawing/2014/main" id="{68A67DA1-15D1-436D-AE40-1AB5BDBCB9B6}"/>
                </a:ext>
              </a:extLst>
            </p:cNvPr>
            <p:cNvSpPr/>
            <p:nvPr/>
          </p:nvSpPr>
          <p:spPr>
            <a:xfrm>
              <a:off x="-167734" y="697330"/>
              <a:ext cx="12515669" cy="1217552"/>
            </a:xfrm>
            <a:custGeom>
              <a:avLst/>
              <a:gdLst>
                <a:gd name="connsiteX0" fmla="*/ 0 w 12192000"/>
                <a:gd name="connsiteY0" fmla="*/ 0 h 1374336"/>
                <a:gd name="connsiteX1" fmla="*/ 12192000 w 12192000"/>
                <a:gd name="connsiteY1" fmla="*/ 0 h 1374336"/>
                <a:gd name="connsiteX2" fmla="*/ 12192000 w 12192000"/>
                <a:gd name="connsiteY2" fmla="*/ 620108 h 1374336"/>
                <a:gd name="connsiteX3" fmla="*/ 12124612 w 12192000"/>
                <a:gd name="connsiteY3" fmla="*/ 647712 h 1374336"/>
                <a:gd name="connsiteX4" fmla="*/ 6511447 w 12192000"/>
                <a:gd name="connsiteY4" fmla="*/ 1372940 h 1374336"/>
                <a:gd name="connsiteX5" fmla="*/ 93508 w 12192000"/>
                <a:gd name="connsiteY5" fmla="*/ 705087 h 1374336"/>
                <a:gd name="connsiteX6" fmla="*/ 0 w 12192000"/>
                <a:gd name="connsiteY6" fmla="*/ 662558 h 1374336"/>
                <a:gd name="connsiteX7" fmla="*/ 0 w 12192000"/>
                <a:gd name="connsiteY7" fmla="*/ 0 h 1374336"/>
                <a:gd name="connsiteX0" fmla="*/ 0 w 12192000"/>
                <a:gd name="connsiteY0" fmla="*/ 0 h 1374336"/>
                <a:gd name="connsiteX1" fmla="*/ 12192000 w 12192000"/>
                <a:gd name="connsiteY1" fmla="*/ 0 h 1374336"/>
                <a:gd name="connsiteX2" fmla="*/ 12192000 w 12192000"/>
                <a:gd name="connsiteY2" fmla="*/ 620108 h 1374336"/>
                <a:gd name="connsiteX3" fmla="*/ 12124612 w 12192000"/>
                <a:gd name="connsiteY3" fmla="*/ 647712 h 1374336"/>
                <a:gd name="connsiteX4" fmla="*/ 6511447 w 12192000"/>
                <a:gd name="connsiteY4" fmla="*/ 1372940 h 1374336"/>
                <a:gd name="connsiteX5" fmla="*/ 93508 w 12192000"/>
                <a:gd name="connsiteY5" fmla="*/ 705087 h 1374336"/>
                <a:gd name="connsiteX6" fmla="*/ 0 w 12192000"/>
                <a:gd name="connsiteY6" fmla="*/ 831234 h 1374336"/>
                <a:gd name="connsiteX7" fmla="*/ 0 w 12192000"/>
                <a:gd name="connsiteY7" fmla="*/ 0 h 1374336"/>
                <a:gd name="connsiteX0" fmla="*/ 0 w 12192000"/>
                <a:gd name="connsiteY0" fmla="*/ 0 h 1394373"/>
                <a:gd name="connsiteX1" fmla="*/ 12192000 w 12192000"/>
                <a:gd name="connsiteY1" fmla="*/ 0 h 1394373"/>
                <a:gd name="connsiteX2" fmla="*/ 12192000 w 12192000"/>
                <a:gd name="connsiteY2" fmla="*/ 620108 h 1394373"/>
                <a:gd name="connsiteX3" fmla="*/ 12124612 w 12192000"/>
                <a:gd name="connsiteY3" fmla="*/ 647712 h 1394373"/>
                <a:gd name="connsiteX4" fmla="*/ 6511447 w 12192000"/>
                <a:gd name="connsiteY4" fmla="*/ 1372940 h 1394373"/>
                <a:gd name="connsiteX5" fmla="*/ 78712 w 12192000"/>
                <a:gd name="connsiteY5" fmla="*/ 856007 h 1394373"/>
                <a:gd name="connsiteX6" fmla="*/ 0 w 12192000"/>
                <a:gd name="connsiteY6" fmla="*/ 831234 h 1394373"/>
                <a:gd name="connsiteX7" fmla="*/ 0 w 12192000"/>
                <a:gd name="connsiteY7" fmla="*/ 0 h 1394373"/>
                <a:gd name="connsiteX0" fmla="*/ 0 w 12192000"/>
                <a:gd name="connsiteY0" fmla="*/ 0 h 1397486"/>
                <a:gd name="connsiteX1" fmla="*/ 12192000 w 12192000"/>
                <a:gd name="connsiteY1" fmla="*/ 0 h 1397486"/>
                <a:gd name="connsiteX2" fmla="*/ 12192000 w 12192000"/>
                <a:gd name="connsiteY2" fmla="*/ 620108 h 1397486"/>
                <a:gd name="connsiteX3" fmla="*/ 12124612 w 12192000"/>
                <a:gd name="connsiteY3" fmla="*/ 647712 h 1397486"/>
                <a:gd name="connsiteX4" fmla="*/ 6511447 w 12192000"/>
                <a:gd name="connsiteY4" fmla="*/ 1372940 h 1397486"/>
                <a:gd name="connsiteX5" fmla="*/ 78712 w 12192000"/>
                <a:gd name="connsiteY5" fmla="*/ 867844 h 1397486"/>
                <a:gd name="connsiteX6" fmla="*/ 0 w 12192000"/>
                <a:gd name="connsiteY6" fmla="*/ 831234 h 1397486"/>
                <a:gd name="connsiteX7" fmla="*/ 0 w 12192000"/>
                <a:gd name="connsiteY7" fmla="*/ 0 h 13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97486">
                  <a:moveTo>
                    <a:pt x="0" y="0"/>
                  </a:moveTo>
                  <a:lnTo>
                    <a:pt x="12192000" y="0"/>
                  </a:lnTo>
                  <a:lnTo>
                    <a:pt x="12192000" y="620108"/>
                  </a:lnTo>
                  <a:lnTo>
                    <a:pt x="12124612" y="647712"/>
                  </a:lnTo>
                  <a:cubicBezTo>
                    <a:pt x="10803159" y="1153455"/>
                    <a:pt x="8519097" y="1336251"/>
                    <a:pt x="6511447" y="1372940"/>
                  </a:cubicBezTo>
                  <a:cubicBezTo>
                    <a:pt x="4503797" y="1409629"/>
                    <a:pt x="1562822" y="1488887"/>
                    <a:pt x="78712" y="867844"/>
                  </a:cubicBezTo>
                  <a:lnTo>
                    <a:pt x="0" y="831234"/>
                  </a:lnTo>
                  <a:lnTo>
                    <a:pt x="0" y="0"/>
                  </a:lnTo>
                  <a:close/>
                </a:path>
              </a:pathLst>
            </a:cu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A222551-9021-4524-B5CB-77E88DE3B6A4}"/>
                </a:ext>
              </a:extLst>
            </p:cNvPr>
            <p:cNvSpPr/>
            <p:nvPr/>
          </p:nvSpPr>
          <p:spPr>
            <a:xfrm>
              <a:off x="-167735" y="-164142"/>
              <a:ext cx="12527470" cy="1896199"/>
            </a:xfrm>
            <a:custGeom>
              <a:avLst/>
              <a:gdLst>
                <a:gd name="connsiteX0" fmla="*/ 0 w 12192000"/>
                <a:gd name="connsiteY0" fmla="*/ 0 h 1949207"/>
                <a:gd name="connsiteX1" fmla="*/ 12192000 w 12192000"/>
                <a:gd name="connsiteY1" fmla="*/ 0 h 1949207"/>
                <a:gd name="connsiteX2" fmla="*/ 12192000 w 12192000"/>
                <a:gd name="connsiteY2" fmla="*/ 915908 h 1949207"/>
                <a:gd name="connsiteX3" fmla="*/ 12169516 w 12192000"/>
                <a:gd name="connsiteY3" fmla="*/ 926313 h 1949207"/>
                <a:gd name="connsiteX4" fmla="*/ 6601706 w 12192000"/>
                <a:gd name="connsiteY4" fmla="*/ 1940744 h 1949207"/>
                <a:gd name="connsiteX5" fmla="*/ 119329 w 12192000"/>
                <a:gd name="connsiteY5" fmla="*/ 1149448 h 1949207"/>
                <a:gd name="connsiteX6" fmla="*/ 0 w 12192000"/>
                <a:gd name="connsiteY6" fmla="*/ 1100079 h 1949207"/>
                <a:gd name="connsiteX7" fmla="*/ 0 w 12192000"/>
                <a:gd name="connsiteY7" fmla="*/ 0 h 1949207"/>
                <a:gd name="connsiteX0" fmla="*/ 0 w 12192000"/>
                <a:gd name="connsiteY0" fmla="*/ 0 h 1952301"/>
                <a:gd name="connsiteX1" fmla="*/ 12192000 w 12192000"/>
                <a:gd name="connsiteY1" fmla="*/ 0 h 1952301"/>
                <a:gd name="connsiteX2" fmla="*/ 12192000 w 12192000"/>
                <a:gd name="connsiteY2" fmla="*/ 915908 h 1952301"/>
                <a:gd name="connsiteX3" fmla="*/ 12169516 w 12192000"/>
                <a:gd name="connsiteY3" fmla="*/ 926313 h 1952301"/>
                <a:gd name="connsiteX4" fmla="*/ 6601706 w 12192000"/>
                <a:gd name="connsiteY4" fmla="*/ 1940744 h 1952301"/>
                <a:gd name="connsiteX5" fmla="*/ 199228 w 12192000"/>
                <a:gd name="connsiteY5" fmla="*/ 1291562 h 1952301"/>
                <a:gd name="connsiteX6" fmla="*/ 0 w 12192000"/>
                <a:gd name="connsiteY6" fmla="*/ 1100079 h 1952301"/>
                <a:gd name="connsiteX7" fmla="*/ 0 w 12192000"/>
                <a:gd name="connsiteY7" fmla="*/ 0 h 1952301"/>
                <a:gd name="connsiteX0" fmla="*/ 2959 w 12194959"/>
                <a:gd name="connsiteY0" fmla="*/ 0 h 1952301"/>
                <a:gd name="connsiteX1" fmla="*/ 12194959 w 12194959"/>
                <a:gd name="connsiteY1" fmla="*/ 0 h 1952301"/>
                <a:gd name="connsiteX2" fmla="*/ 12194959 w 12194959"/>
                <a:gd name="connsiteY2" fmla="*/ 915908 h 1952301"/>
                <a:gd name="connsiteX3" fmla="*/ 12172475 w 12194959"/>
                <a:gd name="connsiteY3" fmla="*/ 926313 h 1952301"/>
                <a:gd name="connsiteX4" fmla="*/ 6604665 w 12194959"/>
                <a:gd name="connsiteY4" fmla="*/ 1940744 h 1952301"/>
                <a:gd name="connsiteX5" fmla="*/ 202187 w 12194959"/>
                <a:gd name="connsiteY5" fmla="*/ 1291562 h 1952301"/>
                <a:gd name="connsiteX6" fmla="*/ 0 w 12194959"/>
                <a:gd name="connsiteY6" fmla="*/ 1213191 h 1952301"/>
                <a:gd name="connsiteX7" fmla="*/ 2959 w 12194959"/>
                <a:gd name="connsiteY7" fmla="*/ 0 h 1952301"/>
                <a:gd name="connsiteX0" fmla="*/ 2959 w 12194959"/>
                <a:gd name="connsiteY0" fmla="*/ 0 h 1955473"/>
                <a:gd name="connsiteX1" fmla="*/ 12194959 w 12194959"/>
                <a:gd name="connsiteY1" fmla="*/ 0 h 1955473"/>
                <a:gd name="connsiteX2" fmla="*/ 12194959 w 12194959"/>
                <a:gd name="connsiteY2" fmla="*/ 915908 h 1955473"/>
                <a:gd name="connsiteX3" fmla="*/ 12172475 w 12194959"/>
                <a:gd name="connsiteY3" fmla="*/ 926313 h 1955473"/>
                <a:gd name="connsiteX4" fmla="*/ 6604665 w 12194959"/>
                <a:gd name="connsiteY4" fmla="*/ 1940744 h 1955473"/>
                <a:gd name="connsiteX5" fmla="*/ 197592 w 12194959"/>
                <a:gd name="connsiteY5" fmla="*/ 1323086 h 1955473"/>
                <a:gd name="connsiteX6" fmla="*/ 0 w 12194959"/>
                <a:gd name="connsiteY6" fmla="*/ 1213191 h 1955473"/>
                <a:gd name="connsiteX7" fmla="*/ 2959 w 12194959"/>
                <a:gd name="connsiteY7" fmla="*/ 0 h 1955473"/>
                <a:gd name="connsiteX0" fmla="*/ 7554 w 12199554"/>
                <a:gd name="connsiteY0" fmla="*/ 0 h 1955473"/>
                <a:gd name="connsiteX1" fmla="*/ 12199554 w 12199554"/>
                <a:gd name="connsiteY1" fmla="*/ 0 h 1955473"/>
                <a:gd name="connsiteX2" fmla="*/ 12199554 w 12199554"/>
                <a:gd name="connsiteY2" fmla="*/ 915908 h 1955473"/>
                <a:gd name="connsiteX3" fmla="*/ 12177070 w 12199554"/>
                <a:gd name="connsiteY3" fmla="*/ 926313 h 1955473"/>
                <a:gd name="connsiteX4" fmla="*/ 6609260 w 12199554"/>
                <a:gd name="connsiteY4" fmla="*/ 1940744 h 1955473"/>
                <a:gd name="connsiteX5" fmla="*/ 202187 w 12199554"/>
                <a:gd name="connsiteY5" fmla="*/ 1323086 h 1955473"/>
                <a:gd name="connsiteX6" fmla="*/ 0 w 12199554"/>
                <a:gd name="connsiteY6" fmla="*/ 1235708 h 1955473"/>
                <a:gd name="connsiteX7" fmla="*/ 7554 w 12199554"/>
                <a:gd name="connsiteY7" fmla="*/ 0 h 1955473"/>
                <a:gd name="connsiteX0" fmla="*/ 7554 w 12199554"/>
                <a:gd name="connsiteY0" fmla="*/ 0 h 1955473"/>
                <a:gd name="connsiteX1" fmla="*/ 12199554 w 12199554"/>
                <a:gd name="connsiteY1" fmla="*/ 0 h 1955473"/>
                <a:gd name="connsiteX2" fmla="*/ 12199554 w 12199554"/>
                <a:gd name="connsiteY2" fmla="*/ 915908 h 1955473"/>
                <a:gd name="connsiteX3" fmla="*/ 12177070 w 12199554"/>
                <a:gd name="connsiteY3" fmla="*/ 926313 h 1955473"/>
                <a:gd name="connsiteX4" fmla="*/ 6609260 w 12199554"/>
                <a:gd name="connsiteY4" fmla="*/ 1940744 h 1955473"/>
                <a:gd name="connsiteX5" fmla="*/ 202187 w 12199554"/>
                <a:gd name="connsiteY5" fmla="*/ 1323086 h 1955473"/>
                <a:gd name="connsiteX6" fmla="*/ 0 w 12199554"/>
                <a:gd name="connsiteY6" fmla="*/ 1235708 h 1955473"/>
                <a:gd name="connsiteX7" fmla="*/ 7554 w 12199554"/>
                <a:gd name="connsiteY7" fmla="*/ 0 h 195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554" h="1955473">
                  <a:moveTo>
                    <a:pt x="7554" y="0"/>
                  </a:moveTo>
                  <a:lnTo>
                    <a:pt x="12199554" y="0"/>
                  </a:lnTo>
                  <a:lnTo>
                    <a:pt x="12199554" y="915908"/>
                  </a:lnTo>
                  <a:lnTo>
                    <a:pt x="12177070" y="926313"/>
                  </a:lnTo>
                  <a:cubicBezTo>
                    <a:pt x="10838886" y="1510155"/>
                    <a:pt x="8605074" y="1874615"/>
                    <a:pt x="6609260" y="1940744"/>
                  </a:cubicBezTo>
                  <a:cubicBezTo>
                    <a:pt x="4613446" y="2006873"/>
                    <a:pt x="1596765" y="1858847"/>
                    <a:pt x="202187" y="1323086"/>
                  </a:cubicBezTo>
                  <a:lnTo>
                    <a:pt x="0" y="1235708"/>
                  </a:lnTo>
                  <a:cubicBezTo>
                    <a:pt x="986" y="831311"/>
                    <a:pt x="6568" y="404397"/>
                    <a:pt x="7554" y="0"/>
                  </a:cubicBezTo>
                  <a:close/>
                </a:path>
              </a:pathLst>
            </a:cu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40219B9-28B4-40AA-8066-2AF59E734D84}"/>
                </a:ext>
              </a:extLst>
            </p:cNvPr>
            <p:cNvSpPr/>
            <p:nvPr/>
          </p:nvSpPr>
          <p:spPr>
            <a:xfrm>
              <a:off x="-158890" y="-163005"/>
              <a:ext cx="2058068" cy="1239639"/>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EA0DA1C-CE64-4B6C-8A86-8C5D691B3556}"/>
                </a:ext>
              </a:extLst>
            </p:cNvPr>
            <p:cNvSpPr/>
            <p:nvPr/>
          </p:nvSpPr>
          <p:spPr>
            <a:xfrm>
              <a:off x="-164868" y="-168830"/>
              <a:ext cx="1879041" cy="1115986"/>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68E80F0A-2697-4760-8E46-68B5A6469DA7}"/>
                </a:ext>
              </a:extLst>
            </p:cNvPr>
            <p:cNvSpPr/>
            <p:nvPr/>
          </p:nvSpPr>
          <p:spPr>
            <a:xfrm>
              <a:off x="-164869" y="-168831"/>
              <a:ext cx="1738365" cy="1032437"/>
            </a:xfrm>
            <a:custGeom>
              <a:avLst/>
              <a:gdLst>
                <a:gd name="connsiteX0" fmla="*/ 0 w 2058068"/>
                <a:gd name="connsiteY0" fmla="*/ 0 h 1239639"/>
                <a:gd name="connsiteX1" fmla="*/ 1987359 w 2058068"/>
                <a:gd name="connsiteY1" fmla="*/ 0 h 1239639"/>
                <a:gd name="connsiteX2" fmla="*/ 2008389 w 2058068"/>
                <a:gd name="connsiteY2" fmla="*/ 47769 h 1239639"/>
                <a:gd name="connsiteX3" fmla="*/ 2058068 w 2058068"/>
                <a:gd name="connsiteY3" fmla="*/ 320957 h 1239639"/>
                <a:gd name="connsiteX4" fmla="*/ 953056 w 2058068"/>
                <a:gd name="connsiteY4" fmla="*/ 1239639 h 1239639"/>
                <a:gd name="connsiteX5" fmla="*/ 36763 w 2058068"/>
                <a:gd name="connsiteY5" fmla="*/ 834601 h 1239639"/>
                <a:gd name="connsiteX6" fmla="*/ 0 w 2058068"/>
                <a:gd name="connsiteY6" fmla="*/ 784291 h 1239639"/>
                <a:gd name="connsiteX7" fmla="*/ 0 w 2058068"/>
                <a:gd name="connsiteY7" fmla="*/ 0 h 12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068" h="1239639">
                  <a:moveTo>
                    <a:pt x="0" y="0"/>
                  </a:moveTo>
                  <a:lnTo>
                    <a:pt x="1987359" y="0"/>
                  </a:lnTo>
                  <a:lnTo>
                    <a:pt x="2008389" y="47769"/>
                  </a:lnTo>
                  <a:cubicBezTo>
                    <a:pt x="2040675" y="134069"/>
                    <a:pt x="2058068" y="225824"/>
                    <a:pt x="2058068" y="320957"/>
                  </a:cubicBezTo>
                  <a:cubicBezTo>
                    <a:pt x="2058068" y="828331"/>
                    <a:pt x="1563337" y="1239639"/>
                    <a:pt x="953056" y="1239639"/>
                  </a:cubicBezTo>
                  <a:cubicBezTo>
                    <a:pt x="571630" y="1239639"/>
                    <a:pt x="235341" y="1078972"/>
                    <a:pt x="36763" y="834601"/>
                  </a:cubicBezTo>
                  <a:lnTo>
                    <a:pt x="0" y="784291"/>
                  </a:lnTo>
                  <a:lnTo>
                    <a:pt x="0" y="0"/>
                  </a:lnTo>
                  <a:close/>
                </a:path>
              </a:pathLst>
            </a:custGeom>
            <a:solidFill>
              <a:srgbClr val="FFF9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932" t="3977" r="14855" b="18518"/>
          <a:stretch/>
        </p:blipFill>
        <p:spPr>
          <a:xfrm>
            <a:off x="9829800" y="373467"/>
            <a:ext cx="1962247" cy="1255696"/>
          </a:xfrm>
          <a:prstGeom prst="rect">
            <a:avLst/>
          </a:prstGeom>
        </p:spPr>
      </p:pic>
      <p:pic>
        <p:nvPicPr>
          <p:cNvPr id="27" name="Picture 26">
            <a:extLst>
              <a:ext uri="{FF2B5EF4-FFF2-40B4-BE49-F238E27FC236}">
                <a16:creationId xmlns:a16="http://schemas.microsoft.com/office/drawing/2014/main" id="{B74DCF09-E148-4CD9-BC7A-5B457D975FEA}"/>
              </a:ext>
            </a:extLst>
          </p:cNvPr>
          <p:cNvPicPr>
            <a:picLocks noChangeAspect="1"/>
          </p:cNvPicPr>
          <p:nvPr userDrawn="1"/>
        </p:nvPicPr>
        <p:blipFill>
          <a:blip r:embed="rId6"/>
          <a:stretch>
            <a:fillRect/>
          </a:stretch>
        </p:blipFill>
        <p:spPr>
          <a:xfrm>
            <a:off x="-15420" y="-152400"/>
            <a:ext cx="2072820" cy="1457070"/>
          </a:xfrm>
          <a:prstGeom prst="rect">
            <a:avLst/>
          </a:prstGeom>
        </p:spPr>
      </p:pic>
      <p:pic>
        <p:nvPicPr>
          <p:cNvPr id="18" name="Picture 17">
            <a:extLst>
              <a:ext uri="{FF2B5EF4-FFF2-40B4-BE49-F238E27FC236}">
                <a16:creationId xmlns:a16="http://schemas.microsoft.com/office/drawing/2014/main" id="{77692F4E-7B43-4BEE-A522-78888BD786D5}"/>
              </a:ext>
            </a:extLst>
          </p:cNvPr>
          <p:cNvPicPr>
            <a:picLocks noChangeAspect="1"/>
          </p:cNvPicPr>
          <p:nvPr userDrawn="1"/>
        </p:nvPicPr>
        <p:blipFill>
          <a:blip r:embed="rId7"/>
          <a:stretch>
            <a:fillRect/>
          </a:stretch>
        </p:blipFill>
        <p:spPr>
          <a:xfrm>
            <a:off x="945227" y="2446360"/>
            <a:ext cx="10620152" cy="2017951"/>
          </a:xfrm>
          <a:prstGeom prst="rect">
            <a:avLst/>
          </a:prstGeom>
        </p:spPr>
      </p:pic>
      <p:pic>
        <p:nvPicPr>
          <p:cNvPr id="29" name="Picture 28">
            <a:extLst>
              <a:ext uri="{FF2B5EF4-FFF2-40B4-BE49-F238E27FC236}">
                <a16:creationId xmlns:a16="http://schemas.microsoft.com/office/drawing/2014/main" id="{8B900909-92B5-4D47-89D2-233E9E157062}"/>
              </a:ext>
            </a:extLst>
          </p:cNvPr>
          <p:cNvPicPr>
            <a:picLocks noChangeAspect="1"/>
          </p:cNvPicPr>
          <p:nvPr userDrawn="1"/>
        </p:nvPicPr>
        <p:blipFill>
          <a:blip r:embed="rId8"/>
          <a:stretch>
            <a:fillRect/>
          </a:stretch>
        </p:blipFill>
        <p:spPr>
          <a:xfrm>
            <a:off x="3026079" y="254490"/>
            <a:ext cx="5688061" cy="1493649"/>
          </a:xfrm>
          <a:prstGeom prst="rect">
            <a:avLst/>
          </a:prstGeom>
        </p:spPr>
      </p:pic>
    </p:spTree>
    <p:extLst>
      <p:ext uri="{BB962C8B-B14F-4D97-AF65-F5344CB8AC3E}">
        <p14:creationId xmlns:p14="http://schemas.microsoft.com/office/powerpoint/2010/main" val="291403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ppt_x"/>
                                          </p:val>
                                        </p:tav>
                                        <p:tav tm="100000">
                                          <p:val>
                                            <p:strVal val="#ppt_x"/>
                                          </p:val>
                                        </p:tav>
                                      </p:tavLst>
                                    </p:anim>
                                    <p:anim calcmode="lin" valueType="num">
                                      <p:cBhvr additive="base">
                                        <p:cTn id="2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1FCC3-001B-470C-A1C6-3266706A821E}"/>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3" name="Footer Placeholder 2">
            <a:extLst>
              <a:ext uri="{FF2B5EF4-FFF2-40B4-BE49-F238E27FC236}">
                <a16:creationId xmlns:a16="http://schemas.microsoft.com/office/drawing/2014/main" id="{1306D17A-DFC5-46B6-800A-D696F3BF6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B2781-9E36-4188-ACD0-69CC92F6D5A2}"/>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7856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CD9B-FEAF-4714-9516-9160C7CBE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30A32C-71B9-4EA5-BFE2-FE35AA951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29FE3-EFDA-45A8-81F6-4E6A89C1F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B0342-0A67-45B1-8297-7B6A44EC73FA}"/>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06FD755B-6A46-4538-9096-BE6F8EBF2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55A61-0325-40AA-97C3-590C0DF9AEEA}"/>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367460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C2C0-B4A5-4705-951A-4132ABA14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94E237-A743-436B-AE59-8343C551B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94A37A-8DDE-4CB9-BD92-19F3158AF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C84B5-CB2A-4ECE-95E4-0C1D30CC3CDC}"/>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5D83687F-6B9E-4BA8-BA97-6D5EC964B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11825-F802-41D0-8B2A-FF46310C16CB}"/>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343909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605F-5BA4-4B3C-B349-405F7A1C2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DA1BD-9ABC-4E6E-A169-259000CD6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080C-44D1-431D-A47D-F0714E8446C5}"/>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F0D5C39B-212D-4A08-912B-633864DC9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8DB9B-D590-4349-9B4B-77B445CBEF73}"/>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93088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80481-E9DC-40E5-990F-A81DD4CAE5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77D49-C543-4910-A82D-91919780FD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26A2A-CF38-480B-BCE5-6B686B74FE25}"/>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B7419EC7-ABF1-4270-8971-F910DFE8A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E718F-F891-4FB2-9F4F-0890614C9AE3}"/>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195904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0" y="-2628599"/>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9AB0285B-BF05-4A0D-AEBF-ADDB0A565698}"/>
              </a:ext>
            </a:extLst>
          </p:cNvPr>
          <p:cNvSpPr/>
          <p:nvPr userDrawn="1"/>
        </p:nvSpPr>
        <p:spPr>
          <a:xfrm rot="21271311">
            <a:off x="1172349" y="1030835"/>
            <a:ext cx="9061762" cy="4616322"/>
          </a:xfrm>
          <a:prstGeom prst="rect">
            <a:avLst/>
          </a:prstGeom>
          <a:solidFill>
            <a:schemeClr val="bg1"/>
          </a:solidFill>
          <a:ln>
            <a:noFill/>
          </a:ln>
          <a:effectLst>
            <a:outerShdw blurRad="215900" dist="50800" dir="8100000" sx="102000" sy="102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11">
            <a:extLst>
              <a:ext uri="{FF2B5EF4-FFF2-40B4-BE49-F238E27FC236}">
                <a16:creationId xmlns:a16="http://schemas.microsoft.com/office/drawing/2014/main" id="{4802F978-E3B2-451A-83FD-F925015E83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6971" y="1021035"/>
            <a:ext cx="4290893" cy="4635922"/>
          </a:xfrm>
          <a:prstGeom prst="rect">
            <a:avLst/>
          </a:prstGeom>
          <a:effectLst>
            <a:outerShdw blurRad="165100" dist="50800" dir="2700000" sx="101000" sy="101000" algn="tl" rotWithShape="0">
              <a:prstClr val="black">
                <a:alpha val="20000"/>
              </a:prstClr>
            </a:outerShdw>
          </a:effectLst>
        </p:spPr>
      </p:pic>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32" t="3977" r="14855" b="18518"/>
          <a:stretch/>
        </p:blipFill>
        <p:spPr>
          <a:xfrm>
            <a:off x="9732581" y="92413"/>
            <a:ext cx="1962247" cy="1255696"/>
          </a:xfrm>
          <a:prstGeom prst="rect">
            <a:avLst/>
          </a:prstGeom>
        </p:spPr>
      </p:pic>
      <p:pic>
        <p:nvPicPr>
          <p:cNvPr id="3" name="Picture 2">
            <a:extLst>
              <a:ext uri="{FF2B5EF4-FFF2-40B4-BE49-F238E27FC236}">
                <a16:creationId xmlns:a16="http://schemas.microsoft.com/office/drawing/2014/main" id="{C9670DE7-1EDF-46EF-994E-F700A9E1D7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600" y="4444004"/>
            <a:ext cx="3535643" cy="2452095"/>
          </a:xfrm>
          <a:prstGeom prst="rect">
            <a:avLst/>
          </a:prstGeom>
        </p:spPr>
      </p:pic>
    </p:spTree>
    <p:extLst>
      <p:ext uri="{BB962C8B-B14F-4D97-AF65-F5344CB8AC3E}">
        <p14:creationId xmlns:p14="http://schemas.microsoft.com/office/powerpoint/2010/main" val="175913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D3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0" y="-2628599"/>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9AB0285B-BF05-4A0D-AEBF-ADDB0A565698}"/>
              </a:ext>
            </a:extLst>
          </p:cNvPr>
          <p:cNvSpPr/>
          <p:nvPr userDrawn="1"/>
        </p:nvSpPr>
        <p:spPr>
          <a:xfrm rot="21271311">
            <a:off x="1172349" y="1030835"/>
            <a:ext cx="9061762" cy="4616322"/>
          </a:xfrm>
          <a:prstGeom prst="rect">
            <a:avLst/>
          </a:prstGeom>
          <a:solidFill>
            <a:schemeClr val="bg1"/>
          </a:solidFill>
          <a:ln>
            <a:noFill/>
          </a:ln>
          <a:effectLst>
            <a:outerShdw blurRad="215900" dist="50800" dir="8100000" sx="102000" sy="102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32" t="3977" r="14855" b="18518"/>
          <a:stretch/>
        </p:blipFill>
        <p:spPr>
          <a:xfrm>
            <a:off x="9732581" y="92413"/>
            <a:ext cx="1962247" cy="1255696"/>
          </a:xfrm>
          <a:prstGeom prst="rect">
            <a:avLst/>
          </a:prstGeom>
        </p:spPr>
      </p:pic>
      <p:pic>
        <p:nvPicPr>
          <p:cNvPr id="14" name="1">
            <a:extLst>
              <a:ext uri="{FF2B5EF4-FFF2-40B4-BE49-F238E27FC236}">
                <a16:creationId xmlns:a16="http://schemas.microsoft.com/office/drawing/2014/main" id="{1F9A0DB2-9DE1-45B0-A1DF-21376FC61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795602"/>
            <a:ext cx="1881789" cy="1881789"/>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4287160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5">
            <a:extLst>
              <a:ext uri="{FF2B5EF4-FFF2-40B4-BE49-F238E27FC236}">
                <a16:creationId xmlns:a16="http://schemas.microsoft.com/office/drawing/2014/main" id="{9CBD26EE-01A2-47EF-A873-1CBD058ECC00}"/>
              </a:ext>
            </a:extLst>
          </p:cNvPr>
          <p:cNvSpPr/>
          <p:nvPr userDrawn="1"/>
        </p:nvSpPr>
        <p:spPr>
          <a:xfrm flipV="1">
            <a:off x="0" y="0"/>
            <a:ext cx="4618495"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3">
            <a:extLst>
              <a:ext uri="{FF2B5EF4-FFF2-40B4-BE49-F238E27FC236}">
                <a16:creationId xmlns:a16="http://schemas.microsoft.com/office/drawing/2014/main" id="{07B586D3-1084-4780-AE5B-9658D9FC3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202" y="-2704799"/>
            <a:ext cx="6933598" cy="12192000"/>
          </a:xfrm>
          <a:prstGeom prst="rect">
            <a:avLst/>
          </a:prstGeom>
        </p:spPr>
      </p:pic>
      <p:sp>
        <p:nvSpPr>
          <p:cNvPr id="9" name="4">
            <a:extLst>
              <a:ext uri="{FF2B5EF4-FFF2-40B4-BE49-F238E27FC236}">
                <a16:creationId xmlns:a16="http://schemas.microsoft.com/office/drawing/2014/main" id="{E144B3A1-76C9-4E2E-9291-8F858548B8E0}"/>
              </a:ext>
            </a:extLst>
          </p:cNvPr>
          <p:cNvSpPr/>
          <p:nvPr userDrawn="1"/>
        </p:nvSpPr>
        <p:spPr>
          <a:xfrm flipH="1">
            <a:off x="10538846" y="4615543"/>
            <a:ext cx="165315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6">
            <a:extLst>
              <a:ext uri="{FF2B5EF4-FFF2-40B4-BE49-F238E27FC236}">
                <a16:creationId xmlns:a16="http://schemas.microsoft.com/office/drawing/2014/main" id="{D4EADCA6-15DC-4A25-8776-DB903CA3B051}"/>
              </a:ext>
            </a:extLst>
          </p:cNvPr>
          <p:cNvSpPr/>
          <p:nvPr userDrawn="1"/>
        </p:nvSpPr>
        <p:spPr>
          <a:xfrm>
            <a:off x="199141" y="184098"/>
            <a:ext cx="11793718" cy="6489803"/>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10">
            <a:extLst>
              <a:ext uri="{FF2B5EF4-FFF2-40B4-BE49-F238E27FC236}">
                <a16:creationId xmlns:a16="http://schemas.microsoft.com/office/drawing/2014/main" id="{2C3462F6-E93A-4CEE-BD01-893D8E8B92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70" t="15141" r="59375" b="54802"/>
          <a:stretch/>
        </p:blipFill>
        <p:spPr>
          <a:xfrm flipH="1">
            <a:off x="11587565" y="76200"/>
            <a:ext cx="604434" cy="506658"/>
          </a:xfrm>
          <a:prstGeom prst="rect">
            <a:avLst/>
          </a:prstGeom>
        </p:spPr>
      </p:pic>
    </p:spTree>
    <p:extLst>
      <p:ext uri="{BB962C8B-B14F-4D97-AF65-F5344CB8AC3E}">
        <p14:creationId xmlns:p14="http://schemas.microsoft.com/office/powerpoint/2010/main" val="217738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3">
            <a:extLst>
              <a:ext uri="{FF2B5EF4-FFF2-40B4-BE49-F238E27FC236}">
                <a16:creationId xmlns:a16="http://schemas.microsoft.com/office/drawing/2014/main" id="{0596E692-E152-4C07-8023-F92827484586}"/>
              </a:ext>
            </a:extLst>
          </p:cNvPr>
          <p:cNvSpPr/>
          <p:nvPr userDrawn="1"/>
        </p:nvSpPr>
        <p:spPr>
          <a:xfrm flipH="1" flipV="1">
            <a:off x="6095999" y="0"/>
            <a:ext cx="6096000" cy="6858000"/>
          </a:xfrm>
          <a:prstGeom prst="rtTriangle">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28">
            <a:extLst>
              <a:ext uri="{FF2B5EF4-FFF2-40B4-BE49-F238E27FC236}">
                <a16:creationId xmlns:a16="http://schemas.microsoft.com/office/drawing/2014/main" id="{37A498BF-56CC-4AB3-BCEE-DB40D32FA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66"/>
          <a:stretch/>
        </p:blipFill>
        <p:spPr>
          <a:xfrm rot="16200000">
            <a:off x="2629199" y="-2629201"/>
            <a:ext cx="6933598" cy="12192000"/>
          </a:xfrm>
          <a:prstGeom prst="rect">
            <a:avLst/>
          </a:prstGeom>
        </p:spPr>
      </p:pic>
      <p:sp>
        <p:nvSpPr>
          <p:cNvPr id="9" name="5">
            <a:extLst>
              <a:ext uri="{FF2B5EF4-FFF2-40B4-BE49-F238E27FC236}">
                <a16:creationId xmlns:a16="http://schemas.microsoft.com/office/drawing/2014/main" id="{6BF1453D-3439-49B0-99CF-621B53F6D680}"/>
              </a:ext>
            </a:extLst>
          </p:cNvPr>
          <p:cNvSpPr/>
          <p:nvPr userDrawn="1"/>
        </p:nvSpPr>
        <p:spPr>
          <a:xfrm>
            <a:off x="0" y="4630057"/>
            <a:ext cx="1973943" cy="2242457"/>
          </a:xfrm>
          <a:prstGeom prst="rtTriangle">
            <a:avLst/>
          </a:prstGeom>
          <a:solidFill>
            <a:srgbClr val="0D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33">
            <a:extLst>
              <a:ext uri="{FF2B5EF4-FFF2-40B4-BE49-F238E27FC236}">
                <a16:creationId xmlns:a16="http://schemas.microsoft.com/office/drawing/2014/main" id="{BC12FADA-BE42-42A7-B411-B4039813F0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32" t="3977" r="14855" b="18518"/>
          <a:stretch/>
        </p:blipFill>
        <p:spPr>
          <a:xfrm>
            <a:off x="9829800" y="373467"/>
            <a:ext cx="1962247" cy="1255696"/>
          </a:xfrm>
          <a:prstGeom prst="rect">
            <a:avLst/>
          </a:prstGeom>
        </p:spPr>
      </p:pic>
      <p:pic>
        <p:nvPicPr>
          <p:cNvPr id="19" name="11">
            <a:extLst>
              <a:ext uri="{FF2B5EF4-FFF2-40B4-BE49-F238E27FC236}">
                <a16:creationId xmlns:a16="http://schemas.microsoft.com/office/drawing/2014/main" id="{E4EB1C56-3774-4D1A-9236-C3FBE0AA1D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13074" y="-397257"/>
            <a:ext cx="8501743" cy="7652513"/>
          </a:xfrm>
          <a:prstGeom prst="rect">
            <a:avLst/>
          </a:prstGeom>
          <a:effectLst>
            <a:outerShdw blurRad="165100" dist="50800" dir="2700000" sx="101000" sy="101000" algn="tl" rotWithShape="0">
              <a:prstClr val="black">
                <a:alpha val="20000"/>
              </a:prstClr>
            </a:outerShdw>
          </a:effectLst>
        </p:spPr>
      </p:pic>
      <p:pic>
        <p:nvPicPr>
          <p:cNvPr id="28" name="Picture 27">
            <a:extLst>
              <a:ext uri="{FF2B5EF4-FFF2-40B4-BE49-F238E27FC236}">
                <a16:creationId xmlns:a16="http://schemas.microsoft.com/office/drawing/2014/main" id="{226DCCA7-1C6E-4BA0-A47F-F49A68D086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97535" y="4038600"/>
            <a:ext cx="3094512" cy="3094512"/>
          </a:xfrm>
          <a:prstGeom prst="rect">
            <a:avLst/>
          </a:prstGeom>
        </p:spPr>
      </p:pic>
    </p:spTree>
    <p:extLst>
      <p:ext uri="{BB962C8B-B14F-4D97-AF65-F5344CB8AC3E}">
        <p14:creationId xmlns:p14="http://schemas.microsoft.com/office/powerpoint/2010/main" val="380071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fltVal val="0"/>
                                          </p:val>
                                        </p:tav>
                                        <p:tav tm="100000">
                                          <p:val>
                                            <p:strVal val="#ppt_h"/>
                                          </p:val>
                                        </p:tav>
                                      </p:tavLst>
                                    </p:anim>
                                    <p:animEffect transition="in" filter="fade">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63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62C5-9FCF-427B-A946-FDF0262A7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01645-FB71-410B-A846-4A24EF75AA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1B3EC-F35E-4BCA-9828-3C8244298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E92C7-2415-4DB2-8FA6-917FD7EEE6DD}"/>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6" name="Footer Placeholder 5">
            <a:extLst>
              <a:ext uri="{FF2B5EF4-FFF2-40B4-BE49-F238E27FC236}">
                <a16:creationId xmlns:a16="http://schemas.microsoft.com/office/drawing/2014/main" id="{4BFD1E1F-857D-42A5-8BE2-7544BD25B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70B3A-C4D3-42DF-AE97-10C77BEEBD4E}"/>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060240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F8E6-82FD-4F48-8182-D1A2CF1434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1DEB0-2870-46A9-BA9E-7FA814015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F34F10-AD49-4764-B9AD-6D6FD9001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129CC-328B-496C-A10F-9B2EDF1C2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F5ADA-BDDA-4B22-804F-0599F6E54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94E24-F0BC-4928-8556-12ACF937978A}"/>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8" name="Footer Placeholder 7">
            <a:extLst>
              <a:ext uri="{FF2B5EF4-FFF2-40B4-BE49-F238E27FC236}">
                <a16:creationId xmlns:a16="http://schemas.microsoft.com/office/drawing/2014/main" id="{252455F4-22B2-45AE-B1EF-F5DC4E8AC9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829D6-7711-4E1E-B323-163350835A6F}"/>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2864783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AB5F-7B7D-41EC-8AFE-A1D9DF9AB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F9463-CD38-42C3-8AD3-ADE855CEB2FC}"/>
              </a:ext>
            </a:extLst>
          </p:cNvPr>
          <p:cNvSpPr>
            <a:spLocks noGrp="1"/>
          </p:cNvSpPr>
          <p:nvPr>
            <p:ph type="dt" sz="half" idx="10"/>
          </p:nvPr>
        </p:nvSpPr>
        <p:spPr/>
        <p:txBody>
          <a:bodyPr/>
          <a:lstStyle/>
          <a:p>
            <a:fld id="{68C2B905-0041-4A10-AA21-03ADCE9B0BB2}" type="datetimeFigureOut">
              <a:rPr lang="en-US" smtClean="0"/>
              <a:t>10/24/2021</a:t>
            </a:fld>
            <a:endParaRPr lang="en-US"/>
          </a:p>
        </p:txBody>
      </p:sp>
      <p:sp>
        <p:nvSpPr>
          <p:cNvPr id="4" name="Footer Placeholder 3">
            <a:extLst>
              <a:ext uri="{FF2B5EF4-FFF2-40B4-BE49-F238E27FC236}">
                <a16:creationId xmlns:a16="http://schemas.microsoft.com/office/drawing/2014/main" id="{CDEAE4B6-7428-4FCC-8BA0-5F8B48778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E3EE6-D4D7-4379-8A8F-4F921E4AC5B9}"/>
              </a:ext>
            </a:extLst>
          </p:cNvPr>
          <p:cNvSpPr>
            <a:spLocks noGrp="1"/>
          </p:cNvSpPr>
          <p:nvPr>
            <p:ph type="sldNum" sz="quarter" idx="12"/>
          </p:nvPr>
        </p:nvSpPr>
        <p:spPr/>
        <p:txBody>
          <a:bodyPr/>
          <a:lstStyle/>
          <a:p>
            <a:fld id="{C5F359A9-9F85-42A5-84C6-738E0778AD7E}" type="slidenum">
              <a:rPr lang="en-US" smtClean="0"/>
              <a:t>‹#›</a:t>
            </a:fld>
            <a:endParaRPr lang="en-US"/>
          </a:p>
        </p:txBody>
      </p:sp>
    </p:spTree>
    <p:extLst>
      <p:ext uri="{BB962C8B-B14F-4D97-AF65-F5344CB8AC3E}">
        <p14:creationId xmlns:p14="http://schemas.microsoft.com/office/powerpoint/2010/main" val="1415512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AD1F96DF-F83D-4A35-87F8-482D1BBDC43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C2F47-EE3B-4142-8F7F-FCBCB2685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544FE-C356-4D3E-AD04-21D582577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19553-09C8-4F21-A516-33B25B293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B905-0041-4A10-AA21-03ADCE9B0BB2}" type="datetimeFigureOut">
              <a:rPr lang="en-US" smtClean="0"/>
              <a:t>10/24/2021</a:t>
            </a:fld>
            <a:endParaRPr lang="en-US"/>
          </a:p>
        </p:txBody>
      </p:sp>
      <p:sp>
        <p:nvSpPr>
          <p:cNvPr id="5" name="Footer Placeholder 4">
            <a:extLst>
              <a:ext uri="{FF2B5EF4-FFF2-40B4-BE49-F238E27FC236}">
                <a16:creationId xmlns:a16="http://schemas.microsoft.com/office/drawing/2014/main" id="{A9FEAB8D-9358-44A3-A474-E79E7AA2F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1F237-B089-4272-94D9-C3FE74D21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59A9-9F85-42A5-84C6-738E0778AD7E}" type="slidenum">
              <a:rPr lang="en-US" smtClean="0"/>
              <a:t>‹#›</a:t>
            </a:fld>
            <a:endParaRPr lang="en-US"/>
          </a:p>
        </p:txBody>
      </p:sp>
    </p:spTree>
    <p:extLst>
      <p:ext uri="{BB962C8B-B14F-4D97-AF65-F5344CB8AC3E}">
        <p14:creationId xmlns:p14="http://schemas.microsoft.com/office/powerpoint/2010/main" val="12422930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1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53253-5D6D-4CFF-8BC4-A48D5856CD29}"/>
              </a:ext>
            </a:extLst>
          </p:cNvPr>
          <p:cNvSpPr txBox="1"/>
          <p:nvPr/>
        </p:nvSpPr>
        <p:spPr>
          <a:xfrm>
            <a:off x="5401739" y="4343400"/>
            <a:ext cx="1388522" cy="553998"/>
          </a:xfrm>
          <a:prstGeom prst="rect">
            <a:avLst/>
          </a:prstGeom>
          <a:noFill/>
        </p:spPr>
        <p:txBody>
          <a:bodyPr wrap="none" rtlCol="0">
            <a:spAutoFit/>
          </a:bodyPr>
          <a:lstStyle/>
          <a:p>
            <a:r>
              <a:rPr lang="en-US" sz="3000">
                <a:latin typeface="HP-167" panose="020B0803050302020204" pitchFamily="34" charset="0"/>
              </a:rPr>
              <a:t>TIẾT 6</a:t>
            </a:r>
          </a:p>
        </p:txBody>
      </p:sp>
      <p:pic>
        <p:nvPicPr>
          <p:cNvPr id="15" name="Picture 14">
            <a:extLst>
              <a:ext uri="{FF2B5EF4-FFF2-40B4-BE49-F238E27FC236}">
                <a16:creationId xmlns:a16="http://schemas.microsoft.com/office/drawing/2014/main" id="{215BB00F-5726-4B17-A159-E2C1BB5FB9AB}"/>
              </a:ext>
            </a:extLst>
          </p:cNvPr>
          <p:cNvPicPr>
            <a:picLocks noChangeAspect="1"/>
          </p:cNvPicPr>
          <p:nvPr/>
        </p:nvPicPr>
        <p:blipFill>
          <a:blip r:embed="rId2"/>
          <a:stretch>
            <a:fillRect/>
          </a:stretch>
        </p:blipFill>
        <p:spPr>
          <a:xfrm>
            <a:off x="3962215" y="5053428"/>
            <a:ext cx="4267570" cy="1804572"/>
          </a:xfrm>
          <a:prstGeom prst="rect">
            <a:avLst/>
          </a:prstGeom>
        </p:spPr>
      </p:pic>
    </p:spTree>
    <p:extLst>
      <p:ext uri="{BB962C8B-B14F-4D97-AF65-F5344CB8AC3E}">
        <p14:creationId xmlns:p14="http://schemas.microsoft.com/office/powerpoint/2010/main" val="4179170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F81624-7070-42AA-B022-B9D30763B485}"/>
              </a:ext>
            </a:extLst>
          </p:cNvPr>
          <p:cNvPicPr>
            <a:picLocks noChangeAspect="1"/>
          </p:cNvPicPr>
          <p:nvPr/>
        </p:nvPicPr>
        <p:blipFill>
          <a:blip r:embed="rId2"/>
          <a:stretch>
            <a:fillRect/>
          </a:stretch>
        </p:blipFill>
        <p:spPr>
          <a:xfrm>
            <a:off x="3276600" y="2072173"/>
            <a:ext cx="5163760" cy="1920406"/>
          </a:xfrm>
          <a:prstGeom prst="rect">
            <a:avLst/>
          </a:prstGeom>
        </p:spPr>
      </p:pic>
      <p:pic>
        <p:nvPicPr>
          <p:cNvPr id="5" name="Picture 4">
            <a:extLst>
              <a:ext uri="{FF2B5EF4-FFF2-40B4-BE49-F238E27FC236}">
                <a16:creationId xmlns:a16="http://schemas.microsoft.com/office/drawing/2014/main" id="{A506FDBB-9E8A-4B4F-A0F0-08540E56E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6200"/>
            <a:ext cx="2438400" cy="671921"/>
          </a:xfrm>
          <a:prstGeom prst="rect">
            <a:avLst/>
          </a:prstGeom>
        </p:spPr>
      </p:pic>
      <p:pic>
        <p:nvPicPr>
          <p:cNvPr id="3" name="Picture 2">
            <a:extLst>
              <a:ext uri="{FF2B5EF4-FFF2-40B4-BE49-F238E27FC236}">
                <a16:creationId xmlns:a16="http://schemas.microsoft.com/office/drawing/2014/main" id="{B52B808B-2EBE-47DE-87A2-BD23ABE80E27}"/>
              </a:ext>
            </a:extLst>
          </p:cNvPr>
          <p:cNvPicPr>
            <a:picLocks noChangeAspect="1"/>
          </p:cNvPicPr>
          <p:nvPr/>
        </p:nvPicPr>
        <p:blipFill>
          <a:blip r:embed="rId4"/>
          <a:stretch>
            <a:fillRect/>
          </a:stretch>
        </p:blipFill>
        <p:spPr>
          <a:xfrm>
            <a:off x="2971800" y="3462366"/>
            <a:ext cx="6681795" cy="1871634"/>
          </a:xfrm>
          <a:prstGeom prst="rect">
            <a:avLst/>
          </a:prstGeom>
        </p:spPr>
      </p:pic>
    </p:spTree>
    <p:extLst>
      <p:ext uri="{BB962C8B-B14F-4D97-AF65-F5344CB8AC3E}">
        <p14:creationId xmlns:p14="http://schemas.microsoft.com/office/powerpoint/2010/main" val="1992779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143000" y="219076"/>
            <a:ext cx="103689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vi-VN" sz="40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Cho biết phiếu đọc sách dưới đây của bạn Nam có những nội dung gì.</a:t>
            </a:r>
            <a:endParaRPr lang="en-US" sz="400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a:extLst>
              <a:ext uri="{FF2B5EF4-FFF2-40B4-BE49-F238E27FC236}">
                <a16:creationId xmlns:a16="http://schemas.microsoft.com/office/drawing/2014/main" id="{0C1627E9-1B00-46DC-A23A-2D3D77BBC7C8}"/>
              </a:ext>
            </a:extLst>
          </p:cNvPr>
          <p:cNvGrpSpPr/>
          <p:nvPr/>
        </p:nvGrpSpPr>
        <p:grpSpPr>
          <a:xfrm>
            <a:off x="395184" y="1806714"/>
            <a:ext cx="11614351" cy="4573097"/>
            <a:chOff x="395184" y="1806714"/>
            <a:chExt cx="11614351" cy="4573097"/>
          </a:xfrm>
        </p:grpSpPr>
        <p:sp>
          <p:nvSpPr>
            <p:cNvPr id="5" name="Rectangle 4">
              <a:extLst>
                <a:ext uri="{FF2B5EF4-FFF2-40B4-BE49-F238E27FC236}">
                  <a16:creationId xmlns:a16="http://schemas.microsoft.com/office/drawing/2014/main" id="{FB6DF466-518A-4370-8E70-7659332FDC0F}"/>
                </a:ext>
              </a:extLst>
            </p:cNvPr>
            <p:cNvSpPr/>
            <p:nvPr/>
          </p:nvSpPr>
          <p:spPr>
            <a:xfrm>
              <a:off x="395184" y="2573382"/>
              <a:ext cx="11614351" cy="3806429"/>
            </a:xfrm>
            <a:prstGeom prst="rect">
              <a:avLst/>
            </a:prstGeom>
            <a:solidFill>
              <a:srgbClr val="FFF5E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FB525-D290-4D47-B54B-937DC61E4D7C}"/>
                </a:ext>
              </a:extLst>
            </p:cNvPr>
            <p:cNvSpPr txBox="1"/>
            <p:nvPr/>
          </p:nvSpPr>
          <p:spPr>
            <a:xfrm>
              <a:off x="3746639" y="1806714"/>
              <a:ext cx="4698722" cy="707886"/>
            </a:xfrm>
            <a:prstGeom prst="rect">
              <a:avLst/>
            </a:prstGeom>
            <a:noFill/>
          </p:spPr>
          <p:txBody>
            <a:bodyPr wrap="none" rtlCol="0">
              <a:spAutoFit/>
            </a:bodyPr>
            <a:lstStyle/>
            <a:p>
              <a:r>
                <a:rPr lang="en-US" sz="4000">
                  <a:solidFill>
                    <a:srgbClr val="E8622D"/>
                  </a:solidFill>
                  <a:latin typeface="HP-167" panose="020B0803050302020204" pitchFamily="34" charset="0"/>
                </a:rPr>
                <a:t>PHIẾU ĐỌC SÁCH</a:t>
              </a:r>
            </a:p>
          </p:txBody>
        </p:sp>
        <p:sp>
          <p:nvSpPr>
            <p:cNvPr id="21" name="TextBox 20">
              <a:extLst>
                <a:ext uri="{FF2B5EF4-FFF2-40B4-BE49-F238E27FC236}">
                  <a16:creationId xmlns:a16="http://schemas.microsoft.com/office/drawing/2014/main" id="{0025771D-6841-4151-B573-453768C0D9A2}"/>
                </a:ext>
              </a:extLst>
            </p:cNvPr>
            <p:cNvSpPr txBox="1"/>
            <p:nvPr/>
          </p:nvSpPr>
          <p:spPr>
            <a:xfrm>
              <a:off x="1585528" y="2958130"/>
              <a:ext cx="4490332" cy="707886"/>
            </a:xfrm>
            <a:prstGeom prst="rect">
              <a:avLst/>
            </a:prstGeom>
            <a:noFill/>
          </p:spPr>
          <p:txBody>
            <a:bodyPr wrap="none" rtlCol="0">
              <a:spAutoFit/>
            </a:bodyPr>
            <a:lstStyle/>
            <a:p>
              <a:r>
                <a:rPr lang="en-US" sz="4000">
                  <a:solidFill>
                    <a:srgbClr val="E8622D"/>
                  </a:solidFill>
                  <a:latin typeface="HP-167" panose="020B0803050302020204" pitchFamily="34" charset="0"/>
                </a:rPr>
                <a:t>Ngày: 18/10/2020</a:t>
              </a:r>
            </a:p>
          </p:txBody>
        </p:sp>
        <p:sp>
          <p:nvSpPr>
            <p:cNvPr id="30" name="TextBox 29">
              <a:extLst>
                <a:ext uri="{FF2B5EF4-FFF2-40B4-BE49-F238E27FC236}">
                  <a16:creationId xmlns:a16="http://schemas.microsoft.com/office/drawing/2014/main" id="{042371DF-FC12-436E-A3EC-2206877952E5}"/>
                </a:ext>
              </a:extLst>
            </p:cNvPr>
            <p:cNvSpPr txBox="1"/>
            <p:nvPr/>
          </p:nvSpPr>
          <p:spPr>
            <a:xfrm>
              <a:off x="1585528" y="3713958"/>
              <a:ext cx="6652783" cy="707886"/>
            </a:xfrm>
            <a:prstGeom prst="rect">
              <a:avLst/>
            </a:prstGeom>
            <a:noFill/>
          </p:spPr>
          <p:txBody>
            <a:bodyPr wrap="none" rtlCol="0">
              <a:spAutoFit/>
            </a:bodyPr>
            <a:lstStyle/>
            <a:p>
              <a:r>
                <a:rPr lang="en-US" sz="40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Tên sách:</a:t>
              </a:r>
              <a:r>
                <a:rPr lang="en-US"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i="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Cái Tết của mèo con</a:t>
              </a:r>
            </a:p>
          </p:txBody>
        </p:sp>
        <p:sp>
          <p:nvSpPr>
            <p:cNvPr id="31" name="TextBox 30">
              <a:extLst>
                <a:ext uri="{FF2B5EF4-FFF2-40B4-BE49-F238E27FC236}">
                  <a16:creationId xmlns:a16="http://schemas.microsoft.com/office/drawing/2014/main" id="{6668C8B0-969C-48E3-A888-13E783A678EA}"/>
                </a:ext>
              </a:extLst>
            </p:cNvPr>
            <p:cNvSpPr txBox="1"/>
            <p:nvPr/>
          </p:nvSpPr>
          <p:spPr>
            <a:xfrm>
              <a:off x="1585528" y="4469786"/>
              <a:ext cx="6226384" cy="707886"/>
            </a:xfrm>
            <a:prstGeom prst="rect">
              <a:avLst/>
            </a:prstGeom>
            <a:noFill/>
          </p:spPr>
          <p:txBody>
            <a:bodyPr wrap="none" rtlCol="0">
              <a:spAutoFit/>
            </a:bodyPr>
            <a:lstStyle/>
            <a:p>
              <a:r>
                <a:rPr lang="en-US" sz="40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Tên tác giả: N</a:t>
              </a:r>
              <a:r>
                <a:rPr lang="en-US"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guyễn Đình Thi</a:t>
              </a:r>
            </a:p>
          </p:txBody>
        </p:sp>
        <p:sp>
          <p:nvSpPr>
            <p:cNvPr id="32" name="TextBox 31">
              <a:extLst>
                <a:ext uri="{FF2B5EF4-FFF2-40B4-BE49-F238E27FC236}">
                  <a16:creationId xmlns:a16="http://schemas.microsoft.com/office/drawing/2014/main" id="{A44D262E-F1AF-47D2-9A41-1F3E13B7835E}"/>
                </a:ext>
              </a:extLst>
            </p:cNvPr>
            <p:cNvSpPr txBox="1"/>
            <p:nvPr/>
          </p:nvSpPr>
          <p:spPr>
            <a:xfrm>
              <a:off x="1585528" y="5225615"/>
              <a:ext cx="9411551" cy="707886"/>
            </a:xfrm>
            <a:prstGeom prst="rect">
              <a:avLst/>
            </a:prstGeom>
            <a:noFill/>
          </p:spPr>
          <p:txBody>
            <a:bodyPr wrap="none" rtlCol="0">
              <a:spAutoFit/>
            </a:bodyPr>
            <a:lstStyle/>
            <a:p>
              <a:r>
                <a:rPr lang="en-US" sz="4000" b="1">
                  <a:solidFill>
                    <a:srgbClr val="E8622D"/>
                  </a:solidFill>
                  <a:latin typeface="Arial-Rounded" panose="020B0500000000000000" pitchFamily="34" charset="0"/>
                  <a:ea typeface="Arial-Rounded" panose="020B0500000000000000" pitchFamily="34" charset="0"/>
                  <a:cs typeface="Arial-Rounded" panose="020B0500000000000000" pitchFamily="34" charset="0"/>
                </a:rPr>
                <a:t>Điều em thích nhất:</a:t>
              </a:r>
              <a:r>
                <a:rPr lang="en-US" sz="4000">
                  <a:solidFill>
                    <a:srgbClr val="E8622D"/>
                  </a:solidFill>
                  <a:latin typeface="Arial-Rounded" panose="020B0500000000000000" pitchFamily="34" charset="0"/>
                  <a:ea typeface="Arial-Rounded" panose="020B0500000000000000" pitchFamily="34" charset="0"/>
                  <a:cs typeface="Arial-Rounded" panose="020B0500000000000000" pitchFamily="34" charset="0"/>
                </a:rPr>
                <a:t> </a:t>
              </a:r>
              <a:r>
                <a:rPr lang="en-US"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Mèo con rất dũng cảm.</a:t>
              </a:r>
            </a:p>
          </p:txBody>
        </p:sp>
      </p:grpSp>
      <p:sp>
        <p:nvSpPr>
          <p:cNvPr id="33" name="Rectangle: Rounded Corners 32">
            <a:extLst>
              <a:ext uri="{FF2B5EF4-FFF2-40B4-BE49-F238E27FC236}">
                <a16:creationId xmlns:a16="http://schemas.microsoft.com/office/drawing/2014/main" id="{5335499F-A144-4070-ADB4-F026653C45E3}"/>
              </a:ext>
            </a:extLst>
          </p:cNvPr>
          <p:cNvSpPr/>
          <p:nvPr/>
        </p:nvSpPr>
        <p:spPr>
          <a:xfrm>
            <a:off x="1587364" y="3101340"/>
            <a:ext cx="1614872" cy="570282"/>
          </a:xfrm>
          <a:prstGeom prst="roundRect">
            <a:avLst>
              <a:gd name="adj" fmla="val 0"/>
            </a:avLst>
          </a:prstGeom>
          <a:solidFill>
            <a:srgbClr val="E060EE">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595D953-F68F-46A9-8B1E-D23A7E99CABA}"/>
              </a:ext>
            </a:extLst>
          </p:cNvPr>
          <p:cNvSpPr/>
          <p:nvPr/>
        </p:nvSpPr>
        <p:spPr>
          <a:xfrm>
            <a:off x="1587364" y="3827992"/>
            <a:ext cx="2159275" cy="570282"/>
          </a:xfrm>
          <a:prstGeom prst="roundRect">
            <a:avLst>
              <a:gd name="adj" fmla="val 0"/>
            </a:avLst>
          </a:prstGeom>
          <a:solidFill>
            <a:srgbClr val="E060EE">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8F25109-42A1-4C1A-B923-AC369799BE6D}"/>
              </a:ext>
            </a:extLst>
          </p:cNvPr>
          <p:cNvSpPr/>
          <p:nvPr/>
        </p:nvSpPr>
        <p:spPr>
          <a:xfrm>
            <a:off x="1576347" y="4542106"/>
            <a:ext cx="2527437" cy="570282"/>
          </a:xfrm>
          <a:prstGeom prst="roundRect">
            <a:avLst>
              <a:gd name="adj" fmla="val 0"/>
            </a:avLst>
          </a:prstGeom>
          <a:solidFill>
            <a:srgbClr val="E060EE">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B40CDFAD-6B5B-476D-8B2D-30D63BD59900}"/>
              </a:ext>
            </a:extLst>
          </p:cNvPr>
          <p:cNvSpPr/>
          <p:nvPr/>
        </p:nvSpPr>
        <p:spPr>
          <a:xfrm>
            <a:off x="1576346" y="5232650"/>
            <a:ext cx="4214854" cy="570282"/>
          </a:xfrm>
          <a:prstGeom prst="roundRect">
            <a:avLst>
              <a:gd name="adj" fmla="val 0"/>
            </a:avLst>
          </a:prstGeom>
          <a:solidFill>
            <a:srgbClr val="E060EE">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087CEB1-937D-4A1A-9505-FFBE300D9E58}"/>
              </a:ext>
            </a:extLst>
          </p:cNvPr>
          <p:cNvGrpSpPr/>
          <p:nvPr/>
        </p:nvGrpSpPr>
        <p:grpSpPr>
          <a:xfrm>
            <a:off x="209349" y="189902"/>
            <a:ext cx="882787" cy="1116422"/>
            <a:chOff x="253799" y="259752"/>
            <a:chExt cx="882787" cy="1116422"/>
          </a:xfrm>
        </p:grpSpPr>
        <p:sp>
          <p:nvSpPr>
            <p:cNvPr id="42" name="51">
              <a:extLst>
                <a:ext uri="{FF2B5EF4-FFF2-40B4-BE49-F238E27FC236}">
                  <a16:creationId xmlns:a16="http://schemas.microsoft.com/office/drawing/2014/main" id="{9A2B0F7B-942D-444C-831D-1D02FF89A59C}"/>
                </a:ext>
              </a:extLst>
            </p:cNvPr>
            <p:cNvSpPr/>
            <p:nvPr/>
          </p:nvSpPr>
          <p:spPr>
            <a:xfrm>
              <a:off x="253799" y="259752"/>
              <a:ext cx="571915" cy="891155"/>
            </a:xfrm>
            <a:prstGeom prst="rect">
              <a:avLst/>
            </a:prstGeom>
            <a:solidFill>
              <a:srgbClr val="2A8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Picture 42">
              <a:extLst>
                <a:ext uri="{FF2B5EF4-FFF2-40B4-BE49-F238E27FC236}">
                  <a16:creationId xmlns:a16="http://schemas.microsoft.com/office/drawing/2014/main" id="{BC0EA3E9-A611-4D33-8BF4-63725092D28C}"/>
                </a:ext>
              </a:extLst>
            </p:cNvPr>
            <p:cNvPicPr>
              <a:picLocks noChangeAspect="1"/>
            </p:cNvPicPr>
            <p:nvPr userDrawn="1"/>
          </p:nvPicPr>
          <p:blipFill>
            <a:blip r:embed="rId3"/>
            <a:stretch>
              <a:fillRect/>
            </a:stretch>
          </p:blipFill>
          <p:spPr>
            <a:xfrm>
              <a:off x="465741" y="705329"/>
              <a:ext cx="670845" cy="670845"/>
            </a:xfrm>
            <a:prstGeom prst="rect">
              <a:avLst/>
            </a:prstGeom>
          </p:spPr>
        </p:pic>
      </p:grpSp>
      <p:sp>
        <p:nvSpPr>
          <p:cNvPr id="17" name="Rectangle: Rounded Corners 16">
            <a:extLst>
              <a:ext uri="{FF2B5EF4-FFF2-40B4-BE49-F238E27FC236}">
                <a16:creationId xmlns:a16="http://schemas.microsoft.com/office/drawing/2014/main" id="{F241B3B9-7CC4-4E53-83DE-FDB81F931314}"/>
              </a:ext>
            </a:extLst>
          </p:cNvPr>
          <p:cNvSpPr/>
          <p:nvPr/>
        </p:nvSpPr>
        <p:spPr>
          <a:xfrm>
            <a:off x="3303082" y="3101340"/>
            <a:ext cx="2640517" cy="570282"/>
          </a:xfrm>
          <a:prstGeom prst="roundRect">
            <a:avLst>
              <a:gd name="adj" fmla="val 0"/>
            </a:avLst>
          </a:prstGeom>
          <a:solidFill>
            <a:srgbClr val="00B050">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8" name="Rectangle: Rounded Corners 17">
            <a:extLst>
              <a:ext uri="{FF2B5EF4-FFF2-40B4-BE49-F238E27FC236}">
                <a16:creationId xmlns:a16="http://schemas.microsoft.com/office/drawing/2014/main" id="{3F0DB516-6EF9-4CD9-AEB7-FE9839622A5E}"/>
              </a:ext>
            </a:extLst>
          </p:cNvPr>
          <p:cNvSpPr/>
          <p:nvPr/>
        </p:nvSpPr>
        <p:spPr>
          <a:xfrm>
            <a:off x="3830694" y="3827588"/>
            <a:ext cx="4322706" cy="570282"/>
          </a:xfrm>
          <a:prstGeom prst="roundRect">
            <a:avLst>
              <a:gd name="adj" fmla="val 0"/>
            </a:avLst>
          </a:prstGeom>
          <a:solidFill>
            <a:srgbClr val="00B050">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9" name="Rectangle: Rounded Corners 18">
            <a:extLst>
              <a:ext uri="{FF2B5EF4-FFF2-40B4-BE49-F238E27FC236}">
                <a16:creationId xmlns:a16="http://schemas.microsoft.com/office/drawing/2014/main" id="{A30C34F0-167A-4295-A932-A8A397CD950B}"/>
              </a:ext>
            </a:extLst>
          </p:cNvPr>
          <p:cNvSpPr/>
          <p:nvPr/>
        </p:nvSpPr>
        <p:spPr>
          <a:xfrm>
            <a:off x="4166136" y="4531799"/>
            <a:ext cx="3987264" cy="570282"/>
          </a:xfrm>
          <a:prstGeom prst="roundRect">
            <a:avLst>
              <a:gd name="adj" fmla="val 0"/>
            </a:avLst>
          </a:prstGeom>
          <a:solidFill>
            <a:srgbClr val="00B050">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2" name="Rectangle: Rounded Corners 21">
            <a:extLst>
              <a:ext uri="{FF2B5EF4-FFF2-40B4-BE49-F238E27FC236}">
                <a16:creationId xmlns:a16="http://schemas.microsoft.com/office/drawing/2014/main" id="{8DBA5E72-EE49-4474-9721-3AFB2CF617AF}"/>
              </a:ext>
            </a:extLst>
          </p:cNvPr>
          <p:cNvSpPr/>
          <p:nvPr/>
        </p:nvSpPr>
        <p:spPr>
          <a:xfrm>
            <a:off x="5823016" y="5239685"/>
            <a:ext cx="4997384" cy="570282"/>
          </a:xfrm>
          <a:prstGeom prst="roundRect">
            <a:avLst>
              <a:gd name="adj" fmla="val 0"/>
            </a:avLst>
          </a:prstGeom>
          <a:solidFill>
            <a:srgbClr val="00B050">
              <a:alpha val="17647"/>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2147888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0"/>
                                        </p:tgtEl>
                                        <p:attrNameLst>
                                          <p:attrName>ppt_y</p:attrName>
                                        </p:attrNameLst>
                                      </p:cBhvr>
                                      <p:tavLst>
                                        <p:tav tm="0">
                                          <p:val>
                                            <p:strVal val="#ppt_y"/>
                                          </p:val>
                                        </p:tav>
                                        <p:tav tm="100000">
                                          <p:val>
                                            <p:strVal val="#ppt_y"/>
                                          </p:val>
                                        </p:tav>
                                      </p:tavLst>
                                    </p:anim>
                                    <p:anim calcmode="lin" valueType="num">
                                      <p:cBhvr>
                                        <p:cTn id="9"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0"/>
                                        </p:tgtEl>
                                      </p:cBhvr>
                                    </p:animEffect>
                                  </p:childTnLst>
                                </p:cTn>
                              </p:par>
                              <p:par>
                                <p:cTn id="12" presetID="6" presetClass="entr" presetSubtype="3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circle(in)">
                                      <p:cBhvr>
                                        <p:cTn id="19" dur="1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125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circle(in)">
                                      <p:cBhvr>
                                        <p:cTn id="29" dur="125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125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circle(in)">
                                      <p:cBhvr>
                                        <p:cTn id="39" dur="125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125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125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in)">
                                      <p:cBhvr>
                                        <p:cTn id="54"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3" grpId="0" animBg="1"/>
      <p:bldP spid="34" grpId="0" animBg="1"/>
      <p:bldP spid="35" grpId="0" animBg="1"/>
      <p:bldP spid="36" grpId="0" animBg="1"/>
      <p:bldP spid="17" grpId="0" animBg="1"/>
      <p:bldP spid="18"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F9C4AD-C519-418C-AEAB-3509220CB181}"/>
              </a:ext>
            </a:extLst>
          </p:cNvPr>
          <p:cNvSpPr/>
          <p:nvPr/>
        </p:nvSpPr>
        <p:spPr>
          <a:xfrm>
            <a:off x="1210540" y="2688827"/>
            <a:ext cx="2371900" cy="1289619"/>
          </a:xfrm>
          <a:prstGeom prst="roundRect">
            <a:avLst/>
          </a:prstGeom>
          <a:solidFill>
            <a:srgbClr val="FEB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Phiếu </a:t>
            </a:r>
          </a:p>
          <a:p>
            <a:pPr algn="ct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 sách</a:t>
            </a:r>
          </a:p>
        </p:txBody>
      </p:sp>
      <p:sp>
        <p:nvSpPr>
          <p:cNvPr id="4" name="Rectangle: Rounded Corners 3">
            <a:extLst>
              <a:ext uri="{FF2B5EF4-FFF2-40B4-BE49-F238E27FC236}">
                <a16:creationId xmlns:a16="http://schemas.microsoft.com/office/drawing/2014/main" id="{24C94DF2-BDB0-4E93-A94D-C60C137B93F0}"/>
              </a:ext>
            </a:extLst>
          </p:cNvPr>
          <p:cNvSpPr/>
          <p:nvPr/>
        </p:nvSpPr>
        <p:spPr>
          <a:xfrm>
            <a:off x="5029200" y="1804644"/>
            <a:ext cx="5105400" cy="1274079"/>
          </a:xfrm>
          <a:prstGeom prst="roundRect">
            <a:avLst/>
          </a:prstGeom>
          <a:solidFill>
            <a:srgbClr val="DBF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Ghi lại những thông tin hữu ích về cuốn sách</a:t>
            </a:r>
          </a:p>
        </p:txBody>
      </p:sp>
      <p:sp>
        <p:nvSpPr>
          <p:cNvPr id="6" name="Rectangle: Rounded Corners 5">
            <a:extLst>
              <a:ext uri="{FF2B5EF4-FFF2-40B4-BE49-F238E27FC236}">
                <a16:creationId xmlns:a16="http://schemas.microsoft.com/office/drawing/2014/main" id="{8A02C37C-113E-4F09-9261-889811430035}"/>
              </a:ext>
            </a:extLst>
          </p:cNvPr>
          <p:cNvSpPr/>
          <p:nvPr/>
        </p:nvSpPr>
        <p:spPr>
          <a:xfrm>
            <a:off x="5029200" y="3867135"/>
            <a:ext cx="5105400" cy="1274079"/>
          </a:xfrm>
          <a:prstGeom prst="roundRect">
            <a:avLst/>
          </a:prstGeom>
          <a:solidFill>
            <a:srgbClr val="DBF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Ghi nhớ thông tin tốt hơn.</a:t>
            </a:r>
          </a:p>
        </p:txBody>
      </p:sp>
      <p:cxnSp>
        <p:nvCxnSpPr>
          <p:cNvPr id="10" name="Straight Arrow Connector 9">
            <a:extLst>
              <a:ext uri="{FF2B5EF4-FFF2-40B4-BE49-F238E27FC236}">
                <a16:creationId xmlns:a16="http://schemas.microsoft.com/office/drawing/2014/main" id="{79D869AD-1759-4BF7-BCD6-811F9CC8C4FA}"/>
              </a:ext>
            </a:extLst>
          </p:cNvPr>
          <p:cNvCxnSpPr>
            <a:cxnSpLocks/>
            <a:endCxn id="6" idx="1"/>
          </p:cNvCxnSpPr>
          <p:nvPr/>
        </p:nvCxnSpPr>
        <p:spPr>
          <a:xfrm>
            <a:off x="3582440" y="3452718"/>
            <a:ext cx="1446760" cy="1051457"/>
          </a:xfrm>
          <a:prstGeom prst="straightConnector1">
            <a:avLst/>
          </a:prstGeom>
          <a:ln w="38100" cmpd="tri">
            <a:solidFill>
              <a:schemeClr val="accent1">
                <a:alpha val="77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14F955-F8FA-4351-8B4D-C0E946A4E550}"/>
              </a:ext>
            </a:extLst>
          </p:cNvPr>
          <p:cNvCxnSpPr>
            <a:cxnSpLocks/>
            <a:endCxn id="4" idx="1"/>
          </p:cNvCxnSpPr>
          <p:nvPr/>
        </p:nvCxnSpPr>
        <p:spPr>
          <a:xfrm flipV="1">
            <a:off x="3582440" y="2441684"/>
            <a:ext cx="1446760" cy="930264"/>
          </a:xfrm>
          <a:prstGeom prst="straightConnector1">
            <a:avLst/>
          </a:prstGeom>
          <a:ln w="38100" cmpd="tri">
            <a:solidFill>
              <a:schemeClr val="accent1">
                <a:alpha val="77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71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6D50001-4836-4E73-989A-4B313BF81475}"/>
              </a:ext>
            </a:extLst>
          </p:cNvPr>
          <p:cNvSpPr txBox="1"/>
          <p:nvPr/>
        </p:nvSpPr>
        <p:spPr>
          <a:xfrm>
            <a:off x="1143000" y="219076"/>
            <a:ext cx="10368978" cy="1292662"/>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38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Ghi chép các thông tin về cuốn sách mà em đã đọc vào phiếu đọc sách theo mẫu (làm vào vở).</a:t>
            </a:r>
            <a:endParaRPr lang="en-US" sz="380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a:extLst>
              <a:ext uri="{FF2B5EF4-FFF2-40B4-BE49-F238E27FC236}">
                <a16:creationId xmlns:a16="http://schemas.microsoft.com/office/drawing/2014/main" id="{0C1627E9-1B00-46DC-A23A-2D3D77BBC7C8}"/>
              </a:ext>
            </a:extLst>
          </p:cNvPr>
          <p:cNvGrpSpPr/>
          <p:nvPr/>
        </p:nvGrpSpPr>
        <p:grpSpPr>
          <a:xfrm>
            <a:off x="395184" y="1882914"/>
            <a:ext cx="11614351" cy="4496897"/>
            <a:chOff x="395184" y="1882914"/>
            <a:chExt cx="11614351" cy="4496897"/>
          </a:xfrm>
        </p:grpSpPr>
        <p:sp>
          <p:nvSpPr>
            <p:cNvPr id="5" name="Rectangle 4">
              <a:extLst>
                <a:ext uri="{FF2B5EF4-FFF2-40B4-BE49-F238E27FC236}">
                  <a16:creationId xmlns:a16="http://schemas.microsoft.com/office/drawing/2014/main" id="{FB6DF466-518A-4370-8E70-7659332FDC0F}"/>
                </a:ext>
              </a:extLst>
            </p:cNvPr>
            <p:cNvSpPr/>
            <p:nvPr/>
          </p:nvSpPr>
          <p:spPr>
            <a:xfrm>
              <a:off x="395184" y="2573382"/>
              <a:ext cx="11614351" cy="3806429"/>
            </a:xfrm>
            <a:prstGeom prst="rect">
              <a:avLst/>
            </a:prstGeom>
            <a:solidFill>
              <a:srgbClr val="FFF5E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FB525-D290-4D47-B54B-937DC61E4D7C}"/>
                </a:ext>
              </a:extLst>
            </p:cNvPr>
            <p:cNvSpPr txBox="1"/>
            <p:nvPr/>
          </p:nvSpPr>
          <p:spPr>
            <a:xfrm>
              <a:off x="3746639" y="1882914"/>
              <a:ext cx="4698722" cy="707886"/>
            </a:xfrm>
            <a:prstGeom prst="rect">
              <a:avLst/>
            </a:prstGeom>
            <a:noFill/>
          </p:spPr>
          <p:txBody>
            <a:bodyPr wrap="none" rtlCol="0">
              <a:spAutoFit/>
            </a:bodyPr>
            <a:lstStyle/>
            <a:p>
              <a:r>
                <a:rPr lang="en-US" sz="4000">
                  <a:solidFill>
                    <a:srgbClr val="E8622D"/>
                  </a:solidFill>
                  <a:latin typeface="HP-167" panose="020B0803050302020204" pitchFamily="34" charset="0"/>
                </a:rPr>
                <a:t>PHIẾU ĐỌC SÁCH</a:t>
              </a:r>
            </a:p>
          </p:txBody>
        </p:sp>
        <p:sp>
          <p:nvSpPr>
            <p:cNvPr id="21" name="TextBox 20">
              <a:extLst>
                <a:ext uri="{FF2B5EF4-FFF2-40B4-BE49-F238E27FC236}">
                  <a16:creationId xmlns:a16="http://schemas.microsoft.com/office/drawing/2014/main" id="{0025771D-6841-4151-B573-453768C0D9A2}"/>
                </a:ext>
              </a:extLst>
            </p:cNvPr>
            <p:cNvSpPr txBox="1"/>
            <p:nvPr/>
          </p:nvSpPr>
          <p:spPr>
            <a:xfrm>
              <a:off x="1585528" y="2958130"/>
              <a:ext cx="2608406" cy="707886"/>
            </a:xfrm>
            <a:prstGeom prst="rect">
              <a:avLst/>
            </a:prstGeom>
            <a:noFill/>
          </p:spPr>
          <p:txBody>
            <a:bodyPr wrap="none" rtlCol="0">
              <a:spAutoFit/>
            </a:bodyPr>
            <a:lstStyle/>
            <a:p>
              <a:r>
                <a:rPr lang="en-US" sz="4000">
                  <a:solidFill>
                    <a:srgbClr val="E8622D"/>
                  </a:solidFill>
                  <a:latin typeface="HP-167" panose="020B0803050302020204" pitchFamily="34" charset="0"/>
                </a:rPr>
                <a:t>Ngày: </a:t>
              </a:r>
              <a:r>
                <a:rPr lang="en-US" sz="4000">
                  <a:solidFill>
                    <a:schemeClr val="tx1">
                      <a:lumMod val="65000"/>
                      <a:lumOff val="35000"/>
                    </a:schemeClr>
                  </a:solidFill>
                  <a:latin typeface="HP-167" panose="020B0803050302020204" pitchFamily="34" charset="0"/>
                </a:rPr>
                <a:t>(...)</a:t>
              </a:r>
            </a:p>
          </p:txBody>
        </p:sp>
        <p:sp>
          <p:nvSpPr>
            <p:cNvPr id="30" name="TextBox 29">
              <a:extLst>
                <a:ext uri="{FF2B5EF4-FFF2-40B4-BE49-F238E27FC236}">
                  <a16:creationId xmlns:a16="http://schemas.microsoft.com/office/drawing/2014/main" id="{042371DF-FC12-436E-A3EC-2206877952E5}"/>
                </a:ext>
              </a:extLst>
            </p:cNvPr>
            <p:cNvSpPr txBox="1"/>
            <p:nvPr/>
          </p:nvSpPr>
          <p:spPr>
            <a:xfrm>
              <a:off x="1585528" y="3713958"/>
              <a:ext cx="3172663" cy="707886"/>
            </a:xfrm>
            <a:prstGeom prst="rect">
              <a:avLst/>
            </a:prstGeom>
            <a:noFill/>
          </p:spPr>
          <p:txBody>
            <a:bodyPr wrap="none" rtlCol="0">
              <a:spAutoFit/>
            </a:bodyPr>
            <a:lstStyle/>
            <a:p>
              <a:r>
                <a:rPr lang="en-US" sz="40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Tên sách: </a:t>
              </a:r>
              <a:r>
                <a:rPr lang="en-US" sz="4000">
                  <a:solidFill>
                    <a:schemeClr val="tx1">
                      <a:lumMod val="65000"/>
                      <a:lumOff val="35000"/>
                    </a:schemeClr>
                  </a:solidFill>
                  <a:latin typeface="HP-167" panose="020B0803050302020204" pitchFamily="34" charset="0"/>
                </a:rPr>
                <a:t>(...)</a:t>
              </a:r>
              <a:endParaRPr lang="en-US" sz="4000" i="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6668C8B0-969C-48E3-A888-13E783A678EA}"/>
                </a:ext>
              </a:extLst>
            </p:cNvPr>
            <p:cNvSpPr txBox="1"/>
            <p:nvPr/>
          </p:nvSpPr>
          <p:spPr>
            <a:xfrm>
              <a:off x="1585528" y="4469786"/>
              <a:ext cx="3592650" cy="707886"/>
            </a:xfrm>
            <a:prstGeom prst="rect">
              <a:avLst/>
            </a:prstGeom>
            <a:noFill/>
          </p:spPr>
          <p:txBody>
            <a:bodyPr wrap="none" rtlCol="0">
              <a:spAutoFit/>
            </a:bodyPr>
            <a:lstStyle/>
            <a:p>
              <a:r>
                <a:rPr lang="en-US" sz="40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Tên tác giả: </a:t>
              </a:r>
              <a:r>
                <a:rPr lang="en-US" sz="4000">
                  <a:solidFill>
                    <a:schemeClr val="tx1">
                      <a:lumMod val="65000"/>
                      <a:lumOff val="35000"/>
                    </a:schemeClr>
                  </a:solidFill>
                  <a:latin typeface="HP-167" panose="020B0803050302020204" pitchFamily="34" charset="0"/>
                </a:rPr>
                <a:t>(...)</a:t>
              </a:r>
              <a:endParaRPr lang="en-US"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A44D262E-F1AF-47D2-9A41-1F3E13B7835E}"/>
                </a:ext>
              </a:extLst>
            </p:cNvPr>
            <p:cNvSpPr txBox="1"/>
            <p:nvPr/>
          </p:nvSpPr>
          <p:spPr>
            <a:xfrm>
              <a:off x="1585528" y="5225615"/>
              <a:ext cx="5266185" cy="707886"/>
            </a:xfrm>
            <a:prstGeom prst="rect">
              <a:avLst/>
            </a:prstGeom>
            <a:noFill/>
          </p:spPr>
          <p:txBody>
            <a:bodyPr wrap="none" rtlCol="0">
              <a:spAutoFit/>
            </a:bodyPr>
            <a:lstStyle/>
            <a:p>
              <a:r>
                <a:rPr lang="en-US" sz="4000" b="1">
                  <a:solidFill>
                    <a:srgbClr val="E8622D"/>
                  </a:solidFill>
                  <a:latin typeface="Arial-Rounded" panose="020B0500000000000000" pitchFamily="34" charset="0"/>
                  <a:ea typeface="Arial-Rounded" panose="020B0500000000000000" pitchFamily="34" charset="0"/>
                  <a:cs typeface="Arial-Rounded" panose="020B0500000000000000" pitchFamily="34" charset="0"/>
                </a:rPr>
                <a:t>Điều em thích nhất:</a:t>
              </a:r>
              <a:r>
                <a:rPr lang="en-US" sz="4000">
                  <a:solidFill>
                    <a:srgbClr val="E8622D"/>
                  </a:solidFill>
                  <a:latin typeface="Arial-Rounded" panose="020B0500000000000000" pitchFamily="34" charset="0"/>
                  <a:ea typeface="Arial-Rounded" panose="020B0500000000000000" pitchFamily="34" charset="0"/>
                  <a:cs typeface="Arial-Rounded" panose="020B0500000000000000" pitchFamily="34" charset="0"/>
                </a:rPr>
                <a:t> </a:t>
              </a:r>
              <a:r>
                <a:rPr lang="en-US" sz="4000">
                  <a:solidFill>
                    <a:schemeClr val="tx1">
                      <a:lumMod val="65000"/>
                      <a:lumOff val="35000"/>
                    </a:schemeClr>
                  </a:solidFill>
                  <a:latin typeface="HP-167" panose="020B0803050302020204" pitchFamily="34" charset="0"/>
                </a:rPr>
                <a:t>(...)</a:t>
              </a:r>
              <a:endParaRPr lang="en-US"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Group 40">
            <a:extLst>
              <a:ext uri="{FF2B5EF4-FFF2-40B4-BE49-F238E27FC236}">
                <a16:creationId xmlns:a16="http://schemas.microsoft.com/office/drawing/2014/main" id="{8087CEB1-937D-4A1A-9505-FFBE300D9E58}"/>
              </a:ext>
            </a:extLst>
          </p:cNvPr>
          <p:cNvGrpSpPr/>
          <p:nvPr/>
        </p:nvGrpSpPr>
        <p:grpSpPr>
          <a:xfrm>
            <a:off x="209349" y="189902"/>
            <a:ext cx="882787" cy="1116422"/>
            <a:chOff x="253799" y="259752"/>
            <a:chExt cx="882787" cy="1116422"/>
          </a:xfrm>
        </p:grpSpPr>
        <p:sp>
          <p:nvSpPr>
            <p:cNvPr id="42" name="51">
              <a:extLst>
                <a:ext uri="{FF2B5EF4-FFF2-40B4-BE49-F238E27FC236}">
                  <a16:creationId xmlns:a16="http://schemas.microsoft.com/office/drawing/2014/main" id="{9A2B0F7B-942D-444C-831D-1D02FF89A59C}"/>
                </a:ext>
              </a:extLst>
            </p:cNvPr>
            <p:cNvSpPr/>
            <p:nvPr/>
          </p:nvSpPr>
          <p:spPr>
            <a:xfrm>
              <a:off x="253799" y="259752"/>
              <a:ext cx="571915" cy="891155"/>
            </a:xfrm>
            <a:prstGeom prst="rect">
              <a:avLst/>
            </a:prstGeom>
            <a:solidFill>
              <a:srgbClr val="2A8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Picture 42">
              <a:extLst>
                <a:ext uri="{FF2B5EF4-FFF2-40B4-BE49-F238E27FC236}">
                  <a16:creationId xmlns:a16="http://schemas.microsoft.com/office/drawing/2014/main" id="{BC0EA3E9-A611-4D33-8BF4-63725092D2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5741" y="705329"/>
              <a:ext cx="670845" cy="670845"/>
            </a:xfrm>
            <a:prstGeom prst="rect">
              <a:avLst/>
            </a:prstGeom>
          </p:spPr>
        </p:pic>
      </p:grpSp>
    </p:spTree>
    <p:extLst>
      <p:ext uri="{BB962C8B-B14F-4D97-AF65-F5344CB8AC3E}">
        <p14:creationId xmlns:p14="http://schemas.microsoft.com/office/powerpoint/2010/main" val="1000369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0"/>
                                        </p:tgtEl>
                                        <p:attrNameLst>
                                          <p:attrName>ppt_y</p:attrName>
                                        </p:attrNameLst>
                                      </p:cBhvr>
                                      <p:tavLst>
                                        <p:tav tm="0">
                                          <p:val>
                                            <p:strVal val="#ppt_y"/>
                                          </p:val>
                                        </p:tav>
                                        <p:tav tm="100000">
                                          <p:val>
                                            <p:strVal val="#ppt_y"/>
                                          </p:val>
                                        </p:tav>
                                      </p:tavLst>
                                    </p:anim>
                                    <p:anim calcmode="lin" valueType="num">
                                      <p:cBhvr>
                                        <p:cTn id="9"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0"/>
                                        </p:tgtEl>
                                      </p:cBhvr>
                                    </p:animEffect>
                                  </p:childTnLst>
                                </p:cTn>
                              </p:par>
                              <p:par>
                                <p:cTn id="12" presetID="6" presetClass="entr" presetSubtype="3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CAEAD0-DE2C-4F21-BAA6-C18A716F9BDA}"/>
              </a:ext>
            </a:extLst>
          </p:cNvPr>
          <p:cNvGrpSpPr/>
          <p:nvPr/>
        </p:nvGrpSpPr>
        <p:grpSpPr>
          <a:xfrm>
            <a:off x="1288838" y="750138"/>
            <a:ext cx="9973696" cy="5888786"/>
            <a:chOff x="1288838" y="750138"/>
            <a:chExt cx="9973696" cy="5888786"/>
          </a:xfrm>
        </p:grpSpPr>
        <p:pic>
          <p:nvPicPr>
            <p:cNvPr id="4" name="Picture 3">
              <a:extLst>
                <a:ext uri="{FF2B5EF4-FFF2-40B4-BE49-F238E27FC236}">
                  <a16:creationId xmlns:a16="http://schemas.microsoft.com/office/drawing/2014/main" id="{7A9AAEB4-A597-4AC6-86B8-CEFE416742AC}"/>
                </a:ext>
              </a:extLst>
            </p:cNvPr>
            <p:cNvPicPr>
              <a:picLocks noChangeAspect="1"/>
            </p:cNvPicPr>
            <p:nvPr/>
          </p:nvPicPr>
          <p:blipFill>
            <a:blip r:embed="rId3"/>
            <a:stretch>
              <a:fillRect/>
            </a:stretch>
          </p:blipFill>
          <p:spPr>
            <a:xfrm>
              <a:off x="1288838" y="750138"/>
              <a:ext cx="9973696" cy="5888786"/>
            </a:xfrm>
            <a:prstGeom prst="rect">
              <a:avLst/>
            </a:prstGeom>
            <a:effectLst>
              <a:softEdge rad="127000"/>
            </a:effectLst>
          </p:spPr>
        </p:pic>
        <p:sp>
          <p:nvSpPr>
            <p:cNvPr id="19" name="TextBox 18">
              <a:extLst>
                <a:ext uri="{FF2B5EF4-FFF2-40B4-BE49-F238E27FC236}">
                  <a16:creationId xmlns:a16="http://schemas.microsoft.com/office/drawing/2014/main" id="{2678ECE8-B2C3-49F2-8D65-9A5427D4B548}"/>
                </a:ext>
              </a:extLst>
            </p:cNvPr>
            <p:cNvSpPr txBox="1"/>
            <p:nvPr/>
          </p:nvSpPr>
          <p:spPr>
            <a:xfrm>
              <a:off x="6694170" y="1352044"/>
              <a:ext cx="4038600" cy="1384995"/>
            </a:xfrm>
            <a:prstGeom prst="rect">
              <a:avLst/>
            </a:prstGeom>
            <a:noFill/>
          </p:spPr>
          <p:txBody>
            <a:bodyPr wrap="square" rtlCol="0">
              <a:spAutoFit/>
            </a:bodyPr>
            <a:lstStyle/>
            <a:p>
              <a:pPr algn="ctr"/>
              <a:r>
                <a:rPr lang="en-US" sz="28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Cuốn </a:t>
              </a:r>
              <a:r>
                <a:rPr lang="en-US" sz="2800" b="1" i="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Dế Mèn phiêu lưu kí </a:t>
              </a:r>
              <a:r>
                <a:rPr lang="en-US" sz="28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rất hay. Tớ thích nhất là nhân vật Dế Trũi</a:t>
              </a:r>
              <a:endParaRPr lang="en-US" sz="2800" i="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46D50001-4836-4E73-989A-4B313BF81475}"/>
              </a:ext>
            </a:extLst>
          </p:cNvPr>
          <p:cNvSpPr txBox="1"/>
          <p:nvPr/>
        </p:nvSpPr>
        <p:spPr>
          <a:xfrm>
            <a:off x="1143000" y="219076"/>
            <a:ext cx="103689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srgbClr val="2A87DD"/>
                </a:solidFill>
                <a:latin typeface="Arial-Rounded" panose="020B0500000000000000" pitchFamily="34" charset="0"/>
                <a:ea typeface="Arial-Rounded" panose="020B0500000000000000" pitchFamily="34" charset="0"/>
                <a:cs typeface="Arial-Rounded" panose="020B0500000000000000" pitchFamily="34" charset="0"/>
              </a:rPr>
              <a:t>Nói về điều em thích nhất trong cuốn sách em đã đọc.</a:t>
            </a:r>
            <a:endParaRPr lang="en-US" sz="400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1" name="Group 40">
            <a:extLst>
              <a:ext uri="{FF2B5EF4-FFF2-40B4-BE49-F238E27FC236}">
                <a16:creationId xmlns:a16="http://schemas.microsoft.com/office/drawing/2014/main" id="{8087CEB1-937D-4A1A-9505-FFBE300D9E58}"/>
              </a:ext>
            </a:extLst>
          </p:cNvPr>
          <p:cNvGrpSpPr/>
          <p:nvPr/>
        </p:nvGrpSpPr>
        <p:grpSpPr>
          <a:xfrm>
            <a:off x="209349" y="189902"/>
            <a:ext cx="882787" cy="1116422"/>
            <a:chOff x="253799" y="259752"/>
            <a:chExt cx="882787" cy="1116422"/>
          </a:xfrm>
        </p:grpSpPr>
        <p:sp>
          <p:nvSpPr>
            <p:cNvPr id="42" name="51">
              <a:extLst>
                <a:ext uri="{FF2B5EF4-FFF2-40B4-BE49-F238E27FC236}">
                  <a16:creationId xmlns:a16="http://schemas.microsoft.com/office/drawing/2014/main" id="{9A2B0F7B-942D-444C-831D-1D02FF89A59C}"/>
                </a:ext>
              </a:extLst>
            </p:cNvPr>
            <p:cNvSpPr/>
            <p:nvPr/>
          </p:nvSpPr>
          <p:spPr>
            <a:xfrm>
              <a:off x="253799" y="259752"/>
              <a:ext cx="571915" cy="891155"/>
            </a:xfrm>
            <a:prstGeom prst="rect">
              <a:avLst/>
            </a:prstGeom>
            <a:solidFill>
              <a:srgbClr val="2A8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Picture 42">
              <a:extLst>
                <a:ext uri="{FF2B5EF4-FFF2-40B4-BE49-F238E27FC236}">
                  <a16:creationId xmlns:a16="http://schemas.microsoft.com/office/drawing/2014/main" id="{BC0EA3E9-A611-4D33-8BF4-63725092D28C}"/>
                </a:ext>
              </a:extLst>
            </p:cNvPr>
            <p:cNvPicPr>
              <a:picLocks noChangeAspect="1"/>
            </p:cNvPicPr>
            <p:nvPr userDrawn="1"/>
          </p:nvPicPr>
          <p:blipFill>
            <a:blip r:embed="rId4"/>
            <a:stretch>
              <a:fillRect/>
            </a:stretch>
          </p:blipFill>
          <p:spPr>
            <a:xfrm>
              <a:off x="465741" y="705329"/>
              <a:ext cx="670845" cy="670845"/>
            </a:xfrm>
            <a:prstGeom prst="rect">
              <a:avLst/>
            </a:prstGeom>
          </p:spPr>
        </p:pic>
      </p:grpSp>
    </p:spTree>
    <p:extLst>
      <p:ext uri="{BB962C8B-B14F-4D97-AF65-F5344CB8AC3E}">
        <p14:creationId xmlns:p14="http://schemas.microsoft.com/office/powerpoint/2010/main" val="3579411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0"/>
                                        </p:tgtEl>
                                        <p:attrNameLst>
                                          <p:attrName>ppt_y</p:attrName>
                                        </p:attrNameLst>
                                      </p:cBhvr>
                                      <p:tavLst>
                                        <p:tav tm="0">
                                          <p:val>
                                            <p:strVal val="#ppt_y"/>
                                          </p:val>
                                        </p:tav>
                                        <p:tav tm="100000">
                                          <p:val>
                                            <p:strVal val="#ppt_y"/>
                                          </p:val>
                                        </p:tav>
                                      </p:tavLst>
                                    </p:anim>
                                    <p:anim calcmode="lin" valueType="num">
                                      <p:cBhvr>
                                        <p:cTn id="9"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0"/>
                                        </p:tgtEl>
                                      </p:cBhvr>
                                    </p:animEffect>
                                  </p:childTnLst>
                                </p:cTn>
                              </p:par>
                              <p:par>
                                <p:cTn id="12" presetID="6" presetClass="entr" presetSubtype="3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28486-A022-4EC0-ABD1-30DA2AA17CA8}"/>
              </a:ext>
            </a:extLst>
          </p:cNvPr>
          <p:cNvPicPr>
            <a:picLocks noChangeAspect="1"/>
          </p:cNvPicPr>
          <p:nvPr/>
        </p:nvPicPr>
        <p:blipFill>
          <a:blip r:embed="rId2"/>
          <a:stretch>
            <a:fillRect/>
          </a:stretch>
        </p:blipFill>
        <p:spPr>
          <a:xfrm>
            <a:off x="2667000" y="2286000"/>
            <a:ext cx="4654455" cy="2990268"/>
          </a:xfrm>
          <a:prstGeom prst="rect">
            <a:avLst/>
          </a:prstGeom>
        </p:spPr>
      </p:pic>
    </p:spTree>
    <p:extLst>
      <p:ext uri="{BB962C8B-B14F-4D97-AF65-F5344CB8AC3E}">
        <p14:creationId xmlns:p14="http://schemas.microsoft.com/office/powerpoint/2010/main" val="262135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478</TotalTime>
  <Words>240</Words>
  <Application>Microsoft Office PowerPoint</Application>
  <PresentationFormat>Widescreen</PresentationFormat>
  <Paragraphs>24</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Arial-Rounded</vt:lpstr>
      <vt:lpstr>Calibri</vt:lpstr>
      <vt:lpstr>Calibri Light</vt:lpstr>
      <vt:lpstr>HP-167</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264</cp:revision>
  <dcterms:created xsi:type="dcterms:W3CDTF">2021-09-23T11:49:37Z</dcterms:created>
  <dcterms:modified xsi:type="dcterms:W3CDTF">2021-10-24T09:15:47Z</dcterms:modified>
  <cp:category>9Slide.vn</cp:category>
</cp:coreProperties>
</file>