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410" r:id="rId2"/>
    <p:sldId id="258" r:id="rId3"/>
    <p:sldId id="260" r:id="rId4"/>
    <p:sldId id="265" r:id="rId5"/>
    <p:sldId id="399" r:id="rId6"/>
    <p:sldId id="408" r:id="rId7"/>
    <p:sldId id="409" r:id="rId8"/>
    <p:sldId id="407" r:id="rId9"/>
    <p:sldId id="29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8B88"/>
    <a:srgbClr val="F65E00"/>
    <a:srgbClr val="5FBC98"/>
    <a:srgbClr val="EFF7EA"/>
    <a:srgbClr val="0B99C5"/>
    <a:srgbClr val="0DB8EC"/>
    <a:srgbClr val="21CDCD"/>
    <a:srgbClr val="146FDE"/>
    <a:srgbClr val="007136"/>
    <a:srgbClr val="8C9A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82" autoAdjust="0"/>
  </p:normalViewPr>
  <p:slideViewPr>
    <p:cSldViewPr snapToGrid="0" showGuides="1">
      <p:cViewPr varScale="1">
        <p:scale>
          <a:sx n="62" d="100"/>
          <a:sy n="62" d="100"/>
        </p:scale>
        <p:origin x="228" y="66"/>
      </p:cViewPr>
      <p:guideLst>
        <p:guide orient="horz" pos="2208"/>
        <p:guide pos="3816"/>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BE89D7-1A2A-467E-BE86-E932D018BD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33CD76D-289C-4FF7-83C1-CC244A1A13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256421-EB73-45F3-8C2D-C852B4979E80}" type="datetimeFigureOut">
              <a:rPr lang="en-US" smtClean="0"/>
              <a:t>10/22/2021</a:t>
            </a:fld>
            <a:endParaRPr lang="en-US"/>
          </a:p>
        </p:txBody>
      </p:sp>
      <p:sp>
        <p:nvSpPr>
          <p:cNvPr id="4" name="Footer Placeholder 3">
            <a:extLst>
              <a:ext uri="{FF2B5EF4-FFF2-40B4-BE49-F238E27FC236}">
                <a16:creationId xmlns:a16="http://schemas.microsoft.com/office/drawing/2014/main" id="{FBB6097A-CAF7-4085-BF1A-4499B9ADB5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413BAF6-6FF5-4F8D-B9E8-6B59AC54E8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B92B37-2D52-4389-95D5-70C0AB64E4AB}" type="slidenum">
              <a:rPr lang="en-US" smtClean="0"/>
              <a:t>‹#›</a:t>
            </a:fld>
            <a:endParaRPr lang="en-US"/>
          </a:p>
        </p:txBody>
      </p:sp>
    </p:spTree>
    <p:extLst>
      <p:ext uri="{BB962C8B-B14F-4D97-AF65-F5344CB8AC3E}">
        <p14:creationId xmlns:p14="http://schemas.microsoft.com/office/powerpoint/2010/main" val="1491701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883A30-C69E-4D68-8B79-95E42E22B581}" type="datetimeFigureOut">
              <a:rPr lang="en-US" smtClean="0"/>
              <a:t>10/22/2021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37BB68-276B-4922-86AD-775D6A2DD3B7}" type="slidenum">
              <a:rPr lang="en-US" smtClean="0"/>
              <a:t>‹#›</a:t>
            </a:fld>
            <a:endParaRPr lang="en-US"/>
          </a:p>
        </p:txBody>
      </p:sp>
    </p:spTree>
    <p:extLst>
      <p:ext uri="{BB962C8B-B14F-4D97-AF65-F5344CB8AC3E}">
        <p14:creationId xmlns:p14="http://schemas.microsoft.com/office/powerpoint/2010/main" val="947568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37BB68-276B-4922-86AD-775D6A2DD3B7}" type="slidenum">
              <a:rPr lang="en-US" smtClean="0"/>
              <a:t>5</a:t>
            </a:fld>
            <a:endParaRPr lang="en-US"/>
          </a:p>
        </p:txBody>
      </p:sp>
    </p:spTree>
    <p:extLst>
      <p:ext uri="{BB962C8B-B14F-4D97-AF65-F5344CB8AC3E}">
        <p14:creationId xmlns:p14="http://schemas.microsoft.com/office/powerpoint/2010/main" val="2937865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333333"/>
                </a:solidFill>
                <a:effectLst/>
                <a:latin typeface="OpenSans"/>
              </a:rPr>
              <a:t>Em đã được đọc câu chuyện </a:t>
            </a:r>
            <a:r>
              <a:rPr lang="vi-VN" b="1" i="0" dirty="0">
                <a:solidFill>
                  <a:srgbClr val="333333"/>
                </a:solidFill>
                <a:effectLst/>
                <a:latin typeface="OpenSansBold"/>
              </a:rPr>
              <a:t>Người thầy cũ </a:t>
            </a:r>
            <a:r>
              <a:rPr lang="vi-VN" b="0" i="0" dirty="0">
                <a:solidFill>
                  <a:srgbClr val="333333"/>
                </a:solidFill>
                <a:effectLst/>
                <a:latin typeface="OpenSans"/>
              </a:rPr>
              <a:t>của tác giả </a:t>
            </a:r>
            <a:r>
              <a:rPr lang="vi-VN" b="1" i="0" dirty="0">
                <a:solidFill>
                  <a:srgbClr val="333333"/>
                </a:solidFill>
                <a:effectLst/>
                <a:latin typeface="OpenSansBold"/>
              </a:rPr>
              <a:t>Phong Thu. </a:t>
            </a:r>
            <a:r>
              <a:rPr lang="vi-VN" b="0" i="0" dirty="0">
                <a:solidFill>
                  <a:srgbClr val="333333"/>
                </a:solidFill>
                <a:effectLst/>
                <a:latin typeface="OpenSans"/>
              </a:rPr>
              <a:t>Chuyện mở đầu bằng khung cảnh nhộn nhịp trong một giờ ra chơi ở một trường học. Có một chú bộ đội xuất hiện và chào thầy giáo cũ của mình. Chú bố đội là bố của Dũng. Sau bao nhiêu năm, bố Dũng vẫn nhớ và biết ơn thầy giáo cũ. Vẫn còn nhớ câu chuyện mắc lỗi mà thầy không phạt. Nhưng đối với bố Dũng, đó lại là hình phạt lớn nhất. Dũng rất xúc động khi được lắng nghe câu chuyện của bố và thầy giáo. Đó cũng giống như một bài học đáng nhớ dành cho Dũng.</a:t>
            </a:r>
            <a:endParaRPr lang="en-US" dirty="0"/>
          </a:p>
        </p:txBody>
      </p:sp>
      <p:sp>
        <p:nvSpPr>
          <p:cNvPr id="4" name="Slide Number Placeholder 3"/>
          <p:cNvSpPr>
            <a:spLocks noGrp="1"/>
          </p:cNvSpPr>
          <p:nvPr>
            <p:ph type="sldNum" sz="quarter" idx="5"/>
          </p:nvPr>
        </p:nvSpPr>
        <p:spPr/>
        <p:txBody>
          <a:bodyPr/>
          <a:lstStyle/>
          <a:p>
            <a:fld id="{5D37BB68-276B-4922-86AD-775D6A2DD3B7}" type="slidenum">
              <a:rPr lang="en-US" smtClean="0"/>
              <a:t>7</a:t>
            </a:fld>
            <a:endParaRPr lang="en-US"/>
          </a:p>
        </p:txBody>
      </p:sp>
    </p:spTree>
    <p:extLst>
      <p:ext uri="{BB962C8B-B14F-4D97-AF65-F5344CB8AC3E}">
        <p14:creationId xmlns:p14="http://schemas.microsoft.com/office/powerpoint/2010/main" val="3790333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OpenSans"/>
              </a:rPr>
              <a:t>VD: </a:t>
            </a:r>
            <a:r>
              <a:rPr lang="vi-VN" b="0" i="0" dirty="0">
                <a:solidFill>
                  <a:srgbClr val="333333"/>
                </a:solidFill>
                <a:effectLst/>
                <a:latin typeface="OpenSans"/>
              </a:rPr>
              <a:t>Nhân vật mà em thích trong câu chuyện </a:t>
            </a:r>
            <a:r>
              <a:rPr lang="vi-VN" b="1" i="0" dirty="0">
                <a:solidFill>
                  <a:srgbClr val="333333"/>
                </a:solidFill>
                <a:effectLst/>
                <a:latin typeface="OpenSansBold"/>
              </a:rPr>
              <a:t>Thầy giáo cũ </a:t>
            </a:r>
            <a:r>
              <a:rPr lang="vi-VN" b="0" i="0" dirty="0">
                <a:solidFill>
                  <a:srgbClr val="333333"/>
                </a:solidFill>
                <a:effectLst/>
                <a:latin typeface="OpenSans"/>
              </a:rPr>
              <a:t>của tác giả Phong Thu là chú bộ đội – bố của Dũng. Bởi vì đây là người học trò hết lòng kính yêu thầy giáo của mình. Sau bao nhiêu năm không gặp nhưng vẫn nhớ thầy, chào hỏi lễ phép, biết ơn và ghi nhớ những bài học mà thầy đã dạy mình. Nhân vật khiến em thấy xúc động và đã dạy cho em một bài học đáng nhớ.</a:t>
            </a:r>
            <a:endParaRPr lang="en-US" dirty="0"/>
          </a:p>
        </p:txBody>
      </p:sp>
      <p:sp>
        <p:nvSpPr>
          <p:cNvPr id="4" name="Slide Number Placeholder 3"/>
          <p:cNvSpPr>
            <a:spLocks noGrp="1"/>
          </p:cNvSpPr>
          <p:nvPr>
            <p:ph type="sldNum" sz="quarter" idx="5"/>
          </p:nvPr>
        </p:nvSpPr>
        <p:spPr/>
        <p:txBody>
          <a:bodyPr/>
          <a:lstStyle/>
          <a:p>
            <a:fld id="{5D37BB68-276B-4922-86AD-775D6A2DD3B7}" type="slidenum">
              <a:rPr lang="en-US" smtClean="0"/>
              <a:t>8</a:t>
            </a:fld>
            <a:endParaRPr lang="en-US"/>
          </a:p>
        </p:txBody>
      </p:sp>
    </p:spTree>
    <p:extLst>
      <p:ext uri="{BB962C8B-B14F-4D97-AF65-F5344CB8AC3E}">
        <p14:creationId xmlns:p14="http://schemas.microsoft.com/office/powerpoint/2010/main" val="4183034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C5321EE-3953-4604-A6C4-9C1AA8A202F2}"/>
              </a:ext>
            </a:extLst>
          </p:cNvPr>
          <p:cNvPicPr>
            <a:picLocks noChangeAspect="1"/>
          </p:cNvPicPr>
          <p:nvPr userDrawn="1"/>
        </p:nvPicPr>
        <p:blipFill>
          <a:blip r:embed="rId2"/>
          <a:stretch>
            <a:fillRect/>
          </a:stretch>
        </p:blipFill>
        <p:spPr>
          <a:xfrm>
            <a:off x="64977" y="-27667"/>
            <a:ext cx="12113802" cy="6809822"/>
          </a:xfrm>
          <a:prstGeom prst="rect">
            <a:avLst/>
          </a:prstGeom>
        </p:spPr>
      </p:pic>
      <p:pic>
        <p:nvPicPr>
          <p:cNvPr id="11" name="15">
            <a:extLst>
              <a:ext uri="{FF2B5EF4-FFF2-40B4-BE49-F238E27FC236}">
                <a16:creationId xmlns:a16="http://schemas.microsoft.com/office/drawing/2014/main" id="{C063CD9C-5036-492C-BE8A-AEC974C8CB8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8375" t="1455" r="13225" b="76669"/>
          <a:stretch/>
        </p:blipFill>
        <p:spPr>
          <a:xfrm>
            <a:off x="7479102" y="167557"/>
            <a:ext cx="4942306" cy="3175178"/>
          </a:xfrm>
          <a:prstGeom prst="rect">
            <a:avLst/>
          </a:prstGeom>
        </p:spPr>
      </p:pic>
      <p:pic>
        <p:nvPicPr>
          <p:cNvPr id="12" name="Picture 11">
            <a:extLst>
              <a:ext uri="{FF2B5EF4-FFF2-40B4-BE49-F238E27FC236}">
                <a16:creationId xmlns:a16="http://schemas.microsoft.com/office/drawing/2014/main" id="{A94F922B-B667-498E-9608-47EFB565A31D}"/>
              </a:ext>
            </a:extLst>
          </p:cNvPr>
          <p:cNvPicPr>
            <a:picLocks noChangeAspect="1"/>
          </p:cNvPicPr>
          <p:nvPr userDrawn="1"/>
        </p:nvPicPr>
        <p:blipFill>
          <a:blip r:embed="rId4"/>
          <a:stretch>
            <a:fillRect/>
          </a:stretch>
        </p:blipFill>
        <p:spPr>
          <a:xfrm>
            <a:off x="3551093" y="338509"/>
            <a:ext cx="5279594" cy="1487553"/>
          </a:xfrm>
          <a:prstGeom prst="rect">
            <a:avLst/>
          </a:prstGeom>
        </p:spPr>
      </p:pic>
      <p:pic>
        <p:nvPicPr>
          <p:cNvPr id="13" name="Picture 12">
            <a:extLst>
              <a:ext uri="{FF2B5EF4-FFF2-40B4-BE49-F238E27FC236}">
                <a16:creationId xmlns:a16="http://schemas.microsoft.com/office/drawing/2014/main" id="{5A1D3FF5-665D-4CB6-A55A-969D63B6505A}"/>
              </a:ext>
            </a:extLst>
          </p:cNvPr>
          <p:cNvPicPr>
            <a:picLocks noChangeAspect="1"/>
          </p:cNvPicPr>
          <p:nvPr userDrawn="1"/>
        </p:nvPicPr>
        <p:blipFill>
          <a:blip r:embed="rId5"/>
          <a:stretch>
            <a:fillRect/>
          </a:stretch>
        </p:blipFill>
        <p:spPr>
          <a:xfrm>
            <a:off x="1350246" y="2948519"/>
            <a:ext cx="9681287" cy="2017951"/>
          </a:xfrm>
          <a:prstGeom prst="rect">
            <a:avLst/>
          </a:prstGeom>
        </p:spPr>
      </p:pic>
    </p:spTree>
    <p:extLst>
      <p:ext uri="{BB962C8B-B14F-4D97-AF65-F5344CB8AC3E}">
        <p14:creationId xmlns:p14="http://schemas.microsoft.com/office/powerpoint/2010/main" val="26337006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1000" fill="hold"/>
                                        <p:tgtEl>
                                          <p:spTgt spid="13"/>
                                        </p:tgtEl>
                                        <p:attrNameLst>
                                          <p:attrName>ppt_x</p:attrName>
                                        </p:attrNameLst>
                                      </p:cBhvr>
                                      <p:tavLst>
                                        <p:tav tm="0">
                                          <p:val>
                                            <p:strVal val="#ppt_x"/>
                                          </p:val>
                                        </p:tav>
                                        <p:tav tm="100000">
                                          <p:val>
                                            <p:strVal val="#ppt_x"/>
                                          </p:val>
                                        </p:tav>
                                      </p:tavLst>
                                    </p:anim>
                                    <p:anim calcmode="lin" valueType="num">
                                      <p:cBhvr additive="base">
                                        <p:cTn id="15"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8ECD41-09DD-4EDA-B11C-5E001CF0FD48}"/>
              </a:ext>
            </a:extLst>
          </p:cNvPr>
          <p:cNvSpPr/>
          <p:nvPr userDrawn="1"/>
        </p:nvSpPr>
        <p:spPr>
          <a:xfrm>
            <a:off x="811354" y="1045668"/>
            <a:ext cx="10503190" cy="4958213"/>
          </a:xfrm>
          <a:prstGeom prst="rect">
            <a:avLst/>
          </a:prstGeom>
          <a:solidFill>
            <a:srgbClr val="00713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63EB7D1-8206-4EDE-B9EB-68265243DA49}"/>
              </a:ext>
            </a:extLst>
          </p:cNvPr>
          <p:cNvPicPr>
            <a:picLocks noChangeAspect="1"/>
          </p:cNvPicPr>
          <p:nvPr userDrawn="1"/>
        </p:nvPicPr>
        <p:blipFill>
          <a:blip r:embed="rId2"/>
          <a:stretch>
            <a:fillRect/>
          </a:stretch>
        </p:blipFill>
        <p:spPr>
          <a:xfrm>
            <a:off x="877456" y="1148198"/>
            <a:ext cx="2129123" cy="548627"/>
          </a:xfrm>
          <a:prstGeom prst="rect">
            <a:avLst/>
          </a:prstGeom>
        </p:spPr>
      </p:pic>
    </p:spTree>
    <p:extLst>
      <p:ext uri="{BB962C8B-B14F-4D97-AF65-F5344CB8AC3E}">
        <p14:creationId xmlns:p14="http://schemas.microsoft.com/office/powerpoint/2010/main" val="10702651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7" name="Picture 6" descr="A picture containing chain&#10;&#10;Description automatically generated">
            <a:extLst>
              <a:ext uri="{FF2B5EF4-FFF2-40B4-BE49-F238E27FC236}">
                <a16:creationId xmlns:a16="http://schemas.microsoft.com/office/drawing/2014/main" id="{5AF91938-00C9-4F16-A604-B5E830DB7D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261"/>
          <a:stretch/>
        </p:blipFill>
        <p:spPr>
          <a:xfrm>
            <a:off x="9283487" y="106201"/>
            <a:ext cx="2908513" cy="3210103"/>
          </a:xfrm>
          <a:prstGeom prst="rect">
            <a:avLst/>
          </a:prstGeom>
        </p:spPr>
      </p:pic>
      <p:pic>
        <p:nvPicPr>
          <p:cNvPr id="8" name="Picture 7" descr="A picture containing chain&#10;&#10;Description automatically generated">
            <a:extLst>
              <a:ext uri="{FF2B5EF4-FFF2-40B4-BE49-F238E27FC236}">
                <a16:creationId xmlns:a16="http://schemas.microsoft.com/office/drawing/2014/main" id="{C154319F-AF5D-46C7-A5CE-957727E538C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1308"/>
          <a:stretch/>
        </p:blipFill>
        <p:spPr>
          <a:xfrm>
            <a:off x="29169" y="106201"/>
            <a:ext cx="2791165" cy="3210103"/>
          </a:xfrm>
          <a:prstGeom prst="rect">
            <a:avLst/>
          </a:prstGeom>
        </p:spPr>
      </p:pic>
      <p:sp>
        <p:nvSpPr>
          <p:cNvPr id="9" name="PHẠM DUYÊN">
            <a:extLst>
              <a:ext uri="{FF2B5EF4-FFF2-40B4-BE49-F238E27FC236}">
                <a16:creationId xmlns:a16="http://schemas.microsoft.com/office/drawing/2014/main" id="{A8DD320D-DDF7-485A-936D-F90CA20213E3}"/>
              </a:ext>
            </a:extLst>
          </p:cNvPr>
          <p:cNvSpPr/>
          <p:nvPr userDrawn="1"/>
        </p:nvSpPr>
        <p:spPr>
          <a:xfrm flipH="1">
            <a:off x="95841" y="6343750"/>
            <a:ext cx="12010433" cy="436724"/>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5FB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ahoma" panose="020B0604030504040204" pitchFamily="34" charset="0"/>
              <a:ea typeface="思源黑体 CN Regular" panose="020B0500000000000000" pitchFamily="34" charset="-122"/>
              <a:cs typeface="Tahoma" panose="020B0604030504040204" pitchFamily="34" charset="0"/>
              <a:sym typeface="思源黑体 CN Regular" panose="020B0500000000000000" pitchFamily="34" charset="-122"/>
            </a:endParaRPr>
          </a:p>
        </p:txBody>
      </p:sp>
      <p:pic>
        <p:nvPicPr>
          <p:cNvPr id="10" name="Picture 9" descr="A picture containing text&#10;&#10;Description automatically generated">
            <a:extLst>
              <a:ext uri="{FF2B5EF4-FFF2-40B4-BE49-F238E27FC236}">
                <a16:creationId xmlns:a16="http://schemas.microsoft.com/office/drawing/2014/main" id="{72DD2B9F-F180-4F30-8EE4-F18063FE9F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9873777" y="4159324"/>
            <a:ext cx="2393163" cy="2393163"/>
          </a:xfrm>
          <a:prstGeom prst="rect">
            <a:avLst/>
          </a:prstGeom>
        </p:spPr>
      </p:pic>
      <p:pic>
        <p:nvPicPr>
          <p:cNvPr id="12" name="Picture 11">
            <a:extLst>
              <a:ext uri="{FF2B5EF4-FFF2-40B4-BE49-F238E27FC236}">
                <a16:creationId xmlns:a16="http://schemas.microsoft.com/office/drawing/2014/main" id="{88781376-33F1-432D-9453-A43E3D713C8F}"/>
              </a:ext>
            </a:extLst>
          </p:cNvPr>
          <p:cNvPicPr>
            <a:picLocks noChangeAspect="1"/>
          </p:cNvPicPr>
          <p:nvPr userDrawn="1"/>
        </p:nvPicPr>
        <p:blipFill>
          <a:blip r:embed="rId4"/>
          <a:stretch>
            <a:fillRect/>
          </a:stretch>
        </p:blipFill>
        <p:spPr>
          <a:xfrm>
            <a:off x="2731850" y="1212610"/>
            <a:ext cx="6728299" cy="1896660"/>
          </a:xfrm>
          <a:prstGeom prst="rect">
            <a:avLst/>
          </a:prstGeom>
        </p:spPr>
      </p:pic>
    </p:spTree>
    <p:extLst>
      <p:ext uri="{BB962C8B-B14F-4D97-AF65-F5344CB8AC3E}">
        <p14:creationId xmlns:p14="http://schemas.microsoft.com/office/powerpoint/2010/main" val="38002629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1846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22" name="9">
            <a:extLst>
              <a:ext uri="{FF2B5EF4-FFF2-40B4-BE49-F238E27FC236}">
                <a16:creationId xmlns:a16="http://schemas.microsoft.com/office/drawing/2014/main" id="{B8A93CC6-31C5-489D-97D8-85E830C390B1}"/>
              </a:ext>
            </a:extLst>
          </p:cNvPr>
          <p:cNvGrpSpPr/>
          <p:nvPr userDrawn="1"/>
        </p:nvGrpSpPr>
        <p:grpSpPr>
          <a:xfrm>
            <a:off x="2247900" y="257698"/>
            <a:ext cx="7620000" cy="400110"/>
            <a:chOff x="2286000" y="530480"/>
            <a:chExt cx="7620000" cy="400110"/>
          </a:xfrm>
        </p:grpSpPr>
        <p:sp>
          <p:nvSpPr>
            <p:cNvPr id="23" name="5">
              <a:extLst>
                <a:ext uri="{FF2B5EF4-FFF2-40B4-BE49-F238E27FC236}">
                  <a16:creationId xmlns:a16="http://schemas.microsoft.com/office/drawing/2014/main" id="{68C64716-182E-4B79-8968-660DFA366A14}"/>
                </a:ext>
              </a:extLst>
            </p:cNvPr>
            <p:cNvSpPr/>
            <p:nvPr/>
          </p:nvSpPr>
          <p:spPr>
            <a:xfrm>
              <a:off x="2286000" y="530480"/>
              <a:ext cx="7620000" cy="385730"/>
            </a:xfrm>
            <a:prstGeom prst="rect">
              <a:avLst/>
            </a:prstGeom>
            <a:solidFill>
              <a:srgbClr val="5FB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6">
              <a:extLst>
                <a:ext uri="{FF2B5EF4-FFF2-40B4-BE49-F238E27FC236}">
                  <a16:creationId xmlns:a16="http://schemas.microsoft.com/office/drawing/2014/main" id="{956F3217-E817-4979-9390-4DD15D01ED3B}"/>
                </a:ext>
              </a:extLst>
            </p:cNvPr>
            <p:cNvSpPr txBox="1"/>
            <p:nvPr/>
          </p:nvSpPr>
          <p:spPr>
            <a:xfrm>
              <a:off x="4771976" y="530480"/>
              <a:ext cx="2648048" cy="400110"/>
            </a:xfrm>
            <a:prstGeom prst="rect">
              <a:avLst/>
            </a:prstGeom>
            <a:noFill/>
            <a:ln>
              <a:noFill/>
            </a:ln>
          </p:spPr>
          <p:txBody>
            <a:bodyPr wrap="square" rtlCol="0">
              <a:spAutoFit/>
            </a:bodyPr>
            <a:lstStyle/>
            <a:p>
              <a:pPr algn="dist"/>
              <a:r>
                <a:rPr lang="en-US" altLang="zh-CN"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ĐỌC MỞ RỘNG</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3" name="Group 2">
            <a:extLst>
              <a:ext uri="{FF2B5EF4-FFF2-40B4-BE49-F238E27FC236}">
                <a16:creationId xmlns:a16="http://schemas.microsoft.com/office/drawing/2014/main" id="{D1105E1A-09A1-4725-A1F5-4D819CB0ADF5}"/>
              </a:ext>
            </a:extLst>
          </p:cNvPr>
          <p:cNvGrpSpPr/>
          <p:nvPr userDrawn="1"/>
        </p:nvGrpSpPr>
        <p:grpSpPr>
          <a:xfrm>
            <a:off x="253799" y="259752"/>
            <a:ext cx="882787" cy="1116422"/>
            <a:chOff x="253799" y="259752"/>
            <a:chExt cx="882787" cy="1116422"/>
          </a:xfrm>
        </p:grpSpPr>
        <p:sp>
          <p:nvSpPr>
            <p:cNvPr id="26" name="51">
              <a:extLst>
                <a:ext uri="{FF2B5EF4-FFF2-40B4-BE49-F238E27FC236}">
                  <a16:creationId xmlns:a16="http://schemas.microsoft.com/office/drawing/2014/main" id="{966F2A24-6C51-4E00-84FE-A753F4FB0B20}"/>
                </a:ext>
              </a:extLst>
            </p:cNvPr>
            <p:cNvSpPr/>
            <p:nvPr/>
          </p:nvSpPr>
          <p:spPr>
            <a:xfrm>
              <a:off x="253799" y="259752"/>
              <a:ext cx="571915" cy="891155"/>
            </a:xfrm>
            <a:prstGeom prst="rect">
              <a:avLst/>
            </a:prstGeom>
            <a:solidFill>
              <a:srgbClr val="5FB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Picture 1">
              <a:extLst>
                <a:ext uri="{FF2B5EF4-FFF2-40B4-BE49-F238E27FC236}">
                  <a16:creationId xmlns:a16="http://schemas.microsoft.com/office/drawing/2014/main" id="{35DB3902-B8CB-45CF-A95E-A99400D35BA2}"/>
                </a:ext>
              </a:extLst>
            </p:cNvPr>
            <p:cNvPicPr>
              <a:picLocks noChangeAspect="1"/>
            </p:cNvPicPr>
            <p:nvPr userDrawn="1"/>
          </p:nvPicPr>
          <p:blipFill>
            <a:blip r:embed="rId2"/>
            <a:stretch>
              <a:fillRect/>
            </a:stretch>
          </p:blipFill>
          <p:spPr>
            <a:xfrm>
              <a:off x="465741" y="705329"/>
              <a:ext cx="670845" cy="670845"/>
            </a:xfrm>
            <a:prstGeom prst="rect">
              <a:avLst/>
            </a:prstGeom>
          </p:spPr>
        </p:pic>
      </p:grpSp>
    </p:spTree>
    <p:extLst>
      <p:ext uri="{BB962C8B-B14F-4D97-AF65-F5344CB8AC3E}">
        <p14:creationId xmlns:p14="http://schemas.microsoft.com/office/powerpoint/2010/main" val="7447404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childTnLst>
                          </p:cTn>
                        </p:par>
                        <p:par>
                          <p:cTn id="8" fill="hold">
                            <p:stCondLst>
                              <p:cond delay="1500"/>
                            </p:stCondLst>
                            <p:childTnLst>
                              <p:par>
                                <p:cTn id="9" presetID="55"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strVal val="#ppt_w*0.7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2CC9FD-61D8-4C96-9465-CB2A71A6E72F}"/>
              </a:ext>
            </a:extLst>
          </p:cNvPr>
          <p:cNvPicPr>
            <a:picLocks noChangeAspect="1"/>
          </p:cNvPicPr>
          <p:nvPr userDrawn="1"/>
        </p:nvPicPr>
        <p:blipFill>
          <a:blip r:embed="rId2"/>
          <a:stretch>
            <a:fillRect/>
          </a:stretch>
        </p:blipFill>
        <p:spPr>
          <a:xfrm>
            <a:off x="2230045" y="1606138"/>
            <a:ext cx="7643732" cy="3645724"/>
          </a:xfrm>
          <a:prstGeom prst="rect">
            <a:avLst/>
          </a:prstGeom>
        </p:spPr>
      </p:pic>
      <p:pic>
        <p:nvPicPr>
          <p:cNvPr id="9" name="Picture 8" descr="A picture containing chain&#10;&#10;Description automatically generated">
            <a:extLst>
              <a:ext uri="{FF2B5EF4-FFF2-40B4-BE49-F238E27FC236}">
                <a16:creationId xmlns:a16="http://schemas.microsoft.com/office/drawing/2014/main" id="{1D57116B-CF42-4CB7-A899-F270DDEE907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261"/>
          <a:stretch/>
        </p:blipFill>
        <p:spPr>
          <a:xfrm>
            <a:off x="9283487" y="106201"/>
            <a:ext cx="2908513" cy="3210103"/>
          </a:xfrm>
          <a:prstGeom prst="rect">
            <a:avLst/>
          </a:prstGeom>
        </p:spPr>
      </p:pic>
      <p:pic>
        <p:nvPicPr>
          <p:cNvPr id="10" name="Picture 9" descr="A picture containing chain&#10;&#10;Description automatically generated">
            <a:extLst>
              <a:ext uri="{FF2B5EF4-FFF2-40B4-BE49-F238E27FC236}">
                <a16:creationId xmlns:a16="http://schemas.microsoft.com/office/drawing/2014/main" id="{8A34522D-4F8F-4E02-9E4C-0D0C3536EB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1308"/>
          <a:stretch/>
        </p:blipFill>
        <p:spPr>
          <a:xfrm>
            <a:off x="29169" y="106201"/>
            <a:ext cx="2791165" cy="3210103"/>
          </a:xfrm>
          <a:prstGeom prst="rect">
            <a:avLst/>
          </a:prstGeom>
        </p:spPr>
      </p:pic>
      <p:sp>
        <p:nvSpPr>
          <p:cNvPr id="11" name="PHẠM DUYÊN">
            <a:extLst>
              <a:ext uri="{FF2B5EF4-FFF2-40B4-BE49-F238E27FC236}">
                <a16:creationId xmlns:a16="http://schemas.microsoft.com/office/drawing/2014/main" id="{56AE28EF-10C1-4475-B0B5-0BA2BC1D7CD2}"/>
              </a:ext>
            </a:extLst>
          </p:cNvPr>
          <p:cNvSpPr/>
          <p:nvPr userDrawn="1"/>
        </p:nvSpPr>
        <p:spPr>
          <a:xfrm flipH="1">
            <a:off x="95841" y="6343750"/>
            <a:ext cx="12010433" cy="436724"/>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5FB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pic>
        <p:nvPicPr>
          <p:cNvPr id="12" name="Picture 11" descr="A picture containing text&#10;&#10;Description automatically generated">
            <a:extLst>
              <a:ext uri="{FF2B5EF4-FFF2-40B4-BE49-F238E27FC236}">
                <a16:creationId xmlns:a16="http://schemas.microsoft.com/office/drawing/2014/main" id="{EA53217E-9FFC-4904-BC54-3E5ACE8E2C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9873777" y="4159324"/>
            <a:ext cx="2393163" cy="2393163"/>
          </a:xfrm>
          <a:prstGeom prst="rect">
            <a:avLst/>
          </a:prstGeom>
        </p:spPr>
      </p:pic>
    </p:spTree>
    <p:extLst>
      <p:ext uri="{BB962C8B-B14F-4D97-AF65-F5344CB8AC3E}">
        <p14:creationId xmlns:p14="http://schemas.microsoft.com/office/powerpoint/2010/main" val="1633609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8730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90558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2CCCAF-BEEF-49E2-9123-4CA6DB5F95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3223FA-853A-4C83-9428-974CE5D077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C41381-5CB5-485C-BDC0-E2E6648561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C983D2-444E-48E6-8809-C00877EE43FD}" type="datetimeFigureOut">
              <a:rPr lang="en-US" smtClean="0"/>
              <a:t>10/22/2021</a:t>
            </a:fld>
            <a:endParaRPr lang="en-US"/>
          </a:p>
        </p:txBody>
      </p:sp>
      <p:sp>
        <p:nvSpPr>
          <p:cNvPr id="5" name="Footer Placeholder 4">
            <a:extLst>
              <a:ext uri="{FF2B5EF4-FFF2-40B4-BE49-F238E27FC236}">
                <a16:creationId xmlns:a16="http://schemas.microsoft.com/office/drawing/2014/main" id="{C887E0BD-D7C9-47CB-BD27-560AE5F809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219743-B998-4228-94D3-9A1AF11A7D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49BBDC-868E-4F39-A31A-71850A83D501}" type="slidenum">
              <a:rPr lang="en-US" smtClean="0"/>
              <a:t>‹#›</a:t>
            </a:fld>
            <a:endParaRPr lang="en-US"/>
          </a:p>
        </p:txBody>
      </p:sp>
    </p:spTree>
    <p:extLst>
      <p:ext uri="{BB962C8B-B14F-4D97-AF65-F5344CB8AC3E}">
        <p14:creationId xmlns:p14="http://schemas.microsoft.com/office/powerpoint/2010/main" val="4114765852"/>
      </p:ext>
    </p:extLst>
  </p:cSld>
  <p:clrMap bg1="lt1" tx1="dk1" bg2="lt2" tx2="dk2" accent1="accent1" accent2="accent2" accent3="accent3" accent4="accent4" accent5="accent5" accent6="accent6" hlink="hlink" folHlink="folHlink"/>
  <p:sldLayoutIdLst>
    <p:sldLayoutId id="2147483660" r:id="rId1"/>
    <p:sldLayoutId id="2147483664" r:id="rId2"/>
    <p:sldLayoutId id="2147483665" r:id="rId3"/>
    <p:sldLayoutId id="2147483650" r:id="rId4"/>
    <p:sldLayoutId id="2147483666" r:id="rId5"/>
    <p:sldLayoutId id="2147483663" r:id="rId6"/>
    <p:sldLayoutId id="2147483668" r:id="rId7"/>
    <p:sldLayoutId id="2147483669" r:id="rId8"/>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5.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6" Type="http://schemas.microsoft.com/office/2007/relationships/hdphoto" Target="../media/hdphoto1.wdp"/><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14.pn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slideLayout" Target="../slideLayouts/slideLayout5.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2" Type="http://schemas.openxmlformats.org/officeDocument/2006/relationships/tags" Target="../tags/tag15.xml"/><Relationship Id="rId16" Type="http://schemas.microsoft.com/office/2007/relationships/hdphoto" Target="../media/hdphoto1.wdp"/><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image" Target="../media/image14.png"/><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8109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0BD54A-0343-4208-BB69-370771182DA7}"/>
              </a:ext>
            </a:extLst>
          </p:cNvPr>
          <p:cNvSpPr txBox="1"/>
          <p:nvPr/>
        </p:nvSpPr>
        <p:spPr>
          <a:xfrm>
            <a:off x="4966447" y="5131398"/>
            <a:ext cx="2259106" cy="707886"/>
          </a:xfrm>
          <a:prstGeom prst="rect">
            <a:avLst/>
          </a:prstGeom>
          <a:noFill/>
        </p:spPr>
        <p:txBody>
          <a:bodyPr wrap="square" rtlCol="0">
            <a:spAutoFit/>
          </a:bodyPr>
          <a:lstStyle/>
          <a:p>
            <a:pPr algn="ctr"/>
            <a:r>
              <a:rPr lang="en-US" sz="4000" dirty="0">
                <a:solidFill>
                  <a:schemeClr val="tx1">
                    <a:lumMod val="75000"/>
                    <a:lumOff val="25000"/>
                  </a:schemeClr>
                </a:solidFill>
                <a:latin typeface="HP-167" panose="020B0803050302020204" pitchFamily="34" charset="0"/>
              </a:rPr>
              <a:t>TIẾT 6</a:t>
            </a:r>
          </a:p>
        </p:txBody>
      </p:sp>
    </p:spTree>
    <p:extLst>
      <p:ext uri="{BB962C8B-B14F-4D97-AF65-F5344CB8AC3E}">
        <p14:creationId xmlns:p14="http://schemas.microsoft.com/office/powerpoint/2010/main" val="10439604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a:extLst>
              <a:ext uri="{FF2B5EF4-FFF2-40B4-BE49-F238E27FC236}">
                <a16:creationId xmlns:a16="http://schemas.microsoft.com/office/drawing/2014/main" id="{7A9D9D84-FD1F-4AB7-9F40-1A88B12B3D81}"/>
              </a:ext>
            </a:extLst>
          </p:cNvPr>
          <p:cNvSpPr/>
          <p:nvPr>
            <p:custDataLst>
              <p:tags r:id="rId1"/>
            </p:custDataLst>
          </p:nvPr>
        </p:nvSpPr>
        <p:spPr>
          <a:xfrm>
            <a:off x="4280034" y="3238391"/>
            <a:ext cx="3555732" cy="33616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5">
            <a:extLst>
              <a:ext uri="{FF2B5EF4-FFF2-40B4-BE49-F238E27FC236}">
                <a16:creationId xmlns:a16="http://schemas.microsoft.com/office/drawing/2014/main" id="{9CF9BFE5-0961-4ECD-8098-10051A0386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6147" y="3555888"/>
            <a:ext cx="3120683" cy="2512150"/>
          </a:xfrm>
          <a:prstGeom prst="rect">
            <a:avLst/>
          </a:prstGeom>
        </p:spPr>
      </p:pic>
    </p:spTree>
    <p:extLst>
      <p:ext uri="{BB962C8B-B14F-4D97-AF65-F5344CB8AC3E}">
        <p14:creationId xmlns:p14="http://schemas.microsoft.com/office/powerpoint/2010/main" val="7180241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5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ppt_x</p:attrName>
                                        </p:attrNameLst>
                                      </p:cBhvr>
                                      <p:tavLst>
                                        <p:tav tm="0">
                                          <p:val>
                                            <p:fltVal val="0.5"/>
                                          </p:val>
                                        </p:tav>
                                        <p:tav tm="100000">
                                          <p:val>
                                            <p:strVal val="#ppt_x"/>
                                          </p:val>
                                        </p:tav>
                                      </p:tavLst>
                                    </p:anim>
                                    <p:anim calcmode="lin" valueType="num">
                                      <p:cBhvr>
                                        <p:cTn id="16"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77A309-DA0B-494E-B7CA-47D2D2DB652F}"/>
              </a:ext>
            </a:extLst>
          </p:cNvPr>
          <p:cNvPicPr>
            <a:picLocks noChangeAspect="1"/>
          </p:cNvPicPr>
          <p:nvPr/>
        </p:nvPicPr>
        <p:blipFill>
          <a:blip r:embed="rId2"/>
          <a:stretch>
            <a:fillRect/>
          </a:stretch>
        </p:blipFill>
        <p:spPr>
          <a:xfrm>
            <a:off x="2392018" y="1510518"/>
            <a:ext cx="6724471" cy="4224894"/>
          </a:xfrm>
          <a:prstGeom prst="rect">
            <a:avLst/>
          </a:prstGeom>
        </p:spPr>
      </p:pic>
    </p:spTree>
    <p:extLst>
      <p:ext uri="{BB962C8B-B14F-4D97-AF65-F5344CB8AC3E}">
        <p14:creationId xmlns:p14="http://schemas.microsoft.com/office/powerpoint/2010/main" val="42948289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7">
            <a:extLst>
              <a:ext uri="{FF2B5EF4-FFF2-40B4-BE49-F238E27FC236}">
                <a16:creationId xmlns:a16="http://schemas.microsoft.com/office/drawing/2014/main" id="{6B6EF2CE-7433-4CF6-B5F9-3567E5676D0E}"/>
              </a:ext>
            </a:extLst>
          </p:cNvPr>
          <p:cNvSpPr/>
          <p:nvPr/>
        </p:nvSpPr>
        <p:spPr>
          <a:xfrm>
            <a:off x="1236221" y="778333"/>
            <a:ext cx="10507759" cy="1292837"/>
          </a:xfrm>
          <a:prstGeom prst="rect">
            <a:avLst/>
          </a:prstGeom>
          <a:solidFill>
            <a:schemeClr val="bg1">
              <a:alpha val="73333"/>
            </a:schemeClr>
          </a:solidFill>
          <a:ln w="28575">
            <a:solidFill>
              <a:srgbClr val="8C9AB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TextBox 2">
            <a:extLst>
              <a:ext uri="{FF2B5EF4-FFF2-40B4-BE49-F238E27FC236}">
                <a16:creationId xmlns:a16="http://schemas.microsoft.com/office/drawing/2014/main" id="{DA1E5BA9-AD9C-4B15-BD60-FF5A7D13D13C}"/>
              </a:ext>
            </a:extLst>
          </p:cNvPr>
          <p:cNvSpPr txBox="1"/>
          <p:nvPr/>
        </p:nvSpPr>
        <p:spPr>
          <a:xfrm>
            <a:off x="1270159" y="747732"/>
            <a:ext cx="10368978" cy="1323439"/>
          </a:xfrm>
          <a:prstGeom prst="rect">
            <a:avLst/>
          </a:prstGeom>
          <a:noFill/>
        </p:spPr>
        <p:txBody>
          <a:bodyPr wrap="square">
            <a:spAutoFit/>
          </a:bodyPr>
          <a:lstStyle/>
          <a:p>
            <a:r>
              <a:rPr lang="en-US" sz="4000" b="1" dirty="0">
                <a:solidFill>
                  <a:srgbClr val="F65E00"/>
                </a:solidFill>
                <a:latin typeface="HP-167" panose="020B0803050302020204" pitchFamily="34" charset="0"/>
                <a:ea typeface="Arial-Rounded" panose="020B0500000000000000" pitchFamily="34" charset="0"/>
                <a:cs typeface="Arial-Rounded" panose="020B0500000000000000" pitchFamily="34" charset="0"/>
              </a:rPr>
              <a:t>1. </a:t>
            </a:r>
            <a:r>
              <a:rPr lang="en-US" sz="4000"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Tìm</a:t>
            </a:r>
            <a:r>
              <a:rPr lang="en-US" sz="4000"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một</a:t>
            </a:r>
            <a:r>
              <a:rPr lang="en-US" sz="4000"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câu</a:t>
            </a:r>
            <a:r>
              <a:rPr lang="en-US" sz="4000"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4000"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về</a:t>
            </a:r>
            <a:r>
              <a:rPr lang="en-US" sz="4000"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trường</a:t>
            </a:r>
            <a:r>
              <a:rPr lang="en-US" sz="4000"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học</a:t>
            </a:r>
            <a:r>
              <a:rPr lang="en-US" sz="4000"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Chia </a:t>
            </a:r>
            <a:r>
              <a:rPr lang="en-US" sz="4000"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sẻ</a:t>
            </a:r>
            <a:r>
              <a:rPr lang="en-US" sz="4000"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thông</a:t>
            </a:r>
            <a:r>
              <a:rPr lang="en-US" sz="4000"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tin </a:t>
            </a:r>
            <a:r>
              <a:rPr lang="en-US" sz="4000"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về</a:t>
            </a:r>
            <a:r>
              <a:rPr lang="en-US" sz="4000"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câu</a:t>
            </a:r>
            <a:r>
              <a:rPr lang="en-US" sz="4000"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4000"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dựa</a:t>
            </a:r>
            <a:r>
              <a:rPr lang="en-US" sz="4000"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trên</a:t>
            </a:r>
            <a:r>
              <a:rPr lang="en-US" sz="4000"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gợi</a:t>
            </a:r>
            <a:r>
              <a:rPr lang="en-US" sz="4000"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ý </a:t>
            </a:r>
            <a:r>
              <a:rPr lang="en-US" sz="4000"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sau</a:t>
            </a:r>
            <a:r>
              <a:rPr lang="en-US" sz="4000"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4000" b="1" dirty="0">
              <a:ln w="0"/>
              <a:solidFill>
                <a:srgbClr val="168B88"/>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2">
            <a:extLst>
              <a:ext uri="{FF2B5EF4-FFF2-40B4-BE49-F238E27FC236}">
                <a16:creationId xmlns:a16="http://schemas.microsoft.com/office/drawing/2014/main" id="{9C64CA50-D3B3-4BFB-B18B-BEB745367222}"/>
              </a:ext>
            </a:extLst>
          </p:cNvPr>
          <p:cNvSpPr>
            <a:spLocks noChangeArrowheads="1"/>
          </p:cNvSpPr>
          <p:nvPr>
            <p:custDataLst>
              <p:tags r:id="rId1"/>
            </p:custDataLst>
          </p:nvPr>
        </p:nvSpPr>
        <p:spPr bwMode="auto">
          <a:xfrm rot="1805303" flipH="1">
            <a:off x="3452887" y="2774918"/>
            <a:ext cx="781616" cy="673687"/>
          </a:xfrm>
          <a:prstGeom prst="triangle">
            <a:avLst>
              <a:gd name="adj" fmla="val 50000"/>
            </a:avLst>
          </a:prstGeom>
          <a:solidFill>
            <a:srgbClr val="58CDD0">
              <a:lumMod val="40000"/>
              <a:lumOff val="60000"/>
            </a:srgbClr>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just" defTabSz="914400" eaLnBrk="1" fontAlgn="auto" latinLnBrk="0" hangingPunct="1">
              <a:lnSpc>
                <a:spcPct val="13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0" name="1">
            <a:extLst>
              <a:ext uri="{FF2B5EF4-FFF2-40B4-BE49-F238E27FC236}">
                <a16:creationId xmlns:a16="http://schemas.microsoft.com/office/drawing/2014/main" id="{366E507A-2A5C-4C7A-98ED-39F664E3B654}"/>
              </a:ext>
            </a:extLst>
          </p:cNvPr>
          <p:cNvSpPr>
            <a:spLocks/>
          </p:cNvSpPr>
          <p:nvPr>
            <p:custDataLst>
              <p:tags r:id="rId2"/>
            </p:custDataLst>
          </p:nvPr>
        </p:nvSpPr>
        <p:spPr bwMode="auto">
          <a:xfrm>
            <a:off x="2838389" y="2426759"/>
            <a:ext cx="1039252" cy="1197665"/>
          </a:xfrm>
          <a:custGeom>
            <a:avLst/>
            <a:gdLst>
              <a:gd name="T0" fmla="*/ 477 w 1030516"/>
              <a:gd name="T1" fmla="*/ 0 h 1186577"/>
              <a:gd name="T2" fmla="*/ 678091 w 1030516"/>
              <a:gd name="T3" fmla="*/ 389224 h 1186577"/>
              <a:gd name="T4" fmla="*/ 0 w 1030516"/>
              <a:gd name="T5" fmla="*/ 783469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rgbClr val="0F80CC"/>
          </a:solidFill>
          <a:ln>
            <a:noFill/>
          </a:ln>
        </p:spPr>
        <p:txBody>
          <a:bodyPr rIns="432000"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srgbClr val="FFFFFF"/>
                </a:solidFill>
                <a:effectLst/>
                <a:uLnTx/>
                <a:uFillTx/>
                <a:latin typeface="+mn-lt"/>
                <a:ea typeface="+mn-ea"/>
                <a:cs typeface="+mn-ea"/>
                <a:sym typeface="+mn-lt"/>
              </a:rPr>
              <a:t>A</a:t>
            </a:r>
            <a:endParaRPr kumimoji="0" lang="zh-CN" altLang="en-US" sz="2800" b="0" i="0" u="none" strike="noStrike" kern="0" cap="none" spc="0" normalizeH="0" baseline="0" noProof="0" dirty="0">
              <a:ln>
                <a:noFill/>
              </a:ln>
              <a:solidFill>
                <a:srgbClr val="FFFFFF"/>
              </a:solidFill>
              <a:effectLst/>
              <a:uLnTx/>
              <a:uFillTx/>
              <a:latin typeface="+mn-lt"/>
              <a:ea typeface="+mn-ea"/>
              <a:cs typeface="+mn-ea"/>
              <a:sym typeface="+mn-lt"/>
            </a:endParaRPr>
          </a:p>
        </p:txBody>
      </p:sp>
      <p:sp>
        <p:nvSpPr>
          <p:cNvPr id="21" name="2">
            <a:extLst>
              <a:ext uri="{FF2B5EF4-FFF2-40B4-BE49-F238E27FC236}">
                <a16:creationId xmlns:a16="http://schemas.microsoft.com/office/drawing/2014/main" id="{62E66B0B-945D-4B2C-BA35-BB63C1C8A859}"/>
              </a:ext>
            </a:extLst>
          </p:cNvPr>
          <p:cNvSpPr/>
          <p:nvPr>
            <p:custDataLst>
              <p:tags r:id="rId3"/>
            </p:custDataLst>
          </p:nvPr>
        </p:nvSpPr>
        <p:spPr>
          <a:xfrm>
            <a:off x="4072609" y="2785362"/>
            <a:ext cx="2480629" cy="1287276"/>
          </a:xfrm>
          <a:prstGeom prst="rect">
            <a:avLst/>
          </a:prstGeom>
          <a:solidFill>
            <a:srgbClr val="FFFFFF"/>
          </a:solidFill>
          <a:effectLst/>
        </p:spPr>
        <p:txBody>
          <a:bodyPr anchor="ctr"/>
          <a:lstStyle/>
          <a:p>
            <a:pPr marL="0" marR="0" lvl="0" indent="0" algn="ctr" defTabSz="1219170" eaLnBrk="1" fontAlgn="auto" latinLnBrk="0" hangingPunct="1">
              <a:spcBef>
                <a:spcPts val="0"/>
              </a:spcBef>
              <a:spcAft>
                <a:spcPts val="0"/>
              </a:spcAft>
              <a:buClrTx/>
              <a:buSzTx/>
              <a:buFontTx/>
              <a:buNone/>
              <a:tabLst/>
              <a:defRPr/>
            </a:pPr>
            <a:r>
              <a:rPr kumimoji="0" lang="en-US" altLang="zh-CN" sz="2800" b="0" i="0" u="none" strike="noStrike" kern="0"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Tên</a:t>
            </a:r>
            <a:r>
              <a:rPr kumimoji="0" lang="en-US" altLang="zh-CN" sz="2800" b="0" i="0" u="none" strike="noStrike" kern="0" cap="none" spc="0" normalizeH="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0" cap="none" spc="0" normalizeH="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câu</a:t>
            </a:r>
            <a:r>
              <a:rPr kumimoji="0" lang="en-US" altLang="zh-CN" sz="2800" b="0" i="0" u="none" strike="noStrike" kern="0" cap="none" spc="0" normalizeH="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0" cap="none" spc="0" normalizeH="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chuyện</a:t>
            </a:r>
            <a:r>
              <a:rPr kumimoji="0" lang="en-US" altLang="zh-CN" sz="2800" b="0" i="0" u="none" strike="noStrike" kern="0" cap="none" spc="0" normalizeH="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0" cap="none" spc="0" normalizeH="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là</a:t>
            </a:r>
            <a:r>
              <a:rPr kumimoji="0" lang="en-US" altLang="zh-CN" sz="2800" b="0" i="0" u="none" strike="noStrike" kern="0" cap="none" spc="0" normalizeH="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0" cap="none" spc="0" normalizeH="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gì</a:t>
            </a:r>
            <a:r>
              <a:rPr lang="en-US" altLang="zh-CN" sz="2800" kern="0"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a:t>
            </a:r>
            <a:endParaRPr kumimoji="0" lang="zh-CN" altLang="en-US" sz="2800" b="0" i="0" u="none" strike="noStrike" kern="0"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2" name="1">
            <a:extLst>
              <a:ext uri="{FF2B5EF4-FFF2-40B4-BE49-F238E27FC236}">
                <a16:creationId xmlns:a16="http://schemas.microsoft.com/office/drawing/2014/main" id="{C554D757-7449-4C9E-BBC5-30A00350310F}"/>
              </a:ext>
            </a:extLst>
          </p:cNvPr>
          <p:cNvSpPr>
            <a:spLocks noChangeArrowheads="1"/>
          </p:cNvSpPr>
          <p:nvPr>
            <p:custDataLst>
              <p:tags r:id="rId4"/>
            </p:custDataLst>
          </p:nvPr>
        </p:nvSpPr>
        <p:spPr bwMode="auto">
          <a:xfrm rot="1805303" flipH="1">
            <a:off x="3801045" y="4465227"/>
            <a:ext cx="781616" cy="673686"/>
          </a:xfrm>
          <a:prstGeom prst="triangle">
            <a:avLst>
              <a:gd name="adj" fmla="val 50000"/>
            </a:avLst>
          </a:prstGeom>
          <a:solidFill>
            <a:srgbClr val="EC7070">
              <a:lumMod val="40000"/>
              <a:lumOff val="60000"/>
            </a:srgbClr>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just" defTabSz="914400" eaLnBrk="1" fontAlgn="auto" latinLnBrk="0" hangingPunct="1">
              <a:lnSpc>
                <a:spcPct val="13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3" name="2">
            <a:extLst>
              <a:ext uri="{FF2B5EF4-FFF2-40B4-BE49-F238E27FC236}">
                <a16:creationId xmlns:a16="http://schemas.microsoft.com/office/drawing/2014/main" id="{E3C36F11-78FF-4B95-A883-A6333EFF6218}"/>
              </a:ext>
            </a:extLst>
          </p:cNvPr>
          <p:cNvSpPr>
            <a:spLocks/>
          </p:cNvSpPr>
          <p:nvPr>
            <p:custDataLst>
              <p:tags r:id="rId5"/>
            </p:custDataLst>
          </p:nvPr>
        </p:nvSpPr>
        <p:spPr bwMode="auto">
          <a:xfrm>
            <a:off x="3184805" y="4118810"/>
            <a:ext cx="1039253" cy="1195924"/>
          </a:xfrm>
          <a:custGeom>
            <a:avLst/>
            <a:gdLst>
              <a:gd name="T0" fmla="*/ 666 w 1030516"/>
              <a:gd name="T1" fmla="*/ 0 h 1186577"/>
              <a:gd name="T2" fmla="*/ 947884 w 1030516"/>
              <a:gd name="T3" fmla="*/ 542219 h 1186577"/>
              <a:gd name="T4" fmla="*/ 0 w 1030516"/>
              <a:gd name="T5" fmla="*/ 1091432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rgbClr val="C1272D"/>
          </a:solidFill>
          <a:ln w="19050">
            <a:noFill/>
            <a:miter lim="800000"/>
            <a:headEnd/>
            <a:tailEnd/>
          </a:ln>
        </p:spPr>
        <p:txBody>
          <a:bodyPr rIns="43200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srgbClr val="FFFFFF"/>
                </a:solidFill>
                <a:effectLst/>
                <a:uLnTx/>
                <a:uFillTx/>
                <a:latin typeface="+mn-lt"/>
                <a:ea typeface="+mn-ea"/>
                <a:cs typeface="+mn-ea"/>
                <a:sym typeface="+mn-lt"/>
              </a:rPr>
              <a:t>C</a:t>
            </a:r>
            <a:endParaRPr kumimoji="0" lang="zh-CN" altLang="en-US" sz="2800" b="0" i="0" u="none" strike="noStrike" kern="0" cap="none" spc="0" normalizeH="0" baseline="0" noProof="0" dirty="0">
              <a:ln>
                <a:noFill/>
              </a:ln>
              <a:solidFill>
                <a:srgbClr val="FFFFFF"/>
              </a:solidFill>
              <a:effectLst/>
              <a:uLnTx/>
              <a:uFillTx/>
              <a:latin typeface="+mn-lt"/>
              <a:ea typeface="+mn-ea"/>
              <a:cs typeface="+mn-ea"/>
              <a:sym typeface="+mn-lt"/>
            </a:endParaRPr>
          </a:p>
        </p:txBody>
      </p:sp>
      <p:sp>
        <p:nvSpPr>
          <p:cNvPr id="24" name="1">
            <a:extLst>
              <a:ext uri="{FF2B5EF4-FFF2-40B4-BE49-F238E27FC236}">
                <a16:creationId xmlns:a16="http://schemas.microsoft.com/office/drawing/2014/main" id="{9C34A381-D282-4522-A8F2-46292AAE88C4}"/>
              </a:ext>
            </a:extLst>
          </p:cNvPr>
          <p:cNvSpPr/>
          <p:nvPr>
            <p:custDataLst>
              <p:tags r:id="rId6"/>
            </p:custDataLst>
          </p:nvPr>
        </p:nvSpPr>
        <p:spPr>
          <a:xfrm>
            <a:off x="4419028" y="4475671"/>
            <a:ext cx="2480628" cy="1278073"/>
          </a:xfrm>
          <a:prstGeom prst="rect">
            <a:avLst/>
          </a:prstGeom>
          <a:solidFill>
            <a:srgbClr val="FFFFFF"/>
          </a:solidFill>
          <a:effectLst/>
        </p:spPr>
        <p:txBody>
          <a:bodyPr anchor="ctr"/>
          <a:lstStyle/>
          <a:p>
            <a:pPr algn="ctr"/>
            <a:r>
              <a:rPr lang="en-US" sz="2800" dirty="0" err="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Điều</a:t>
            </a:r>
            <a:r>
              <a:rPr lang="en-US" sz="2800"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gì</a:t>
            </a:r>
            <a:r>
              <a:rPr lang="en-US" sz="2800"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diễn</a:t>
            </a:r>
            <a:r>
              <a:rPr lang="en-US" sz="2800"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 ra </a:t>
            </a:r>
            <a:r>
              <a:rPr lang="en-US" sz="2800" dirty="0" err="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tiếp</a:t>
            </a:r>
            <a:r>
              <a:rPr lang="en-US" sz="2800"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theo</a:t>
            </a:r>
            <a:r>
              <a:rPr lang="en-US" sz="2800"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5" name="2">
            <a:extLst>
              <a:ext uri="{FF2B5EF4-FFF2-40B4-BE49-F238E27FC236}">
                <a16:creationId xmlns:a16="http://schemas.microsoft.com/office/drawing/2014/main" id="{C065075F-0317-433C-96F9-DFC7DCB1B65F}"/>
              </a:ext>
            </a:extLst>
          </p:cNvPr>
          <p:cNvSpPr>
            <a:spLocks noChangeArrowheads="1"/>
          </p:cNvSpPr>
          <p:nvPr>
            <p:custDataLst>
              <p:tags r:id="rId7"/>
            </p:custDataLst>
          </p:nvPr>
        </p:nvSpPr>
        <p:spPr bwMode="auto">
          <a:xfrm rot="1805303" flipH="1">
            <a:off x="8398566" y="2970798"/>
            <a:ext cx="781616" cy="673686"/>
          </a:xfrm>
          <a:prstGeom prst="triangle">
            <a:avLst>
              <a:gd name="adj" fmla="val 50000"/>
            </a:avLst>
          </a:prstGeom>
          <a:solidFill>
            <a:srgbClr val="FFC305">
              <a:lumMod val="40000"/>
              <a:lumOff val="60000"/>
            </a:srgbClr>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just" defTabSz="914400" eaLnBrk="1" fontAlgn="auto" latinLnBrk="0" hangingPunct="1">
              <a:lnSpc>
                <a:spcPct val="13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6" name="1">
            <a:extLst>
              <a:ext uri="{FF2B5EF4-FFF2-40B4-BE49-F238E27FC236}">
                <a16:creationId xmlns:a16="http://schemas.microsoft.com/office/drawing/2014/main" id="{E2F15D9F-21A8-4CED-B483-B41FA8FC21F1}"/>
              </a:ext>
            </a:extLst>
          </p:cNvPr>
          <p:cNvSpPr>
            <a:spLocks/>
          </p:cNvSpPr>
          <p:nvPr>
            <p:custDataLst>
              <p:tags r:id="rId8"/>
            </p:custDataLst>
          </p:nvPr>
        </p:nvSpPr>
        <p:spPr bwMode="auto">
          <a:xfrm>
            <a:off x="7784068" y="2624380"/>
            <a:ext cx="1039252" cy="1197665"/>
          </a:xfrm>
          <a:custGeom>
            <a:avLst/>
            <a:gdLst>
              <a:gd name="T0" fmla="*/ 477 w 1030516"/>
              <a:gd name="T1" fmla="*/ 0 h 1186577"/>
              <a:gd name="T2" fmla="*/ 678091 w 1030516"/>
              <a:gd name="T3" fmla="*/ 389224 h 1186577"/>
              <a:gd name="T4" fmla="*/ 0 w 1030516"/>
              <a:gd name="T5" fmla="*/ 783469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rgbClr val="F97F08"/>
          </a:solidFill>
          <a:ln>
            <a:noFill/>
          </a:ln>
        </p:spPr>
        <p:txBody>
          <a:bodyPr rIns="432000"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srgbClr val="FFFFFF"/>
                </a:solidFill>
                <a:effectLst/>
                <a:uLnTx/>
                <a:uFillTx/>
                <a:latin typeface="+mn-lt"/>
                <a:ea typeface="+mn-ea"/>
                <a:cs typeface="+mn-ea"/>
                <a:sym typeface="+mn-lt"/>
              </a:rPr>
              <a:t>B</a:t>
            </a:r>
            <a:endParaRPr kumimoji="0" lang="zh-CN" altLang="en-US" sz="2800" b="0" i="0" u="none" strike="noStrike" kern="0" cap="none" spc="0" normalizeH="0" baseline="0" noProof="0" dirty="0">
              <a:ln>
                <a:noFill/>
              </a:ln>
              <a:solidFill>
                <a:srgbClr val="FFFFFF"/>
              </a:solidFill>
              <a:effectLst/>
              <a:uLnTx/>
              <a:uFillTx/>
              <a:latin typeface="+mn-lt"/>
              <a:ea typeface="+mn-ea"/>
              <a:cs typeface="+mn-ea"/>
              <a:sym typeface="+mn-lt"/>
            </a:endParaRPr>
          </a:p>
        </p:txBody>
      </p:sp>
      <p:sp>
        <p:nvSpPr>
          <p:cNvPr id="27" name="2">
            <a:extLst>
              <a:ext uri="{FF2B5EF4-FFF2-40B4-BE49-F238E27FC236}">
                <a16:creationId xmlns:a16="http://schemas.microsoft.com/office/drawing/2014/main" id="{B69063F8-DA83-4ABA-9729-A0C2AB29CA1F}"/>
              </a:ext>
            </a:extLst>
          </p:cNvPr>
          <p:cNvSpPr/>
          <p:nvPr>
            <p:custDataLst>
              <p:tags r:id="rId9"/>
            </p:custDataLst>
          </p:nvPr>
        </p:nvSpPr>
        <p:spPr>
          <a:xfrm>
            <a:off x="9016548" y="2982983"/>
            <a:ext cx="2480628" cy="1173000"/>
          </a:xfrm>
          <a:prstGeom prst="rect">
            <a:avLst/>
          </a:prstGeom>
          <a:solidFill>
            <a:srgbClr val="FFFFFF"/>
          </a:solidFill>
          <a:effectLst/>
        </p:spPr>
        <p:txBody>
          <a:bodyPr anchor="ctr"/>
          <a:lstStyle/>
          <a:p>
            <a:pPr marL="0" marR="0" lvl="0" indent="0" algn="ctr" defTabSz="1219170" eaLnBrk="1" fontAlgn="auto" latinLnBrk="0" hangingPunct="1">
              <a:spcBef>
                <a:spcPts val="0"/>
              </a:spcBef>
              <a:spcAft>
                <a:spcPts val="0"/>
              </a:spcAft>
              <a:buClrTx/>
              <a:buSzTx/>
              <a:buFontTx/>
              <a:buNone/>
              <a:tabLst/>
              <a:defRPr/>
            </a:pPr>
            <a:r>
              <a:rPr kumimoji="0" lang="en-US" altLang="zh-CN" sz="2800" b="0" i="0" u="none" strike="noStrike" kern="0"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Câu</a:t>
            </a:r>
            <a:r>
              <a:rPr kumimoji="0" lang="en-US" altLang="zh-CN" sz="2800" b="0" i="0" u="none" strike="noStrike" kern="0" cap="none" spc="0" normalizeH="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0" cap="none" spc="0" normalizeH="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chuyện</a:t>
            </a:r>
            <a:r>
              <a:rPr kumimoji="0" lang="en-US" altLang="zh-CN" sz="2800" b="0" i="0" u="none" strike="noStrike" kern="0" cap="none" spc="0" normalizeH="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0" cap="none" spc="0" normalizeH="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mở</a:t>
            </a:r>
            <a:r>
              <a:rPr kumimoji="0" lang="en-US" altLang="zh-CN" sz="2800" b="0" i="0" u="none" strike="noStrike" kern="0" cap="none" spc="0" normalizeH="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0" cap="none" spc="0" normalizeH="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đầu</a:t>
            </a:r>
            <a:r>
              <a:rPr kumimoji="0" lang="en-US" altLang="zh-CN" sz="2800" b="0" i="0" u="none" strike="noStrike" kern="0" cap="none" spc="0" normalizeH="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0" cap="none" spc="0" normalizeH="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như</a:t>
            </a:r>
            <a:r>
              <a:rPr kumimoji="0" lang="en-US" altLang="zh-CN" sz="2800" b="0" i="0" u="none" strike="noStrike" kern="0" cap="none" spc="0" normalizeH="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0" cap="none" spc="0" normalizeH="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thế</a:t>
            </a:r>
            <a:r>
              <a:rPr kumimoji="0" lang="en-US" altLang="zh-CN" sz="2800" b="0" i="0" u="none" strike="noStrike" kern="0" cap="none" spc="0" normalizeH="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0" cap="none" spc="0" normalizeH="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nào</a:t>
            </a:r>
            <a:r>
              <a:rPr kumimoji="0" lang="en-US" altLang="zh-CN" sz="2800" b="0" i="0" u="none" strike="noStrike" kern="0" cap="none" spc="0" normalizeH="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a:t>
            </a:r>
            <a:endParaRPr kumimoji="0" lang="zh-CN" altLang="en-US" sz="2800" b="0" i="0" u="none" strike="noStrike" kern="0"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8" name="1">
            <a:extLst>
              <a:ext uri="{FF2B5EF4-FFF2-40B4-BE49-F238E27FC236}">
                <a16:creationId xmlns:a16="http://schemas.microsoft.com/office/drawing/2014/main" id="{1D328A5D-6C3E-483F-BD64-DC6E06978F43}"/>
              </a:ext>
            </a:extLst>
          </p:cNvPr>
          <p:cNvSpPr>
            <a:spLocks noChangeArrowheads="1"/>
          </p:cNvSpPr>
          <p:nvPr>
            <p:custDataLst>
              <p:tags r:id="rId10"/>
            </p:custDataLst>
          </p:nvPr>
        </p:nvSpPr>
        <p:spPr bwMode="auto">
          <a:xfrm rot="1805303" flipH="1">
            <a:off x="8744985" y="4661106"/>
            <a:ext cx="781615" cy="675427"/>
          </a:xfrm>
          <a:prstGeom prst="triangle">
            <a:avLst>
              <a:gd name="adj" fmla="val 50000"/>
            </a:avLst>
          </a:prstGeom>
          <a:solidFill>
            <a:srgbClr val="A5CB01">
              <a:lumMod val="40000"/>
              <a:lumOff val="60000"/>
            </a:srgbClr>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just" defTabSz="914400" eaLnBrk="1" fontAlgn="auto" latinLnBrk="0" hangingPunct="1">
              <a:lnSpc>
                <a:spcPct val="13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9" name="2">
            <a:extLst>
              <a:ext uri="{FF2B5EF4-FFF2-40B4-BE49-F238E27FC236}">
                <a16:creationId xmlns:a16="http://schemas.microsoft.com/office/drawing/2014/main" id="{591ED8EA-A092-4B56-90A8-7931FBD50DB5}"/>
              </a:ext>
            </a:extLst>
          </p:cNvPr>
          <p:cNvSpPr>
            <a:spLocks/>
          </p:cNvSpPr>
          <p:nvPr>
            <p:custDataLst>
              <p:tags r:id="rId11"/>
            </p:custDataLst>
          </p:nvPr>
        </p:nvSpPr>
        <p:spPr bwMode="auto">
          <a:xfrm>
            <a:off x="8130484" y="4314689"/>
            <a:ext cx="1039253" cy="1197665"/>
          </a:xfrm>
          <a:custGeom>
            <a:avLst/>
            <a:gdLst>
              <a:gd name="T0" fmla="*/ 666 w 1030516"/>
              <a:gd name="T1" fmla="*/ 0 h 1186577"/>
              <a:gd name="T2" fmla="*/ 947884 w 1030516"/>
              <a:gd name="T3" fmla="*/ 542219 h 1186577"/>
              <a:gd name="T4" fmla="*/ 0 w 1030516"/>
              <a:gd name="T5" fmla="*/ 1091432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rgbClr val="00B050"/>
          </a:solidFill>
          <a:ln w="19050">
            <a:noFill/>
            <a:miter lim="800000"/>
            <a:headEnd/>
            <a:tailEnd/>
          </a:ln>
        </p:spPr>
        <p:txBody>
          <a:bodyPr rIns="43200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800" kern="0" dirty="0">
                <a:solidFill>
                  <a:srgbClr val="FFFFFF"/>
                </a:solidFill>
                <a:latin typeface="+mn-lt"/>
                <a:ea typeface="+mn-ea"/>
                <a:cs typeface="+mn-ea"/>
                <a:sym typeface="+mn-lt"/>
              </a:rPr>
              <a:t>D</a:t>
            </a:r>
            <a:endParaRPr kumimoji="0" lang="zh-CN" altLang="en-US" sz="2800" b="0" i="0" u="none" strike="noStrike" kern="0" cap="none" spc="0" normalizeH="0" baseline="0" noProof="0" dirty="0">
              <a:ln>
                <a:noFill/>
              </a:ln>
              <a:solidFill>
                <a:srgbClr val="FFFFFF"/>
              </a:solidFill>
              <a:effectLst/>
              <a:uLnTx/>
              <a:uFillTx/>
              <a:latin typeface="+mn-lt"/>
              <a:ea typeface="+mn-ea"/>
              <a:cs typeface="+mn-ea"/>
              <a:sym typeface="+mn-lt"/>
            </a:endParaRPr>
          </a:p>
        </p:txBody>
      </p:sp>
      <p:sp>
        <p:nvSpPr>
          <p:cNvPr id="30" name="1">
            <a:extLst>
              <a:ext uri="{FF2B5EF4-FFF2-40B4-BE49-F238E27FC236}">
                <a16:creationId xmlns:a16="http://schemas.microsoft.com/office/drawing/2014/main" id="{4B1A19A1-3A72-4CFA-AC7A-B454A4DF9404}"/>
              </a:ext>
            </a:extLst>
          </p:cNvPr>
          <p:cNvSpPr/>
          <p:nvPr>
            <p:custDataLst>
              <p:tags r:id="rId12"/>
            </p:custDataLst>
          </p:nvPr>
        </p:nvSpPr>
        <p:spPr>
          <a:xfrm>
            <a:off x="9362964" y="4673292"/>
            <a:ext cx="2480629" cy="1168363"/>
          </a:xfrm>
          <a:prstGeom prst="rect">
            <a:avLst/>
          </a:prstGeom>
          <a:solidFill>
            <a:srgbClr val="FFFFFF"/>
          </a:solidFill>
          <a:effectLst/>
        </p:spPr>
        <p:txBody>
          <a:bodyPr anchor="ctr"/>
          <a:lstStyle/>
          <a:p>
            <a:pPr lvl="0" algn="ctr" defTabSz="1219170">
              <a:defRPr/>
            </a:pPr>
            <a:r>
              <a:rPr lang="en-US" sz="2800" dirty="0" err="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2800"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kết</a:t>
            </a:r>
            <a:r>
              <a:rPr lang="en-US" sz="2800"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thúc</a:t>
            </a:r>
            <a:r>
              <a:rPr lang="en-US" sz="2800"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 ra </a:t>
            </a:r>
            <a:r>
              <a:rPr lang="en-US" sz="2800" dirty="0" err="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sao</a:t>
            </a:r>
            <a:r>
              <a:rPr lang="en-US" sz="2800"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a:t>
            </a:r>
            <a:endParaRPr kumimoji="0" lang="zh-CN" altLang="en-US" sz="2800" b="0" i="0" u="none" strike="noStrike" kern="0"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5" name="Picture 4">
            <a:extLst>
              <a:ext uri="{FF2B5EF4-FFF2-40B4-BE49-F238E27FC236}">
                <a16:creationId xmlns:a16="http://schemas.microsoft.com/office/drawing/2014/main" id="{89F8B66A-35BD-4159-9AE7-6485C306026F}"/>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4067" b="95694" l="7429" r="91429">
                        <a14:foregroundMark x1="44571" y1="10766" x2="54857" y2="8612"/>
                        <a14:foregroundMark x1="52286" y1="4306" x2="52286" y2="5742"/>
                        <a14:foregroundMark x1="41714" y1="32775" x2="69714" y2="74880"/>
                        <a14:foregroundMark x1="37714" y1="89474" x2="44286" y2="90670"/>
                        <a14:foregroundMark x1="21714" y1="86842" x2="37714" y2="96172"/>
                        <a14:foregroundMark x1="87429" y1="92105" x2="91429" y2="92344"/>
                        <a14:foregroundMark x1="48286" y1="33014" x2="70286" y2="57177"/>
                        <a14:foregroundMark x1="70286" y1="57177" x2="70286" y2="58373"/>
                        <a14:foregroundMark x1="41714" y1="94976" x2="82286" y2="94976"/>
                        <a14:foregroundMark x1="28857" y1="87560" x2="30857" y2="88756"/>
                        <a14:foregroundMark x1="7429" y1="71531" x2="9714" y2="68900"/>
                        <a14:foregroundMark x1="18286" y1="87799" x2="25429" y2="91388"/>
                        <a14:foregroundMark x1="13143" y1="90670" x2="21143" y2="90670"/>
                        <a14:foregroundMark x1="69143" y1="88756" x2="81429" y2="94258"/>
                        <a14:foregroundMark x1="65143" y1="86842" x2="68857" y2="87321"/>
                        <a14:foregroundMark x1="62286" y1="86603" x2="64286" y2="87081"/>
                        <a14:foregroundMark x1="53143" y1="21053" x2="56857" y2="22967"/>
                      </a14:backgroundRemoval>
                    </a14:imgEffect>
                  </a14:imgLayer>
                </a14:imgProps>
              </a:ext>
            </a:extLst>
          </a:blip>
          <a:stretch>
            <a:fillRect/>
          </a:stretch>
        </p:blipFill>
        <p:spPr>
          <a:xfrm>
            <a:off x="70670" y="2246570"/>
            <a:ext cx="3732943" cy="4458201"/>
          </a:xfrm>
          <a:prstGeom prst="rect">
            <a:avLst/>
          </a:prstGeom>
        </p:spPr>
      </p:pic>
    </p:spTree>
    <p:extLst>
      <p:ext uri="{BB962C8B-B14F-4D97-AF65-F5344CB8AC3E}">
        <p14:creationId xmlns:p14="http://schemas.microsoft.com/office/powerpoint/2010/main" val="11029466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3"/>
                                        </p:tgtEl>
                                        <p:attrNameLst>
                                          <p:attrName>ppt_y</p:attrName>
                                        </p:attrNameLst>
                                      </p:cBhvr>
                                      <p:tavLst>
                                        <p:tav tm="0">
                                          <p:val>
                                            <p:strVal val="#ppt_y"/>
                                          </p:val>
                                        </p:tav>
                                        <p:tav tm="100000">
                                          <p:val>
                                            <p:strVal val="#ppt_y"/>
                                          </p:val>
                                        </p:tav>
                                      </p:tavLst>
                                    </p:anim>
                                    <p:anim calcmode="lin" valueType="num">
                                      <p:cBhvr>
                                        <p:cTn id="14"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750"/>
                                        <p:tgtEl>
                                          <p:spTgt spid="20"/>
                                        </p:tgtEl>
                                      </p:cBhvr>
                                    </p:animEffect>
                                    <p:anim calcmode="lin" valueType="num">
                                      <p:cBhvr>
                                        <p:cTn id="27" dur="750" fill="hold"/>
                                        <p:tgtEl>
                                          <p:spTgt spid="20"/>
                                        </p:tgtEl>
                                        <p:attrNameLst>
                                          <p:attrName>ppt_x</p:attrName>
                                        </p:attrNameLst>
                                      </p:cBhvr>
                                      <p:tavLst>
                                        <p:tav tm="0">
                                          <p:val>
                                            <p:strVal val="#ppt_x"/>
                                          </p:val>
                                        </p:tav>
                                        <p:tav tm="100000">
                                          <p:val>
                                            <p:strVal val="#ppt_x"/>
                                          </p:val>
                                        </p:tav>
                                      </p:tavLst>
                                    </p:anim>
                                    <p:anim calcmode="lin" valueType="num">
                                      <p:cBhvr>
                                        <p:cTn id="28" dur="750" fill="hold"/>
                                        <p:tgtEl>
                                          <p:spTgt spid="20"/>
                                        </p:tgtEl>
                                        <p:attrNameLst>
                                          <p:attrName>ppt_y</p:attrName>
                                        </p:attrNameLst>
                                      </p:cBhvr>
                                      <p:tavLst>
                                        <p:tav tm="0">
                                          <p:val>
                                            <p:strVal val="#ppt_y+.1"/>
                                          </p:val>
                                        </p:tav>
                                        <p:tav tm="100000">
                                          <p:val>
                                            <p:strVal val="#ppt_y"/>
                                          </p:val>
                                        </p:tav>
                                      </p:tavLst>
                                    </p:anim>
                                  </p:childTnLst>
                                </p:cTn>
                              </p:par>
                              <p:par>
                                <p:cTn id="29" presetID="22" presetClass="entr" presetSubtype="8" fill="hold" grpId="0" nodeType="withEffect">
                                  <p:stCondLst>
                                    <p:cond delay="25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600"/>
                                        <p:tgtEl>
                                          <p:spTgt spid="19"/>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750"/>
                                        <p:tgtEl>
                                          <p:spTgt spid="26"/>
                                        </p:tgtEl>
                                      </p:cBhvr>
                                    </p:animEffect>
                                    <p:anim calcmode="lin" valueType="num">
                                      <p:cBhvr>
                                        <p:cTn id="35" dur="750" fill="hold"/>
                                        <p:tgtEl>
                                          <p:spTgt spid="26"/>
                                        </p:tgtEl>
                                        <p:attrNameLst>
                                          <p:attrName>ppt_x</p:attrName>
                                        </p:attrNameLst>
                                      </p:cBhvr>
                                      <p:tavLst>
                                        <p:tav tm="0">
                                          <p:val>
                                            <p:strVal val="#ppt_x"/>
                                          </p:val>
                                        </p:tav>
                                        <p:tav tm="100000">
                                          <p:val>
                                            <p:strVal val="#ppt_x"/>
                                          </p:val>
                                        </p:tav>
                                      </p:tavLst>
                                    </p:anim>
                                    <p:anim calcmode="lin" valueType="num">
                                      <p:cBhvr>
                                        <p:cTn id="36" dur="750" fill="hold"/>
                                        <p:tgtEl>
                                          <p:spTgt spid="26"/>
                                        </p:tgtEl>
                                        <p:attrNameLst>
                                          <p:attrName>ppt_y</p:attrName>
                                        </p:attrNameLst>
                                      </p:cBhvr>
                                      <p:tavLst>
                                        <p:tav tm="0">
                                          <p:val>
                                            <p:strVal val="#ppt_y+.1"/>
                                          </p:val>
                                        </p:tav>
                                        <p:tav tm="100000">
                                          <p:val>
                                            <p:strVal val="#ppt_y"/>
                                          </p:val>
                                        </p:tav>
                                      </p:tavLst>
                                    </p:anim>
                                  </p:childTnLst>
                                </p:cTn>
                              </p:par>
                              <p:par>
                                <p:cTn id="37" presetID="22" presetClass="entr" presetSubtype="8" fill="hold" grpId="0" nodeType="withEffect">
                                  <p:stCondLst>
                                    <p:cond delay="25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600"/>
                                        <p:tgtEl>
                                          <p:spTgt spid="25"/>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750"/>
                                        <p:tgtEl>
                                          <p:spTgt spid="23"/>
                                        </p:tgtEl>
                                      </p:cBhvr>
                                    </p:animEffect>
                                    <p:anim calcmode="lin" valueType="num">
                                      <p:cBhvr>
                                        <p:cTn id="43" dur="750" fill="hold"/>
                                        <p:tgtEl>
                                          <p:spTgt spid="23"/>
                                        </p:tgtEl>
                                        <p:attrNameLst>
                                          <p:attrName>ppt_x</p:attrName>
                                        </p:attrNameLst>
                                      </p:cBhvr>
                                      <p:tavLst>
                                        <p:tav tm="0">
                                          <p:val>
                                            <p:strVal val="#ppt_x"/>
                                          </p:val>
                                        </p:tav>
                                        <p:tav tm="100000">
                                          <p:val>
                                            <p:strVal val="#ppt_x"/>
                                          </p:val>
                                        </p:tav>
                                      </p:tavLst>
                                    </p:anim>
                                    <p:anim calcmode="lin" valueType="num">
                                      <p:cBhvr>
                                        <p:cTn id="44" dur="750" fill="hold"/>
                                        <p:tgtEl>
                                          <p:spTgt spid="23"/>
                                        </p:tgtEl>
                                        <p:attrNameLst>
                                          <p:attrName>ppt_y</p:attrName>
                                        </p:attrNameLst>
                                      </p:cBhvr>
                                      <p:tavLst>
                                        <p:tav tm="0">
                                          <p:val>
                                            <p:strVal val="#ppt_y+.1"/>
                                          </p:val>
                                        </p:tav>
                                        <p:tav tm="100000">
                                          <p:val>
                                            <p:strVal val="#ppt_y"/>
                                          </p:val>
                                        </p:tav>
                                      </p:tavLst>
                                    </p:anim>
                                  </p:childTnLst>
                                </p:cTn>
                              </p:par>
                              <p:par>
                                <p:cTn id="45" presetID="22" presetClass="entr" presetSubtype="8" fill="hold" grpId="0" nodeType="withEffect">
                                  <p:stCondLst>
                                    <p:cond delay="25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600"/>
                                        <p:tgtEl>
                                          <p:spTgt spid="22"/>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750"/>
                                        <p:tgtEl>
                                          <p:spTgt spid="29"/>
                                        </p:tgtEl>
                                      </p:cBhvr>
                                    </p:animEffect>
                                    <p:anim calcmode="lin" valueType="num">
                                      <p:cBhvr>
                                        <p:cTn id="51" dur="750" fill="hold"/>
                                        <p:tgtEl>
                                          <p:spTgt spid="29"/>
                                        </p:tgtEl>
                                        <p:attrNameLst>
                                          <p:attrName>ppt_x</p:attrName>
                                        </p:attrNameLst>
                                      </p:cBhvr>
                                      <p:tavLst>
                                        <p:tav tm="0">
                                          <p:val>
                                            <p:strVal val="#ppt_x"/>
                                          </p:val>
                                        </p:tav>
                                        <p:tav tm="100000">
                                          <p:val>
                                            <p:strVal val="#ppt_x"/>
                                          </p:val>
                                        </p:tav>
                                      </p:tavLst>
                                    </p:anim>
                                    <p:anim calcmode="lin" valueType="num">
                                      <p:cBhvr>
                                        <p:cTn id="52" dur="750" fill="hold"/>
                                        <p:tgtEl>
                                          <p:spTgt spid="29"/>
                                        </p:tgtEl>
                                        <p:attrNameLst>
                                          <p:attrName>ppt_y</p:attrName>
                                        </p:attrNameLst>
                                      </p:cBhvr>
                                      <p:tavLst>
                                        <p:tav tm="0">
                                          <p:val>
                                            <p:strVal val="#ppt_y+.1"/>
                                          </p:val>
                                        </p:tav>
                                        <p:tav tm="100000">
                                          <p:val>
                                            <p:strVal val="#ppt_y"/>
                                          </p:val>
                                        </p:tav>
                                      </p:tavLst>
                                    </p:anim>
                                  </p:childTnLst>
                                </p:cTn>
                              </p:par>
                              <p:par>
                                <p:cTn id="53" presetID="22" presetClass="entr" presetSubtype="8" fill="hold" grpId="0" nodeType="withEffect">
                                  <p:stCondLst>
                                    <p:cond delay="25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600"/>
                                        <p:tgtEl>
                                          <p:spTgt spid="28"/>
                                        </p:tgtEl>
                                      </p:cBhvr>
                                    </p:animEffect>
                                  </p:childTnLst>
                                </p:cTn>
                              </p:par>
                            </p:childTnLst>
                          </p:cTn>
                        </p:par>
                        <p:par>
                          <p:cTn id="56" fill="hold">
                            <p:stCondLst>
                              <p:cond delay="1350"/>
                            </p:stCondLst>
                            <p:childTnLst>
                              <p:par>
                                <p:cTn id="57" presetID="14" presetClass="entr" presetSubtype="1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randombar(horizontal)">
                                      <p:cBhvr>
                                        <p:cTn id="59" dur="750"/>
                                        <p:tgtEl>
                                          <p:spTgt spid="2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randombar(horizontal)">
                                      <p:cBhvr>
                                        <p:cTn id="62" dur="750"/>
                                        <p:tgtEl>
                                          <p:spTgt spid="24"/>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randombar(horizontal)">
                                      <p:cBhvr>
                                        <p:cTn id="65" dur="750"/>
                                        <p:tgtEl>
                                          <p:spTgt spid="27"/>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randombar(horizontal)">
                                      <p:cBhvr>
                                        <p:cTn id="68"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CC4C6E0C-11EE-4B77-AF56-8E10E62CE1BA}"/>
              </a:ext>
            </a:extLst>
          </p:cNvPr>
          <p:cNvSpPr>
            <a:spLocks noChangeArrowheads="1"/>
          </p:cNvSpPr>
          <p:nvPr/>
        </p:nvSpPr>
        <p:spPr bwMode="auto">
          <a:xfrm>
            <a:off x="214767" y="903737"/>
            <a:ext cx="11762465" cy="5816977"/>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700" b="1"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NGƯỜI THẦY CŨ</a:t>
            </a:r>
            <a:endPar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1.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Giữa</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cảnh</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nhộn</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nhịp</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của</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giờ</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ra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chơi</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từ</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phía</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cổng</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trường</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xuất</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hiện</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một</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chú</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bộ</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đội</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Chú</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là</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bố</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của</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Dũng</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Chú</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đến</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lớp</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của</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con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mình</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để</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chào</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thầy</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giáo</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cũ</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2.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Vừa</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tới</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cửa</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lớp</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thấy</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thầy</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giáo</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bước</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ra,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chú</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vội</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bỏ</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mũ</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lễ</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phép</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chào</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thầy</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Thưa</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thầy</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em</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là</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Khánh</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đứa</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học</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trò</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năm</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nào</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trèo</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cửa</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sổ</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lớp</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bị</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thầy</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phạt</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đấy</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ạ!</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Thầy</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giáo</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mình</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cười</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vui</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vẻ</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À,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Khánh</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Thầy</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nhớ</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ra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rồi</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Nhưng</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hình</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như</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hôm</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ấy</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thầy</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có</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phạt</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em</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đâu</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Vâng</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thầy</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không</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phạt</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Nhưng</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thầy</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buồn</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Lúc</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ấy</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thầy</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bảo</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Trước</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khi</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làm</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việc</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gì</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cần</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phải</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nghĩ</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chứ</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Thôi</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em</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về</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đi</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thầy</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không</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phạt</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em</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đâu</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3.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Giờ</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ra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chơi</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đã</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hết</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Dũng</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xúc</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động</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nhìn</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theo</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bố</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đang</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đi</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ra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phía</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cổng</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trường</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rồi</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lại</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nhìn</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cái</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khung</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cửa</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sổ</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lớp</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học</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Em</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nghĩ</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Bố</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cũng</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có</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lần</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mắc</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lỗi</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thầy</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không</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phạt</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nhưng</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bố</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nhận</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đó</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là</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hình</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phạt</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và</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nhớ</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mãi</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Nhớ</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để</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không</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bao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giờ</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mắc</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lại</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700" b="0" i="0" u="none" strike="noStrike" cap="none" normalizeH="0" baseline="0" dirty="0" err="1">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nữa</a:t>
            </a:r>
            <a:r>
              <a:rPr kumimoji="0" lang="en-US" altLang="en-US" sz="2700" b="0"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700" b="1" i="0"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b="1" i="1"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Theo PHONG THU</a:t>
            </a:r>
            <a:endParaRPr kumimoji="0" lang="en-US" altLang="en-US" sz="2700" b="0" i="1" u="none" strike="noStrike" cap="none" normalizeH="0" baseline="0" dirty="0">
              <a:ln>
                <a:noFill/>
              </a:ln>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1432894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7">
            <a:extLst>
              <a:ext uri="{FF2B5EF4-FFF2-40B4-BE49-F238E27FC236}">
                <a16:creationId xmlns:a16="http://schemas.microsoft.com/office/drawing/2014/main" id="{F75A1DED-8FFB-4556-83C3-330FA636DE1E}"/>
              </a:ext>
            </a:extLst>
          </p:cNvPr>
          <p:cNvSpPr/>
          <p:nvPr/>
        </p:nvSpPr>
        <p:spPr>
          <a:xfrm>
            <a:off x="1236221" y="778334"/>
            <a:ext cx="10507759" cy="707886"/>
          </a:xfrm>
          <a:prstGeom prst="rect">
            <a:avLst/>
          </a:prstGeom>
          <a:solidFill>
            <a:schemeClr val="bg1">
              <a:alpha val="73333"/>
            </a:schemeClr>
          </a:solidFill>
          <a:ln w="28575">
            <a:solidFill>
              <a:srgbClr val="8C9AB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TextBox 2">
            <a:extLst>
              <a:ext uri="{FF2B5EF4-FFF2-40B4-BE49-F238E27FC236}">
                <a16:creationId xmlns:a16="http://schemas.microsoft.com/office/drawing/2014/main" id="{7B1A0CD6-C41D-415C-AA61-C7C5EB99DF5A}"/>
              </a:ext>
            </a:extLst>
          </p:cNvPr>
          <p:cNvSpPr txBox="1"/>
          <p:nvPr/>
        </p:nvSpPr>
        <p:spPr>
          <a:xfrm>
            <a:off x="1270159" y="747732"/>
            <a:ext cx="10368978" cy="707886"/>
          </a:xfrm>
          <a:prstGeom prst="rect">
            <a:avLst/>
          </a:prstGeom>
          <a:noFill/>
        </p:spPr>
        <p:txBody>
          <a:bodyPr wrap="square">
            <a:spAutoFit/>
          </a:bodyPr>
          <a:lstStyle/>
          <a:p>
            <a:pPr algn="just"/>
            <a:r>
              <a:rPr lang="en-US" sz="4000" b="1"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Chia </a:t>
            </a:r>
            <a:r>
              <a:rPr lang="en-US" sz="4000" b="1"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sẻ</a:t>
            </a:r>
            <a:r>
              <a:rPr lang="en-US" sz="4000" b="1"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thông</a:t>
            </a:r>
            <a:r>
              <a:rPr lang="en-US" sz="4000" b="1"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tin </a:t>
            </a:r>
            <a:r>
              <a:rPr lang="en-US" sz="4000" b="1"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về</a:t>
            </a:r>
            <a:r>
              <a:rPr lang="en-US" sz="4000" b="1"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câu</a:t>
            </a:r>
            <a:r>
              <a:rPr lang="en-US" sz="4000" b="1"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4000" b="1"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dựa</a:t>
            </a:r>
            <a:r>
              <a:rPr lang="en-US" sz="4000" b="1"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trên</a:t>
            </a:r>
            <a:r>
              <a:rPr lang="en-US" sz="4000" b="1"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gợi</a:t>
            </a:r>
            <a:r>
              <a:rPr lang="en-US" sz="4000" b="1"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ý:</a:t>
            </a:r>
            <a:endParaRPr lang="zh-CN" altLang="en-US" sz="4000" b="1" dirty="0">
              <a:ln w="0"/>
              <a:solidFill>
                <a:srgbClr val="168B88"/>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2">
            <a:extLst>
              <a:ext uri="{FF2B5EF4-FFF2-40B4-BE49-F238E27FC236}">
                <a16:creationId xmlns:a16="http://schemas.microsoft.com/office/drawing/2014/main" id="{29B6576B-A0F9-4430-B090-C7FB6E0F2EB5}"/>
              </a:ext>
            </a:extLst>
          </p:cNvPr>
          <p:cNvSpPr>
            <a:spLocks noChangeArrowheads="1"/>
          </p:cNvSpPr>
          <p:nvPr>
            <p:custDataLst>
              <p:tags r:id="rId1"/>
            </p:custDataLst>
          </p:nvPr>
        </p:nvSpPr>
        <p:spPr bwMode="auto">
          <a:xfrm rot="1805303" flipH="1">
            <a:off x="3452887" y="2438036"/>
            <a:ext cx="781616" cy="673687"/>
          </a:xfrm>
          <a:prstGeom prst="triangle">
            <a:avLst>
              <a:gd name="adj" fmla="val 50000"/>
            </a:avLst>
          </a:prstGeom>
          <a:solidFill>
            <a:srgbClr val="58CDD0">
              <a:lumMod val="40000"/>
              <a:lumOff val="60000"/>
            </a:srgbClr>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just" defTabSz="914400" eaLnBrk="1" fontAlgn="auto" latinLnBrk="0" hangingPunct="1">
              <a:lnSpc>
                <a:spcPct val="13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5" name="1">
            <a:extLst>
              <a:ext uri="{FF2B5EF4-FFF2-40B4-BE49-F238E27FC236}">
                <a16:creationId xmlns:a16="http://schemas.microsoft.com/office/drawing/2014/main" id="{4F246DDE-CEF4-41CA-8C23-EBA26C6DDA62}"/>
              </a:ext>
            </a:extLst>
          </p:cNvPr>
          <p:cNvSpPr>
            <a:spLocks/>
          </p:cNvSpPr>
          <p:nvPr>
            <p:custDataLst>
              <p:tags r:id="rId2"/>
            </p:custDataLst>
          </p:nvPr>
        </p:nvSpPr>
        <p:spPr bwMode="auto">
          <a:xfrm>
            <a:off x="2838389" y="2089877"/>
            <a:ext cx="1039252" cy="1197665"/>
          </a:xfrm>
          <a:custGeom>
            <a:avLst/>
            <a:gdLst>
              <a:gd name="T0" fmla="*/ 477 w 1030516"/>
              <a:gd name="T1" fmla="*/ 0 h 1186577"/>
              <a:gd name="T2" fmla="*/ 678091 w 1030516"/>
              <a:gd name="T3" fmla="*/ 389224 h 1186577"/>
              <a:gd name="T4" fmla="*/ 0 w 1030516"/>
              <a:gd name="T5" fmla="*/ 783469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rgbClr val="0F80CC"/>
          </a:solidFill>
          <a:ln>
            <a:noFill/>
          </a:ln>
        </p:spPr>
        <p:txBody>
          <a:bodyPr rIns="432000"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srgbClr val="FFFFFF"/>
                </a:solidFill>
                <a:effectLst/>
                <a:uLnTx/>
                <a:uFillTx/>
                <a:latin typeface="+mn-lt"/>
                <a:ea typeface="+mn-ea"/>
                <a:cs typeface="+mn-ea"/>
                <a:sym typeface="+mn-lt"/>
              </a:rPr>
              <a:t>A</a:t>
            </a:r>
            <a:endParaRPr kumimoji="0" lang="zh-CN" altLang="en-US" sz="2800" b="0" i="0" u="none" strike="noStrike" kern="0" cap="none" spc="0" normalizeH="0" baseline="0" noProof="0" dirty="0">
              <a:ln>
                <a:noFill/>
              </a:ln>
              <a:solidFill>
                <a:srgbClr val="FFFFFF"/>
              </a:solidFill>
              <a:effectLst/>
              <a:uLnTx/>
              <a:uFillTx/>
              <a:latin typeface="+mn-lt"/>
              <a:ea typeface="+mn-ea"/>
              <a:cs typeface="+mn-ea"/>
              <a:sym typeface="+mn-lt"/>
            </a:endParaRPr>
          </a:p>
        </p:txBody>
      </p:sp>
      <p:sp>
        <p:nvSpPr>
          <p:cNvPr id="6" name="2">
            <a:extLst>
              <a:ext uri="{FF2B5EF4-FFF2-40B4-BE49-F238E27FC236}">
                <a16:creationId xmlns:a16="http://schemas.microsoft.com/office/drawing/2014/main" id="{C79EAAAD-E51F-4C31-BAE9-D87B04667673}"/>
              </a:ext>
            </a:extLst>
          </p:cNvPr>
          <p:cNvSpPr/>
          <p:nvPr>
            <p:custDataLst>
              <p:tags r:id="rId3"/>
            </p:custDataLst>
          </p:nvPr>
        </p:nvSpPr>
        <p:spPr>
          <a:xfrm>
            <a:off x="4072609" y="2448480"/>
            <a:ext cx="2480629" cy="1287276"/>
          </a:xfrm>
          <a:prstGeom prst="rect">
            <a:avLst/>
          </a:prstGeom>
          <a:solidFill>
            <a:srgbClr val="FFFFFF"/>
          </a:solidFill>
          <a:effectLst/>
        </p:spPr>
        <p:txBody>
          <a:bodyPr anchor="ctr"/>
          <a:lstStyle/>
          <a:p>
            <a:pPr marL="0" marR="0" lvl="0" indent="0" algn="ctr" defTabSz="1219170" eaLnBrk="1" fontAlgn="auto" latinLnBrk="0" hangingPunct="1">
              <a:spcBef>
                <a:spcPts val="0"/>
              </a:spcBef>
              <a:spcAft>
                <a:spcPts val="0"/>
              </a:spcAft>
              <a:buClrTx/>
              <a:buSzTx/>
              <a:buFontTx/>
              <a:buNone/>
              <a:tabLst/>
              <a:defRPr/>
            </a:pPr>
            <a:r>
              <a:rPr kumimoji="0" lang="en-US" altLang="zh-CN" sz="2800" b="0" i="0" u="none" strike="noStrike" kern="0"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Tên</a:t>
            </a:r>
            <a:r>
              <a:rPr kumimoji="0" lang="en-US" altLang="zh-CN" sz="2800" b="0" i="0" u="none" strike="noStrike" kern="0" cap="none" spc="0" normalizeH="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0" cap="none" spc="0" normalizeH="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câu</a:t>
            </a:r>
            <a:r>
              <a:rPr kumimoji="0" lang="en-US" altLang="zh-CN" sz="2800" b="0" i="0" u="none" strike="noStrike" kern="0" cap="none" spc="0" normalizeH="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0" cap="none" spc="0" normalizeH="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chuyện</a:t>
            </a:r>
            <a:r>
              <a:rPr kumimoji="0" lang="en-US" altLang="zh-CN" sz="2800" b="0" i="0" u="none" strike="noStrike" kern="0" cap="none" spc="0" normalizeH="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0" cap="none" spc="0" normalizeH="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là</a:t>
            </a:r>
            <a:r>
              <a:rPr kumimoji="0" lang="en-US" altLang="zh-CN" sz="2800" b="0" i="0" u="none" strike="noStrike" kern="0" cap="none" spc="0" normalizeH="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0" cap="none" spc="0" normalizeH="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gì</a:t>
            </a:r>
            <a:r>
              <a:rPr lang="en-US" altLang="zh-CN" sz="2800" kern="0"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sym typeface="+mn-lt"/>
              </a:rPr>
              <a:t>?</a:t>
            </a:r>
            <a:endParaRPr kumimoji="0" lang="zh-CN" altLang="en-US" sz="2800" b="0" i="0" u="none" strike="noStrike" kern="0"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7" name="1">
            <a:extLst>
              <a:ext uri="{FF2B5EF4-FFF2-40B4-BE49-F238E27FC236}">
                <a16:creationId xmlns:a16="http://schemas.microsoft.com/office/drawing/2014/main" id="{1FB7ADB1-B747-4799-9D77-FCB2390C5763}"/>
              </a:ext>
            </a:extLst>
          </p:cNvPr>
          <p:cNvSpPr>
            <a:spLocks noChangeArrowheads="1"/>
          </p:cNvSpPr>
          <p:nvPr>
            <p:custDataLst>
              <p:tags r:id="rId4"/>
            </p:custDataLst>
          </p:nvPr>
        </p:nvSpPr>
        <p:spPr bwMode="auto">
          <a:xfrm rot="1805303" flipH="1">
            <a:off x="3801045" y="4128345"/>
            <a:ext cx="781616" cy="673686"/>
          </a:xfrm>
          <a:prstGeom prst="triangle">
            <a:avLst>
              <a:gd name="adj" fmla="val 50000"/>
            </a:avLst>
          </a:prstGeom>
          <a:solidFill>
            <a:srgbClr val="EC7070">
              <a:lumMod val="40000"/>
              <a:lumOff val="60000"/>
            </a:srgbClr>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just" defTabSz="914400" eaLnBrk="1" fontAlgn="auto" latinLnBrk="0" hangingPunct="1">
              <a:lnSpc>
                <a:spcPct val="13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8" name="2">
            <a:extLst>
              <a:ext uri="{FF2B5EF4-FFF2-40B4-BE49-F238E27FC236}">
                <a16:creationId xmlns:a16="http://schemas.microsoft.com/office/drawing/2014/main" id="{CDB2946C-CE8B-46CE-97F4-47105E71743C}"/>
              </a:ext>
            </a:extLst>
          </p:cNvPr>
          <p:cNvSpPr>
            <a:spLocks/>
          </p:cNvSpPr>
          <p:nvPr>
            <p:custDataLst>
              <p:tags r:id="rId5"/>
            </p:custDataLst>
          </p:nvPr>
        </p:nvSpPr>
        <p:spPr bwMode="auto">
          <a:xfrm>
            <a:off x="3184805" y="3781928"/>
            <a:ext cx="1039253" cy="1195924"/>
          </a:xfrm>
          <a:custGeom>
            <a:avLst/>
            <a:gdLst>
              <a:gd name="T0" fmla="*/ 666 w 1030516"/>
              <a:gd name="T1" fmla="*/ 0 h 1186577"/>
              <a:gd name="T2" fmla="*/ 947884 w 1030516"/>
              <a:gd name="T3" fmla="*/ 542219 h 1186577"/>
              <a:gd name="T4" fmla="*/ 0 w 1030516"/>
              <a:gd name="T5" fmla="*/ 1091432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rgbClr val="C1272D"/>
          </a:solidFill>
          <a:ln w="19050">
            <a:noFill/>
            <a:miter lim="800000"/>
            <a:headEnd/>
            <a:tailEnd/>
          </a:ln>
        </p:spPr>
        <p:txBody>
          <a:bodyPr rIns="43200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srgbClr val="FFFFFF"/>
                </a:solidFill>
                <a:effectLst/>
                <a:uLnTx/>
                <a:uFillTx/>
                <a:latin typeface="+mn-lt"/>
                <a:ea typeface="+mn-ea"/>
                <a:cs typeface="+mn-ea"/>
                <a:sym typeface="+mn-lt"/>
              </a:rPr>
              <a:t>C</a:t>
            </a:r>
            <a:endParaRPr kumimoji="0" lang="zh-CN" altLang="en-US" sz="2800" b="0" i="0" u="none" strike="noStrike" kern="0" cap="none" spc="0" normalizeH="0" baseline="0" noProof="0" dirty="0">
              <a:ln>
                <a:noFill/>
              </a:ln>
              <a:solidFill>
                <a:srgbClr val="FFFFFF"/>
              </a:solidFill>
              <a:effectLst/>
              <a:uLnTx/>
              <a:uFillTx/>
              <a:latin typeface="+mn-lt"/>
              <a:ea typeface="+mn-ea"/>
              <a:cs typeface="+mn-ea"/>
              <a:sym typeface="+mn-lt"/>
            </a:endParaRPr>
          </a:p>
        </p:txBody>
      </p:sp>
      <p:sp>
        <p:nvSpPr>
          <p:cNvPr id="9" name="1">
            <a:extLst>
              <a:ext uri="{FF2B5EF4-FFF2-40B4-BE49-F238E27FC236}">
                <a16:creationId xmlns:a16="http://schemas.microsoft.com/office/drawing/2014/main" id="{CC8EF8B7-6380-4AC9-9D7D-DEBE14EE8B31}"/>
              </a:ext>
            </a:extLst>
          </p:cNvPr>
          <p:cNvSpPr/>
          <p:nvPr>
            <p:custDataLst>
              <p:tags r:id="rId6"/>
            </p:custDataLst>
          </p:nvPr>
        </p:nvSpPr>
        <p:spPr>
          <a:xfrm>
            <a:off x="4419028" y="4138789"/>
            <a:ext cx="2480628" cy="1278073"/>
          </a:xfrm>
          <a:prstGeom prst="rect">
            <a:avLst/>
          </a:prstGeom>
          <a:solidFill>
            <a:srgbClr val="FFFFFF"/>
          </a:solidFill>
          <a:effectLst/>
        </p:spPr>
        <p:txBody>
          <a:bodyPr anchor="ctr"/>
          <a:lstStyle/>
          <a:p>
            <a:pPr algn="ctr"/>
            <a:r>
              <a:rPr lang="en-US" sz="2800" dirty="0" err="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Điều</a:t>
            </a:r>
            <a:r>
              <a:rPr lang="en-US" sz="2800"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gì</a:t>
            </a:r>
            <a:r>
              <a:rPr lang="en-US" sz="2800"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diễn</a:t>
            </a:r>
            <a:r>
              <a:rPr lang="en-US" sz="2800"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 ra </a:t>
            </a:r>
            <a:r>
              <a:rPr lang="en-US" sz="2800" dirty="0" err="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tiếp</a:t>
            </a:r>
            <a:r>
              <a:rPr lang="en-US" sz="2800"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theo</a:t>
            </a:r>
            <a:r>
              <a:rPr lang="en-US" sz="2800"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0" name="2">
            <a:extLst>
              <a:ext uri="{FF2B5EF4-FFF2-40B4-BE49-F238E27FC236}">
                <a16:creationId xmlns:a16="http://schemas.microsoft.com/office/drawing/2014/main" id="{42DF9FC0-21A9-41C7-A7CD-A5EAB586964B}"/>
              </a:ext>
            </a:extLst>
          </p:cNvPr>
          <p:cNvSpPr>
            <a:spLocks noChangeArrowheads="1"/>
          </p:cNvSpPr>
          <p:nvPr>
            <p:custDataLst>
              <p:tags r:id="rId7"/>
            </p:custDataLst>
          </p:nvPr>
        </p:nvSpPr>
        <p:spPr bwMode="auto">
          <a:xfrm rot="1805303" flipH="1">
            <a:off x="8398566" y="2633916"/>
            <a:ext cx="781616" cy="673686"/>
          </a:xfrm>
          <a:prstGeom prst="triangle">
            <a:avLst>
              <a:gd name="adj" fmla="val 50000"/>
            </a:avLst>
          </a:prstGeom>
          <a:solidFill>
            <a:srgbClr val="FFC305">
              <a:lumMod val="40000"/>
              <a:lumOff val="60000"/>
            </a:srgbClr>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just" defTabSz="914400" eaLnBrk="1" fontAlgn="auto" latinLnBrk="0" hangingPunct="1">
              <a:lnSpc>
                <a:spcPct val="13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1" name="1">
            <a:extLst>
              <a:ext uri="{FF2B5EF4-FFF2-40B4-BE49-F238E27FC236}">
                <a16:creationId xmlns:a16="http://schemas.microsoft.com/office/drawing/2014/main" id="{2D6DBC94-6FCA-4AFB-9313-676577CCA908}"/>
              </a:ext>
            </a:extLst>
          </p:cNvPr>
          <p:cNvSpPr>
            <a:spLocks/>
          </p:cNvSpPr>
          <p:nvPr>
            <p:custDataLst>
              <p:tags r:id="rId8"/>
            </p:custDataLst>
          </p:nvPr>
        </p:nvSpPr>
        <p:spPr bwMode="auto">
          <a:xfrm>
            <a:off x="7784068" y="2287498"/>
            <a:ext cx="1039252" cy="1197665"/>
          </a:xfrm>
          <a:custGeom>
            <a:avLst/>
            <a:gdLst>
              <a:gd name="T0" fmla="*/ 477 w 1030516"/>
              <a:gd name="T1" fmla="*/ 0 h 1186577"/>
              <a:gd name="T2" fmla="*/ 678091 w 1030516"/>
              <a:gd name="T3" fmla="*/ 389224 h 1186577"/>
              <a:gd name="T4" fmla="*/ 0 w 1030516"/>
              <a:gd name="T5" fmla="*/ 783469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rgbClr val="F97F08"/>
          </a:solidFill>
          <a:ln>
            <a:noFill/>
          </a:ln>
        </p:spPr>
        <p:txBody>
          <a:bodyPr rIns="432000"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srgbClr val="FFFFFF"/>
                </a:solidFill>
                <a:effectLst/>
                <a:uLnTx/>
                <a:uFillTx/>
                <a:latin typeface="+mn-lt"/>
                <a:ea typeface="+mn-ea"/>
                <a:cs typeface="+mn-ea"/>
                <a:sym typeface="+mn-lt"/>
              </a:rPr>
              <a:t>B</a:t>
            </a:r>
            <a:endParaRPr kumimoji="0" lang="zh-CN" altLang="en-US" sz="2800" b="0" i="0" u="none" strike="noStrike" kern="0" cap="none" spc="0" normalizeH="0" baseline="0" noProof="0" dirty="0">
              <a:ln>
                <a:noFill/>
              </a:ln>
              <a:solidFill>
                <a:srgbClr val="FFFFFF"/>
              </a:solidFill>
              <a:effectLst/>
              <a:uLnTx/>
              <a:uFillTx/>
              <a:latin typeface="+mn-lt"/>
              <a:ea typeface="+mn-ea"/>
              <a:cs typeface="+mn-ea"/>
              <a:sym typeface="+mn-lt"/>
            </a:endParaRPr>
          </a:p>
        </p:txBody>
      </p:sp>
      <p:sp>
        <p:nvSpPr>
          <p:cNvPr id="12" name="2">
            <a:extLst>
              <a:ext uri="{FF2B5EF4-FFF2-40B4-BE49-F238E27FC236}">
                <a16:creationId xmlns:a16="http://schemas.microsoft.com/office/drawing/2014/main" id="{B5CAD8DE-20FC-46DA-AA9A-7750BF7AA0A3}"/>
              </a:ext>
            </a:extLst>
          </p:cNvPr>
          <p:cNvSpPr/>
          <p:nvPr>
            <p:custDataLst>
              <p:tags r:id="rId9"/>
            </p:custDataLst>
          </p:nvPr>
        </p:nvSpPr>
        <p:spPr>
          <a:xfrm>
            <a:off x="9016548" y="2646101"/>
            <a:ext cx="2480628" cy="1173000"/>
          </a:xfrm>
          <a:prstGeom prst="rect">
            <a:avLst/>
          </a:prstGeom>
          <a:solidFill>
            <a:srgbClr val="FFFFFF"/>
          </a:solidFill>
          <a:effectLst/>
        </p:spPr>
        <p:txBody>
          <a:bodyPr anchor="ctr"/>
          <a:lstStyle/>
          <a:p>
            <a:pPr marL="0" marR="0" lvl="0" indent="0" algn="ctr" defTabSz="1219170" eaLnBrk="1" fontAlgn="auto" latinLnBrk="0" hangingPunct="1">
              <a:spcBef>
                <a:spcPts val="0"/>
              </a:spcBef>
              <a:spcAft>
                <a:spcPts val="0"/>
              </a:spcAft>
              <a:buClrTx/>
              <a:buSzTx/>
              <a:buFontTx/>
              <a:buNone/>
              <a:tabLst/>
              <a:defRPr/>
            </a:pPr>
            <a:r>
              <a:rPr kumimoji="0" lang="en-US" altLang="zh-CN" sz="2800" b="0" i="0" u="none" strike="noStrike" kern="0"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Câu</a:t>
            </a:r>
            <a:r>
              <a:rPr kumimoji="0" lang="en-US" altLang="zh-CN" sz="2800" b="0" i="0" u="none" strike="noStrike" kern="0" cap="none" spc="0" normalizeH="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0" cap="none" spc="0" normalizeH="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chuyện</a:t>
            </a:r>
            <a:r>
              <a:rPr kumimoji="0" lang="en-US" altLang="zh-CN" sz="2800" b="0" i="0" u="none" strike="noStrike" kern="0" cap="none" spc="0" normalizeH="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0" cap="none" spc="0" normalizeH="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mở</a:t>
            </a:r>
            <a:r>
              <a:rPr kumimoji="0" lang="en-US" altLang="zh-CN" sz="2800" b="0" i="0" u="none" strike="noStrike" kern="0" cap="none" spc="0" normalizeH="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0" cap="none" spc="0" normalizeH="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đầu</a:t>
            </a:r>
            <a:r>
              <a:rPr kumimoji="0" lang="en-US" altLang="zh-CN" sz="2800" b="0" i="0" u="none" strike="noStrike" kern="0" cap="none" spc="0" normalizeH="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0" cap="none" spc="0" normalizeH="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như</a:t>
            </a:r>
            <a:r>
              <a:rPr kumimoji="0" lang="en-US" altLang="zh-CN" sz="2800" b="0" i="0" u="none" strike="noStrike" kern="0" cap="none" spc="0" normalizeH="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0" cap="none" spc="0" normalizeH="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thế</a:t>
            </a:r>
            <a:r>
              <a:rPr kumimoji="0" lang="en-US" altLang="zh-CN" sz="2800" b="0" i="0" u="none" strike="noStrike" kern="0" cap="none" spc="0" normalizeH="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0" cap="none" spc="0" normalizeH="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nào</a:t>
            </a:r>
            <a:r>
              <a:rPr kumimoji="0" lang="en-US" altLang="zh-CN" sz="2800" b="0" i="0" u="none" strike="noStrike" kern="0" cap="none" spc="0" normalizeH="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a:t>
            </a:r>
            <a:endParaRPr kumimoji="0" lang="zh-CN" altLang="en-US" sz="2800" b="0" i="0" u="none" strike="noStrike" kern="0"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3" name="1">
            <a:extLst>
              <a:ext uri="{FF2B5EF4-FFF2-40B4-BE49-F238E27FC236}">
                <a16:creationId xmlns:a16="http://schemas.microsoft.com/office/drawing/2014/main" id="{97E731F0-7B1E-4B03-A880-57710B05C357}"/>
              </a:ext>
            </a:extLst>
          </p:cNvPr>
          <p:cNvSpPr>
            <a:spLocks noChangeArrowheads="1"/>
          </p:cNvSpPr>
          <p:nvPr>
            <p:custDataLst>
              <p:tags r:id="rId10"/>
            </p:custDataLst>
          </p:nvPr>
        </p:nvSpPr>
        <p:spPr bwMode="auto">
          <a:xfrm rot="1805303" flipH="1">
            <a:off x="8744985" y="4324224"/>
            <a:ext cx="781615" cy="675427"/>
          </a:xfrm>
          <a:prstGeom prst="triangle">
            <a:avLst>
              <a:gd name="adj" fmla="val 50000"/>
            </a:avLst>
          </a:prstGeom>
          <a:solidFill>
            <a:srgbClr val="A5CB01">
              <a:lumMod val="40000"/>
              <a:lumOff val="60000"/>
            </a:srgbClr>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just" defTabSz="914400" eaLnBrk="1" fontAlgn="auto" latinLnBrk="0" hangingPunct="1">
              <a:lnSpc>
                <a:spcPct val="13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4" name="2">
            <a:extLst>
              <a:ext uri="{FF2B5EF4-FFF2-40B4-BE49-F238E27FC236}">
                <a16:creationId xmlns:a16="http://schemas.microsoft.com/office/drawing/2014/main" id="{AB040D14-BCB6-4A25-BD19-02F07B2D7F80}"/>
              </a:ext>
            </a:extLst>
          </p:cNvPr>
          <p:cNvSpPr>
            <a:spLocks/>
          </p:cNvSpPr>
          <p:nvPr>
            <p:custDataLst>
              <p:tags r:id="rId11"/>
            </p:custDataLst>
          </p:nvPr>
        </p:nvSpPr>
        <p:spPr bwMode="auto">
          <a:xfrm>
            <a:off x="8130484" y="3977807"/>
            <a:ext cx="1039253" cy="1197665"/>
          </a:xfrm>
          <a:custGeom>
            <a:avLst/>
            <a:gdLst>
              <a:gd name="T0" fmla="*/ 666 w 1030516"/>
              <a:gd name="T1" fmla="*/ 0 h 1186577"/>
              <a:gd name="T2" fmla="*/ 947884 w 1030516"/>
              <a:gd name="T3" fmla="*/ 542219 h 1186577"/>
              <a:gd name="T4" fmla="*/ 0 w 1030516"/>
              <a:gd name="T5" fmla="*/ 1091432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rgbClr val="00B050"/>
          </a:solidFill>
          <a:ln w="19050">
            <a:noFill/>
            <a:miter lim="800000"/>
            <a:headEnd/>
            <a:tailEnd/>
          </a:ln>
        </p:spPr>
        <p:txBody>
          <a:bodyPr rIns="43200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800" kern="0" dirty="0">
                <a:solidFill>
                  <a:srgbClr val="FFFFFF"/>
                </a:solidFill>
                <a:latin typeface="+mn-lt"/>
                <a:ea typeface="+mn-ea"/>
                <a:cs typeface="+mn-ea"/>
                <a:sym typeface="+mn-lt"/>
              </a:rPr>
              <a:t>D</a:t>
            </a:r>
            <a:endParaRPr kumimoji="0" lang="zh-CN" altLang="en-US" sz="2800" b="0" i="0" u="none" strike="noStrike" kern="0" cap="none" spc="0" normalizeH="0" baseline="0" noProof="0" dirty="0">
              <a:ln>
                <a:noFill/>
              </a:ln>
              <a:solidFill>
                <a:srgbClr val="FFFFFF"/>
              </a:solidFill>
              <a:effectLst/>
              <a:uLnTx/>
              <a:uFillTx/>
              <a:latin typeface="+mn-lt"/>
              <a:ea typeface="+mn-ea"/>
              <a:cs typeface="+mn-ea"/>
              <a:sym typeface="+mn-lt"/>
            </a:endParaRPr>
          </a:p>
        </p:txBody>
      </p:sp>
      <p:sp>
        <p:nvSpPr>
          <p:cNvPr id="15" name="1">
            <a:extLst>
              <a:ext uri="{FF2B5EF4-FFF2-40B4-BE49-F238E27FC236}">
                <a16:creationId xmlns:a16="http://schemas.microsoft.com/office/drawing/2014/main" id="{4A2D010F-EC57-4192-A1B2-46EE232AE2AC}"/>
              </a:ext>
            </a:extLst>
          </p:cNvPr>
          <p:cNvSpPr/>
          <p:nvPr>
            <p:custDataLst>
              <p:tags r:id="rId12"/>
            </p:custDataLst>
          </p:nvPr>
        </p:nvSpPr>
        <p:spPr>
          <a:xfrm>
            <a:off x="9362964" y="4336410"/>
            <a:ext cx="2480629" cy="1168363"/>
          </a:xfrm>
          <a:prstGeom prst="rect">
            <a:avLst/>
          </a:prstGeom>
          <a:solidFill>
            <a:srgbClr val="FFFFFF"/>
          </a:solidFill>
          <a:effectLst/>
        </p:spPr>
        <p:txBody>
          <a:bodyPr anchor="ctr"/>
          <a:lstStyle/>
          <a:p>
            <a:pPr lvl="0" algn="ctr" defTabSz="1219170">
              <a:defRPr/>
            </a:pPr>
            <a:r>
              <a:rPr lang="en-US" sz="2800" dirty="0" err="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2800"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kết</a:t>
            </a:r>
            <a:r>
              <a:rPr lang="en-US" sz="2800"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thúc</a:t>
            </a:r>
            <a:r>
              <a:rPr lang="en-US" sz="2800"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 ra </a:t>
            </a:r>
            <a:r>
              <a:rPr lang="en-US" sz="2800" dirty="0" err="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sao</a:t>
            </a:r>
            <a:r>
              <a:rPr lang="en-US" sz="2800"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a:t>
            </a:r>
            <a:endParaRPr kumimoji="0" lang="zh-CN" altLang="en-US" sz="2800" b="0" i="0" u="none" strike="noStrike" kern="0"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6" name="Picture 15">
            <a:extLst>
              <a:ext uri="{FF2B5EF4-FFF2-40B4-BE49-F238E27FC236}">
                <a16:creationId xmlns:a16="http://schemas.microsoft.com/office/drawing/2014/main" id="{C6FC6CBA-8023-42D2-BB15-0F162DF38A86}"/>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4067" b="95694" l="7429" r="91429">
                        <a14:foregroundMark x1="44571" y1="10766" x2="54857" y2="8612"/>
                        <a14:foregroundMark x1="52286" y1="4306" x2="52286" y2="5742"/>
                        <a14:foregroundMark x1="41714" y1="32775" x2="69714" y2="74880"/>
                        <a14:foregroundMark x1="37714" y1="89474" x2="44286" y2="90670"/>
                        <a14:foregroundMark x1="21714" y1="86842" x2="37714" y2="96172"/>
                        <a14:foregroundMark x1="87429" y1="92105" x2="91429" y2="92344"/>
                        <a14:foregroundMark x1="48286" y1="33014" x2="70286" y2="57177"/>
                        <a14:foregroundMark x1="70286" y1="57177" x2="70286" y2="58373"/>
                        <a14:foregroundMark x1="41714" y1="94976" x2="82286" y2="94976"/>
                        <a14:foregroundMark x1="28857" y1="87560" x2="30857" y2="88756"/>
                        <a14:foregroundMark x1="7429" y1="71531" x2="9714" y2="68900"/>
                        <a14:foregroundMark x1="18286" y1="87799" x2="25429" y2="91388"/>
                        <a14:foregroundMark x1="13143" y1="90670" x2="21143" y2="90670"/>
                        <a14:foregroundMark x1="69143" y1="88756" x2="81429" y2="94258"/>
                        <a14:foregroundMark x1="65143" y1="86842" x2="68857" y2="87321"/>
                        <a14:foregroundMark x1="62286" y1="86603" x2="64286" y2="87081"/>
                        <a14:foregroundMark x1="53143" y1="21053" x2="56857" y2="22967"/>
                      </a14:backgroundRemoval>
                    </a14:imgEffect>
                  </a14:imgLayer>
                </a14:imgProps>
              </a:ext>
            </a:extLst>
          </a:blip>
          <a:stretch>
            <a:fillRect/>
          </a:stretch>
        </p:blipFill>
        <p:spPr>
          <a:xfrm>
            <a:off x="70670" y="1909688"/>
            <a:ext cx="3732943" cy="4458201"/>
          </a:xfrm>
          <a:prstGeom prst="rect">
            <a:avLst/>
          </a:prstGeom>
        </p:spPr>
      </p:pic>
    </p:spTree>
    <p:extLst>
      <p:ext uri="{BB962C8B-B14F-4D97-AF65-F5344CB8AC3E}">
        <p14:creationId xmlns:p14="http://schemas.microsoft.com/office/powerpoint/2010/main" val="33265147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3"/>
                                        </p:tgtEl>
                                        <p:attrNameLst>
                                          <p:attrName>ppt_y</p:attrName>
                                        </p:attrNameLst>
                                      </p:cBhvr>
                                      <p:tavLst>
                                        <p:tav tm="0">
                                          <p:val>
                                            <p:strVal val="#ppt_y"/>
                                          </p:val>
                                        </p:tav>
                                        <p:tav tm="100000">
                                          <p:val>
                                            <p:strVal val="#ppt_y"/>
                                          </p:val>
                                        </p:tav>
                                      </p:tavLst>
                                    </p:anim>
                                    <p:anim calcmode="lin" valueType="num">
                                      <p:cBhvr>
                                        <p:cTn id="14"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750"/>
                                        <p:tgtEl>
                                          <p:spTgt spid="5"/>
                                        </p:tgtEl>
                                      </p:cBhvr>
                                    </p:animEffect>
                                    <p:anim calcmode="lin" valueType="num">
                                      <p:cBhvr>
                                        <p:cTn id="27" dur="750" fill="hold"/>
                                        <p:tgtEl>
                                          <p:spTgt spid="5"/>
                                        </p:tgtEl>
                                        <p:attrNameLst>
                                          <p:attrName>ppt_x</p:attrName>
                                        </p:attrNameLst>
                                      </p:cBhvr>
                                      <p:tavLst>
                                        <p:tav tm="0">
                                          <p:val>
                                            <p:strVal val="#ppt_x"/>
                                          </p:val>
                                        </p:tav>
                                        <p:tav tm="100000">
                                          <p:val>
                                            <p:strVal val="#ppt_x"/>
                                          </p:val>
                                        </p:tav>
                                      </p:tavLst>
                                    </p:anim>
                                    <p:anim calcmode="lin" valueType="num">
                                      <p:cBhvr>
                                        <p:cTn id="28" dur="750" fill="hold"/>
                                        <p:tgtEl>
                                          <p:spTgt spid="5"/>
                                        </p:tgtEl>
                                        <p:attrNameLst>
                                          <p:attrName>ppt_y</p:attrName>
                                        </p:attrNameLst>
                                      </p:cBhvr>
                                      <p:tavLst>
                                        <p:tav tm="0">
                                          <p:val>
                                            <p:strVal val="#ppt_y+.1"/>
                                          </p:val>
                                        </p:tav>
                                        <p:tav tm="100000">
                                          <p:val>
                                            <p:strVal val="#ppt_y"/>
                                          </p:val>
                                        </p:tav>
                                      </p:tavLst>
                                    </p:anim>
                                  </p:childTnLst>
                                </p:cTn>
                              </p:par>
                              <p:par>
                                <p:cTn id="29" presetID="22" presetClass="entr" presetSubtype="8" fill="hold" grpId="0" nodeType="withEffect">
                                  <p:stCondLst>
                                    <p:cond delay="25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600"/>
                                        <p:tgtEl>
                                          <p:spTgt spid="4"/>
                                        </p:tgtEl>
                                      </p:cBhvr>
                                    </p:animEffect>
                                  </p:childTnLst>
                                </p:cTn>
                              </p:par>
                            </p:childTnLst>
                          </p:cTn>
                        </p:par>
                        <p:par>
                          <p:cTn id="32" fill="hold">
                            <p:stCondLst>
                              <p:cond delay="1350"/>
                            </p:stCondLst>
                            <p:childTnLst>
                              <p:par>
                                <p:cTn id="33" presetID="14" presetClass="entr" presetSubtype="1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75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750"/>
                                        <p:tgtEl>
                                          <p:spTgt spid="11"/>
                                        </p:tgtEl>
                                      </p:cBhvr>
                                    </p:animEffect>
                                    <p:anim calcmode="lin" valueType="num">
                                      <p:cBhvr>
                                        <p:cTn id="41" dur="750" fill="hold"/>
                                        <p:tgtEl>
                                          <p:spTgt spid="11"/>
                                        </p:tgtEl>
                                        <p:attrNameLst>
                                          <p:attrName>ppt_x</p:attrName>
                                        </p:attrNameLst>
                                      </p:cBhvr>
                                      <p:tavLst>
                                        <p:tav tm="0">
                                          <p:val>
                                            <p:strVal val="#ppt_x"/>
                                          </p:val>
                                        </p:tav>
                                        <p:tav tm="100000">
                                          <p:val>
                                            <p:strVal val="#ppt_x"/>
                                          </p:val>
                                        </p:tav>
                                      </p:tavLst>
                                    </p:anim>
                                    <p:anim calcmode="lin" valueType="num">
                                      <p:cBhvr>
                                        <p:cTn id="42" dur="750" fill="hold"/>
                                        <p:tgtEl>
                                          <p:spTgt spid="11"/>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25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600"/>
                                        <p:tgtEl>
                                          <p:spTgt spid="10"/>
                                        </p:tgtEl>
                                      </p:cBhvr>
                                    </p:animEffect>
                                  </p:childTnLst>
                                </p:cTn>
                              </p:par>
                              <p:par>
                                <p:cTn id="46" presetID="14" presetClass="entr" presetSubtype="10" fill="hold" grpId="0" nodeType="withEffect">
                                  <p:stCondLst>
                                    <p:cond delay="250"/>
                                  </p:stCondLst>
                                  <p:childTnLst>
                                    <p:set>
                                      <p:cBhvr>
                                        <p:cTn id="47" dur="1" fill="hold">
                                          <p:stCondLst>
                                            <p:cond delay="0"/>
                                          </p:stCondLst>
                                        </p:cTn>
                                        <p:tgtEl>
                                          <p:spTgt spid="12"/>
                                        </p:tgtEl>
                                        <p:attrNameLst>
                                          <p:attrName>style.visibility</p:attrName>
                                        </p:attrNameLst>
                                      </p:cBhvr>
                                      <p:to>
                                        <p:strVal val="visible"/>
                                      </p:to>
                                    </p:set>
                                    <p:animEffect transition="in" filter="randombar(horizontal)">
                                      <p:cBhvr>
                                        <p:cTn id="48" dur="75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750"/>
                                        <p:tgtEl>
                                          <p:spTgt spid="8"/>
                                        </p:tgtEl>
                                      </p:cBhvr>
                                    </p:animEffect>
                                    <p:anim calcmode="lin" valueType="num">
                                      <p:cBhvr>
                                        <p:cTn id="54" dur="750" fill="hold"/>
                                        <p:tgtEl>
                                          <p:spTgt spid="8"/>
                                        </p:tgtEl>
                                        <p:attrNameLst>
                                          <p:attrName>ppt_x</p:attrName>
                                        </p:attrNameLst>
                                      </p:cBhvr>
                                      <p:tavLst>
                                        <p:tav tm="0">
                                          <p:val>
                                            <p:strVal val="#ppt_x"/>
                                          </p:val>
                                        </p:tav>
                                        <p:tav tm="100000">
                                          <p:val>
                                            <p:strVal val="#ppt_x"/>
                                          </p:val>
                                        </p:tav>
                                      </p:tavLst>
                                    </p:anim>
                                    <p:anim calcmode="lin" valueType="num">
                                      <p:cBhvr>
                                        <p:cTn id="55" dur="750" fill="hold"/>
                                        <p:tgtEl>
                                          <p:spTgt spid="8"/>
                                        </p:tgtEl>
                                        <p:attrNameLst>
                                          <p:attrName>ppt_y</p:attrName>
                                        </p:attrNameLst>
                                      </p:cBhvr>
                                      <p:tavLst>
                                        <p:tav tm="0">
                                          <p:val>
                                            <p:strVal val="#ppt_y+.1"/>
                                          </p:val>
                                        </p:tav>
                                        <p:tav tm="100000">
                                          <p:val>
                                            <p:strVal val="#ppt_y"/>
                                          </p:val>
                                        </p:tav>
                                      </p:tavLst>
                                    </p:anim>
                                  </p:childTnLst>
                                </p:cTn>
                              </p:par>
                              <p:par>
                                <p:cTn id="56" presetID="22" presetClass="entr" presetSubtype="8" fill="hold" grpId="0" nodeType="withEffect">
                                  <p:stCondLst>
                                    <p:cond delay="25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600"/>
                                        <p:tgtEl>
                                          <p:spTgt spid="7"/>
                                        </p:tgtEl>
                                      </p:cBhvr>
                                    </p:animEffect>
                                  </p:childTnLst>
                                </p:cTn>
                              </p:par>
                              <p:par>
                                <p:cTn id="59" presetID="14" presetClass="entr" presetSubtype="10" fill="hold" grpId="0" nodeType="withEffect">
                                  <p:stCondLst>
                                    <p:cond delay="250"/>
                                  </p:stCondLst>
                                  <p:childTnLst>
                                    <p:set>
                                      <p:cBhvr>
                                        <p:cTn id="60" dur="1" fill="hold">
                                          <p:stCondLst>
                                            <p:cond delay="0"/>
                                          </p:stCondLst>
                                        </p:cTn>
                                        <p:tgtEl>
                                          <p:spTgt spid="9"/>
                                        </p:tgtEl>
                                        <p:attrNameLst>
                                          <p:attrName>style.visibility</p:attrName>
                                        </p:attrNameLst>
                                      </p:cBhvr>
                                      <p:to>
                                        <p:strVal val="visible"/>
                                      </p:to>
                                    </p:set>
                                    <p:animEffect transition="in" filter="randombar(horizontal)">
                                      <p:cBhvr>
                                        <p:cTn id="61" dur="75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750"/>
                                        <p:tgtEl>
                                          <p:spTgt spid="14"/>
                                        </p:tgtEl>
                                      </p:cBhvr>
                                    </p:animEffect>
                                    <p:anim calcmode="lin" valueType="num">
                                      <p:cBhvr>
                                        <p:cTn id="67" dur="750" fill="hold"/>
                                        <p:tgtEl>
                                          <p:spTgt spid="14"/>
                                        </p:tgtEl>
                                        <p:attrNameLst>
                                          <p:attrName>ppt_x</p:attrName>
                                        </p:attrNameLst>
                                      </p:cBhvr>
                                      <p:tavLst>
                                        <p:tav tm="0">
                                          <p:val>
                                            <p:strVal val="#ppt_x"/>
                                          </p:val>
                                        </p:tav>
                                        <p:tav tm="100000">
                                          <p:val>
                                            <p:strVal val="#ppt_x"/>
                                          </p:val>
                                        </p:tav>
                                      </p:tavLst>
                                    </p:anim>
                                    <p:anim calcmode="lin" valueType="num">
                                      <p:cBhvr>
                                        <p:cTn id="68" dur="750" fill="hold"/>
                                        <p:tgtEl>
                                          <p:spTgt spid="14"/>
                                        </p:tgtEl>
                                        <p:attrNameLst>
                                          <p:attrName>ppt_y</p:attrName>
                                        </p:attrNameLst>
                                      </p:cBhvr>
                                      <p:tavLst>
                                        <p:tav tm="0">
                                          <p:val>
                                            <p:strVal val="#ppt_y+.1"/>
                                          </p:val>
                                        </p:tav>
                                        <p:tav tm="100000">
                                          <p:val>
                                            <p:strVal val="#ppt_y"/>
                                          </p:val>
                                        </p:tav>
                                      </p:tavLst>
                                    </p:anim>
                                  </p:childTnLst>
                                </p:cTn>
                              </p:par>
                              <p:par>
                                <p:cTn id="69" presetID="22" presetClass="entr" presetSubtype="8" fill="hold" grpId="0" nodeType="withEffect">
                                  <p:stCondLst>
                                    <p:cond delay="250"/>
                                  </p:stCondLst>
                                  <p:childTnLst>
                                    <p:set>
                                      <p:cBhvr>
                                        <p:cTn id="70" dur="1" fill="hold">
                                          <p:stCondLst>
                                            <p:cond delay="0"/>
                                          </p:stCondLst>
                                        </p:cTn>
                                        <p:tgtEl>
                                          <p:spTgt spid="13"/>
                                        </p:tgtEl>
                                        <p:attrNameLst>
                                          <p:attrName>style.visibility</p:attrName>
                                        </p:attrNameLst>
                                      </p:cBhvr>
                                      <p:to>
                                        <p:strVal val="visible"/>
                                      </p:to>
                                    </p:set>
                                    <p:animEffect transition="in" filter="wipe(left)">
                                      <p:cBhvr>
                                        <p:cTn id="71" dur="600"/>
                                        <p:tgtEl>
                                          <p:spTgt spid="13"/>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randombar(horizontal)">
                                      <p:cBhvr>
                                        <p:cTn id="74"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7">
            <a:extLst>
              <a:ext uri="{FF2B5EF4-FFF2-40B4-BE49-F238E27FC236}">
                <a16:creationId xmlns:a16="http://schemas.microsoft.com/office/drawing/2014/main" id="{970B4073-226E-481B-B414-7D64FAE315C2}"/>
              </a:ext>
            </a:extLst>
          </p:cNvPr>
          <p:cNvSpPr/>
          <p:nvPr/>
        </p:nvSpPr>
        <p:spPr>
          <a:xfrm>
            <a:off x="1236221" y="778333"/>
            <a:ext cx="10507759" cy="1323439"/>
          </a:xfrm>
          <a:prstGeom prst="rect">
            <a:avLst/>
          </a:prstGeom>
          <a:solidFill>
            <a:schemeClr val="bg1">
              <a:alpha val="73333"/>
            </a:schemeClr>
          </a:solidFill>
          <a:ln w="28575">
            <a:solidFill>
              <a:srgbClr val="8C9AB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TextBox 3">
            <a:extLst>
              <a:ext uri="{FF2B5EF4-FFF2-40B4-BE49-F238E27FC236}">
                <a16:creationId xmlns:a16="http://schemas.microsoft.com/office/drawing/2014/main" id="{F9BA493A-E480-467A-92A7-A29A74312FF6}"/>
              </a:ext>
            </a:extLst>
          </p:cNvPr>
          <p:cNvSpPr txBox="1"/>
          <p:nvPr/>
        </p:nvSpPr>
        <p:spPr>
          <a:xfrm>
            <a:off x="1270159" y="747732"/>
            <a:ext cx="10318658" cy="1323439"/>
          </a:xfrm>
          <a:prstGeom prst="rect">
            <a:avLst/>
          </a:prstGeom>
          <a:noFill/>
        </p:spPr>
        <p:txBody>
          <a:bodyPr wrap="square">
            <a:spAutoFit/>
          </a:bodyPr>
          <a:lstStyle/>
          <a:p>
            <a:pPr algn="just"/>
            <a:r>
              <a:rPr lang="en-US" sz="4000" b="1" dirty="0">
                <a:solidFill>
                  <a:srgbClr val="F65E00"/>
                </a:solidFill>
                <a:latin typeface="HP-167" panose="020B0803050302020204" pitchFamily="34" charset="0"/>
                <a:ea typeface="Arial-Rounded" panose="020B0500000000000000" pitchFamily="34" charset="0"/>
                <a:cs typeface="Arial-Rounded" panose="020B0500000000000000" pitchFamily="34" charset="0"/>
              </a:rPr>
              <a:t>2. </a:t>
            </a:r>
            <a:r>
              <a:rPr lang="en-US" altLang="zh-CN" sz="4000" b="1" dirty="0" err="1">
                <a:ln w="0"/>
                <a:solidFill>
                  <a:srgbClr val="168B88"/>
                </a:solidFill>
                <a:latin typeface="Arial-Rounded" panose="020B0500000000000000" pitchFamily="34" charset="0"/>
                <a:ea typeface="Arial-Rounded" panose="020B0500000000000000" pitchFamily="34" charset="0"/>
                <a:cs typeface="Arial-Rounded" panose="020B0500000000000000" pitchFamily="34" charset="0"/>
              </a:rPr>
              <a:t>Nói</a:t>
            </a:r>
            <a:r>
              <a:rPr lang="en-US" altLang="zh-CN" sz="4000" b="1" dirty="0">
                <a:ln w="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ln w="0"/>
                <a:solidFill>
                  <a:srgbClr val="168B88"/>
                </a:solidFill>
                <a:latin typeface="Arial-Rounded" panose="020B0500000000000000" pitchFamily="34" charset="0"/>
                <a:ea typeface="Arial-Rounded" panose="020B0500000000000000" pitchFamily="34" charset="0"/>
                <a:cs typeface="Arial-Rounded" panose="020B0500000000000000" pitchFamily="34" charset="0"/>
              </a:rPr>
              <a:t>về</a:t>
            </a:r>
            <a:r>
              <a:rPr lang="en-US" altLang="zh-CN" sz="4000" b="1" dirty="0">
                <a:ln w="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ln w="0"/>
                <a:solidFill>
                  <a:srgbClr val="168B88"/>
                </a:solidFill>
                <a:latin typeface="Arial-Rounded" panose="020B0500000000000000" pitchFamily="34" charset="0"/>
                <a:ea typeface="Arial-Rounded" panose="020B0500000000000000" pitchFamily="34" charset="0"/>
                <a:cs typeface="Arial-Rounded" panose="020B0500000000000000" pitchFamily="34" charset="0"/>
              </a:rPr>
              <a:t>một</a:t>
            </a:r>
            <a:r>
              <a:rPr lang="en-US" altLang="zh-CN" sz="4000" b="1" dirty="0">
                <a:ln w="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ln w="0"/>
                <a:solidFill>
                  <a:srgbClr val="168B88"/>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zh-CN" sz="4000" b="1" dirty="0">
                <a:ln w="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ln w="0"/>
                <a:solidFill>
                  <a:srgbClr val="168B88"/>
                </a:solidFill>
                <a:latin typeface="Arial-Rounded" panose="020B0500000000000000" pitchFamily="34" charset="0"/>
                <a:ea typeface="Arial-Rounded" panose="020B0500000000000000" pitchFamily="34" charset="0"/>
                <a:cs typeface="Arial-Rounded" panose="020B0500000000000000" pitchFamily="34" charset="0"/>
              </a:rPr>
              <a:t>vật</a:t>
            </a:r>
            <a:r>
              <a:rPr lang="en-US" altLang="zh-CN" sz="4000" b="1" dirty="0">
                <a:ln w="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ln w="0"/>
                <a:solidFill>
                  <a:srgbClr val="168B88"/>
                </a:solidFill>
                <a:latin typeface="Arial-Rounded" panose="020B0500000000000000" pitchFamily="34" charset="0"/>
                <a:ea typeface="Arial-Rounded" panose="020B0500000000000000" pitchFamily="34" charset="0"/>
                <a:cs typeface="Arial-Rounded" panose="020B0500000000000000" pitchFamily="34" charset="0"/>
              </a:rPr>
              <a:t>em</a:t>
            </a:r>
            <a:r>
              <a:rPr lang="en-US" altLang="zh-CN" sz="4000" b="1" dirty="0">
                <a:ln w="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ln w="0"/>
                <a:solidFill>
                  <a:srgbClr val="168B88"/>
                </a:solidFill>
                <a:latin typeface="Arial-Rounded" panose="020B0500000000000000" pitchFamily="34" charset="0"/>
                <a:ea typeface="Arial-Rounded" panose="020B0500000000000000" pitchFamily="34" charset="0"/>
                <a:cs typeface="Arial-Rounded" panose="020B0500000000000000" pitchFamily="34" charset="0"/>
              </a:rPr>
              <a:t>thích</a:t>
            </a:r>
            <a:r>
              <a:rPr lang="en-US" altLang="zh-CN" sz="4000" b="1" dirty="0">
                <a:ln w="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ln w="0"/>
                <a:solidFill>
                  <a:srgbClr val="168B88"/>
                </a:solidFill>
                <a:latin typeface="Arial-Rounded" panose="020B0500000000000000" pitchFamily="34" charset="0"/>
                <a:ea typeface="Arial-Rounded" panose="020B0500000000000000" pitchFamily="34" charset="0"/>
                <a:cs typeface="Arial-Rounded" panose="020B0500000000000000" pitchFamily="34" charset="0"/>
              </a:rPr>
              <a:t>trong</a:t>
            </a:r>
            <a:r>
              <a:rPr lang="en-US" altLang="zh-CN" sz="4000" b="1" dirty="0">
                <a:ln w="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ln w="0"/>
                <a:solidFill>
                  <a:srgbClr val="168B88"/>
                </a:solidFill>
                <a:latin typeface="Arial-Rounded" panose="020B0500000000000000" pitchFamily="34" charset="0"/>
                <a:ea typeface="Arial-Rounded" panose="020B0500000000000000" pitchFamily="34" charset="0"/>
                <a:cs typeface="Arial-Rounded" panose="020B0500000000000000" pitchFamily="34" charset="0"/>
              </a:rPr>
              <a:t>câu</a:t>
            </a:r>
            <a:r>
              <a:rPr lang="en-US" altLang="zh-CN" sz="4000" b="1" dirty="0">
                <a:ln w="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ln w="0"/>
                <a:solidFill>
                  <a:srgbClr val="168B88"/>
                </a:solidFill>
                <a:latin typeface="Arial-Rounded" panose="020B0500000000000000" pitchFamily="34" charset="0"/>
                <a:ea typeface="Arial-Rounded" panose="020B0500000000000000" pitchFamily="34" charset="0"/>
                <a:cs typeface="Arial-Rounded" panose="020B0500000000000000" pitchFamily="34" charset="0"/>
              </a:rPr>
              <a:t>chuyện</a:t>
            </a:r>
            <a:r>
              <a:rPr lang="en-US" altLang="zh-CN" sz="4000" b="1" dirty="0">
                <a:ln w="0"/>
                <a:solidFill>
                  <a:srgbClr val="168B88"/>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4000" b="1" dirty="0">
              <a:ln w="0"/>
              <a:solidFill>
                <a:srgbClr val="168B88"/>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a:extLst>
              <a:ext uri="{FF2B5EF4-FFF2-40B4-BE49-F238E27FC236}">
                <a16:creationId xmlns:a16="http://schemas.microsoft.com/office/drawing/2014/main" id="{B40A69F4-BBC9-4E9F-8B68-0C3522986312}"/>
              </a:ext>
            </a:extLst>
          </p:cNvPr>
          <p:cNvPicPr>
            <a:picLocks noChangeAspect="1"/>
          </p:cNvPicPr>
          <p:nvPr/>
        </p:nvPicPr>
        <p:blipFill>
          <a:blip r:embed="rId3"/>
          <a:stretch>
            <a:fillRect/>
          </a:stretch>
        </p:blipFill>
        <p:spPr>
          <a:xfrm>
            <a:off x="136660" y="2809375"/>
            <a:ext cx="5273955" cy="3174902"/>
          </a:xfrm>
          <a:prstGeom prst="rect">
            <a:avLst/>
          </a:prstGeom>
          <a:ln>
            <a:noFill/>
          </a:ln>
          <a:effectLst>
            <a:softEdge rad="112500"/>
          </a:effectLst>
        </p:spPr>
      </p:pic>
      <p:grpSp>
        <p:nvGrpSpPr>
          <p:cNvPr id="12" name="6">
            <a:extLst>
              <a:ext uri="{FF2B5EF4-FFF2-40B4-BE49-F238E27FC236}">
                <a16:creationId xmlns:a16="http://schemas.microsoft.com/office/drawing/2014/main" id="{8F0752EB-1471-4036-AD4B-1EC99A7048A2}"/>
              </a:ext>
            </a:extLst>
          </p:cNvPr>
          <p:cNvGrpSpPr/>
          <p:nvPr/>
        </p:nvGrpSpPr>
        <p:grpSpPr>
          <a:xfrm>
            <a:off x="5532582" y="2321795"/>
            <a:ext cx="6211398" cy="4126247"/>
            <a:chOff x="10099" y="3576"/>
            <a:chExt cx="5602" cy="5048"/>
          </a:xfrm>
        </p:grpSpPr>
        <p:sp>
          <p:nvSpPr>
            <p:cNvPr id="13" name="84">
              <a:extLst>
                <a:ext uri="{FF2B5EF4-FFF2-40B4-BE49-F238E27FC236}">
                  <a16:creationId xmlns:a16="http://schemas.microsoft.com/office/drawing/2014/main" id="{B3B3F8C2-618A-4EB7-B405-9C42266B80AD}"/>
                </a:ext>
              </a:extLst>
            </p:cNvPr>
            <p:cNvSpPr/>
            <p:nvPr/>
          </p:nvSpPr>
          <p:spPr>
            <a:xfrm>
              <a:off x="10099" y="3576"/>
              <a:ext cx="5602" cy="5048"/>
            </a:xfrm>
            <a:prstGeom prst="roundRect">
              <a:avLst>
                <a:gd name="adj" fmla="val 318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85">
              <a:extLst>
                <a:ext uri="{FF2B5EF4-FFF2-40B4-BE49-F238E27FC236}">
                  <a16:creationId xmlns:a16="http://schemas.microsoft.com/office/drawing/2014/main" id="{227E6C2D-4024-427A-BB4F-D362EFB19381}"/>
                </a:ext>
              </a:extLst>
            </p:cNvPr>
            <p:cNvSpPr/>
            <p:nvPr/>
          </p:nvSpPr>
          <p:spPr>
            <a:xfrm>
              <a:off x="10439" y="3834"/>
              <a:ext cx="4946" cy="660"/>
            </a:xfrm>
            <a:prstGeom prst="roundRect">
              <a:avLst/>
            </a:prstGeom>
            <a:noFill/>
            <a:ln w="41275"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86">
              <a:extLst>
                <a:ext uri="{FF2B5EF4-FFF2-40B4-BE49-F238E27FC236}">
                  <a16:creationId xmlns:a16="http://schemas.microsoft.com/office/drawing/2014/main" id="{39FEBDF7-40B5-4915-8C49-1FA794734B34}"/>
                </a:ext>
              </a:extLst>
            </p:cNvPr>
            <p:cNvSpPr/>
            <p:nvPr/>
          </p:nvSpPr>
          <p:spPr>
            <a:xfrm>
              <a:off x="10439" y="4621"/>
              <a:ext cx="4946" cy="3746"/>
            </a:xfrm>
            <a:prstGeom prst="roundRect">
              <a:avLst>
                <a:gd name="adj" fmla="val 23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Google Shape;1220;p43">
              <a:extLst>
                <a:ext uri="{FF2B5EF4-FFF2-40B4-BE49-F238E27FC236}">
                  <a16:creationId xmlns:a16="http://schemas.microsoft.com/office/drawing/2014/main" id="{8B0F79C9-C625-4BE9-BB6C-E3914FCE33FE}"/>
                </a:ext>
              </a:extLst>
            </p:cNvPr>
            <p:cNvSpPr txBox="1"/>
            <p:nvPr/>
          </p:nvSpPr>
          <p:spPr>
            <a:xfrm>
              <a:off x="12228" y="3813"/>
              <a:ext cx="1234" cy="719"/>
            </a:xfrm>
            <a:prstGeom prst="rect">
              <a:avLst/>
            </a:prstGeom>
          </p:spPr>
          <p:txBody>
            <a:bodyPr spcFirstLastPara="1" vert="horz" wrap="square" lIns="91425" tIns="91425" rIns="91425" bIns="91425"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3200" b="1" dirty="0">
                  <a:solidFill>
                    <a:srgbClr val="0B99C5"/>
                  </a:solidFill>
                  <a:effectLst>
                    <a:outerShdw blurRad="38100" dist="38100" dir="2700000" algn="tl">
                      <a:srgbClr val="000000">
                        <a:alpha val="43137"/>
                      </a:srgbClr>
                    </a:outerShdw>
                  </a:effectLst>
                  <a:latin typeface="HP-167" panose="020B0803050302020204" pitchFamily="34" charset="0"/>
                  <a:ea typeface="Arial-Rounded" panose="020B0500000000000000" pitchFamily="34" charset="0"/>
                  <a:cs typeface="Arial-Rounded" panose="020B0500000000000000" pitchFamily="34" charset="0"/>
                </a:rPr>
                <a:t>GỢI Ý</a:t>
              </a:r>
            </a:p>
          </p:txBody>
        </p:sp>
      </p:grpSp>
      <p:sp>
        <p:nvSpPr>
          <p:cNvPr id="17" name="TextBox 16">
            <a:extLst>
              <a:ext uri="{FF2B5EF4-FFF2-40B4-BE49-F238E27FC236}">
                <a16:creationId xmlns:a16="http://schemas.microsoft.com/office/drawing/2014/main" id="{625885CB-2E02-45B1-838F-17F5B43B446F}"/>
              </a:ext>
            </a:extLst>
          </p:cNvPr>
          <p:cNvSpPr txBox="1"/>
          <p:nvPr/>
        </p:nvSpPr>
        <p:spPr>
          <a:xfrm>
            <a:off x="6032522" y="3429701"/>
            <a:ext cx="5294393" cy="2308324"/>
          </a:xfrm>
          <a:prstGeom prst="rect">
            <a:avLst/>
          </a:prstGeom>
          <a:noFill/>
        </p:spPr>
        <p:txBody>
          <a:bodyPr wrap="square" rtlCol="0">
            <a:spAutoFit/>
          </a:bodyPr>
          <a:lstStyle/>
          <a:p>
            <a:pPr algn="just"/>
            <a:r>
              <a:rPr lang="en-US" sz="3600" b="1" dirty="0">
                <a:solidFill>
                  <a:srgbClr val="333333"/>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333333"/>
                </a:solidFill>
                <a:latin typeface="Arial-Rounded" panose="020B0500000000000000" pitchFamily="34" charset="0"/>
                <a:ea typeface="Arial-Rounded" panose="020B0500000000000000" pitchFamily="34" charset="0"/>
                <a:cs typeface="Arial-Rounded" panose="020B0500000000000000" pitchFamily="34" charset="0"/>
              </a:rPr>
              <a:t>Lựa</a:t>
            </a:r>
            <a:r>
              <a:rPr lang="en-US" sz="3600" dirty="0">
                <a:solidFill>
                  <a:srgbClr val="333333"/>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333333"/>
                </a:solidFill>
                <a:latin typeface="Arial-Rounded" panose="020B0500000000000000" pitchFamily="34" charset="0"/>
                <a:ea typeface="Arial-Rounded" panose="020B0500000000000000" pitchFamily="34" charset="0"/>
                <a:cs typeface="Arial-Rounded" panose="020B0500000000000000" pitchFamily="34" charset="0"/>
              </a:rPr>
              <a:t>chọn</a:t>
            </a:r>
            <a:r>
              <a:rPr lang="en-US" sz="3600" dirty="0">
                <a:solidFill>
                  <a:srgbClr val="333333"/>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333333"/>
                </a:solidFill>
                <a:latin typeface="Arial-Rounded" panose="020B0500000000000000" pitchFamily="34" charset="0"/>
                <a:ea typeface="Arial-Rounded" panose="020B0500000000000000" pitchFamily="34" charset="0"/>
                <a:cs typeface="Arial-Rounded" panose="020B0500000000000000" pitchFamily="34" charset="0"/>
              </a:rPr>
              <a:t>nhân</a:t>
            </a:r>
            <a:r>
              <a:rPr lang="en-US" sz="3600" dirty="0">
                <a:solidFill>
                  <a:srgbClr val="333333"/>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333333"/>
                </a:solidFill>
                <a:latin typeface="Arial-Rounded" panose="020B0500000000000000" pitchFamily="34" charset="0"/>
                <a:ea typeface="Arial-Rounded" panose="020B0500000000000000" pitchFamily="34" charset="0"/>
                <a:cs typeface="Arial-Rounded" panose="020B0500000000000000" pitchFamily="34" charset="0"/>
              </a:rPr>
              <a:t>vật</a:t>
            </a:r>
            <a:r>
              <a:rPr lang="en-US" sz="3600" dirty="0">
                <a:solidFill>
                  <a:srgbClr val="333333"/>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333333"/>
                </a:solidFill>
                <a:latin typeface="Arial-Rounded" panose="020B0500000000000000" pitchFamily="34" charset="0"/>
                <a:ea typeface="Arial-Rounded" panose="020B0500000000000000" pitchFamily="34" charset="0"/>
                <a:cs typeface="Arial-Rounded" panose="020B0500000000000000" pitchFamily="34" charset="0"/>
              </a:rPr>
              <a:t>mà</a:t>
            </a:r>
            <a:r>
              <a:rPr lang="en-US" sz="3600" dirty="0">
                <a:solidFill>
                  <a:srgbClr val="333333"/>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333333"/>
                </a:solidFill>
                <a:latin typeface="Arial-Rounded" panose="020B0500000000000000" pitchFamily="34" charset="0"/>
                <a:ea typeface="Arial-Rounded" panose="020B0500000000000000" pitchFamily="34" charset="0"/>
                <a:cs typeface="Arial-Rounded" panose="020B0500000000000000" pitchFamily="34" charset="0"/>
              </a:rPr>
              <a:t>em</a:t>
            </a:r>
            <a:r>
              <a:rPr lang="en-US" sz="3600" dirty="0">
                <a:solidFill>
                  <a:srgbClr val="333333"/>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333333"/>
                </a:solidFill>
                <a:latin typeface="Arial-Rounded" panose="020B0500000000000000" pitchFamily="34" charset="0"/>
                <a:ea typeface="Arial-Rounded" panose="020B0500000000000000" pitchFamily="34" charset="0"/>
                <a:cs typeface="Arial-Rounded" panose="020B0500000000000000" pitchFamily="34" charset="0"/>
              </a:rPr>
              <a:t>thích</a:t>
            </a:r>
            <a:endParaRPr lang="en-US" sz="3600" dirty="0">
              <a:solidFill>
                <a:srgbClr val="333333"/>
              </a:solidFill>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600" dirty="0">
                <a:solidFill>
                  <a:srgbClr val="333333"/>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333333"/>
                </a:solidFill>
                <a:latin typeface="Arial-Rounded" panose="020B0500000000000000" pitchFamily="34" charset="0"/>
                <a:ea typeface="Arial-Rounded" panose="020B0500000000000000" pitchFamily="34" charset="0"/>
                <a:cs typeface="Arial-Rounded" panose="020B0500000000000000" pitchFamily="34" charset="0"/>
              </a:rPr>
              <a:t>Giải</a:t>
            </a:r>
            <a:r>
              <a:rPr lang="en-US" sz="3600" dirty="0">
                <a:solidFill>
                  <a:srgbClr val="333333"/>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333333"/>
                </a:solidFill>
                <a:latin typeface="Arial-Rounded" panose="020B0500000000000000" pitchFamily="34" charset="0"/>
                <a:ea typeface="Arial-Rounded" panose="020B0500000000000000" pitchFamily="34" charset="0"/>
                <a:cs typeface="Arial-Rounded" panose="020B0500000000000000" pitchFamily="34" charset="0"/>
              </a:rPr>
              <a:t>thích</a:t>
            </a:r>
            <a:r>
              <a:rPr lang="en-US" sz="3600" dirty="0">
                <a:solidFill>
                  <a:srgbClr val="333333"/>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333333"/>
                </a:solidFill>
                <a:latin typeface="Arial-Rounded" panose="020B0500000000000000" pitchFamily="34" charset="0"/>
                <a:ea typeface="Arial-Rounded" panose="020B0500000000000000" pitchFamily="34" charset="0"/>
                <a:cs typeface="Arial-Rounded" panose="020B0500000000000000" pitchFamily="34" charset="0"/>
              </a:rPr>
              <a:t>vì</a:t>
            </a:r>
            <a:r>
              <a:rPr lang="en-US" sz="3600" dirty="0">
                <a:solidFill>
                  <a:srgbClr val="333333"/>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333333"/>
                </a:solidFill>
                <a:latin typeface="Arial-Rounded" panose="020B0500000000000000" pitchFamily="34" charset="0"/>
                <a:ea typeface="Arial-Rounded" panose="020B0500000000000000" pitchFamily="34" charset="0"/>
                <a:cs typeface="Arial-Rounded" panose="020B0500000000000000" pitchFamily="34" charset="0"/>
              </a:rPr>
              <a:t>sao</a:t>
            </a:r>
            <a:r>
              <a:rPr lang="en-US" sz="3600" dirty="0">
                <a:solidFill>
                  <a:srgbClr val="333333"/>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333333"/>
                </a:solidFill>
                <a:latin typeface="Arial-Rounded" panose="020B0500000000000000" pitchFamily="34" charset="0"/>
                <a:ea typeface="Arial-Rounded" panose="020B0500000000000000" pitchFamily="34" charset="0"/>
                <a:cs typeface="Arial-Rounded" panose="020B0500000000000000" pitchFamily="34" charset="0"/>
              </a:rPr>
              <a:t>em</a:t>
            </a:r>
            <a:r>
              <a:rPr lang="en-US" sz="3600" dirty="0">
                <a:solidFill>
                  <a:srgbClr val="333333"/>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333333"/>
                </a:solidFill>
                <a:latin typeface="Arial-Rounded" panose="020B0500000000000000" pitchFamily="34" charset="0"/>
                <a:ea typeface="Arial-Rounded" panose="020B0500000000000000" pitchFamily="34" charset="0"/>
                <a:cs typeface="Arial-Rounded" panose="020B0500000000000000" pitchFamily="34" charset="0"/>
              </a:rPr>
              <a:t>lại</a:t>
            </a:r>
            <a:r>
              <a:rPr lang="en-US" sz="3600" dirty="0">
                <a:solidFill>
                  <a:srgbClr val="333333"/>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333333"/>
                </a:solidFill>
                <a:latin typeface="Arial-Rounded" panose="020B0500000000000000" pitchFamily="34" charset="0"/>
                <a:ea typeface="Arial-Rounded" panose="020B0500000000000000" pitchFamily="34" charset="0"/>
                <a:cs typeface="Arial-Rounded" panose="020B0500000000000000" pitchFamily="34" charset="0"/>
              </a:rPr>
              <a:t>thích</a:t>
            </a:r>
            <a:r>
              <a:rPr lang="en-US" sz="3600" dirty="0">
                <a:solidFill>
                  <a:srgbClr val="333333"/>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333333"/>
                </a:solidFill>
                <a:latin typeface="Arial-Rounded" panose="020B0500000000000000" pitchFamily="34" charset="0"/>
                <a:ea typeface="Arial-Rounded" panose="020B0500000000000000" pitchFamily="34" charset="0"/>
                <a:cs typeface="Arial-Rounded" panose="020B0500000000000000" pitchFamily="34" charset="0"/>
              </a:rPr>
              <a:t>nhân</a:t>
            </a:r>
            <a:r>
              <a:rPr lang="en-US" sz="3600" dirty="0">
                <a:solidFill>
                  <a:srgbClr val="333333"/>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333333"/>
                </a:solidFill>
                <a:latin typeface="Arial-Rounded" panose="020B0500000000000000" pitchFamily="34" charset="0"/>
                <a:ea typeface="Arial-Rounded" panose="020B0500000000000000" pitchFamily="34" charset="0"/>
                <a:cs typeface="Arial-Rounded" panose="020B0500000000000000" pitchFamily="34" charset="0"/>
              </a:rPr>
              <a:t>vật</a:t>
            </a:r>
            <a:r>
              <a:rPr lang="en-US" sz="3600" dirty="0">
                <a:solidFill>
                  <a:srgbClr val="333333"/>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333333"/>
                </a:solidFill>
                <a:latin typeface="Arial-Rounded" panose="020B0500000000000000" pitchFamily="34" charset="0"/>
                <a:ea typeface="Arial-Rounded" panose="020B0500000000000000" pitchFamily="34" charset="0"/>
                <a:cs typeface="Arial-Rounded" panose="020B0500000000000000" pitchFamily="34" charset="0"/>
              </a:rPr>
              <a:t>đó</a:t>
            </a:r>
            <a:r>
              <a:rPr lang="en-US" sz="3600" dirty="0">
                <a:solidFill>
                  <a:srgbClr val="333333"/>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39435275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4"/>
                                        </p:tgtEl>
                                        <p:attrNameLst>
                                          <p:attrName>ppt_y</p:attrName>
                                        </p:attrNameLst>
                                      </p:cBhvr>
                                      <p:tavLst>
                                        <p:tav tm="0">
                                          <p:val>
                                            <p:strVal val="#ppt_y"/>
                                          </p:val>
                                        </p:tav>
                                        <p:tav tm="100000">
                                          <p:val>
                                            <p:strVal val="#ppt_y"/>
                                          </p:val>
                                        </p:tav>
                                      </p:tavLst>
                                    </p:anim>
                                    <p:anim calcmode="lin" valueType="num">
                                      <p:cBhvr>
                                        <p:cTn id="14"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 calcmode="lin" valueType="num">
                                      <p:cBhvr additive="base">
                                        <p:cTn id="3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7">
                                            <p:txEl>
                                              <p:pRg st="1" end="1"/>
                                            </p:txEl>
                                          </p:spTgt>
                                        </p:tgtEl>
                                        <p:attrNameLst>
                                          <p:attrName>style.visibility</p:attrName>
                                        </p:attrNameLst>
                                      </p:cBhvr>
                                      <p:to>
                                        <p:strVal val="visible"/>
                                      </p:to>
                                    </p:set>
                                    <p:anim calcmode="lin" valueType="num">
                                      <p:cBhvr additive="base">
                                        <p:cTn id="38"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0390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SubTitle"/>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7"/>
</p:tagLst>
</file>

<file path=ppt/tags/tag12.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8"/>
</p:tagLst>
</file>

<file path=ppt/tags/tag13.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SubTitle"/>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SubTitle"/>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SubTitle"/>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5"/>
</p:tagLst>
</file>

<file path=ppt/tags/tag21.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6"/>
</p:tagLst>
</file>

<file path=ppt/tags/tag22.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SubTitle"/>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7"/>
</p:tagLst>
</file>

<file path=ppt/tags/tag24.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8"/>
</p:tagLst>
</file>

<file path=ppt/tags/tag25.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SubTitle"/>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5"/>
</p:tagLst>
</file>

<file path=ppt/tags/tag9.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TotalTime>
  <Words>596</Words>
  <Application>Microsoft Office PowerPoint</Application>
  <PresentationFormat>Widescreen</PresentationFormat>
  <Paragraphs>37</Paragraphs>
  <Slides>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Arial-Rounded</vt:lpstr>
      <vt:lpstr>Calibri</vt:lpstr>
      <vt:lpstr>Calibri Light</vt:lpstr>
      <vt:lpstr>HP-167</vt:lpstr>
      <vt:lpstr>OpenSans</vt:lpstr>
      <vt:lpstr>OpenSansBold</vt:lpstr>
      <vt:lpstr>Tahoma</vt:lpstr>
      <vt:lpstr>思源黑体 CN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duyen pham</dc:creator>
  <cp:lastModifiedBy>Ms Quyen</cp:lastModifiedBy>
  <cp:revision>271</cp:revision>
  <dcterms:created xsi:type="dcterms:W3CDTF">2021-09-08T00:59:25Z</dcterms:created>
  <dcterms:modified xsi:type="dcterms:W3CDTF">2021-10-22T15:10:49Z</dcterms:modified>
</cp:coreProperties>
</file>