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19" r:id="rId2"/>
    <p:sldId id="260" r:id="rId3"/>
    <p:sldId id="257" r:id="rId4"/>
    <p:sldId id="258" r:id="rId5"/>
    <p:sldId id="420" r:id="rId6"/>
    <p:sldId id="407" r:id="rId7"/>
    <p:sldId id="269" r:id="rId8"/>
    <p:sldId id="399" r:id="rId9"/>
    <p:sldId id="411" r:id="rId10"/>
    <p:sldId id="424" r:id="rId11"/>
    <p:sldId id="259" r:id="rId12"/>
    <p:sldId id="422" r:id="rId13"/>
    <p:sldId id="263" r:id="rId14"/>
    <p:sldId id="275" r:id="rId15"/>
    <p:sldId id="413" r:id="rId16"/>
    <p:sldId id="398" r:id="rId17"/>
    <p:sldId id="414" r:id="rId18"/>
    <p:sldId id="409" r:id="rId19"/>
    <p:sldId id="415" r:id="rId20"/>
    <p:sldId id="344" r:id="rId21"/>
    <p:sldId id="416" r:id="rId22"/>
    <p:sldId id="417" r:id="rId23"/>
    <p:sldId id="418" r:id="rId24"/>
    <p:sldId id="425" r:id="rId25"/>
    <p:sldId id="264" r:id="rId26"/>
    <p:sldId id="296" r:id="rId27"/>
    <p:sldId id="391" r:id="rId28"/>
    <p:sldId id="2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37"/>
    <a:srgbClr val="287656"/>
    <a:srgbClr val="55C597"/>
    <a:srgbClr val="9148C8"/>
    <a:srgbClr val="168B88"/>
    <a:srgbClr val="DBFA8E"/>
    <a:srgbClr val="FEB8EC"/>
    <a:srgbClr val="FE9CE4"/>
    <a:srgbClr val="ECFFB3"/>
    <a:srgbClr val="FF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69" autoAdjust="0"/>
  </p:normalViewPr>
  <p:slideViewPr>
    <p:cSldViewPr snapToGrid="0" showGuides="1">
      <p:cViewPr varScale="1">
        <p:scale>
          <a:sx n="65" d="100"/>
          <a:sy n="65" d="100"/>
        </p:scale>
        <p:origin x="834" y="66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BE89D7-1A2A-467E-BE86-E932D018BD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CD76D-289C-4FF7-83C1-CC244A1A13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56421-EB73-45F3-8C2D-C852B4979E8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6097A-CAF7-4085-BF1A-4499B9ADB5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3BAF6-6FF5-4F8D-B9E8-6B59AC54E8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92B37-2D52-4389-95D5-70C0AB64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01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87B8A-4B9E-4A81-84F4-FDD2E9F7ABC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98239-98B9-4646-81EC-3743BDCD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54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44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Quan sát bức </a:t>
            </a:r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tranh 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Tranh vẽ những sự vật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-&gt; </a:t>
            </a:r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bao </a:t>
            </a:r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gồm các sự vật ông mặt trời, cây phượng với những chùm phượng đỏ thắm, trường học</a:t>
            </a:r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,… 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Tranh ứng vs khổ thơ mấy?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-&gt; Khổ 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Kết hợp giải nghĩa từ râm ran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Tích hợp vẽ tranh cuộc thi ô tô mơ 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1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Em đọc kĩ các dòng thơ, chú ý các tiếng cuối các dòng thơ xem có cùng vần với nhau </a:t>
            </a:r>
            <a:r>
              <a:rPr lang="vi-VN" b="0" i="0">
                <a:solidFill>
                  <a:srgbClr val="333333"/>
                </a:solidFill>
                <a:effectLst/>
                <a:latin typeface="OpenSans"/>
              </a:rPr>
              <a:t>không.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Y/c HS TL nhóm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Nhóm 1,2 – TL tìm khổ 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Nhóm 3,4 – Tìm khổ 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Nhóm 5-Tìm khổ 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Nhóm 6 –Tìm khổ 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Gọi đại diện nhóm tb, gọi nx</a:t>
            </a:r>
            <a:endParaRPr lang="en-US" b="0" i="0" dirty="0">
              <a:solidFill>
                <a:srgbClr val="333333"/>
              </a:solidFill>
              <a:effectLst/>
              <a:latin typeface="Open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 – cao; ngõ – gió; xanh – lành; khơi – trời; đỏ </a:t>
            </a: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gió</a:t>
            </a:r>
            <a:endParaRPr lang="en-US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333333"/>
              </a:solidFill>
              <a:effectLst/>
              <a:latin typeface="Open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42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Gọi HS lần lượt hs đọc toàn 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21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Gọi HS lần lượt hs đọc toàn bài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64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Gọi HS lần lượt hs đọc toàn bài – Gọi 1 HS đọc toàn bài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62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Gọi HS lần lượt hs đọc toàn bài – Gọi HS chia sẻ cách đọc bài hay.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7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HS đọc lại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luận nhóm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1,2 – Khổ 1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3,4 – Khổ 2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5 – Khổ 3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6 – Khổ 4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gọi HS báo cáo kq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 ý cho HS </a:t>
            </a:r>
            <a:r>
              <a:rPr lang="vi-VN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lang="vi-VN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 bài thơ, tìm những từ ngữ chỉ người, đồ vật, con vật, cây cối.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92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Những từ </a:t>
            </a:r>
            <a:r>
              <a:rPr lang="vi-VN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linh</a:t>
            </a:r>
            <a:r>
              <a:rPr lang="en-US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</a:t>
            </a:r>
            <a:r>
              <a:rPr lang="en-US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ran</a:t>
            </a:r>
            <a:r>
              <a:rPr lang="en-US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các từ chỉ gì? – Chỉ đặc điểm , khác với các từ chỉ sự vật ở bt 1</a:t>
            </a:r>
          </a:p>
          <a:p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 ý: - Đưa câu mẫu – Gọi HS đọc</a:t>
            </a:r>
          </a:p>
          <a:p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mẫu có mấy thành phần (2) – đó là những thành phần nào? – từ ngữ chỉ sự vật (Bầu trời sao) và từ ngữ chỉ đặc điểm (lung linh)</a:t>
            </a:r>
          </a:p>
          <a:p>
            <a:r>
              <a:rPr lang="en-US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Y/c HS đặt câu, chữa.</a:t>
            </a:r>
          </a:p>
          <a:p>
            <a:pPr algn="just" latinLnBrk="0"/>
            <a:r>
              <a:rPr lang="vi-VN" b="0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ngọn nến </a:t>
            </a:r>
            <a:r>
              <a:rPr lang="vi-VN" b="1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linh.</a:t>
            </a:r>
            <a:endParaRPr lang="vi-VN" b="0" i="0" dirty="0">
              <a:solidFill>
                <a:srgbClr val="333333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latinLnBrk="0"/>
            <a:r>
              <a:rPr lang="vi-VN" b="1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 </a:t>
            </a:r>
            <a:r>
              <a:rPr lang="vi-VN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thổi </a:t>
            </a:r>
            <a:r>
              <a:rPr lang="vi-VN" b="1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vu.</a:t>
            </a:r>
            <a:endParaRPr lang="vi-VN" b="0" i="0" dirty="0">
              <a:solidFill>
                <a:srgbClr val="333333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latinLnBrk="0"/>
            <a:r>
              <a:rPr lang="vi-VN" b="1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 </a:t>
            </a:r>
            <a:r>
              <a:rPr lang="vi-VN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kêu </a:t>
            </a:r>
            <a:r>
              <a:rPr lang="vi-VN" b="1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ran.</a:t>
            </a:r>
            <a:endParaRPr lang="vi-VN" b="0" i="0" dirty="0">
              <a:solidFill>
                <a:srgbClr val="333333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6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7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Trong bài thơ ngày hôm nay có một số từ khó đọc và các con cần lưu ý chúng mình cùng   nhìn lên màn hình và luyện đọc lại  nào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6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Chúng mình vừa luyện đọc xong các từ khó, cô khen các bạn luyện đọc trước lớp ngày hnay đọc rất tốt.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Đọc mẫu, HD cách ngắt nhịp 1, 2 khổ thơ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Bây giờ, các con hãy đọc thầm lại 2 khổ thơ cuối và tìm cho cô cách ngắt nhịp – Ngắt nghỉ giống khổ 2</a:t>
            </a:r>
          </a:p>
          <a:p>
            <a:r>
              <a:rPr lang="en-US"/>
              <a:t>Gọi HS đọc lần lượt khổ 1, 2, 3, 4, 5 - Đọc xong gọi HS nhận xét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5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TChức HS thi đọc khổ 4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 1 HS đọc toàn bài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1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/>
              <a:t>Gọi HS đọc lại toàn bài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85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/>
              <a:t>- Khổ 1 và khổ 2 có ND gì? – Bạn nhỏ vẽ cảnh bầu trời buổi đêm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89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HS đọc thầm khổ 3 – YC HS TLCH – Kết hợp giải nghĩa từ rẽ sóng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3 có ND gì? – Bạn nhỏ vẽ cảnh biển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 hệ Bảo vệ MT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Môi trường dưới nước hiện nay ntn?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Con sẽ làm gì để bảo vệ mt biển?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27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5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67A3DA-5A27-4B57-89D8-B02D9CF4B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77" y="-27667"/>
            <a:ext cx="12113802" cy="6809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B0BA7-B63A-41B8-A0D6-A2464B9A2F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1093" y="338509"/>
            <a:ext cx="5279594" cy="1487553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D64CFD5B-4065-47FA-BF2A-75215BE67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1455" r="13225" b="76669"/>
          <a:stretch/>
        </p:blipFill>
        <p:spPr>
          <a:xfrm>
            <a:off x="7479102" y="167557"/>
            <a:ext cx="4942306" cy="31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25CE0-B35C-420E-8522-32B5B8074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0045" y="1606138"/>
            <a:ext cx="7643732" cy="3645724"/>
          </a:xfrm>
          <a:prstGeom prst="rect">
            <a:avLst/>
          </a:prstGeom>
        </p:spPr>
      </p:pic>
      <p:pic>
        <p:nvPicPr>
          <p:cNvPr id="6" name="Picture 5" descr="A picture containing chain&#10;&#10;Description automatically generated">
            <a:extLst>
              <a:ext uri="{FF2B5EF4-FFF2-40B4-BE49-F238E27FC236}">
                <a16:creationId xmlns:a16="http://schemas.microsoft.com/office/drawing/2014/main" id="{4D1D01A4-8183-40D2-BB40-666EF3030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7" name="Picture 6" descr="A picture containing chain&#10;&#10;Description automatically generated">
            <a:extLst>
              <a:ext uri="{FF2B5EF4-FFF2-40B4-BE49-F238E27FC236}">
                <a16:creationId xmlns:a16="http://schemas.microsoft.com/office/drawing/2014/main" id="{63CC9160-A96E-48F9-BA5A-B61CE7A67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9" name="PHẠM DUYÊN">
            <a:extLst>
              <a:ext uri="{FF2B5EF4-FFF2-40B4-BE49-F238E27FC236}">
                <a16:creationId xmlns:a16="http://schemas.microsoft.com/office/drawing/2014/main" id="{C7BBA0DE-DE67-4B58-96CB-67150FA39FB6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1EB78FE-7A27-446A-97A9-7289C5999A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74411-D700-4DA0-B892-8135D2384E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77" y="-27667"/>
            <a:ext cx="12113802" cy="6809822"/>
          </a:xfrm>
          <a:prstGeom prst="rect">
            <a:avLst/>
          </a:prstGeom>
        </p:spPr>
      </p:pic>
      <p:pic>
        <p:nvPicPr>
          <p:cNvPr id="8" name="15">
            <a:extLst>
              <a:ext uri="{FF2B5EF4-FFF2-40B4-BE49-F238E27FC236}">
                <a16:creationId xmlns:a16="http://schemas.microsoft.com/office/drawing/2014/main" id="{B0FA4305-32EC-40BB-8ED7-51263735D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1455" r="13225" b="76669"/>
          <a:stretch/>
        </p:blipFill>
        <p:spPr>
          <a:xfrm>
            <a:off x="7479102" y="167557"/>
            <a:ext cx="4942306" cy="31751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D4E1EE-BE33-4879-929D-F1B9D778FF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1093" y="338509"/>
            <a:ext cx="5279594" cy="14875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E8B91F-E200-4271-A800-CEDE02071F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50246" y="2948519"/>
            <a:ext cx="96812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624FBA-552E-49F3-9720-B13F94971A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2262" y="1864818"/>
            <a:ext cx="6359296" cy="3128363"/>
          </a:xfrm>
          <a:prstGeom prst="rect">
            <a:avLst/>
          </a:prstGeom>
        </p:spPr>
      </p:pic>
      <p:pic>
        <p:nvPicPr>
          <p:cNvPr id="11" name="Picture 10" descr="A picture containing chain&#10;&#10;Description automatically generated">
            <a:extLst>
              <a:ext uri="{FF2B5EF4-FFF2-40B4-BE49-F238E27FC236}">
                <a16:creationId xmlns:a16="http://schemas.microsoft.com/office/drawing/2014/main" id="{3E7D383C-8461-44DC-BEA8-028DA2E01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14" name="Picture 13" descr="A picture containing chain&#10;&#10;Description automatically generated">
            <a:extLst>
              <a:ext uri="{FF2B5EF4-FFF2-40B4-BE49-F238E27FC236}">
                <a16:creationId xmlns:a16="http://schemas.microsoft.com/office/drawing/2014/main" id="{E1EB7C39-3ACF-4357-87EC-D8A98A683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19" name="PHẠM DUYÊN">
            <a:extLst>
              <a:ext uri="{FF2B5EF4-FFF2-40B4-BE49-F238E27FC236}">
                <a16:creationId xmlns:a16="http://schemas.microsoft.com/office/drawing/2014/main" id="{1737943A-85D3-48AD-AE8B-0D270864020C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0F23033-3346-4226-9A2C-773D6080F7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in&#10;&#10;Description automatically generated">
            <a:extLst>
              <a:ext uri="{FF2B5EF4-FFF2-40B4-BE49-F238E27FC236}">
                <a16:creationId xmlns:a16="http://schemas.microsoft.com/office/drawing/2014/main" id="{CB2A60E1-9496-4A84-A05A-628BD25DA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6" name="Picture 5" descr="A picture containing chain&#10;&#10;Description automatically generated">
            <a:extLst>
              <a:ext uri="{FF2B5EF4-FFF2-40B4-BE49-F238E27FC236}">
                <a16:creationId xmlns:a16="http://schemas.microsoft.com/office/drawing/2014/main" id="{5275099C-8EFB-49AE-9167-CCFFB5804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7" name="PHẠM DUYÊN">
            <a:extLst>
              <a:ext uri="{FF2B5EF4-FFF2-40B4-BE49-F238E27FC236}">
                <a16:creationId xmlns:a16="http://schemas.microsoft.com/office/drawing/2014/main" id="{20FBF9E8-C5C3-43BE-B2BB-81068FC7BEDD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思源黑体 CN Regular" panose="020B0500000000000000" pitchFamily="34" charset="-122"/>
              <a:cs typeface="Tahoma" panose="020B060403050404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110022F-8DCA-4DBC-891E-30EC3F240E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1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">
            <a:extLst>
              <a:ext uri="{FF2B5EF4-FFF2-40B4-BE49-F238E27FC236}">
                <a16:creationId xmlns:a16="http://schemas.microsoft.com/office/drawing/2014/main" id="{2E62ED0A-5DAE-42A6-BC33-C2DCF9A836A2}"/>
              </a:ext>
            </a:extLst>
          </p:cNvPr>
          <p:cNvSpPr/>
          <p:nvPr userDrawn="1"/>
        </p:nvSpPr>
        <p:spPr>
          <a:xfrm>
            <a:off x="166835" y="164906"/>
            <a:ext cx="683754" cy="683754"/>
          </a:xfrm>
          <a:prstGeom prst="ellipse">
            <a:avLst/>
          </a:prstGeom>
          <a:noFill/>
          <a:ln w="12700">
            <a:solidFill>
              <a:srgbClr val="3EDDD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4A3C4-A885-4822-BD3B-EA6924EBE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140" y="189211"/>
            <a:ext cx="635143" cy="635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BBA39C-7564-4C4D-83A3-80BD1561BE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588" y="226301"/>
            <a:ext cx="1265123" cy="6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9">
            <a:extLst>
              <a:ext uri="{FF2B5EF4-FFF2-40B4-BE49-F238E27FC236}">
                <a16:creationId xmlns:a16="http://schemas.microsoft.com/office/drawing/2014/main" id="{B8A93CC6-31C5-489D-97D8-85E830C390B1}"/>
              </a:ext>
            </a:extLst>
          </p:cNvPr>
          <p:cNvGrpSpPr/>
          <p:nvPr userDrawn="1"/>
        </p:nvGrpSpPr>
        <p:grpSpPr>
          <a:xfrm>
            <a:off x="2247900" y="257698"/>
            <a:ext cx="7620000" cy="403821"/>
            <a:chOff x="2286000" y="530480"/>
            <a:chExt cx="7620000" cy="403821"/>
          </a:xfrm>
        </p:grpSpPr>
        <p:sp>
          <p:nvSpPr>
            <p:cNvPr id="23" name="5">
              <a:extLst>
                <a:ext uri="{FF2B5EF4-FFF2-40B4-BE49-F238E27FC236}">
                  <a16:creationId xmlns:a16="http://schemas.microsoft.com/office/drawing/2014/main" id="{68C64716-182E-4B79-8968-660DFA366A14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956F3217-E817-4979-9390-4DD15D01ED3B}"/>
                </a:ext>
              </a:extLst>
            </p:cNvPr>
            <p:cNvSpPr txBox="1"/>
            <p:nvPr/>
          </p:nvSpPr>
          <p:spPr>
            <a:xfrm>
              <a:off x="4172244" y="534191"/>
              <a:ext cx="38475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811C8-0A1A-46B9-ADC4-6ACAA066DEF5}"/>
              </a:ext>
            </a:extLst>
          </p:cNvPr>
          <p:cNvGrpSpPr/>
          <p:nvPr userDrawn="1"/>
        </p:nvGrpSpPr>
        <p:grpSpPr>
          <a:xfrm>
            <a:off x="253799" y="259752"/>
            <a:ext cx="858905" cy="1080332"/>
            <a:chOff x="1024698" y="957454"/>
            <a:chExt cx="1196989" cy="1505575"/>
          </a:xfrm>
        </p:grpSpPr>
        <p:sp>
          <p:nvSpPr>
            <p:cNvPr id="26" name="51">
              <a:extLst>
                <a:ext uri="{FF2B5EF4-FFF2-40B4-BE49-F238E27FC236}">
                  <a16:creationId xmlns:a16="http://schemas.microsoft.com/office/drawing/2014/main" id="{966F2A24-6C51-4E00-84FE-A753F4FB0B20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7588CB4-5CA7-4B19-BA19-FE880A0F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7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9">
            <a:extLst>
              <a:ext uri="{FF2B5EF4-FFF2-40B4-BE49-F238E27FC236}">
                <a16:creationId xmlns:a16="http://schemas.microsoft.com/office/drawing/2014/main" id="{B8A93CC6-31C5-489D-97D8-85E830C390B1}"/>
              </a:ext>
            </a:extLst>
          </p:cNvPr>
          <p:cNvGrpSpPr/>
          <p:nvPr userDrawn="1"/>
        </p:nvGrpSpPr>
        <p:grpSpPr>
          <a:xfrm>
            <a:off x="2247900" y="246681"/>
            <a:ext cx="7620000" cy="400110"/>
            <a:chOff x="2286000" y="519463"/>
            <a:chExt cx="7620000" cy="400110"/>
          </a:xfrm>
        </p:grpSpPr>
        <p:sp>
          <p:nvSpPr>
            <p:cNvPr id="23" name="5">
              <a:extLst>
                <a:ext uri="{FF2B5EF4-FFF2-40B4-BE49-F238E27FC236}">
                  <a16:creationId xmlns:a16="http://schemas.microsoft.com/office/drawing/2014/main" id="{68C64716-182E-4B79-8968-660DFA366A14}"/>
                </a:ext>
              </a:extLst>
            </p:cNvPr>
            <p:cNvSpPr/>
            <p:nvPr/>
          </p:nvSpPr>
          <p:spPr>
            <a:xfrm>
              <a:off x="2286000" y="541497"/>
              <a:ext cx="7620000" cy="370770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956F3217-E817-4979-9390-4DD15D01ED3B}"/>
                </a:ext>
              </a:extLst>
            </p:cNvPr>
            <p:cNvSpPr txBox="1"/>
            <p:nvPr/>
          </p:nvSpPr>
          <p:spPr>
            <a:xfrm>
              <a:off x="3609925" y="519463"/>
              <a:ext cx="50483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TẬP THEO VĂN BẢN ĐÃ ĐỌC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05C909-650B-4067-A1D8-A0571D27B140}"/>
              </a:ext>
            </a:extLst>
          </p:cNvPr>
          <p:cNvGrpSpPr/>
          <p:nvPr userDrawn="1"/>
        </p:nvGrpSpPr>
        <p:grpSpPr>
          <a:xfrm>
            <a:off x="253799" y="259752"/>
            <a:ext cx="853942" cy="1068901"/>
            <a:chOff x="253799" y="259752"/>
            <a:chExt cx="853942" cy="1068901"/>
          </a:xfrm>
        </p:grpSpPr>
        <p:sp>
          <p:nvSpPr>
            <p:cNvPr id="26" name="51">
              <a:extLst>
                <a:ext uri="{FF2B5EF4-FFF2-40B4-BE49-F238E27FC236}">
                  <a16:creationId xmlns:a16="http://schemas.microsoft.com/office/drawing/2014/main" id="{966F2A24-6C51-4E00-84FE-A753F4FB0B2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A5D06A-78A9-43E9-8C06-5E3FFCCB3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2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D065CC61-71EC-4B85-96A0-A3D72B318742}"/>
              </a:ext>
            </a:extLst>
          </p:cNvPr>
          <p:cNvSpPr/>
          <p:nvPr userDrawn="1"/>
        </p:nvSpPr>
        <p:spPr bwMode="auto">
          <a:xfrm>
            <a:off x="2753787" y="237000"/>
            <a:ext cx="142017" cy="144016"/>
          </a:xfrm>
          <a:prstGeom prst="rtTriangle">
            <a:avLst/>
          </a:prstGeom>
          <a:solidFill>
            <a:srgbClr val="168B88"/>
          </a:solidFill>
          <a:ln w="19050">
            <a:noFill/>
            <a:round/>
          </a:ln>
        </p:spPr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308D80B3-9973-4A7D-A36B-9CCD1F5FC529}"/>
              </a:ext>
            </a:extLst>
          </p:cNvPr>
          <p:cNvSpPr/>
          <p:nvPr userDrawn="1"/>
        </p:nvSpPr>
        <p:spPr bwMode="auto">
          <a:xfrm>
            <a:off x="265243" y="364067"/>
            <a:ext cx="11667483" cy="845897"/>
          </a:xfrm>
          <a:prstGeom prst="rect">
            <a:avLst/>
          </a:prstGeom>
          <a:solidFill>
            <a:srgbClr val="7F7F7F"/>
          </a:solidFill>
          <a:ln w="19050">
            <a:noFill/>
            <a:round/>
          </a:ln>
        </p:spPr>
        <p:txBody>
          <a:bodyPr rot="0" spcFirstLastPara="0" vert="horz" wrap="square" lIns="91440" tIns="45720" rIns="91440" bIns="45720" anchor="ctr" anchorCtr="1" forceAA="0" compatLnSpc="1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400" b="0" dirty="0">
              <a:solidFill>
                <a:srgbClr val="E5FFF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20404F45-45F9-484D-9D5A-64EDDBB3DACE}"/>
              </a:ext>
            </a:extLst>
          </p:cNvPr>
          <p:cNvSpPr/>
          <p:nvPr userDrawn="1"/>
        </p:nvSpPr>
        <p:spPr bwMode="auto">
          <a:xfrm>
            <a:off x="1580963" y="237000"/>
            <a:ext cx="1171639" cy="396044"/>
          </a:xfrm>
          <a:prstGeom prst="rect">
            <a:avLst/>
          </a:prstGeom>
          <a:solidFill>
            <a:srgbClr val="55C597"/>
          </a:solidFill>
          <a:ln w="19050">
            <a:noFill/>
            <a:round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E87538-6257-410A-AC7E-156FA937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892" y="276734"/>
            <a:ext cx="5066215" cy="1237595"/>
          </a:xfrm>
          <a:prstGeom prst="rect">
            <a:avLst/>
          </a:prstGeom>
        </p:spPr>
      </p:pic>
      <p:pic>
        <p:nvPicPr>
          <p:cNvPr id="13" name="15">
            <a:extLst>
              <a:ext uri="{FF2B5EF4-FFF2-40B4-BE49-F238E27FC236}">
                <a16:creationId xmlns:a16="http://schemas.microsoft.com/office/drawing/2014/main" id="{58D586DB-AA9A-4EE5-9FBB-8A953109B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1455" r="13225" b="76669"/>
          <a:stretch/>
        </p:blipFill>
        <p:spPr>
          <a:xfrm>
            <a:off x="9377103" y="-193637"/>
            <a:ext cx="3002609" cy="192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CCCAF-BEEF-49E2-9123-4CA6DB5F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223FA-853A-4C83-9428-974CE5D0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41381-5CB5-485C-BDC0-E2E664856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983D2-444E-48E6-8809-C00877EE43F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E0BD-D7C9-47CB-BD27-560AE5F80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19743-B998-4228-94D3-9A1AF11A7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BBDC-868E-4F39-A31A-71850A83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6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5" r:id="rId4"/>
    <p:sldLayoutId id="2147483650" r:id="rId5"/>
    <p:sldLayoutId id="2147483668" r:id="rId6"/>
    <p:sldLayoutId id="2147483666" r:id="rId7"/>
    <p:sldLayoutId id="2147483667" r:id="rId8"/>
    <p:sldLayoutId id="2147483662" r:id="rId9"/>
    <p:sldLayoutId id="2147483663" r:id="rId10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1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3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6DE58-80B3-4B25-B3AB-775FB14A7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30" y="1173866"/>
            <a:ext cx="9639937" cy="547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1">
            <a:extLst>
              <a:ext uri="{FF2B5EF4-FFF2-40B4-BE49-F238E27FC236}">
                <a16:creationId xmlns:a16="http://schemas.microsoft.com/office/drawing/2014/main" id="{CBE89A64-9137-4202-868C-DD0CC317D6FF}"/>
              </a:ext>
            </a:extLst>
          </p:cNvPr>
          <p:cNvSpPr/>
          <p:nvPr/>
        </p:nvSpPr>
        <p:spPr>
          <a:xfrm>
            <a:off x="127295" y="1081483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3F875-13EC-44AF-AEAA-A5933AE7590D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HỌC VẼ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A1C4B-E547-4B24-992F-D34EC195872A}"/>
              </a:ext>
            </a:extLst>
          </p:cNvPr>
          <p:cNvSpPr txBox="1"/>
          <p:nvPr/>
        </p:nvSpPr>
        <p:spPr>
          <a:xfrm>
            <a:off x="706084" y="1347782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0E454-C1EE-4456-851B-4AA6431FC46B}"/>
              </a:ext>
            </a:extLst>
          </p:cNvPr>
          <p:cNvSpPr txBox="1"/>
          <p:nvPr/>
        </p:nvSpPr>
        <p:spPr>
          <a:xfrm>
            <a:off x="706083" y="3876763"/>
            <a:ext cx="565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F7C61-2480-4D29-88BB-BA0AC6750CCD}"/>
              </a:ext>
            </a:extLst>
          </p:cNvPr>
          <p:cNvSpPr txBox="1"/>
          <p:nvPr/>
        </p:nvSpPr>
        <p:spPr>
          <a:xfrm>
            <a:off x="6540610" y="1347782"/>
            <a:ext cx="5657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20372D-BCE0-44FC-829A-C3C5F6CF6C61}"/>
              </a:ext>
            </a:extLst>
          </p:cNvPr>
          <p:cNvSpPr txBox="1"/>
          <p:nvPr/>
        </p:nvSpPr>
        <p:spPr>
          <a:xfrm>
            <a:off x="6517621" y="3876763"/>
            <a:ext cx="5657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48ACB5-64F6-44B0-B928-81D8ACA63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70473" y="1385287"/>
            <a:ext cx="504497" cy="549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EE6E88-B5F0-40FE-B1E5-B9FAC3BAAC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69303" y="3926575"/>
            <a:ext cx="504497" cy="549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3C9C1F-DE84-4C65-979A-9C74A429A0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6033130" y="1385287"/>
            <a:ext cx="567559" cy="621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E0D919-AAE3-4F86-8954-10EBF9715E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092678" y="3870195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4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BD54A-0343-4208-BB69-370771182DA7}"/>
              </a:ext>
            </a:extLst>
          </p:cNvPr>
          <p:cNvSpPr txBox="1"/>
          <p:nvPr/>
        </p:nvSpPr>
        <p:spPr>
          <a:xfrm>
            <a:off x="4966447" y="5131398"/>
            <a:ext cx="225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P-167" panose="020B08030503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0572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47880-1385-4296-A68A-78944C68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30" y="1173866"/>
            <a:ext cx="9639937" cy="547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27295" y="1081483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HỌC VẼ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1460A-87ED-4DA0-9386-6616973B3741}"/>
              </a:ext>
            </a:extLst>
          </p:cNvPr>
          <p:cNvSpPr txBox="1"/>
          <p:nvPr/>
        </p:nvSpPr>
        <p:spPr>
          <a:xfrm>
            <a:off x="706084" y="1347782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8465E0-CAB8-4D1B-B323-104185C405BB}"/>
              </a:ext>
            </a:extLst>
          </p:cNvPr>
          <p:cNvSpPr txBox="1"/>
          <p:nvPr/>
        </p:nvSpPr>
        <p:spPr>
          <a:xfrm>
            <a:off x="706083" y="3876763"/>
            <a:ext cx="565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0EDF1-EFEE-46A4-A54E-09AEB429E476}"/>
              </a:ext>
            </a:extLst>
          </p:cNvPr>
          <p:cNvSpPr txBox="1"/>
          <p:nvPr/>
        </p:nvSpPr>
        <p:spPr>
          <a:xfrm>
            <a:off x="6540610" y="1347782"/>
            <a:ext cx="5657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F6BF1F-ED22-49E3-B39E-E4F96F64C515}"/>
              </a:ext>
            </a:extLst>
          </p:cNvPr>
          <p:cNvSpPr txBox="1"/>
          <p:nvPr/>
        </p:nvSpPr>
        <p:spPr>
          <a:xfrm>
            <a:off x="6517621" y="3876763"/>
            <a:ext cx="5657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6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79216" y="1352184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723397" y="3657065"/>
            <a:ext cx="4429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TRẢ LỜI CÂU HỎI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8A9863-6A5C-450D-8456-30D54BF8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590" y="1449558"/>
            <a:ext cx="1743793" cy="17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AB91DD-A6DC-446D-A93D-17820CCEB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785" y="2321199"/>
            <a:ext cx="7638215" cy="433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1366152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70159" y="802576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40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2">
            <a:extLst>
              <a:ext uri="{FF2B5EF4-FFF2-40B4-BE49-F238E27FC236}">
                <a16:creationId xmlns:a16="http://schemas.microsoft.com/office/drawing/2014/main" id="{FB44623E-C1BD-4D1E-A807-B234DC1019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88" y="2310650"/>
            <a:ext cx="1008095" cy="498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CB5BE6-16DD-4079-B3B8-3E05692B7159}"/>
              </a:ext>
            </a:extLst>
          </p:cNvPr>
          <p:cNvSpPr txBox="1"/>
          <p:nvPr/>
        </p:nvSpPr>
        <p:spPr>
          <a:xfrm>
            <a:off x="1279382" y="2162959"/>
            <a:ext cx="67654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41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lung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altLang="en-US" sz="36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713655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70159" y="802576"/>
            <a:ext cx="1036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40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2">
            <a:extLst>
              <a:ext uri="{FF2B5EF4-FFF2-40B4-BE49-F238E27FC236}">
                <a16:creationId xmlns:a16="http://schemas.microsoft.com/office/drawing/2014/main" id="{FB44623E-C1BD-4D1E-A807-B234DC1019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88" y="1830365"/>
            <a:ext cx="1008095" cy="498265"/>
          </a:xfrm>
          <a:prstGeom prst="rect">
            <a:avLst/>
          </a:prstGeom>
        </p:spPr>
      </p:pic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91CB5BE6-16DD-4079-B3B8-3E05692B7159}"/>
              </a:ext>
            </a:extLst>
          </p:cNvPr>
          <p:cNvSpPr txBox="1"/>
          <p:nvPr/>
        </p:nvSpPr>
        <p:spPr>
          <a:xfrm>
            <a:off x="1279382" y="1682674"/>
            <a:ext cx="10464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413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hlinkClick r:id="rId5" action="ppaction://hlinksldjump"/>
            <a:extLst>
              <a:ext uri="{FF2B5EF4-FFF2-40B4-BE49-F238E27FC236}">
                <a16:creationId xmlns:a16="http://schemas.microsoft.com/office/drawing/2014/main" id="{732C97FB-2D9B-4D1A-B52B-238B6BEC5E3E}"/>
              </a:ext>
            </a:extLst>
          </p:cNvPr>
          <p:cNvCxnSpPr/>
          <p:nvPr/>
        </p:nvCxnSpPr>
        <p:spPr>
          <a:xfrm>
            <a:off x="2019300" y="3564516"/>
            <a:ext cx="1619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7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4">
            <a:extLst>
              <a:ext uri="{FF2B5EF4-FFF2-40B4-BE49-F238E27FC236}">
                <a16:creationId xmlns:a16="http://schemas.microsoft.com/office/drawing/2014/main" id="{C6BA612D-108F-4742-8B54-1FF6AF80E37A}"/>
              </a:ext>
            </a:extLst>
          </p:cNvPr>
          <p:cNvSpPr>
            <a:spLocks noEditPoints="1"/>
          </p:cNvSpPr>
          <p:nvPr/>
        </p:nvSpPr>
        <p:spPr bwMode="auto">
          <a:xfrm>
            <a:off x="989271" y="867448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3F8E6E"/>
          </a:solidFill>
          <a:ln>
            <a:solidFill>
              <a:srgbClr val="55C59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1AEF1BBB-F36C-403B-9B4C-C4D52D43C1E7}"/>
              </a:ext>
            </a:extLst>
          </p:cNvPr>
          <p:cNvSpPr/>
          <p:nvPr/>
        </p:nvSpPr>
        <p:spPr>
          <a:xfrm flipH="1">
            <a:off x="401683" y="1191095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55C597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Rectangle: Rounded Corners 9">
            <a:hlinkClick r:id="rId3" action="ppaction://hlinksldjump"/>
            <a:extLst>
              <a:ext uri="{FF2B5EF4-FFF2-40B4-BE49-F238E27FC236}">
                <a16:creationId xmlns:a16="http://schemas.microsoft.com/office/drawing/2014/main" id="{625FD2B7-6E23-4FA6-B25E-D52948274E34}"/>
              </a:ext>
            </a:extLst>
          </p:cNvPr>
          <p:cNvSpPr/>
          <p:nvPr/>
        </p:nvSpPr>
        <p:spPr>
          <a:xfrm>
            <a:off x="7468616" y="2774354"/>
            <a:ext cx="3411820" cy="576869"/>
          </a:xfrm>
          <a:prstGeom prst="roundRect">
            <a:avLst>
              <a:gd name="adj" fmla="val 500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rẽ</a:t>
            </a:r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sóng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03824FF5-266F-43EE-8A55-E3629A6AD0D3}"/>
              </a:ext>
            </a:extLst>
          </p:cNvPr>
          <p:cNvSpPr/>
          <p:nvPr/>
        </p:nvSpPr>
        <p:spPr>
          <a:xfrm>
            <a:off x="10323545" y="2813909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Group 81">
            <a:extLst>
              <a:ext uri="{FF2B5EF4-FFF2-40B4-BE49-F238E27FC236}">
                <a16:creationId xmlns:a16="http://schemas.microsoft.com/office/drawing/2014/main" id="{60F0462A-15CC-4AEB-8850-3244FAFBFDD8}"/>
              </a:ext>
            </a:extLst>
          </p:cNvPr>
          <p:cNvGrpSpPr/>
          <p:nvPr/>
        </p:nvGrpSpPr>
        <p:grpSpPr>
          <a:xfrm flipH="1">
            <a:off x="4330677" y="2743825"/>
            <a:ext cx="2127918" cy="481040"/>
            <a:chOff x="5170018" y="1564582"/>
            <a:chExt cx="2006989" cy="555110"/>
          </a:xfrm>
        </p:grpSpPr>
        <p:cxnSp>
          <p:nvCxnSpPr>
            <p:cNvPr id="13" name="Straight Connector 82">
              <a:extLst>
                <a:ext uri="{FF2B5EF4-FFF2-40B4-BE49-F238E27FC236}">
                  <a16:creationId xmlns:a16="http://schemas.microsoft.com/office/drawing/2014/main" id="{EBD7D1D9-A776-4F8D-88D4-3B4AE719CF46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83">
              <a:extLst>
                <a:ext uri="{FF2B5EF4-FFF2-40B4-BE49-F238E27FC236}">
                  <a16:creationId xmlns:a16="http://schemas.microsoft.com/office/drawing/2014/main" id="{050E042F-2959-4A58-A4F8-7771E645509D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26">
            <a:extLst>
              <a:ext uri="{FF2B5EF4-FFF2-40B4-BE49-F238E27FC236}">
                <a16:creationId xmlns:a16="http://schemas.microsoft.com/office/drawing/2014/main" id="{C4854FC6-56BF-4733-AAB9-3F1CFE5FD7CF}"/>
              </a:ext>
            </a:extLst>
          </p:cNvPr>
          <p:cNvGrpSpPr/>
          <p:nvPr/>
        </p:nvGrpSpPr>
        <p:grpSpPr>
          <a:xfrm>
            <a:off x="6134516" y="2512577"/>
            <a:ext cx="2374382" cy="3909558"/>
            <a:chOff x="4531243" y="1645621"/>
            <a:chExt cx="1759638" cy="2897346"/>
          </a:xfrm>
        </p:grpSpPr>
        <p:grpSp>
          <p:nvGrpSpPr>
            <p:cNvPr id="16" name="Group 64">
              <a:extLst>
                <a:ext uri="{FF2B5EF4-FFF2-40B4-BE49-F238E27FC236}">
                  <a16:creationId xmlns:a16="http://schemas.microsoft.com/office/drawing/2014/main" id="{8750C93F-2DD0-429E-AFA2-F759A79677B0}"/>
                </a:ext>
              </a:extLst>
            </p:cNvPr>
            <p:cNvGrpSpPr/>
            <p:nvPr/>
          </p:nvGrpSpPr>
          <p:grpSpPr>
            <a:xfrm rot="19891913">
              <a:off x="4531243" y="1645621"/>
              <a:ext cx="1759638" cy="2897346"/>
              <a:chOff x="170364" y="949888"/>
              <a:chExt cx="1945268" cy="3203011"/>
            </a:xfrm>
          </p:grpSpPr>
          <p:sp>
            <p:nvSpPr>
              <p:cNvPr id="26" name="Rectangle 69">
                <a:extLst>
                  <a:ext uri="{FF2B5EF4-FFF2-40B4-BE49-F238E27FC236}">
                    <a16:creationId xmlns:a16="http://schemas.microsoft.com/office/drawing/2014/main" id="{20C5207A-631E-412D-BF7B-D56D5E56C5DE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Oval 70">
                <a:extLst>
                  <a:ext uri="{FF2B5EF4-FFF2-40B4-BE49-F238E27FC236}">
                    <a16:creationId xmlns:a16="http://schemas.microsoft.com/office/drawing/2014/main" id="{E4A95A60-EE18-405A-AEF1-06ED512D005F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Oval 71">
                <a:extLst>
                  <a:ext uri="{FF2B5EF4-FFF2-40B4-BE49-F238E27FC236}">
                    <a16:creationId xmlns:a16="http://schemas.microsoft.com/office/drawing/2014/main" id="{2DC5AF5F-E105-479F-B4EF-ECBBBBA1DF20}"/>
                  </a:ext>
                </a:extLst>
              </p:cNvPr>
              <p:cNvSpPr/>
              <p:nvPr/>
            </p:nvSpPr>
            <p:spPr>
              <a:xfrm>
                <a:off x="368693" y="1148217"/>
                <a:ext cx="1548613" cy="1548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Rectangle: Top Corners Rounded 72">
                <a:extLst>
                  <a:ext uri="{FF2B5EF4-FFF2-40B4-BE49-F238E27FC236}">
                    <a16:creationId xmlns:a16="http://schemas.microsoft.com/office/drawing/2014/main" id="{103999A7-29BB-43D8-8595-C882FE2BA7FB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Rectangle: Top Corners Rounded 73">
                <a:extLst>
                  <a:ext uri="{FF2B5EF4-FFF2-40B4-BE49-F238E27FC236}">
                    <a16:creationId xmlns:a16="http://schemas.microsoft.com/office/drawing/2014/main" id="{81958F0A-4CCF-4C4C-B64C-B8EF72B550CA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4" name="Freeform: Shape 40">
              <a:extLst>
                <a:ext uri="{FF2B5EF4-FFF2-40B4-BE49-F238E27FC236}">
                  <a16:creationId xmlns:a16="http://schemas.microsoft.com/office/drawing/2014/main" id="{0F48F66C-3E65-460A-8E2C-5400670F4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832" y="2237982"/>
              <a:ext cx="702465" cy="70246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1" name="TextBox 32">
            <a:extLst>
              <a:ext uri="{FF2B5EF4-FFF2-40B4-BE49-F238E27FC236}">
                <a16:creationId xmlns:a16="http://schemas.microsoft.com/office/drawing/2014/main" id="{BC9F79F9-A6A0-4FE6-BEAE-39591F28F32D}"/>
              </a:ext>
            </a:extLst>
          </p:cNvPr>
          <p:cNvSpPr txBox="1">
            <a:spLocks/>
          </p:cNvSpPr>
          <p:nvPr/>
        </p:nvSpPr>
        <p:spPr bwMode="auto">
          <a:xfrm>
            <a:off x="868657" y="1731287"/>
            <a:ext cx="4240201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algn="ctr"/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endParaRPr lang="zh-CN" altLang="en-US" sz="36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13C2BC-CCDF-446D-B238-A3C5B21A4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12" y="3666800"/>
            <a:ext cx="4470586" cy="279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5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685AF2-D0B3-4144-A84F-18D4401DC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662496"/>
            <a:ext cx="12071927" cy="4098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">
            <a:hlinkClick r:id="rId4" action="ppaction://hlinksldjump"/>
            <a:extLst>
              <a:ext uri="{FF2B5EF4-FFF2-40B4-BE49-F238E27FC236}">
                <a16:creationId xmlns:a16="http://schemas.microsoft.com/office/drawing/2014/main" id="{9ACCEBA7-0B4F-4C74-9A41-D126FFA198CD}"/>
              </a:ext>
            </a:extLst>
          </p:cNvPr>
          <p:cNvSpPr/>
          <p:nvPr/>
        </p:nvSpPr>
        <p:spPr>
          <a:xfrm>
            <a:off x="140906" y="2228504"/>
            <a:ext cx="11926348" cy="4514196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1323439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70159" y="802576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alt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altLang="en-US" sz="40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2">
            <a:extLst>
              <a:ext uri="{FF2B5EF4-FFF2-40B4-BE49-F238E27FC236}">
                <a16:creationId xmlns:a16="http://schemas.microsoft.com/office/drawing/2014/main" id="{FB44623E-C1BD-4D1E-A807-B234DC1019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88" y="2439963"/>
            <a:ext cx="1008095" cy="498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CB5BE6-16DD-4079-B3B8-3E05692B7159}"/>
              </a:ext>
            </a:extLst>
          </p:cNvPr>
          <p:cNvSpPr txBox="1"/>
          <p:nvPr/>
        </p:nvSpPr>
        <p:spPr>
          <a:xfrm>
            <a:off x="2065451" y="2292272"/>
            <a:ext cx="97027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141FEF-AE2E-41BD-AFAB-ED3FFA1D34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1517086" y="2376285"/>
            <a:ext cx="504497" cy="524111"/>
          </a:xfrm>
          <a:prstGeom prst="rect">
            <a:avLst/>
          </a:prstGeom>
        </p:spPr>
      </p:pic>
      <p:cxnSp>
        <p:nvCxnSpPr>
          <p:cNvPr id="10" name="Straight Connector 9">
            <a:hlinkClick r:id="rId7" action="ppaction://hlinksldjump"/>
            <a:extLst>
              <a:ext uri="{FF2B5EF4-FFF2-40B4-BE49-F238E27FC236}">
                <a16:creationId xmlns:a16="http://schemas.microsoft.com/office/drawing/2014/main" id="{032E96F7-4F0E-4B15-86B5-F1DF8CCF575A}"/>
              </a:ext>
            </a:extLst>
          </p:cNvPr>
          <p:cNvCxnSpPr/>
          <p:nvPr/>
        </p:nvCxnSpPr>
        <p:spPr>
          <a:xfrm>
            <a:off x="4248150" y="4789667"/>
            <a:ext cx="1619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4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4">
            <a:extLst>
              <a:ext uri="{FF2B5EF4-FFF2-40B4-BE49-F238E27FC236}">
                <a16:creationId xmlns:a16="http://schemas.microsoft.com/office/drawing/2014/main" id="{C6BA612D-108F-4742-8B54-1FF6AF80E37A}"/>
              </a:ext>
            </a:extLst>
          </p:cNvPr>
          <p:cNvSpPr>
            <a:spLocks noEditPoints="1"/>
          </p:cNvSpPr>
          <p:nvPr/>
        </p:nvSpPr>
        <p:spPr bwMode="auto">
          <a:xfrm>
            <a:off x="989271" y="867448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3F8E6E"/>
          </a:solidFill>
          <a:ln>
            <a:solidFill>
              <a:srgbClr val="55C59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1AEF1BBB-F36C-403B-9B4C-C4D52D43C1E7}"/>
              </a:ext>
            </a:extLst>
          </p:cNvPr>
          <p:cNvSpPr/>
          <p:nvPr/>
        </p:nvSpPr>
        <p:spPr>
          <a:xfrm flipH="1">
            <a:off x="401683" y="1191095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55C597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Rectangle: Rounded Corners 9">
            <a:hlinkClick r:id="rId2" action="ppaction://hlinksldjump"/>
            <a:extLst>
              <a:ext uri="{FF2B5EF4-FFF2-40B4-BE49-F238E27FC236}">
                <a16:creationId xmlns:a16="http://schemas.microsoft.com/office/drawing/2014/main" id="{625FD2B7-6E23-4FA6-B25E-D52948274E34}"/>
              </a:ext>
            </a:extLst>
          </p:cNvPr>
          <p:cNvSpPr/>
          <p:nvPr/>
        </p:nvSpPr>
        <p:spPr>
          <a:xfrm>
            <a:off x="7468616" y="2774354"/>
            <a:ext cx="3411820" cy="576869"/>
          </a:xfrm>
          <a:prstGeom prst="roundRect">
            <a:avLst>
              <a:gd name="adj" fmla="val 5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03824FF5-266F-43EE-8A55-E3629A6AD0D3}"/>
              </a:ext>
            </a:extLst>
          </p:cNvPr>
          <p:cNvSpPr/>
          <p:nvPr/>
        </p:nvSpPr>
        <p:spPr>
          <a:xfrm>
            <a:off x="10323545" y="2813909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4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Group 81">
            <a:extLst>
              <a:ext uri="{FF2B5EF4-FFF2-40B4-BE49-F238E27FC236}">
                <a16:creationId xmlns:a16="http://schemas.microsoft.com/office/drawing/2014/main" id="{60F0462A-15CC-4AEB-8850-3244FAFBFDD8}"/>
              </a:ext>
            </a:extLst>
          </p:cNvPr>
          <p:cNvGrpSpPr/>
          <p:nvPr/>
        </p:nvGrpSpPr>
        <p:grpSpPr>
          <a:xfrm flipH="1">
            <a:off x="4330677" y="2743825"/>
            <a:ext cx="2127918" cy="481040"/>
            <a:chOff x="5170018" y="1564582"/>
            <a:chExt cx="2006989" cy="555110"/>
          </a:xfrm>
        </p:grpSpPr>
        <p:cxnSp>
          <p:nvCxnSpPr>
            <p:cNvPr id="13" name="Straight Connector 82">
              <a:extLst>
                <a:ext uri="{FF2B5EF4-FFF2-40B4-BE49-F238E27FC236}">
                  <a16:creationId xmlns:a16="http://schemas.microsoft.com/office/drawing/2014/main" id="{EBD7D1D9-A776-4F8D-88D4-3B4AE719CF46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83">
              <a:extLst>
                <a:ext uri="{FF2B5EF4-FFF2-40B4-BE49-F238E27FC236}">
                  <a16:creationId xmlns:a16="http://schemas.microsoft.com/office/drawing/2014/main" id="{050E042F-2959-4A58-A4F8-7771E645509D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26">
            <a:extLst>
              <a:ext uri="{FF2B5EF4-FFF2-40B4-BE49-F238E27FC236}">
                <a16:creationId xmlns:a16="http://schemas.microsoft.com/office/drawing/2014/main" id="{C4854FC6-56BF-4733-AAB9-3F1CFE5FD7CF}"/>
              </a:ext>
            </a:extLst>
          </p:cNvPr>
          <p:cNvGrpSpPr/>
          <p:nvPr/>
        </p:nvGrpSpPr>
        <p:grpSpPr>
          <a:xfrm>
            <a:off x="6134516" y="2512577"/>
            <a:ext cx="2374382" cy="3909558"/>
            <a:chOff x="4531243" y="1645621"/>
            <a:chExt cx="1759638" cy="2897346"/>
          </a:xfrm>
        </p:grpSpPr>
        <p:grpSp>
          <p:nvGrpSpPr>
            <p:cNvPr id="16" name="Group 64">
              <a:extLst>
                <a:ext uri="{FF2B5EF4-FFF2-40B4-BE49-F238E27FC236}">
                  <a16:creationId xmlns:a16="http://schemas.microsoft.com/office/drawing/2014/main" id="{8750C93F-2DD0-429E-AFA2-F759A79677B0}"/>
                </a:ext>
              </a:extLst>
            </p:cNvPr>
            <p:cNvGrpSpPr/>
            <p:nvPr/>
          </p:nvGrpSpPr>
          <p:grpSpPr>
            <a:xfrm rot="19891913">
              <a:off x="4531243" y="1645621"/>
              <a:ext cx="1759638" cy="2897346"/>
              <a:chOff x="170364" y="949888"/>
              <a:chExt cx="1945268" cy="3203011"/>
            </a:xfrm>
          </p:grpSpPr>
          <p:sp>
            <p:nvSpPr>
              <p:cNvPr id="26" name="Rectangle 69">
                <a:extLst>
                  <a:ext uri="{FF2B5EF4-FFF2-40B4-BE49-F238E27FC236}">
                    <a16:creationId xmlns:a16="http://schemas.microsoft.com/office/drawing/2014/main" id="{20C5207A-631E-412D-BF7B-D56D5E56C5DE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Oval 70">
                <a:extLst>
                  <a:ext uri="{FF2B5EF4-FFF2-40B4-BE49-F238E27FC236}">
                    <a16:creationId xmlns:a16="http://schemas.microsoft.com/office/drawing/2014/main" id="{E4A95A60-EE18-405A-AEF1-06ED512D005F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Oval 71">
                <a:extLst>
                  <a:ext uri="{FF2B5EF4-FFF2-40B4-BE49-F238E27FC236}">
                    <a16:creationId xmlns:a16="http://schemas.microsoft.com/office/drawing/2014/main" id="{2DC5AF5F-E105-479F-B4EF-ECBBBBA1DF20}"/>
                  </a:ext>
                </a:extLst>
              </p:cNvPr>
              <p:cNvSpPr/>
              <p:nvPr/>
            </p:nvSpPr>
            <p:spPr>
              <a:xfrm>
                <a:off x="368693" y="1148217"/>
                <a:ext cx="1548613" cy="1548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Rectangle: Top Corners Rounded 72">
                <a:extLst>
                  <a:ext uri="{FF2B5EF4-FFF2-40B4-BE49-F238E27FC236}">
                    <a16:creationId xmlns:a16="http://schemas.microsoft.com/office/drawing/2014/main" id="{103999A7-29BB-43D8-8595-C882FE2BA7FB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Rectangle: Top Corners Rounded 73">
                <a:extLst>
                  <a:ext uri="{FF2B5EF4-FFF2-40B4-BE49-F238E27FC236}">
                    <a16:creationId xmlns:a16="http://schemas.microsoft.com/office/drawing/2014/main" id="{81958F0A-4CCF-4C4C-B64C-B8EF72B550CA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4" name="Freeform: Shape 40">
              <a:extLst>
                <a:ext uri="{FF2B5EF4-FFF2-40B4-BE49-F238E27FC236}">
                  <a16:creationId xmlns:a16="http://schemas.microsoft.com/office/drawing/2014/main" id="{0F48F66C-3E65-460A-8E2C-5400670F4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832" y="2237982"/>
              <a:ext cx="702465" cy="70246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1" name="TextBox 32">
            <a:extLst>
              <a:ext uri="{FF2B5EF4-FFF2-40B4-BE49-F238E27FC236}">
                <a16:creationId xmlns:a16="http://schemas.microsoft.com/office/drawing/2014/main" id="{BC9F79F9-A6A0-4FE6-BEAE-39591F28F32D}"/>
              </a:ext>
            </a:extLst>
          </p:cNvPr>
          <p:cNvSpPr txBox="1">
            <a:spLocks/>
          </p:cNvSpPr>
          <p:nvPr/>
        </p:nvSpPr>
        <p:spPr bwMode="auto">
          <a:xfrm>
            <a:off x="445351" y="2319817"/>
            <a:ext cx="4240201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algn="ctr"/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vi-VN" sz="36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C3E947-A198-4FE8-B2D1-13240AE24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1" y="1600219"/>
            <a:ext cx="12012558" cy="5063755"/>
          </a:xfrm>
          <a:prstGeom prst="rect">
            <a:avLst/>
          </a:prstGeom>
        </p:spPr>
      </p:pic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713655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70159" y="802576"/>
            <a:ext cx="1036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tiếng cùng vần ở cuối các dòng thơ.</a:t>
            </a:r>
            <a:endParaRPr lang="en-US" altLang="en-US" sz="40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FE597A-7340-47E6-B856-8677177ECE25}"/>
              </a:ext>
            </a:extLst>
          </p:cNvPr>
          <p:cNvSpPr txBox="1"/>
          <p:nvPr/>
        </p:nvSpPr>
        <p:spPr>
          <a:xfrm>
            <a:off x="4038472" y="3283536"/>
            <a:ext cx="979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FF2691-AADA-4234-9C24-CCB5A0B470B3}"/>
              </a:ext>
            </a:extLst>
          </p:cNvPr>
          <p:cNvSpPr txBox="1"/>
          <p:nvPr/>
        </p:nvSpPr>
        <p:spPr>
          <a:xfrm>
            <a:off x="4056761" y="4165471"/>
            <a:ext cx="979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F896D-2C70-4B3A-90D6-7DCB7BD63AEF}"/>
              </a:ext>
            </a:extLst>
          </p:cNvPr>
          <p:cNvSpPr txBox="1"/>
          <p:nvPr/>
        </p:nvSpPr>
        <p:spPr>
          <a:xfrm>
            <a:off x="4094549" y="4733384"/>
            <a:ext cx="979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42DAE8-569F-4960-A796-94DB93683E42}"/>
              </a:ext>
            </a:extLst>
          </p:cNvPr>
          <p:cNvSpPr txBox="1"/>
          <p:nvPr/>
        </p:nvSpPr>
        <p:spPr>
          <a:xfrm>
            <a:off x="3851181" y="5283009"/>
            <a:ext cx="979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7D2417-480A-4824-827E-1D90EB9DCB75}"/>
              </a:ext>
            </a:extLst>
          </p:cNvPr>
          <p:cNvSpPr txBox="1"/>
          <p:nvPr/>
        </p:nvSpPr>
        <p:spPr>
          <a:xfrm>
            <a:off x="3317458" y="5832634"/>
            <a:ext cx="1214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F259D-DDD4-4EC5-A4F2-4700D69E9882}"/>
              </a:ext>
            </a:extLst>
          </p:cNvPr>
          <p:cNvSpPr txBox="1"/>
          <p:nvPr/>
        </p:nvSpPr>
        <p:spPr>
          <a:xfrm>
            <a:off x="9775477" y="1617612"/>
            <a:ext cx="1214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2C82F7-F02E-4FF7-9CC4-A40E2468DB2C}"/>
              </a:ext>
            </a:extLst>
          </p:cNvPr>
          <p:cNvSpPr txBox="1"/>
          <p:nvPr/>
        </p:nvSpPr>
        <p:spPr>
          <a:xfrm>
            <a:off x="9752535" y="3277723"/>
            <a:ext cx="1214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9148C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600" dirty="0">
              <a:solidFill>
                <a:srgbClr val="9148C8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0CEF3A-8E02-4CEA-BED3-F59E12D4D6DA}"/>
              </a:ext>
            </a:extLst>
          </p:cNvPr>
          <p:cNvSpPr txBox="1"/>
          <p:nvPr/>
        </p:nvSpPr>
        <p:spPr>
          <a:xfrm>
            <a:off x="9408052" y="4166420"/>
            <a:ext cx="1214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9148C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600" dirty="0">
              <a:solidFill>
                <a:srgbClr val="9148C8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A942D0-9A4B-43B8-BB8E-0E721DAF8634}"/>
              </a:ext>
            </a:extLst>
          </p:cNvPr>
          <p:cNvSpPr txBox="1"/>
          <p:nvPr/>
        </p:nvSpPr>
        <p:spPr>
          <a:xfrm>
            <a:off x="11295721" y="4707004"/>
            <a:ext cx="686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solidFill>
                <a:srgbClr val="FF9137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251940-D91D-4F8C-88AE-18789A07998F}"/>
              </a:ext>
            </a:extLst>
          </p:cNvPr>
          <p:cNvSpPr txBox="1"/>
          <p:nvPr/>
        </p:nvSpPr>
        <p:spPr>
          <a:xfrm>
            <a:off x="10586382" y="5258676"/>
            <a:ext cx="1214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solidFill>
                <a:srgbClr val="FF91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69691" y="643831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E6F64-C26C-44F3-A9BB-02CAADB7C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099" y="769047"/>
            <a:ext cx="1727726" cy="171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387202" y="2944307"/>
            <a:ext cx="530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180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79216" y="1772977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2381142" y="4019043"/>
            <a:ext cx="73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HỌC THUỘC LÒNG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6E4C8C-25D6-4EEA-970E-A890CE004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11" y="1871772"/>
            <a:ext cx="1740952" cy="17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47880-1385-4296-A68A-78944C68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30" y="1173866"/>
            <a:ext cx="9639937" cy="547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40906" y="1090049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HỌC VẼ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1460A-87ED-4DA0-9386-6616973B3741}"/>
              </a:ext>
            </a:extLst>
          </p:cNvPr>
          <p:cNvSpPr txBox="1"/>
          <p:nvPr/>
        </p:nvSpPr>
        <p:spPr>
          <a:xfrm>
            <a:off x="706084" y="1347782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8465E0-CAB8-4D1B-B323-104185C405BB}"/>
              </a:ext>
            </a:extLst>
          </p:cNvPr>
          <p:cNvSpPr txBox="1"/>
          <p:nvPr/>
        </p:nvSpPr>
        <p:spPr>
          <a:xfrm>
            <a:off x="706083" y="3876763"/>
            <a:ext cx="565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trên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0EDF1-EFEE-46A4-A54E-09AEB429E476}"/>
              </a:ext>
            </a:extLst>
          </p:cNvPr>
          <p:cNvSpPr txBox="1"/>
          <p:nvPr/>
        </p:nvSpPr>
        <p:spPr>
          <a:xfrm>
            <a:off x="6540610" y="1347782"/>
            <a:ext cx="5657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F6BF1F-ED22-49E3-B39E-E4F96F64C515}"/>
              </a:ext>
            </a:extLst>
          </p:cNvPr>
          <p:cNvSpPr txBox="1"/>
          <p:nvPr/>
        </p:nvSpPr>
        <p:spPr>
          <a:xfrm>
            <a:off x="6517621" y="3876763"/>
            <a:ext cx="5657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		</a:t>
            </a:r>
            <a:endParaRPr 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D19A5-7518-4008-BC66-A8040B2AF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70473" y="1385287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79FD5-4FBC-4C78-AE20-33F2CF8B25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69303" y="3926575"/>
            <a:ext cx="504497" cy="549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4BA39-6D74-4BC0-8F07-2309FB18AC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6033130" y="1385287"/>
            <a:ext cx="567559" cy="621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E8B096-0DA5-48A9-A9C6-1CB9E9FCD6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092678" y="3870195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47880-1385-4296-A68A-78944C68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30" y="1173866"/>
            <a:ext cx="9639937" cy="547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40906" y="1090049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HỌC VẼ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1460A-87ED-4DA0-9386-6616973B3741}"/>
              </a:ext>
            </a:extLst>
          </p:cNvPr>
          <p:cNvSpPr txBox="1"/>
          <p:nvPr/>
        </p:nvSpPr>
        <p:spPr>
          <a:xfrm>
            <a:off x="706084" y="1347782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8465E0-CAB8-4D1B-B323-104185C405BB}"/>
              </a:ext>
            </a:extLst>
          </p:cNvPr>
          <p:cNvSpPr txBox="1"/>
          <p:nvPr/>
        </p:nvSpPr>
        <p:spPr>
          <a:xfrm>
            <a:off x="706083" y="3876763"/>
            <a:ext cx="565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0EDF1-EFEE-46A4-A54E-09AEB429E476}"/>
              </a:ext>
            </a:extLst>
          </p:cNvPr>
          <p:cNvSpPr txBox="1"/>
          <p:nvPr/>
        </p:nvSpPr>
        <p:spPr>
          <a:xfrm>
            <a:off x="6540610" y="1347782"/>
            <a:ext cx="5657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F6BF1F-ED22-49E3-B39E-E4F96F64C515}"/>
              </a:ext>
            </a:extLst>
          </p:cNvPr>
          <p:cNvSpPr txBox="1"/>
          <p:nvPr/>
        </p:nvSpPr>
        <p:spPr>
          <a:xfrm>
            <a:off x="6517621" y="3876763"/>
            <a:ext cx="565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endParaRPr 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D19A5-7518-4008-BC66-A8040B2AF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70473" y="1385287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79FD5-4FBC-4C78-AE20-33F2CF8B25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69303" y="3926575"/>
            <a:ext cx="504497" cy="549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4BA39-6D74-4BC0-8F07-2309FB18AC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6033130" y="1385287"/>
            <a:ext cx="567559" cy="621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E8B096-0DA5-48A9-A9C6-1CB9E9FCD6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092678" y="3870195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2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47880-1385-4296-A68A-78944C68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30" y="1173866"/>
            <a:ext cx="9639937" cy="547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40906" y="1090049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HỌC VẼ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1460A-87ED-4DA0-9386-6616973B3741}"/>
              </a:ext>
            </a:extLst>
          </p:cNvPr>
          <p:cNvSpPr txBox="1"/>
          <p:nvPr/>
        </p:nvSpPr>
        <p:spPr>
          <a:xfrm>
            <a:off x="706084" y="1347782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8465E0-CAB8-4D1B-B323-104185C405BB}"/>
              </a:ext>
            </a:extLst>
          </p:cNvPr>
          <p:cNvSpPr txBox="1"/>
          <p:nvPr/>
        </p:nvSpPr>
        <p:spPr>
          <a:xfrm>
            <a:off x="706083" y="3876763"/>
            <a:ext cx="565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0EDF1-EFEE-46A4-A54E-09AEB429E476}"/>
              </a:ext>
            </a:extLst>
          </p:cNvPr>
          <p:cNvSpPr txBox="1"/>
          <p:nvPr/>
        </p:nvSpPr>
        <p:spPr>
          <a:xfrm>
            <a:off x="6540610" y="1347782"/>
            <a:ext cx="5657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F6BF1F-ED22-49E3-B39E-E4F96F64C515}"/>
              </a:ext>
            </a:extLst>
          </p:cNvPr>
          <p:cNvSpPr txBox="1"/>
          <p:nvPr/>
        </p:nvSpPr>
        <p:spPr>
          <a:xfrm>
            <a:off x="6517621" y="3876763"/>
            <a:ext cx="565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endParaRPr 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D19A5-7518-4008-BC66-A8040B2AF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70473" y="1385287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79FD5-4FBC-4C78-AE20-33F2CF8B25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69303" y="3926575"/>
            <a:ext cx="504497" cy="549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4BA39-6D74-4BC0-8F07-2309FB18AC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6033130" y="1385287"/>
            <a:ext cx="567559" cy="621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E8B096-0DA5-48A9-A9C6-1CB9E9FCD6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092678" y="3870195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6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47880-1385-4296-A68A-78944C68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30" y="1173866"/>
            <a:ext cx="9639937" cy="547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40906" y="1090049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HỌC VẼ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1460A-87ED-4DA0-9386-6616973B3741}"/>
              </a:ext>
            </a:extLst>
          </p:cNvPr>
          <p:cNvSpPr txBox="1"/>
          <p:nvPr/>
        </p:nvSpPr>
        <p:spPr>
          <a:xfrm>
            <a:off x="706084" y="1347782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8465E0-CAB8-4D1B-B323-104185C405BB}"/>
              </a:ext>
            </a:extLst>
          </p:cNvPr>
          <p:cNvSpPr txBox="1"/>
          <p:nvPr/>
        </p:nvSpPr>
        <p:spPr>
          <a:xfrm>
            <a:off x="706083" y="3876763"/>
            <a:ext cx="565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0EDF1-EFEE-46A4-A54E-09AEB429E476}"/>
              </a:ext>
            </a:extLst>
          </p:cNvPr>
          <p:cNvSpPr txBox="1"/>
          <p:nvPr/>
        </p:nvSpPr>
        <p:spPr>
          <a:xfrm>
            <a:off x="6540610" y="1347782"/>
            <a:ext cx="5657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F6BF1F-ED22-49E3-B39E-E4F96F64C515}"/>
              </a:ext>
            </a:extLst>
          </p:cNvPr>
          <p:cNvSpPr txBox="1"/>
          <p:nvPr/>
        </p:nvSpPr>
        <p:spPr>
          <a:xfrm>
            <a:off x="6517621" y="3876763"/>
            <a:ext cx="5657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		</a:t>
            </a:r>
            <a:endParaRPr 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D19A5-7518-4008-BC66-A8040B2AF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70473" y="1385287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79FD5-4FBC-4C78-AE20-33F2CF8B25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69303" y="3926575"/>
            <a:ext cx="504497" cy="549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4BA39-6D74-4BC0-8F07-2309FB18AC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6033130" y="1385287"/>
            <a:ext cx="567559" cy="621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E8B096-0DA5-48A9-A9C6-1CB9E9FCD6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092678" y="3870195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69691" y="1765288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425516" y="3853151"/>
            <a:ext cx="5226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2AD37-8B15-4DF2-9294-C40A156EA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541" y="1914609"/>
            <a:ext cx="1636841" cy="16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7">
            <a:extLst>
              <a:ext uri="{FF2B5EF4-FFF2-40B4-BE49-F238E27FC236}">
                <a16:creationId xmlns:a16="http://schemas.microsoft.com/office/drawing/2014/main" id="{7B2C58CD-E6ED-40B8-A7DC-ED01B91B1E79}"/>
              </a:ext>
            </a:extLst>
          </p:cNvPr>
          <p:cNvSpPr/>
          <p:nvPr/>
        </p:nvSpPr>
        <p:spPr>
          <a:xfrm>
            <a:off x="1236222" y="759531"/>
            <a:ext cx="10490480" cy="750600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8C9A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3012E-1D6A-4037-9C41-38B7522C894B}"/>
              </a:ext>
            </a:extLst>
          </p:cNvPr>
          <p:cNvSpPr txBox="1"/>
          <p:nvPr/>
        </p:nvSpPr>
        <p:spPr>
          <a:xfrm>
            <a:off x="1314228" y="802244"/>
            <a:ext cx="10286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bài thơ những từ ngữ chỉ sự vật.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D3D307-9228-4711-B8D9-42EFA67A3286}"/>
              </a:ext>
            </a:extLst>
          </p:cNvPr>
          <p:cNvSpPr txBox="1"/>
          <p:nvPr/>
        </p:nvSpPr>
        <p:spPr>
          <a:xfrm>
            <a:off x="641478" y="1729619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D68CD-E23E-4CFF-A3C8-FCAE2128448F}"/>
              </a:ext>
            </a:extLst>
          </p:cNvPr>
          <p:cNvSpPr txBox="1"/>
          <p:nvPr/>
        </p:nvSpPr>
        <p:spPr>
          <a:xfrm>
            <a:off x="641477" y="4258600"/>
            <a:ext cx="565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96DD0-F9C9-4A88-B498-FB25D103BC49}"/>
              </a:ext>
            </a:extLst>
          </p:cNvPr>
          <p:cNvSpPr txBox="1"/>
          <p:nvPr/>
        </p:nvSpPr>
        <p:spPr>
          <a:xfrm>
            <a:off x="6476004" y="1729619"/>
            <a:ext cx="5657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B9F61-969F-4C34-9064-5782C6BDB074}"/>
              </a:ext>
            </a:extLst>
          </p:cNvPr>
          <p:cNvSpPr txBox="1"/>
          <p:nvPr/>
        </p:nvSpPr>
        <p:spPr>
          <a:xfrm>
            <a:off x="6453015" y="4258600"/>
            <a:ext cx="5657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		</a:t>
            </a:r>
            <a:endParaRPr 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488411-905F-43C3-9A53-FD1B0F28A0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05867" y="1767124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7D371-F89B-4961-8D05-02E3A0D0E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204697" y="4308412"/>
            <a:ext cx="504497" cy="549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C09662-46F2-4440-ABE4-6EC8CD5162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5968524" y="1767124"/>
            <a:ext cx="567559" cy="621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6AA205-93A6-431B-B632-D58472CCB3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028072" y="4252032"/>
            <a:ext cx="504497" cy="5241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6576CF-3452-4BA5-9D35-ABDD934BF329}"/>
              </a:ext>
            </a:extLst>
          </p:cNvPr>
          <p:cNvCxnSpPr/>
          <p:nvPr/>
        </p:nvCxnSpPr>
        <p:spPr>
          <a:xfrm>
            <a:off x="3717890" y="2316391"/>
            <a:ext cx="13163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61173E-FCF7-46DD-8BB2-166F8973BB2F}"/>
              </a:ext>
            </a:extLst>
          </p:cNvPr>
          <p:cNvCxnSpPr>
            <a:cxnSpLocks/>
          </p:cNvCxnSpPr>
          <p:nvPr/>
        </p:nvCxnSpPr>
        <p:spPr>
          <a:xfrm>
            <a:off x="1428540" y="2880773"/>
            <a:ext cx="7820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B456F4-1110-4A64-87EB-65E74AFA01A3}"/>
              </a:ext>
            </a:extLst>
          </p:cNvPr>
          <p:cNvCxnSpPr>
            <a:cxnSpLocks/>
          </p:cNvCxnSpPr>
          <p:nvPr/>
        </p:nvCxnSpPr>
        <p:spPr>
          <a:xfrm>
            <a:off x="3570513" y="2880773"/>
            <a:ext cx="6096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9E87D34-E405-47BA-A94A-F27201B87DDE}"/>
              </a:ext>
            </a:extLst>
          </p:cNvPr>
          <p:cNvCxnSpPr>
            <a:cxnSpLocks/>
          </p:cNvCxnSpPr>
          <p:nvPr/>
        </p:nvCxnSpPr>
        <p:spPr>
          <a:xfrm>
            <a:off x="2557304" y="3958458"/>
            <a:ext cx="14117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68801D9-6C22-4E33-BFD0-64AE3A3C443F}"/>
              </a:ext>
            </a:extLst>
          </p:cNvPr>
          <p:cNvCxnSpPr>
            <a:cxnSpLocks/>
          </p:cNvCxnSpPr>
          <p:nvPr/>
        </p:nvCxnSpPr>
        <p:spPr>
          <a:xfrm>
            <a:off x="1323031" y="4839502"/>
            <a:ext cx="18522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EF0C94F-07B8-4257-B7B3-592EDC67E976}"/>
              </a:ext>
            </a:extLst>
          </p:cNvPr>
          <p:cNvCxnSpPr>
            <a:cxnSpLocks/>
          </p:cNvCxnSpPr>
          <p:nvPr/>
        </p:nvCxnSpPr>
        <p:spPr>
          <a:xfrm>
            <a:off x="4175824" y="5388951"/>
            <a:ext cx="6976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C83A7B-0479-4E64-8E23-AC74EE465FAD}"/>
              </a:ext>
            </a:extLst>
          </p:cNvPr>
          <p:cNvCxnSpPr>
            <a:cxnSpLocks/>
          </p:cNvCxnSpPr>
          <p:nvPr/>
        </p:nvCxnSpPr>
        <p:spPr>
          <a:xfrm>
            <a:off x="1368251" y="5928351"/>
            <a:ext cx="1807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2D473C-2DB6-4794-8565-BC07314B72D1}"/>
              </a:ext>
            </a:extLst>
          </p:cNvPr>
          <p:cNvCxnSpPr>
            <a:cxnSpLocks/>
          </p:cNvCxnSpPr>
          <p:nvPr/>
        </p:nvCxnSpPr>
        <p:spPr>
          <a:xfrm>
            <a:off x="3926498" y="5935012"/>
            <a:ext cx="5852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4C6730-6211-4268-B3CE-8C649ED3F0E5}"/>
              </a:ext>
            </a:extLst>
          </p:cNvPr>
          <p:cNvCxnSpPr>
            <a:cxnSpLocks/>
          </p:cNvCxnSpPr>
          <p:nvPr/>
        </p:nvCxnSpPr>
        <p:spPr>
          <a:xfrm>
            <a:off x="2716613" y="6494332"/>
            <a:ext cx="5852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4E4A3F-2C66-411A-870F-ABA1D01114EE}"/>
              </a:ext>
            </a:extLst>
          </p:cNvPr>
          <p:cNvCxnSpPr>
            <a:cxnSpLocks/>
          </p:cNvCxnSpPr>
          <p:nvPr/>
        </p:nvCxnSpPr>
        <p:spPr>
          <a:xfrm>
            <a:off x="4087063" y="3958458"/>
            <a:ext cx="6976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930255-853A-43A7-9096-B0A8E822A09F}"/>
              </a:ext>
            </a:extLst>
          </p:cNvPr>
          <p:cNvCxnSpPr>
            <a:cxnSpLocks/>
          </p:cNvCxnSpPr>
          <p:nvPr/>
        </p:nvCxnSpPr>
        <p:spPr>
          <a:xfrm>
            <a:off x="7192943" y="2294166"/>
            <a:ext cx="13682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37CF21-3086-4AB4-A799-F1169007DA4C}"/>
              </a:ext>
            </a:extLst>
          </p:cNvPr>
          <p:cNvCxnSpPr>
            <a:cxnSpLocks/>
          </p:cNvCxnSpPr>
          <p:nvPr/>
        </p:nvCxnSpPr>
        <p:spPr>
          <a:xfrm>
            <a:off x="8058776" y="2860677"/>
            <a:ext cx="2029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714238-D910-48DB-AF14-A23B9350D301}"/>
              </a:ext>
            </a:extLst>
          </p:cNvPr>
          <p:cNvCxnSpPr>
            <a:cxnSpLocks/>
          </p:cNvCxnSpPr>
          <p:nvPr/>
        </p:nvCxnSpPr>
        <p:spPr>
          <a:xfrm>
            <a:off x="8068824" y="3398856"/>
            <a:ext cx="21403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F1F941B-99B0-4115-BE93-3F20ADDE969C}"/>
              </a:ext>
            </a:extLst>
          </p:cNvPr>
          <p:cNvCxnSpPr>
            <a:cxnSpLocks/>
          </p:cNvCxnSpPr>
          <p:nvPr/>
        </p:nvCxnSpPr>
        <p:spPr>
          <a:xfrm>
            <a:off x="7717132" y="4837583"/>
            <a:ext cx="22508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2642A86-35D6-4E36-B322-D66502BD431F}"/>
              </a:ext>
            </a:extLst>
          </p:cNvPr>
          <p:cNvCxnSpPr>
            <a:cxnSpLocks/>
          </p:cNvCxnSpPr>
          <p:nvPr/>
        </p:nvCxnSpPr>
        <p:spPr>
          <a:xfrm>
            <a:off x="8531049" y="5405138"/>
            <a:ext cx="25924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B02CC4-C943-46EB-A224-7D326E3BB87D}"/>
              </a:ext>
            </a:extLst>
          </p:cNvPr>
          <p:cNvCxnSpPr>
            <a:cxnSpLocks/>
          </p:cNvCxnSpPr>
          <p:nvPr/>
        </p:nvCxnSpPr>
        <p:spPr>
          <a:xfrm>
            <a:off x="7473564" y="5935012"/>
            <a:ext cx="20020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A8A89D1-8851-404B-A4A0-EC13492B8AE7}"/>
              </a:ext>
            </a:extLst>
          </p:cNvPr>
          <p:cNvCxnSpPr>
            <a:cxnSpLocks/>
          </p:cNvCxnSpPr>
          <p:nvPr/>
        </p:nvCxnSpPr>
        <p:spPr>
          <a:xfrm>
            <a:off x="7296771" y="6484284"/>
            <a:ext cx="4505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7">
            <a:extLst>
              <a:ext uri="{FF2B5EF4-FFF2-40B4-BE49-F238E27FC236}">
                <a16:creationId xmlns:a16="http://schemas.microsoft.com/office/drawing/2014/main" id="{7B2C58CD-E6ED-40B8-A7DC-ED01B91B1E79}"/>
              </a:ext>
            </a:extLst>
          </p:cNvPr>
          <p:cNvSpPr/>
          <p:nvPr/>
        </p:nvSpPr>
        <p:spPr>
          <a:xfrm>
            <a:off x="1236222" y="759530"/>
            <a:ext cx="10490480" cy="750600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8C9A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3012E-1D6A-4037-9C41-38B7522C894B}"/>
              </a:ext>
            </a:extLst>
          </p:cNvPr>
          <p:cNvSpPr txBox="1"/>
          <p:nvPr/>
        </p:nvSpPr>
        <p:spPr>
          <a:xfrm>
            <a:off x="1314228" y="802244"/>
            <a:ext cx="10286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nêu đặc điểm với 1 trong 3 từ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E4926E-4072-45B3-B12E-DBEB55FD1120}"/>
              </a:ext>
            </a:extLst>
          </p:cNvPr>
          <p:cNvGrpSpPr/>
          <p:nvPr/>
        </p:nvGrpSpPr>
        <p:grpSpPr>
          <a:xfrm>
            <a:off x="914382" y="1879287"/>
            <a:ext cx="2969307" cy="1291656"/>
            <a:chOff x="1775534" y="2540458"/>
            <a:chExt cx="2254820" cy="129165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19674ED-383D-4006-92E0-8C8D8DE1FB20}"/>
                </a:ext>
              </a:extLst>
            </p:cNvPr>
            <p:cNvSpPr/>
            <p:nvPr/>
          </p:nvSpPr>
          <p:spPr>
            <a:xfrm>
              <a:off x="1775534" y="2540458"/>
              <a:ext cx="2254820" cy="1291656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55C59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202735-078D-4AF9-A125-05D80ECA8C61}"/>
                </a:ext>
              </a:extLst>
            </p:cNvPr>
            <p:cNvSpPr txBox="1"/>
            <p:nvPr/>
          </p:nvSpPr>
          <p:spPr>
            <a:xfrm>
              <a:off x="2156386" y="2949442"/>
              <a:ext cx="1725173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lung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linh</a:t>
              </a:r>
              <a:endPara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A563FC-91BF-48DC-85B0-29A2220262DD}"/>
              </a:ext>
            </a:extLst>
          </p:cNvPr>
          <p:cNvGrpSpPr/>
          <p:nvPr/>
        </p:nvGrpSpPr>
        <p:grpSpPr>
          <a:xfrm>
            <a:off x="4930119" y="1788709"/>
            <a:ext cx="2806939" cy="1472812"/>
            <a:chOff x="4603205" y="3842077"/>
            <a:chExt cx="2131523" cy="147281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6A95E50-74F6-4BF8-87BA-06BFEC3A0C3E}"/>
                </a:ext>
              </a:extLst>
            </p:cNvPr>
            <p:cNvSpPr/>
            <p:nvPr/>
          </p:nvSpPr>
          <p:spPr>
            <a:xfrm flipH="1">
              <a:off x="4603205" y="3842077"/>
              <a:ext cx="2063513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55C59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FA20AB-F844-4146-AE71-D720A18FC2A4}"/>
                </a:ext>
              </a:extLst>
            </p:cNvPr>
            <p:cNvSpPr txBox="1"/>
            <p:nvPr/>
          </p:nvSpPr>
          <p:spPr>
            <a:xfrm>
              <a:off x="5240746" y="4341639"/>
              <a:ext cx="1493982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 vu</a:t>
              </a:r>
              <a:endPara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DACB9F-D1D9-4D0B-A986-515E32090057}"/>
              </a:ext>
            </a:extLst>
          </p:cNvPr>
          <p:cNvGrpSpPr/>
          <p:nvPr/>
        </p:nvGrpSpPr>
        <p:grpSpPr>
          <a:xfrm>
            <a:off x="8591344" y="1925826"/>
            <a:ext cx="2878793" cy="1350870"/>
            <a:chOff x="1642378" y="3924645"/>
            <a:chExt cx="2186086" cy="135087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61D7811-8056-4DA7-86CD-BA91B34EEA8C}"/>
                </a:ext>
              </a:extLst>
            </p:cNvPr>
            <p:cNvSpPr/>
            <p:nvPr/>
          </p:nvSpPr>
          <p:spPr>
            <a:xfrm>
              <a:off x="1642378" y="3924645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55C59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85B58D-5A59-4D15-9720-A8595532B5C6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0787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râm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ran</a:t>
              </a:r>
              <a:endPara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2" name="22">
            <a:extLst>
              <a:ext uri="{FF2B5EF4-FFF2-40B4-BE49-F238E27FC236}">
                <a16:creationId xmlns:a16="http://schemas.microsoft.com/office/drawing/2014/main" id="{F1888618-BBB1-4A93-B452-52A9FB94C2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416" y="3864865"/>
            <a:ext cx="1008095" cy="4982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7717114-E84D-4A41-96D7-4802A0625FBF}"/>
              </a:ext>
            </a:extLst>
          </p:cNvPr>
          <p:cNvGrpSpPr/>
          <p:nvPr/>
        </p:nvGrpSpPr>
        <p:grpSpPr>
          <a:xfrm>
            <a:off x="3535881" y="3781967"/>
            <a:ext cx="3106255" cy="1384698"/>
            <a:chOff x="1511705" y="4185411"/>
            <a:chExt cx="2059084" cy="138469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2AB95C8-E48A-46D9-9D80-D965CD85C4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3695" y="4185411"/>
              <a:ext cx="1810706" cy="1384698"/>
              <a:chOff x="1732158" y="1983170"/>
              <a:chExt cx="1586048" cy="1845226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62B4A70C-539D-454E-A853-D0B688ABCF17}"/>
                  </a:ext>
                </a:extLst>
              </p:cNvPr>
              <p:cNvSpPr/>
              <p:nvPr/>
            </p:nvSpPr>
            <p:spPr>
              <a:xfrm rot="16200000">
                <a:off x="1649374" y="2159564"/>
                <a:ext cx="1751616" cy="1586048"/>
              </a:xfrm>
              <a:custGeom>
                <a:avLst/>
                <a:gdLst>
                  <a:gd name="connsiteX0" fmla="*/ 0 w 1324961"/>
                  <a:gd name="connsiteY0" fmla="*/ 0 h 1468980"/>
                  <a:gd name="connsiteX1" fmla="*/ 769166 w 1324961"/>
                  <a:gd name="connsiteY1" fmla="*/ 0 h 1468980"/>
                  <a:gd name="connsiteX2" fmla="*/ 769166 w 1324961"/>
                  <a:gd name="connsiteY2" fmla="*/ 0 h 1468980"/>
                  <a:gd name="connsiteX3" fmla="*/ 1324961 w 1324961"/>
                  <a:gd name="connsiteY3" fmla="*/ 734490 h 1468980"/>
                  <a:gd name="connsiteX4" fmla="*/ 769166 w 1324961"/>
                  <a:gd name="connsiteY4" fmla="*/ 1468980 h 1468980"/>
                  <a:gd name="connsiteX5" fmla="*/ 769166 w 1324961"/>
                  <a:gd name="connsiteY5" fmla="*/ 1468980 h 1468980"/>
                  <a:gd name="connsiteX6" fmla="*/ 0 w 1324961"/>
                  <a:gd name="connsiteY6" fmla="*/ 1468980 h 1468980"/>
                  <a:gd name="connsiteX7" fmla="*/ 555795 w 1324961"/>
                  <a:gd name="connsiteY7" fmla="*/ 734490 h 1468980"/>
                  <a:gd name="connsiteX8" fmla="*/ 0 w 1324961"/>
                  <a:gd name="connsiteY8" fmla="*/ 0 h 1468980"/>
                  <a:gd name="connsiteX0" fmla="*/ 0 w 1324961"/>
                  <a:gd name="connsiteY0" fmla="*/ 0 h 1468980"/>
                  <a:gd name="connsiteX1" fmla="*/ 769166 w 1324961"/>
                  <a:gd name="connsiteY1" fmla="*/ 0 h 1468980"/>
                  <a:gd name="connsiteX2" fmla="*/ 1324961 w 1324961"/>
                  <a:gd name="connsiteY2" fmla="*/ 2 h 1468980"/>
                  <a:gd name="connsiteX3" fmla="*/ 1324961 w 1324961"/>
                  <a:gd name="connsiteY3" fmla="*/ 734490 h 1468980"/>
                  <a:gd name="connsiteX4" fmla="*/ 769166 w 1324961"/>
                  <a:gd name="connsiteY4" fmla="*/ 1468980 h 1468980"/>
                  <a:gd name="connsiteX5" fmla="*/ 769166 w 1324961"/>
                  <a:gd name="connsiteY5" fmla="*/ 1468980 h 1468980"/>
                  <a:gd name="connsiteX6" fmla="*/ 0 w 1324961"/>
                  <a:gd name="connsiteY6" fmla="*/ 1468980 h 1468980"/>
                  <a:gd name="connsiteX7" fmla="*/ 555795 w 1324961"/>
                  <a:gd name="connsiteY7" fmla="*/ 734490 h 1468980"/>
                  <a:gd name="connsiteX8" fmla="*/ 0 w 1324961"/>
                  <a:gd name="connsiteY8" fmla="*/ 0 h 1468980"/>
                  <a:gd name="connsiteX0" fmla="*/ 0 w 1324963"/>
                  <a:gd name="connsiteY0" fmla="*/ 0 h 1468983"/>
                  <a:gd name="connsiteX1" fmla="*/ 769166 w 1324963"/>
                  <a:gd name="connsiteY1" fmla="*/ 0 h 1468983"/>
                  <a:gd name="connsiteX2" fmla="*/ 1324961 w 1324963"/>
                  <a:gd name="connsiteY2" fmla="*/ 2 h 1468983"/>
                  <a:gd name="connsiteX3" fmla="*/ 1324961 w 1324963"/>
                  <a:gd name="connsiteY3" fmla="*/ 734490 h 1468983"/>
                  <a:gd name="connsiteX4" fmla="*/ 769166 w 1324963"/>
                  <a:gd name="connsiteY4" fmla="*/ 1468980 h 1468983"/>
                  <a:gd name="connsiteX5" fmla="*/ 1324963 w 1324963"/>
                  <a:gd name="connsiteY5" fmla="*/ 1468983 h 1468983"/>
                  <a:gd name="connsiteX6" fmla="*/ 0 w 1324963"/>
                  <a:gd name="connsiteY6" fmla="*/ 1468980 h 1468983"/>
                  <a:gd name="connsiteX7" fmla="*/ 555795 w 1324963"/>
                  <a:gd name="connsiteY7" fmla="*/ 734490 h 1468983"/>
                  <a:gd name="connsiteX8" fmla="*/ 0 w 1324963"/>
                  <a:gd name="connsiteY8" fmla="*/ 0 h 1468983"/>
                  <a:gd name="connsiteX0" fmla="*/ 0 w 1324964"/>
                  <a:gd name="connsiteY0" fmla="*/ 0 h 1468983"/>
                  <a:gd name="connsiteX1" fmla="*/ 769166 w 1324964"/>
                  <a:gd name="connsiteY1" fmla="*/ 0 h 1468983"/>
                  <a:gd name="connsiteX2" fmla="*/ 1324961 w 1324964"/>
                  <a:gd name="connsiteY2" fmla="*/ 2 h 1468983"/>
                  <a:gd name="connsiteX3" fmla="*/ 1324961 w 1324964"/>
                  <a:gd name="connsiteY3" fmla="*/ 734490 h 1468983"/>
                  <a:gd name="connsiteX4" fmla="*/ 1324964 w 1324964"/>
                  <a:gd name="connsiteY4" fmla="*/ 1324961 h 1468983"/>
                  <a:gd name="connsiteX5" fmla="*/ 1324963 w 1324964"/>
                  <a:gd name="connsiteY5" fmla="*/ 1468983 h 1468983"/>
                  <a:gd name="connsiteX6" fmla="*/ 0 w 1324964"/>
                  <a:gd name="connsiteY6" fmla="*/ 1468980 h 1468983"/>
                  <a:gd name="connsiteX7" fmla="*/ 555795 w 1324964"/>
                  <a:gd name="connsiteY7" fmla="*/ 734490 h 1468983"/>
                  <a:gd name="connsiteX8" fmla="*/ 0 w 1324964"/>
                  <a:gd name="connsiteY8" fmla="*/ 0 h 1468983"/>
                  <a:gd name="connsiteX0" fmla="*/ 0 w 1324964"/>
                  <a:gd name="connsiteY0" fmla="*/ 0 h 1468983"/>
                  <a:gd name="connsiteX1" fmla="*/ 769166 w 1324964"/>
                  <a:gd name="connsiteY1" fmla="*/ 0 h 1468983"/>
                  <a:gd name="connsiteX2" fmla="*/ 1324961 w 1324964"/>
                  <a:gd name="connsiteY2" fmla="*/ 2 h 1468983"/>
                  <a:gd name="connsiteX3" fmla="*/ 1324961 w 1324964"/>
                  <a:gd name="connsiteY3" fmla="*/ 734490 h 1468983"/>
                  <a:gd name="connsiteX4" fmla="*/ 1324964 w 1324964"/>
                  <a:gd name="connsiteY4" fmla="*/ 1324961 h 1468983"/>
                  <a:gd name="connsiteX5" fmla="*/ 1324963 w 1324964"/>
                  <a:gd name="connsiteY5" fmla="*/ 1468983 h 1468983"/>
                  <a:gd name="connsiteX6" fmla="*/ 0 w 1324964"/>
                  <a:gd name="connsiteY6" fmla="*/ 1468980 h 1468983"/>
                  <a:gd name="connsiteX7" fmla="*/ 403253 w 1324964"/>
                  <a:gd name="connsiteY7" fmla="*/ 734492 h 1468983"/>
                  <a:gd name="connsiteX8" fmla="*/ 0 w 1324964"/>
                  <a:gd name="connsiteY8" fmla="*/ 0 h 146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4964" h="1468983">
                    <a:moveTo>
                      <a:pt x="0" y="0"/>
                    </a:moveTo>
                    <a:lnTo>
                      <a:pt x="769166" y="0"/>
                    </a:lnTo>
                    <a:lnTo>
                      <a:pt x="1324961" y="2"/>
                    </a:lnTo>
                    <a:lnTo>
                      <a:pt x="1324961" y="734490"/>
                    </a:lnTo>
                    <a:cubicBezTo>
                      <a:pt x="1324962" y="931314"/>
                      <a:pt x="1324963" y="1128137"/>
                      <a:pt x="1324964" y="1324961"/>
                    </a:cubicBezTo>
                    <a:cubicBezTo>
                      <a:pt x="1324964" y="1372968"/>
                      <a:pt x="1324963" y="1420976"/>
                      <a:pt x="1324963" y="1468983"/>
                    </a:cubicBezTo>
                    <a:lnTo>
                      <a:pt x="0" y="1468980"/>
                    </a:lnTo>
                    <a:lnTo>
                      <a:pt x="403253" y="734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CC9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83">
                  <a:defRPr/>
                </a:pPr>
                <a:endParaRPr lang="en-US" sz="4000" dirty="0">
                  <a:solidFill>
                    <a:schemeClr val="bg2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B747851F-E630-4C71-8C91-914F2DAF0931}"/>
                  </a:ext>
                </a:extLst>
              </p:cNvPr>
              <p:cNvSpPr/>
              <p:nvPr/>
            </p:nvSpPr>
            <p:spPr>
              <a:xfrm rot="16200000">
                <a:off x="1649374" y="2065954"/>
                <a:ext cx="1751616" cy="1586048"/>
              </a:xfrm>
              <a:custGeom>
                <a:avLst/>
                <a:gdLst>
                  <a:gd name="connsiteX0" fmla="*/ 0 w 1324961"/>
                  <a:gd name="connsiteY0" fmla="*/ 0 h 1468980"/>
                  <a:gd name="connsiteX1" fmla="*/ 769166 w 1324961"/>
                  <a:gd name="connsiteY1" fmla="*/ 0 h 1468980"/>
                  <a:gd name="connsiteX2" fmla="*/ 769166 w 1324961"/>
                  <a:gd name="connsiteY2" fmla="*/ 0 h 1468980"/>
                  <a:gd name="connsiteX3" fmla="*/ 1324961 w 1324961"/>
                  <a:gd name="connsiteY3" fmla="*/ 734490 h 1468980"/>
                  <a:gd name="connsiteX4" fmla="*/ 769166 w 1324961"/>
                  <a:gd name="connsiteY4" fmla="*/ 1468980 h 1468980"/>
                  <a:gd name="connsiteX5" fmla="*/ 769166 w 1324961"/>
                  <a:gd name="connsiteY5" fmla="*/ 1468980 h 1468980"/>
                  <a:gd name="connsiteX6" fmla="*/ 0 w 1324961"/>
                  <a:gd name="connsiteY6" fmla="*/ 1468980 h 1468980"/>
                  <a:gd name="connsiteX7" fmla="*/ 555795 w 1324961"/>
                  <a:gd name="connsiteY7" fmla="*/ 734490 h 1468980"/>
                  <a:gd name="connsiteX8" fmla="*/ 0 w 1324961"/>
                  <a:gd name="connsiteY8" fmla="*/ 0 h 1468980"/>
                  <a:gd name="connsiteX0" fmla="*/ 0 w 1324961"/>
                  <a:gd name="connsiteY0" fmla="*/ 0 h 1468980"/>
                  <a:gd name="connsiteX1" fmla="*/ 769166 w 1324961"/>
                  <a:gd name="connsiteY1" fmla="*/ 0 h 1468980"/>
                  <a:gd name="connsiteX2" fmla="*/ 1324961 w 1324961"/>
                  <a:gd name="connsiteY2" fmla="*/ 2 h 1468980"/>
                  <a:gd name="connsiteX3" fmla="*/ 1324961 w 1324961"/>
                  <a:gd name="connsiteY3" fmla="*/ 734490 h 1468980"/>
                  <a:gd name="connsiteX4" fmla="*/ 769166 w 1324961"/>
                  <a:gd name="connsiteY4" fmla="*/ 1468980 h 1468980"/>
                  <a:gd name="connsiteX5" fmla="*/ 769166 w 1324961"/>
                  <a:gd name="connsiteY5" fmla="*/ 1468980 h 1468980"/>
                  <a:gd name="connsiteX6" fmla="*/ 0 w 1324961"/>
                  <a:gd name="connsiteY6" fmla="*/ 1468980 h 1468980"/>
                  <a:gd name="connsiteX7" fmla="*/ 555795 w 1324961"/>
                  <a:gd name="connsiteY7" fmla="*/ 734490 h 1468980"/>
                  <a:gd name="connsiteX8" fmla="*/ 0 w 1324961"/>
                  <a:gd name="connsiteY8" fmla="*/ 0 h 1468980"/>
                  <a:gd name="connsiteX0" fmla="*/ 0 w 1324963"/>
                  <a:gd name="connsiteY0" fmla="*/ 0 h 1468983"/>
                  <a:gd name="connsiteX1" fmla="*/ 769166 w 1324963"/>
                  <a:gd name="connsiteY1" fmla="*/ 0 h 1468983"/>
                  <a:gd name="connsiteX2" fmla="*/ 1324961 w 1324963"/>
                  <a:gd name="connsiteY2" fmla="*/ 2 h 1468983"/>
                  <a:gd name="connsiteX3" fmla="*/ 1324961 w 1324963"/>
                  <a:gd name="connsiteY3" fmla="*/ 734490 h 1468983"/>
                  <a:gd name="connsiteX4" fmla="*/ 769166 w 1324963"/>
                  <a:gd name="connsiteY4" fmla="*/ 1468980 h 1468983"/>
                  <a:gd name="connsiteX5" fmla="*/ 1324963 w 1324963"/>
                  <a:gd name="connsiteY5" fmla="*/ 1468983 h 1468983"/>
                  <a:gd name="connsiteX6" fmla="*/ 0 w 1324963"/>
                  <a:gd name="connsiteY6" fmla="*/ 1468980 h 1468983"/>
                  <a:gd name="connsiteX7" fmla="*/ 555795 w 1324963"/>
                  <a:gd name="connsiteY7" fmla="*/ 734490 h 1468983"/>
                  <a:gd name="connsiteX8" fmla="*/ 0 w 1324963"/>
                  <a:gd name="connsiteY8" fmla="*/ 0 h 1468983"/>
                  <a:gd name="connsiteX0" fmla="*/ 0 w 1324964"/>
                  <a:gd name="connsiteY0" fmla="*/ 0 h 1468983"/>
                  <a:gd name="connsiteX1" fmla="*/ 769166 w 1324964"/>
                  <a:gd name="connsiteY1" fmla="*/ 0 h 1468983"/>
                  <a:gd name="connsiteX2" fmla="*/ 1324961 w 1324964"/>
                  <a:gd name="connsiteY2" fmla="*/ 2 h 1468983"/>
                  <a:gd name="connsiteX3" fmla="*/ 1324961 w 1324964"/>
                  <a:gd name="connsiteY3" fmla="*/ 734490 h 1468983"/>
                  <a:gd name="connsiteX4" fmla="*/ 1324964 w 1324964"/>
                  <a:gd name="connsiteY4" fmla="*/ 1324961 h 1468983"/>
                  <a:gd name="connsiteX5" fmla="*/ 1324963 w 1324964"/>
                  <a:gd name="connsiteY5" fmla="*/ 1468983 h 1468983"/>
                  <a:gd name="connsiteX6" fmla="*/ 0 w 1324964"/>
                  <a:gd name="connsiteY6" fmla="*/ 1468980 h 1468983"/>
                  <a:gd name="connsiteX7" fmla="*/ 555795 w 1324964"/>
                  <a:gd name="connsiteY7" fmla="*/ 734490 h 1468983"/>
                  <a:gd name="connsiteX8" fmla="*/ 0 w 1324964"/>
                  <a:gd name="connsiteY8" fmla="*/ 0 h 1468983"/>
                  <a:gd name="connsiteX0" fmla="*/ 0 w 1324964"/>
                  <a:gd name="connsiteY0" fmla="*/ 0 h 1468983"/>
                  <a:gd name="connsiteX1" fmla="*/ 769166 w 1324964"/>
                  <a:gd name="connsiteY1" fmla="*/ 0 h 1468983"/>
                  <a:gd name="connsiteX2" fmla="*/ 1324961 w 1324964"/>
                  <a:gd name="connsiteY2" fmla="*/ 2 h 1468983"/>
                  <a:gd name="connsiteX3" fmla="*/ 1324961 w 1324964"/>
                  <a:gd name="connsiteY3" fmla="*/ 734490 h 1468983"/>
                  <a:gd name="connsiteX4" fmla="*/ 1324964 w 1324964"/>
                  <a:gd name="connsiteY4" fmla="*/ 1324961 h 1468983"/>
                  <a:gd name="connsiteX5" fmla="*/ 1324963 w 1324964"/>
                  <a:gd name="connsiteY5" fmla="*/ 1468983 h 1468983"/>
                  <a:gd name="connsiteX6" fmla="*/ 0 w 1324964"/>
                  <a:gd name="connsiteY6" fmla="*/ 1468980 h 1468983"/>
                  <a:gd name="connsiteX7" fmla="*/ 403253 w 1324964"/>
                  <a:gd name="connsiteY7" fmla="*/ 734492 h 1468983"/>
                  <a:gd name="connsiteX8" fmla="*/ 0 w 1324964"/>
                  <a:gd name="connsiteY8" fmla="*/ 0 h 146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4964" h="1468983">
                    <a:moveTo>
                      <a:pt x="0" y="0"/>
                    </a:moveTo>
                    <a:lnTo>
                      <a:pt x="769166" y="0"/>
                    </a:lnTo>
                    <a:lnTo>
                      <a:pt x="1324961" y="2"/>
                    </a:lnTo>
                    <a:lnTo>
                      <a:pt x="1324961" y="734490"/>
                    </a:lnTo>
                    <a:cubicBezTo>
                      <a:pt x="1324962" y="931314"/>
                      <a:pt x="1324963" y="1128137"/>
                      <a:pt x="1324964" y="1324961"/>
                    </a:cubicBezTo>
                    <a:cubicBezTo>
                      <a:pt x="1324964" y="1372968"/>
                      <a:pt x="1324963" y="1420976"/>
                      <a:pt x="1324963" y="1468983"/>
                    </a:cubicBezTo>
                    <a:lnTo>
                      <a:pt x="0" y="1468980"/>
                    </a:lnTo>
                    <a:lnTo>
                      <a:pt x="403253" y="734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A6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83">
                  <a:defRPr/>
                </a:pPr>
                <a:endParaRPr lang="en-US" sz="4000" dirty="0">
                  <a:solidFill>
                    <a:schemeClr val="bg2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B3C4C0-1A86-4CDD-8FFB-0909A7176131}"/>
                </a:ext>
              </a:extLst>
            </p:cNvPr>
            <p:cNvSpPr txBox="1"/>
            <p:nvPr/>
          </p:nvSpPr>
          <p:spPr>
            <a:xfrm>
              <a:off x="1511705" y="4268755"/>
              <a:ext cx="20590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Bầu</a:t>
              </a:r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A69CC5-58E9-4A0C-9765-85C34CB3A004}"/>
              </a:ext>
            </a:extLst>
          </p:cNvPr>
          <p:cNvGrpSpPr/>
          <p:nvPr/>
        </p:nvGrpSpPr>
        <p:grpSpPr>
          <a:xfrm>
            <a:off x="6460508" y="3781967"/>
            <a:ext cx="2138498" cy="1387078"/>
            <a:chOff x="3427252" y="4185412"/>
            <a:chExt cx="1825826" cy="138707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11AF060-7C90-463B-A162-E60B040D67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7252" y="4185412"/>
              <a:ext cx="1810706" cy="1387078"/>
              <a:chOff x="4110208" y="1983171"/>
              <a:chExt cx="1585433" cy="1848898"/>
            </a:xfrm>
          </p:grpSpPr>
          <p:sp>
            <p:nvSpPr>
              <p:cNvPr id="32" name="Freeform 3">
                <a:extLst>
                  <a:ext uri="{FF2B5EF4-FFF2-40B4-BE49-F238E27FC236}">
                    <a16:creationId xmlns:a16="http://schemas.microsoft.com/office/drawing/2014/main" id="{A493F2D2-6014-41AF-9538-D924595032C6}"/>
                  </a:ext>
                </a:extLst>
              </p:cNvPr>
              <p:cNvSpPr/>
              <p:nvPr/>
            </p:nvSpPr>
            <p:spPr>
              <a:xfrm rot="16200000">
                <a:off x="4026880" y="2163308"/>
                <a:ext cx="1752089" cy="1585433"/>
              </a:xfrm>
              <a:custGeom>
                <a:avLst/>
                <a:gdLst>
                  <a:gd name="connsiteX0" fmla="*/ 0 w 1324961"/>
                  <a:gd name="connsiteY0" fmla="*/ 0 h 1468980"/>
                  <a:gd name="connsiteX1" fmla="*/ 769166 w 1324961"/>
                  <a:gd name="connsiteY1" fmla="*/ 0 h 1468980"/>
                  <a:gd name="connsiteX2" fmla="*/ 769166 w 1324961"/>
                  <a:gd name="connsiteY2" fmla="*/ 0 h 1468980"/>
                  <a:gd name="connsiteX3" fmla="*/ 1324961 w 1324961"/>
                  <a:gd name="connsiteY3" fmla="*/ 734490 h 1468980"/>
                  <a:gd name="connsiteX4" fmla="*/ 769166 w 1324961"/>
                  <a:gd name="connsiteY4" fmla="*/ 1468980 h 1468980"/>
                  <a:gd name="connsiteX5" fmla="*/ 769166 w 1324961"/>
                  <a:gd name="connsiteY5" fmla="*/ 1468980 h 1468980"/>
                  <a:gd name="connsiteX6" fmla="*/ 0 w 1324961"/>
                  <a:gd name="connsiteY6" fmla="*/ 1468980 h 1468980"/>
                  <a:gd name="connsiteX7" fmla="*/ 555795 w 1324961"/>
                  <a:gd name="connsiteY7" fmla="*/ 734490 h 1468980"/>
                  <a:gd name="connsiteX8" fmla="*/ 0 w 1324961"/>
                  <a:gd name="connsiteY8" fmla="*/ 0 h 1468980"/>
                  <a:gd name="connsiteX0" fmla="*/ 0 w 1324961"/>
                  <a:gd name="connsiteY0" fmla="*/ 0 h 1468980"/>
                  <a:gd name="connsiteX1" fmla="*/ 769166 w 1324961"/>
                  <a:gd name="connsiteY1" fmla="*/ 0 h 1468980"/>
                  <a:gd name="connsiteX2" fmla="*/ 1324961 w 1324961"/>
                  <a:gd name="connsiteY2" fmla="*/ 2 h 1468980"/>
                  <a:gd name="connsiteX3" fmla="*/ 1324961 w 1324961"/>
                  <a:gd name="connsiteY3" fmla="*/ 734490 h 1468980"/>
                  <a:gd name="connsiteX4" fmla="*/ 769166 w 1324961"/>
                  <a:gd name="connsiteY4" fmla="*/ 1468980 h 1468980"/>
                  <a:gd name="connsiteX5" fmla="*/ 769166 w 1324961"/>
                  <a:gd name="connsiteY5" fmla="*/ 1468980 h 1468980"/>
                  <a:gd name="connsiteX6" fmla="*/ 0 w 1324961"/>
                  <a:gd name="connsiteY6" fmla="*/ 1468980 h 1468980"/>
                  <a:gd name="connsiteX7" fmla="*/ 555795 w 1324961"/>
                  <a:gd name="connsiteY7" fmla="*/ 734490 h 1468980"/>
                  <a:gd name="connsiteX8" fmla="*/ 0 w 1324961"/>
                  <a:gd name="connsiteY8" fmla="*/ 0 h 1468980"/>
                  <a:gd name="connsiteX0" fmla="*/ 0 w 1324963"/>
                  <a:gd name="connsiteY0" fmla="*/ 0 h 1468983"/>
                  <a:gd name="connsiteX1" fmla="*/ 769166 w 1324963"/>
                  <a:gd name="connsiteY1" fmla="*/ 0 h 1468983"/>
                  <a:gd name="connsiteX2" fmla="*/ 1324961 w 1324963"/>
                  <a:gd name="connsiteY2" fmla="*/ 2 h 1468983"/>
                  <a:gd name="connsiteX3" fmla="*/ 1324961 w 1324963"/>
                  <a:gd name="connsiteY3" fmla="*/ 734490 h 1468983"/>
                  <a:gd name="connsiteX4" fmla="*/ 769166 w 1324963"/>
                  <a:gd name="connsiteY4" fmla="*/ 1468980 h 1468983"/>
                  <a:gd name="connsiteX5" fmla="*/ 1324963 w 1324963"/>
                  <a:gd name="connsiteY5" fmla="*/ 1468983 h 1468983"/>
                  <a:gd name="connsiteX6" fmla="*/ 0 w 1324963"/>
                  <a:gd name="connsiteY6" fmla="*/ 1468980 h 1468983"/>
                  <a:gd name="connsiteX7" fmla="*/ 555795 w 1324963"/>
                  <a:gd name="connsiteY7" fmla="*/ 734490 h 1468983"/>
                  <a:gd name="connsiteX8" fmla="*/ 0 w 1324963"/>
                  <a:gd name="connsiteY8" fmla="*/ 0 h 1468983"/>
                  <a:gd name="connsiteX0" fmla="*/ 0 w 1324964"/>
                  <a:gd name="connsiteY0" fmla="*/ 0 h 1468983"/>
                  <a:gd name="connsiteX1" fmla="*/ 769166 w 1324964"/>
                  <a:gd name="connsiteY1" fmla="*/ 0 h 1468983"/>
                  <a:gd name="connsiteX2" fmla="*/ 1324961 w 1324964"/>
                  <a:gd name="connsiteY2" fmla="*/ 2 h 1468983"/>
                  <a:gd name="connsiteX3" fmla="*/ 1324961 w 1324964"/>
                  <a:gd name="connsiteY3" fmla="*/ 734490 h 1468983"/>
                  <a:gd name="connsiteX4" fmla="*/ 1324964 w 1324964"/>
                  <a:gd name="connsiteY4" fmla="*/ 1324961 h 1468983"/>
                  <a:gd name="connsiteX5" fmla="*/ 1324963 w 1324964"/>
                  <a:gd name="connsiteY5" fmla="*/ 1468983 h 1468983"/>
                  <a:gd name="connsiteX6" fmla="*/ 0 w 1324964"/>
                  <a:gd name="connsiteY6" fmla="*/ 1468980 h 1468983"/>
                  <a:gd name="connsiteX7" fmla="*/ 555795 w 1324964"/>
                  <a:gd name="connsiteY7" fmla="*/ 734490 h 1468983"/>
                  <a:gd name="connsiteX8" fmla="*/ 0 w 1324964"/>
                  <a:gd name="connsiteY8" fmla="*/ 0 h 1468983"/>
                  <a:gd name="connsiteX0" fmla="*/ 0 w 1324964"/>
                  <a:gd name="connsiteY0" fmla="*/ 0 h 1468983"/>
                  <a:gd name="connsiteX1" fmla="*/ 769166 w 1324964"/>
                  <a:gd name="connsiteY1" fmla="*/ 0 h 1468983"/>
                  <a:gd name="connsiteX2" fmla="*/ 1324961 w 1324964"/>
                  <a:gd name="connsiteY2" fmla="*/ 2 h 1468983"/>
                  <a:gd name="connsiteX3" fmla="*/ 1324961 w 1324964"/>
                  <a:gd name="connsiteY3" fmla="*/ 734490 h 1468983"/>
                  <a:gd name="connsiteX4" fmla="*/ 1324964 w 1324964"/>
                  <a:gd name="connsiteY4" fmla="*/ 1324961 h 1468983"/>
                  <a:gd name="connsiteX5" fmla="*/ 1324963 w 1324964"/>
                  <a:gd name="connsiteY5" fmla="*/ 1468983 h 1468983"/>
                  <a:gd name="connsiteX6" fmla="*/ 0 w 1324964"/>
                  <a:gd name="connsiteY6" fmla="*/ 1468980 h 1468983"/>
                  <a:gd name="connsiteX7" fmla="*/ 403253 w 1324964"/>
                  <a:gd name="connsiteY7" fmla="*/ 734492 h 1468983"/>
                  <a:gd name="connsiteX8" fmla="*/ 0 w 1324964"/>
                  <a:gd name="connsiteY8" fmla="*/ 0 h 146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4964" h="1468983">
                    <a:moveTo>
                      <a:pt x="0" y="0"/>
                    </a:moveTo>
                    <a:lnTo>
                      <a:pt x="769166" y="0"/>
                    </a:lnTo>
                    <a:lnTo>
                      <a:pt x="1324961" y="2"/>
                    </a:lnTo>
                    <a:lnTo>
                      <a:pt x="1324961" y="734490"/>
                    </a:lnTo>
                    <a:cubicBezTo>
                      <a:pt x="1324962" y="931314"/>
                      <a:pt x="1324963" y="1128137"/>
                      <a:pt x="1324964" y="1324961"/>
                    </a:cubicBezTo>
                    <a:cubicBezTo>
                      <a:pt x="1324964" y="1372968"/>
                      <a:pt x="1324963" y="1420976"/>
                      <a:pt x="1324963" y="1468983"/>
                    </a:cubicBezTo>
                    <a:lnTo>
                      <a:pt x="0" y="1468980"/>
                    </a:lnTo>
                    <a:lnTo>
                      <a:pt x="403253" y="734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9DE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83">
                  <a:defRPr/>
                </a:pPr>
                <a:endParaRPr lang="en-US" sz="4000" dirty="0">
                  <a:solidFill>
                    <a:schemeClr val="bg2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CFC85CF8-E392-48DB-B06C-CCEFCDB4EF21}"/>
                  </a:ext>
                </a:extLst>
              </p:cNvPr>
              <p:cNvSpPr/>
              <p:nvPr/>
            </p:nvSpPr>
            <p:spPr>
              <a:xfrm rot="16200000">
                <a:off x="4026880" y="2066499"/>
                <a:ext cx="1752089" cy="1585433"/>
              </a:xfrm>
              <a:custGeom>
                <a:avLst/>
                <a:gdLst>
                  <a:gd name="connsiteX0" fmla="*/ 0 w 1324961"/>
                  <a:gd name="connsiteY0" fmla="*/ 0 h 1468980"/>
                  <a:gd name="connsiteX1" fmla="*/ 769166 w 1324961"/>
                  <a:gd name="connsiteY1" fmla="*/ 0 h 1468980"/>
                  <a:gd name="connsiteX2" fmla="*/ 769166 w 1324961"/>
                  <a:gd name="connsiteY2" fmla="*/ 0 h 1468980"/>
                  <a:gd name="connsiteX3" fmla="*/ 1324961 w 1324961"/>
                  <a:gd name="connsiteY3" fmla="*/ 734490 h 1468980"/>
                  <a:gd name="connsiteX4" fmla="*/ 769166 w 1324961"/>
                  <a:gd name="connsiteY4" fmla="*/ 1468980 h 1468980"/>
                  <a:gd name="connsiteX5" fmla="*/ 769166 w 1324961"/>
                  <a:gd name="connsiteY5" fmla="*/ 1468980 h 1468980"/>
                  <a:gd name="connsiteX6" fmla="*/ 0 w 1324961"/>
                  <a:gd name="connsiteY6" fmla="*/ 1468980 h 1468980"/>
                  <a:gd name="connsiteX7" fmla="*/ 555795 w 1324961"/>
                  <a:gd name="connsiteY7" fmla="*/ 734490 h 1468980"/>
                  <a:gd name="connsiteX8" fmla="*/ 0 w 1324961"/>
                  <a:gd name="connsiteY8" fmla="*/ 0 h 1468980"/>
                  <a:gd name="connsiteX0" fmla="*/ 0 w 1324961"/>
                  <a:gd name="connsiteY0" fmla="*/ 0 h 1468980"/>
                  <a:gd name="connsiteX1" fmla="*/ 769166 w 1324961"/>
                  <a:gd name="connsiteY1" fmla="*/ 0 h 1468980"/>
                  <a:gd name="connsiteX2" fmla="*/ 1324961 w 1324961"/>
                  <a:gd name="connsiteY2" fmla="*/ 2 h 1468980"/>
                  <a:gd name="connsiteX3" fmla="*/ 1324961 w 1324961"/>
                  <a:gd name="connsiteY3" fmla="*/ 734490 h 1468980"/>
                  <a:gd name="connsiteX4" fmla="*/ 769166 w 1324961"/>
                  <a:gd name="connsiteY4" fmla="*/ 1468980 h 1468980"/>
                  <a:gd name="connsiteX5" fmla="*/ 769166 w 1324961"/>
                  <a:gd name="connsiteY5" fmla="*/ 1468980 h 1468980"/>
                  <a:gd name="connsiteX6" fmla="*/ 0 w 1324961"/>
                  <a:gd name="connsiteY6" fmla="*/ 1468980 h 1468980"/>
                  <a:gd name="connsiteX7" fmla="*/ 555795 w 1324961"/>
                  <a:gd name="connsiteY7" fmla="*/ 734490 h 1468980"/>
                  <a:gd name="connsiteX8" fmla="*/ 0 w 1324961"/>
                  <a:gd name="connsiteY8" fmla="*/ 0 h 1468980"/>
                  <a:gd name="connsiteX0" fmla="*/ 0 w 1324963"/>
                  <a:gd name="connsiteY0" fmla="*/ 0 h 1468983"/>
                  <a:gd name="connsiteX1" fmla="*/ 769166 w 1324963"/>
                  <a:gd name="connsiteY1" fmla="*/ 0 h 1468983"/>
                  <a:gd name="connsiteX2" fmla="*/ 1324961 w 1324963"/>
                  <a:gd name="connsiteY2" fmla="*/ 2 h 1468983"/>
                  <a:gd name="connsiteX3" fmla="*/ 1324961 w 1324963"/>
                  <a:gd name="connsiteY3" fmla="*/ 734490 h 1468983"/>
                  <a:gd name="connsiteX4" fmla="*/ 769166 w 1324963"/>
                  <a:gd name="connsiteY4" fmla="*/ 1468980 h 1468983"/>
                  <a:gd name="connsiteX5" fmla="*/ 1324963 w 1324963"/>
                  <a:gd name="connsiteY5" fmla="*/ 1468983 h 1468983"/>
                  <a:gd name="connsiteX6" fmla="*/ 0 w 1324963"/>
                  <a:gd name="connsiteY6" fmla="*/ 1468980 h 1468983"/>
                  <a:gd name="connsiteX7" fmla="*/ 555795 w 1324963"/>
                  <a:gd name="connsiteY7" fmla="*/ 734490 h 1468983"/>
                  <a:gd name="connsiteX8" fmla="*/ 0 w 1324963"/>
                  <a:gd name="connsiteY8" fmla="*/ 0 h 1468983"/>
                  <a:gd name="connsiteX0" fmla="*/ 0 w 1324964"/>
                  <a:gd name="connsiteY0" fmla="*/ 0 h 1468983"/>
                  <a:gd name="connsiteX1" fmla="*/ 769166 w 1324964"/>
                  <a:gd name="connsiteY1" fmla="*/ 0 h 1468983"/>
                  <a:gd name="connsiteX2" fmla="*/ 1324961 w 1324964"/>
                  <a:gd name="connsiteY2" fmla="*/ 2 h 1468983"/>
                  <a:gd name="connsiteX3" fmla="*/ 1324961 w 1324964"/>
                  <a:gd name="connsiteY3" fmla="*/ 734490 h 1468983"/>
                  <a:gd name="connsiteX4" fmla="*/ 1324964 w 1324964"/>
                  <a:gd name="connsiteY4" fmla="*/ 1324961 h 1468983"/>
                  <a:gd name="connsiteX5" fmla="*/ 1324963 w 1324964"/>
                  <a:gd name="connsiteY5" fmla="*/ 1468983 h 1468983"/>
                  <a:gd name="connsiteX6" fmla="*/ 0 w 1324964"/>
                  <a:gd name="connsiteY6" fmla="*/ 1468980 h 1468983"/>
                  <a:gd name="connsiteX7" fmla="*/ 555795 w 1324964"/>
                  <a:gd name="connsiteY7" fmla="*/ 734490 h 1468983"/>
                  <a:gd name="connsiteX8" fmla="*/ 0 w 1324964"/>
                  <a:gd name="connsiteY8" fmla="*/ 0 h 1468983"/>
                  <a:gd name="connsiteX0" fmla="*/ 0 w 1324964"/>
                  <a:gd name="connsiteY0" fmla="*/ 0 h 1468983"/>
                  <a:gd name="connsiteX1" fmla="*/ 769166 w 1324964"/>
                  <a:gd name="connsiteY1" fmla="*/ 0 h 1468983"/>
                  <a:gd name="connsiteX2" fmla="*/ 1324961 w 1324964"/>
                  <a:gd name="connsiteY2" fmla="*/ 2 h 1468983"/>
                  <a:gd name="connsiteX3" fmla="*/ 1324961 w 1324964"/>
                  <a:gd name="connsiteY3" fmla="*/ 734490 h 1468983"/>
                  <a:gd name="connsiteX4" fmla="*/ 1324964 w 1324964"/>
                  <a:gd name="connsiteY4" fmla="*/ 1324961 h 1468983"/>
                  <a:gd name="connsiteX5" fmla="*/ 1324963 w 1324964"/>
                  <a:gd name="connsiteY5" fmla="*/ 1468983 h 1468983"/>
                  <a:gd name="connsiteX6" fmla="*/ 0 w 1324964"/>
                  <a:gd name="connsiteY6" fmla="*/ 1468980 h 1468983"/>
                  <a:gd name="connsiteX7" fmla="*/ 403253 w 1324964"/>
                  <a:gd name="connsiteY7" fmla="*/ 734492 h 1468983"/>
                  <a:gd name="connsiteX8" fmla="*/ 0 w 1324964"/>
                  <a:gd name="connsiteY8" fmla="*/ 0 h 146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4964" h="1468983">
                    <a:moveTo>
                      <a:pt x="0" y="0"/>
                    </a:moveTo>
                    <a:lnTo>
                      <a:pt x="769166" y="0"/>
                    </a:lnTo>
                    <a:lnTo>
                      <a:pt x="1324961" y="2"/>
                    </a:lnTo>
                    <a:lnTo>
                      <a:pt x="1324961" y="734490"/>
                    </a:lnTo>
                    <a:cubicBezTo>
                      <a:pt x="1324962" y="931314"/>
                      <a:pt x="1324963" y="1128137"/>
                      <a:pt x="1324964" y="1324961"/>
                    </a:cubicBezTo>
                    <a:cubicBezTo>
                      <a:pt x="1324964" y="1372968"/>
                      <a:pt x="1324963" y="1420976"/>
                      <a:pt x="1324963" y="1468983"/>
                    </a:cubicBezTo>
                    <a:lnTo>
                      <a:pt x="0" y="1468980"/>
                    </a:lnTo>
                    <a:lnTo>
                      <a:pt x="403253" y="734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2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83">
                  <a:defRPr/>
                </a:pPr>
                <a:endParaRPr lang="en-US" sz="4000" dirty="0">
                  <a:solidFill>
                    <a:schemeClr val="bg2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CE34CE-0133-4AF4-AEC3-4FCCC783FE9C}"/>
                </a:ext>
              </a:extLst>
            </p:cNvPr>
            <p:cNvSpPr txBox="1"/>
            <p:nvPr/>
          </p:nvSpPr>
          <p:spPr>
            <a:xfrm>
              <a:off x="3442371" y="4268755"/>
              <a:ext cx="1810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lung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6" name="Graphic 5" descr="Arrow Down with solid fill">
            <a:extLst>
              <a:ext uri="{FF2B5EF4-FFF2-40B4-BE49-F238E27FC236}">
                <a16:creationId xmlns:a16="http://schemas.microsoft.com/office/drawing/2014/main" id="{DCD34D13-3377-4C72-BB20-DE14846B9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0725" y="4779711"/>
            <a:ext cx="914400" cy="914400"/>
          </a:xfrm>
          <a:prstGeom prst="rect">
            <a:avLst/>
          </a:prstGeom>
        </p:spPr>
      </p:pic>
      <p:pic>
        <p:nvPicPr>
          <p:cNvPr id="38" name="Graphic 37" descr="Arrow Down with solid fill">
            <a:extLst>
              <a:ext uri="{FF2B5EF4-FFF2-40B4-BE49-F238E27FC236}">
                <a16:creationId xmlns:a16="http://schemas.microsoft.com/office/drawing/2014/main" id="{492618FD-D5F7-4074-950C-A0636FD9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4216" y="4776577"/>
            <a:ext cx="914400" cy="9144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2BBA377-4E5C-4A58-B2EC-629E3B441BDD}"/>
              </a:ext>
            </a:extLst>
          </p:cNvPr>
          <p:cNvSpPr/>
          <p:nvPr/>
        </p:nvSpPr>
        <p:spPr>
          <a:xfrm>
            <a:off x="4483454" y="6288246"/>
            <a:ext cx="1211107" cy="58637"/>
          </a:xfrm>
          <a:prstGeom prst="rect">
            <a:avLst/>
          </a:prstGeom>
          <a:solidFill>
            <a:srgbClr val="ACC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276F75-56CD-4D0E-BB8B-51BFDB4D9388}"/>
              </a:ext>
            </a:extLst>
          </p:cNvPr>
          <p:cNvSpPr txBox="1"/>
          <p:nvPr/>
        </p:nvSpPr>
        <p:spPr>
          <a:xfrm>
            <a:off x="4281314" y="5638997"/>
            <a:ext cx="157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000" dirty="0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4000" dirty="0">
              <a:solidFill>
                <a:srgbClr val="FF913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E6279A2-B56E-4A54-8173-FBA0730127EB}"/>
              </a:ext>
            </a:extLst>
          </p:cNvPr>
          <p:cNvSpPr/>
          <p:nvPr/>
        </p:nvSpPr>
        <p:spPr>
          <a:xfrm>
            <a:off x="6952249" y="6291619"/>
            <a:ext cx="1211107" cy="58637"/>
          </a:xfrm>
          <a:prstGeom prst="rect">
            <a:avLst/>
          </a:prstGeom>
          <a:solidFill>
            <a:srgbClr val="ACC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A37F23-E329-4865-BBA1-9AF2F4EC4F02}"/>
              </a:ext>
            </a:extLst>
          </p:cNvPr>
          <p:cNvSpPr txBox="1"/>
          <p:nvPr/>
        </p:nvSpPr>
        <p:spPr>
          <a:xfrm>
            <a:off x="6392295" y="5642370"/>
            <a:ext cx="2254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000" dirty="0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4000" dirty="0">
              <a:solidFill>
                <a:srgbClr val="FF913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7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9" grpId="0" animBg="1"/>
      <p:bldP spid="41" grpId="0"/>
      <p:bldP spid="42" grpId="0" animBg="1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>
            <a:extLst>
              <a:ext uri="{FF2B5EF4-FFF2-40B4-BE49-F238E27FC236}">
                <a16:creationId xmlns:a16="http://schemas.microsoft.com/office/drawing/2014/main" id="{7B1721F6-F924-48CF-908B-264EE1F7C60C}"/>
              </a:ext>
            </a:extLst>
          </p:cNvPr>
          <p:cNvSpPr/>
          <p:nvPr/>
        </p:nvSpPr>
        <p:spPr>
          <a:xfrm>
            <a:off x="281135" y="298256"/>
            <a:ext cx="683754" cy="683754"/>
          </a:xfrm>
          <a:prstGeom prst="ellipse">
            <a:avLst/>
          </a:prstGeom>
          <a:noFill/>
          <a:ln w="12700">
            <a:solidFill>
              <a:srgbClr val="0DB8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DC15A7-5F3B-4F42-818A-2569EBAF4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14" y="338193"/>
            <a:ext cx="609396" cy="603881"/>
          </a:xfrm>
          <a:prstGeom prst="rect">
            <a:avLst/>
          </a:prstGeom>
        </p:spPr>
      </p:pic>
      <p:sp>
        <p:nvSpPr>
          <p:cNvPr id="20" name="42">
            <a:extLst>
              <a:ext uri="{FF2B5EF4-FFF2-40B4-BE49-F238E27FC236}">
                <a16:creationId xmlns:a16="http://schemas.microsoft.com/office/drawing/2014/main" id="{DC748894-B23E-44D6-A77B-4E952533615D}"/>
              </a:ext>
            </a:extLst>
          </p:cNvPr>
          <p:cNvSpPr/>
          <p:nvPr/>
        </p:nvSpPr>
        <p:spPr>
          <a:xfrm rot="3274">
            <a:off x="1080741" y="308757"/>
            <a:ext cx="10509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168B8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vi-VN" sz="4000" b="1" dirty="0">
              <a:solidFill>
                <a:srgbClr val="168B8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A1F4AF4-446C-41D3-9AFA-A5D5FE4C4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4" b="20000"/>
          <a:stretch/>
        </p:blipFill>
        <p:spPr>
          <a:xfrm>
            <a:off x="8636000" y="3979420"/>
            <a:ext cx="3274865" cy="2694815"/>
          </a:xfrm>
          <a:prstGeom prst="rect">
            <a:avLst/>
          </a:prstGeom>
        </p:spPr>
      </p:pic>
      <p:pic>
        <p:nvPicPr>
          <p:cNvPr id="5" name="Picture 4" descr="A picture containing text, indoor, wood, vegetable&#10;&#10;Description automatically generated">
            <a:extLst>
              <a:ext uri="{FF2B5EF4-FFF2-40B4-BE49-F238E27FC236}">
                <a16:creationId xmlns:a16="http://schemas.microsoft.com/office/drawing/2014/main" id="{A1EA9C15-39AF-4184-942E-F1B2FA9A2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6795" r="13600" b="24837"/>
          <a:stretch/>
        </p:blipFill>
        <p:spPr>
          <a:xfrm>
            <a:off x="3694545" y="2382982"/>
            <a:ext cx="4692074" cy="3094182"/>
          </a:xfrm>
          <a:prstGeom prst="rect">
            <a:avLst/>
          </a:prstGeom>
        </p:spPr>
      </p:pic>
      <p:pic>
        <p:nvPicPr>
          <p:cNvPr id="8" name="Picture 7" descr="Diagram, shape&#10;&#10;Description automatically generated">
            <a:extLst>
              <a:ext uri="{FF2B5EF4-FFF2-40B4-BE49-F238E27FC236}">
                <a16:creationId xmlns:a16="http://schemas.microsoft.com/office/drawing/2014/main" id="{C0B57ACD-726B-4BCC-9F25-B7784681BA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7" b="12089"/>
          <a:stretch/>
        </p:blipFill>
        <p:spPr>
          <a:xfrm>
            <a:off x="281135" y="1228438"/>
            <a:ext cx="3210210" cy="296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BD54A-0343-4208-BB69-370771182DA7}"/>
              </a:ext>
            </a:extLst>
          </p:cNvPr>
          <p:cNvSpPr txBox="1"/>
          <p:nvPr/>
        </p:nvSpPr>
        <p:spPr>
          <a:xfrm>
            <a:off x="4966447" y="5131398"/>
            <a:ext cx="225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P-167" panose="020B08030503020202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0439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1EEFCA-5300-4914-9136-56062DFEA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18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E63C0A-D964-4F50-95D5-EF0939196870}"/>
              </a:ext>
            </a:extLst>
          </p:cNvPr>
          <p:cNvSpPr txBox="1"/>
          <p:nvPr/>
        </p:nvSpPr>
        <p:spPr>
          <a:xfrm>
            <a:off x="1971933" y="743318"/>
            <a:ext cx="8064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hai ngày 18 tháng 10 năm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32563-14CB-45ED-A342-2882F370614E}"/>
              </a:ext>
            </a:extLst>
          </p:cNvPr>
          <p:cNvSpPr txBox="1"/>
          <p:nvPr/>
        </p:nvSpPr>
        <p:spPr>
          <a:xfrm>
            <a:off x="3960395" y="1389649"/>
            <a:ext cx="2321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98AAE-CD5C-46FB-A618-52DC07886A8B}"/>
              </a:ext>
            </a:extLst>
          </p:cNvPr>
          <p:cNvSpPr txBox="1"/>
          <p:nvPr/>
        </p:nvSpPr>
        <p:spPr>
          <a:xfrm>
            <a:off x="2657474" y="2055030"/>
            <a:ext cx="7248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Đǌ: Em học vẽ</a:t>
            </a:r>
            <a:endParaRPr lang="en-US" sz="3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1AECAF-4B2F-4083-8F1F-7F8D46D26A37}"/>
              </a:ext>
            </a:extLst>
          </p:cNvPr>
          <p:cNvSpPr/>
          <p:nvPr/>
        </p:nvSpPr>
        <p:spPr>
          <a:xfrm>
            <a:off x="114300" y="114300"/>
            <a:ext cx="1238250" cy="67437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47880-1385-4296-A68A-78944C68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30" y="1173866"/>
            <a:ext cx="9639937" cy="547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27295" y="1081483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HỌC VẼ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1460A-87ED-4DA0-9386-6616973B3741}"/>
              </a:ext>
            </a:extLst>
          </p:cNvPr>
          <p:cNvSpPr txBox="1"/>
          <p:nvPr/>
        </p:nvSpPr>
        <p:spPr>
          <a:xfrm>
            <a:off x="706084" y="1347782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600" dirty="0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600" dirty="0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600" dirty="0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8465E0-CAB8-4D1B-B323-104185C405BB}"/>
              </a:ext>
            </a:extLst>
          </p:cNvPr>
          <p:cNvSpPr txBox="1"/>
          <p:nvPr/>
        </p:nvSpPr>
        <p:spPr>
          <a:xfrm>
            <a:off x="706083" y="3876763"/>
            <a:ext cx="565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trên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3600" dirty="0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0EDF1-EFEE-46A4-A54E-09AEB429E476}"/>
              </a:ext>
            </a:extLst>
          </p:cNvPr>
          <p:cNvSpPr txBox="1"/>
          <p:nvPr/>
        </p:nvSpPr>
        <p:spPr>
          <a:xfrm>
            <a:off x="6540610" y="1347782"/>
            <a:ext cx="5657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3600" dirty="0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F6BF1F-ED22-49E3-B39E-E4F96F64C515}"/>
              </a:ext>
            </a:extLst>
          </p:cNvPr>
          <p:cNvSpPr txBox="1"/>
          <p:nvPr/>
        </p:nvSpPr>
        <p:spPr>
          <a:xfrm>
            <a:off x="6517621" y="3876763"/>
            <a:ext cx="5657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3600" dirty="0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solidFill>
                <a:srgbClr val="FF913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3600" dirty="0">
                <a:solidFill>
                  <a:srgbClr val="FF9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D19A5-7518-4008-BC66-A8040B2AF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70473" y="1385287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79FD5-4FBC-4C78-AE20-33F2CF8B25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69303" y="3926575"/>
            <a:ext cx="504497" cy="549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4BA39-6D74-4BC0-8F07-2309FB18AC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6033130" y="1385287"/>
            <a:ext cx="567559" cy="621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E8B096-0DA5-48A9-A9C6-1CB9E9FCD6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092678" y="3870195"/>
            <a:ext cx="504497" cy="52411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7F8A34-7731-4126-BA0E-047055C56F3F}"/>
              </a:ext>
            </a:extLst>
          </p:cNvPr>
          <p:cNvCxnSpPr/>
          <p:nvPr/>
        </p:nvCxnSpPr>
        <p:spPr>
          <a:xfrm>
            <a:off x="1490133" y="2506133"/>
            <a:ext cx="20300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3563F2-AFC0-4FDA-840B-8C52A601A65E}"/>
              </a:ext>
            </a:extLst>
          </p:cNvPr>
          <p:cNvCxnSpPr>
            <a:cxnSpLocks/>
          </p:cNvCxnSpPr>
          <p:nvPr/>
        </p:nvCxnSpPr>
        <p:spPr>
          <a:xfrm>
            <a:off x="6643219" y="2997200"/>
            <a:ext cx="14339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7AB71-9C91-4456-A3C2-39F9DB0C126D}"/>
              </a:ext>
            </a:extLst>
          </p:cNvPr>
          <p:cNvCxnSpPr>
            <a:cxnSpLocks/>
          </p:cNvCxnSpPr>
          <p:nvPr/>
        </p:nvCxnSpPr>
        <p:spPr>
          <a:xfrm>
            <a:off x="7734446" y="3588372"/>
            <a:ext cx="1542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9749E7-5080-4422-9418-06DC5E69043F}"/>
              </a:ext>
            </a:extLst>
          </p:cNvPr>
          <p:cNvCxnSpPr>
            <a:cxnSpLocks/>
          </p:cNvCxnSpPr>
          <p:nvPr/>
        </p:nvCxnSpPr>
        <p:spPr>
          <a:xfrm>
            <a:off x="8595612" y="5029200"/>
            <a:ext cx="1130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65FCBDE-9B05-4402-B9CC-4E68B22FB0A8}"/>
              </a:ext>
            </a:extLst>
          </p:cNvPr>
          <p:cNvCxnSpPr>
            <a:cxnSpLocks/>
          </p:cNvCxnSpPr>
          <p:nvPr/>
        </p:nvCxnSpPr>
        <p:spPr>
          <a:xfrm>
            <a:off x="9726400" y="5588000"/>
            <a:ext cx="147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C32666-B141-4480-A7CF-152EA4A79781}"/>
              </a:ext>
            </a:extLst>
          </p:cNvPr>
          <p:cNvCxnSpPr>
            <a:cxnSpLocks/>
          </p:cNvCxnSpPr>
          <p:nvPr/>
        </p:nvCxnSpPr>
        <p:spPr>
          <a:xfrm>
            <a:off x="8371416" y="6100420"/>
            <a:ext cx="16869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9E7BF1-7552-4228-A653-8F4B25BBB519}"/>
              </a:ext>
            </a:extLst>
          </p:cNvPr>
          <p:cNvCxnSpPr>
            <a:cxnSpLocks/>
          </p:cNvCxnSpPr>
          <p:nvPr/>
        </p:nvCxnSpPr>
        <p:spPr>
          <a:xfrm>
            <a:off x="773800" y="2997200"/>
            <a:ext cx="1531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974CFA-6D2B-4844-9E4E-BD8F8150F581}"/>
              </a:ext>
            </a:extLst>
          </p:cNvPr>
          <p:cNvCxnSpPr>
            <a:cxnSpLocks/>
          </p:cNvCxnSpPr>
          <p:nvPr/>
        </p:nvCxnSpPr>
        <p:spPr>
          <a:xfrm>
            <a:off x="761999" y="3598956"/>
            <a:ext cx="1752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DCAE50-4A4C-4754-8743-47D2CE67B99C}"/>
              </a:ext>
            </a:extLst>
          </p:cNvPr>
          <p:cNvCxnSpPr>
            <a:cxnSpLocks/>
          </p:cNvCxnSpPr>
          <p:nvPr/>
        </p:nvCxnSpPr>
        <p:spPr>
          <a:xfrm>
            <a:off x="773800" y="5029200"/>
            <a:ext cx="7163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3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4">
            <a:extLst>
              <a:ext uri="{FF2B5EF4-FFF2-40B4-BE49-F238E27FC236}">
                <a16:creationId xmlns:a16="http://schemas.microsoft.com/office/drawing/2014/main" id="{C6BA612D-108F-4742-8B54-1FF6AF80E37A}"/>
              </a:ext>
            </a:extLst>
          </p:cNvPr>
          <p:cNvSpPr>
            <a:spLocks noEditPoints="1"/>
          </p:cNvSpPr>
          <p:nvPr/>
        </p:nvSpPr>
        <p:spPr bwMode="auto">
          <a:xfrm>
            <a:off x="989271" y="867448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3F8E6E"/>
          </a:solidFill>
          <a:ln>
            <a:solidFill>
              <a:srgbClr val="55C59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1AEF1BBB-F36C-403B-9B4C-C4D52D43C1E7}"/>
              </a:ext>
            </a:extLst>
          </p:cNvPr>
          <p:cNvSpPr/>
          <p:nvPr/>
        </p:nvSpPr>
        <p:spPr>
          <a:xfrm flipH="1">
            <a:off x="401683" y="1191095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55C597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5FD2B7-6E23-4FA6-B25E-D52948274E34}"/>
              </a:ext>
            </a:extLst>
          </p:cNvPr>
          <p:cNvSpPr/>
          <p:nvPr/>
        </p:nvSpPr>
        <p:spPr>
          <a:xfrm>
            <a:off x="7468616" y="2774354"/>
            <a:ext cx="3042366" cy="576869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03824FF5-266F-43EE-8A55-E3629A6AD0D3}"/>
              </a:ext>
            </a:extLst>
          </p:cNvPr>
          <p:cNvSpPr/>
          <p:nvPr/>
        </p:nvSpPr>
        <p:spPr>
          <a:xfrm>
            <a:off x="9954095" y="2813909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Group 81">
            <a:extLst>
              <a:ext uri="{FF2B5EF4-FFF2-40B4-BE49-F238E27FC236}">
                <a16:creationId xmlns:a16="http://schemas.microsoft.com/office/drawing/2014/main" id="{60F0462A-15CC-4AEB-8850-3244FAFBFDD8}"/>
              </a:ext>
            </a:extLst>
          </p:cNvPr>
          <p:cNvGrpSpPr/>
          <p:nvPr/>
        </p:nvGrpSpPr>
        <p:grpSpPr>
          <a:xfrm flipH="1">
            <a:off x="4330677" y="2743825"/>
            <a:ext cx="2127918" cy="481040"/>
            <a:chOff x="5170018" y="1564582"/>
            <a:chExt cx="2006989" cy="555110"/>
          </a:xfrm>
        </p:grpSpPr>
        <p:cxnSp>
          <p:nvCxnSpPr>
            <p:cNvPr id="13" name="Straight Connector 82">
              <a:extLst>
                <a:ext uri="{FF2B5EF4-FFF2-40B4-BE49-F238E27FC236}">
                  <a16:creationId xmlns:a16="http://schemas.microsoft.com/office/drawing/2014/main" id="{EBD7D1D9-A776-4F8D-88D4-3B4AE719CF46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83">
              <a:extLst>
                <a:ext uri="{FF2B5EF4-FFF2-40B4-BE49-F238E27FC236}">
                  <a16:creationId xmlns:a16="http://schemas.microsoft.com/office/drawing/2014/main" id="{050E042F-2959-4A58-A4F8-7771E645509D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26">
            <a:extLst>
              <a:ext uri="{FF2B5EF4-FFF2-40B4-BE49-F238E27FC236}">
                <a16:creationId xmlns:a16="http://schemas.microsoft.com/office/drawing/2014/main" id="{C4854FC6-56BF-4733-AAB9-3F1CFE5FD7CF}"/>
              </a:ext>
            </a:extLst>
          </p:cNvPr>
          <p:cNvGrpSpPr/>
          <p:nvPr/>
        </p:nvGrpSpPr>
        <p:grpSpPr>
          <a:xfrm>
            <a:off x="6134516" y="2512577"/>
            <a:ext cx="2374382" cy="3909558"/>
            <a:chOff x="4531243" y="1645621"/>
            <a:chExt cx="1759638" cy="2897346"/>
          </a:xfrm>
        </p:grpSpPr>
        <p:grpSp>
          <p:nvGrpSpPr>
            <p:cNvPr id="16" name="Group 64">
              <a:extLst>
                <a:ext uri="{FF2B5EF4-FFF2-40B4-BE49-F238E27FC236}">
                  <a16:creationId xmlns:a16="http://schemas.microsoft.com/office/drawing/2014/main" id="{8750C93F-2DD0-429E-AFA2-F759A79677B0}"/>
                </a:ext>
              </a:extLst>
            </p:cNvPr>
            <p:cNvGrpSpPr/>
            <p:nvPr/>
          </p:nvGrpSpPr>
          <p:grpSpPr>
            <a:xfrm rot="19891913">
              <a:off x="4531243" y="1645621"/>
              <a:ext cx="1759638" cy="2897346"/>
              <a:chOff x="170364" y="949888"/>
              <a:chExt cx="1945268" cy="3203011"/>
            </a:xfrm>
          </p:grpSpPr>
          <p:sp>
            <p:nvSpPr>
              <p:cNvPr id="26" name="Rectangle 69">
                <a:extLst>
                  <a:ext uri="{FF2B5EF4-FFF2-40B4-BE49-F238E27FC236}">
                    <a16:creationId xmlns:a16="http://schemas.microsoft.com/office/drawing/2014/main" id="{20C5207A-631E-412D-BF7B-D56D5E56C5DE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Oval 70">
                <a:extLst>
                  <a:ext uri="{FF2B5EF4-FFF2-40B4-BE49-F238E27FC236}">
                    <a16:creationId xmlns:a16="http://schemas.microsoft.com/office/drawing/2014/main" id="{E4A95A60-EE18-405A-AEF1-06ED512D005F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Oval 71">
                <a:extLst>
                  <a:ext uri="{FF2B5EF4-FFF2-40B4-BE49-F238E27FC236}">
                    <a16:creationId xmlns:a16="http://schemas.microsoft.com/office/drawing/2014/main" id="{2DC5AF5F-E105-479F-B4EF-ECBBBBA1DF20}"/>
                  </a:ext>
                </a:extLst>
              </p:cNvPr>
              <p:cNvSpPr/>
              <p:nvPr/>
            </p:nvSpPr>
            <p:spPr>
              <a:xfrm>
                <a:off x="368693" y="1148217"/>
                <a:ext cx="1548613" cy="1548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Rectangle: Top Corners Rounded 72">
                <a:extLst>
                  <a:ext uri="{FF2B5EF4-FFF2-40B4-BE49-F238E27FC236}">
                    <a16:creationId xmlns:a16="http://schemas.microsoft.com/office/drawing/2014/main" id="{103999A7-29BB-43D8-8595-C882FE2BA7FB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Rectangle: Top Corners Rounded 73">
                <a:extLst>
                  <a:ext uri="{FF2B5EF4-FFF2-40B4-BE49-F238E27FC236}">
                    <a16:creationId xmlns:a16="http://schemas.microsoft.com/office/drawing/2014/main" id="{81958F0A-4CCF-4C4C-B64C-B8EF72B550CA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4" name="Freeform: Shape 40">
              <a:extLst>
                <a:ext uri="{FF2B5EF4-FFF2-40B4-BE49-F238E27FC236}">
                  <a16:creationId xmlns:a16="http://schemas.microsoft.com/office/drawing/2014/main" id="{0F48F66C-3E65-460A-8E2C-5400670F4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832" y="2237982"/>
              <a:ext cx="702465" cy="70246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1" name="TextBox 32">
            <a:extLst>
              <a:ext uri="{FF2B5EF4-FFF2-40B4-BE49-F238E27FC236}">
                <a16:creationId xmlns:a16="http://schemas.microsoft.com/office/drawing/2014/main" id="{BC9F79F9-A6A0-4FE6-BEAE-39591F28F32D}"/>
              </a:ext>
            </a:extLst>
          </p:cNvPr>
          <p:cNvSpPr txBox="1">
            <a:spLocks/>
          </p:cNvSpPr>
          <p:nvPr/>
        </p:nvSpPr>
        <p:spPr bwMode="auto">
          <a:xfrm>
            <a:off x="741376" y="2345168"/>
            <a:ext cx="3557130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algn="ctr"/>
            <a:r>
              <a:rPr lang="en-US" sz="40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40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40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vi-VN" sz="40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05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4">
            <a:extLst>
              <a:ext uri="{FF2B5EF4-FFF2-40B4-BE49-F238E27FC236}">
                <a16:creationId xmlns:a16="http://schemas.microsoft.com/office/drawing/2014/main" id="{C6BA612D-108F-4742-8B54-1FF6AF80E37A}"/>
              </a:ext>
            </a:extLst>
          </p:cNvPr>
          <p:cNvSpPr>
            <a:spLocks noEditPoints="1"/>
          </p:cNvSpPr>
          <p:nvPr/>
        </p:nvSpPr>
        <p:spPr bwMode="auto">
          <a:xfrm>
            <a:off x="989271" y="867448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3F8E6E"/>
          </a:solidFill>
          <a:ln>
            <a:solidFill>
              <a:srgbClr val="55C59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1AEF1BBB-F36C-403B-9B4C-C4D52D43C1E7}"/>
              </a:ext>
            </a:extLst>
          </p:cNvPr>
          <p:cNvSpPr/>
          <p:nvPr/>
        </p:nvSpPr>
        <p:spPr>
          <a:xfrm flipH="1">
            <a:off x="401683" y="1191095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55C597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5FD2B7-6E23-4FA6-B25E-D52948274E34}"/>
              </a:ext>
            </a:extLst>
          </p:cNvPr>
          <p:cNvSpPr/>
          <p:nvPr/>
        </p:nvSpPr>
        <p:spPr>
          <a:xfrm>
            <a:off x="7468616" y="2774354"/>
            <a:ext cx="3411820" cy="576869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03824FF5-266F-43EE-8A55-E3629A6AD0D3}"/>
              </a:ext>
            </a:extLst>
          </p:cNvPr>
          <p:cNvSpPr/>
          <p:nvPr/>
        </p:nvSpPr>
        <p:spPr>
          <a:xfrm>
            <a:off x="10323545" y="2813909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Group 81">
            <a:extLst>
              <a:ext uri="{FF2B5EF4-FFF2-40B4-BE49-F238E27FC236}">
                <a16:creationId xmlns:a16="http://schemas.microsoft.com/office/drawing/2014/main" id="{60F0462A-15CC-4AEB-8850-3244FAFBFDD8}"/>
              </a:ext>
            </a:extLst>
          </p:cNvPr>
          <p:cNvGrpSpPr/>
          <p:nvPr/>
        </p:nvGrpSpPr>
        <p:grpSpPr>
          <a:xfrm flipH="1">
            <a:off x="4330677" y="2743825"/>
            <a:ext cx="2127918" cy="481040"/>
            <a:chOff x="5170018" y="1564582"/>
            <a:chExt cx="2006989" cy="555110"/>
          </a:xfrm>
        </p:grpSpPr>
        <p:cxnSp>
          <p:nvCxnSpPr>
            <p:cNvPr id="13" name="Straight Connector 82">
              <a:extLst>
                <a:ext uri="{FF2B5EF4-FFF2-40B4-BE49-F238E27FC236}">
                  <a16:creationId xmlns:a16="http://schemas.microsoft.com/office/drawing/2014/main" id="{EBD7D1D9-A776-4F8D-88D4-3B4AE719CF46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83">
              <a:extLst>
                <a:ext uri="{FF2B5EF4-FFF2-40B4-BE49-F238E27FC236}">
                  <a16:creationId xmlns:a16="http://schemas.microsoft.com/office/drawing/2014/main" id="{050E042F-2959-4A58-A4F8-7771E645509D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26">
            <a:extLst>
              <a:ext uri="{FF2B5EF4-FFF2-40B4-BE49-F238E27FC236}">
                <a16:creationId xmlns:a16="http://schemas.microsoft.com/office/drawing/2014/main" id="{C4854FC6-56BF-4733-AAB9-3F1CFE5FD7CF}"/>
              </a:ext>
            </a:extLst>
          </p:cNvPr>
          <p:cNvGrpSpPr/>
          <p:nvPr/>
        </p:nvGrpSpPr>
        <p:grpSpPr>
          <a:xfrm>
            <a:off x="6134516" y="2512577"/>
            <a:ext cx="2374382" cy="3909558"/>
            <a:chOff x="4531243" y="1645621"/>
            <a:chExt cx="1759638" cy="2897346"/>
          </a:xfrm>
        </p:grpSpPr>
        <p:grpSp>
          <p:nvGrpSpPr>
            <p:cNvPr id="16" name="Group 64">
              <a:extLst>
                <a:ext uri="{FF2B5EF4-FFF2-40B4-BE49-F238E27FC236}">
                  <a16:creationId xmlns:a16="http://schemas.microsoft.com/office/drawing/2014/main" id="{8750C93F-2DD0-429E-AFA2-F759A79677B0}"/>
                </a:ext>
              </a:extLst>
            </p:cNvPr>
            <p:cNvGrpSpPr/>
            <p:nvPr/>
          </p:nvGrpSpPr>
          <p:grpSpPr>
            <a:xfrm rot="19891913">
              <a:off x="4531243" y="1645621"/>
              <a:ext cx="1759638" cy="2897346"/>
              <a:chOff x="170364" y="949888"/>
              <a:chExt cx="1945268" cy="3203011"/>
            </a:xfrm>
          </p:grpSpPr>
          <p:sp>
            <p:nvSpPr>
              <p:cNvPr id="26" name="Rectangle 69">
                <a:extLst>
                  <a:ext uri="{FF2B5EF4-FFF2-40B4-BE49-F238E27FC236}">
                    <a16:creationId xmlns:a16="http://schemas.microsoft.com/office/drawing/2014/main" id="{20C5207A-631E-412D-BF7B-D56D5E56C5DE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Oval 70">
                <a:extLst>
                  <a:ext uri="{FF2B5EF4-FFF2-40B4-BE49-F238E27FC236}">
                    <a16:creationId xmlns:a16="http://schemas.microsoft.com/office/drawing/2014/main" id="{E4A95A60-EE18-405A-AEF1-06ED512D005F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Oval 71">
                <a:extLst>
                  <a:ext uri="{FF2B5EF4-FFF2-40B4-BE49-F238E27FC236}">
                    <a16:creationId xmlns:a16="http://schemas.microsoft.com/office/drawing/2014/main" id="{2DC5AF5F-E105-479F-B4EF-ECBBBBA1DF20}"/>
                  </a:ext>
                </a:extLst>
              </p:cNvPr>
              <p:cNvSpPr/>
              <p:nvPr/>
            </p:nvSpPr>
            <p:spPr>
              <a:xfrm>
                <a:off x="368693" y="1148217"/>
                <a:ext cx="1548613" cy="1548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Rectangle: Top Corners Rounded 72">
                <a:extLst>
                  <a:ext uri="{FF2B5EF4-FFF2-40B4-BE49-F238E27FC236}">
                    <a16:creationId xmlns:a16="http://schemas.microsoft.com/office/drawing/2014/main" id="{103999A7-29BB-43D8-8595-C882FE2BA7FB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Rectangle: Top Corners Rounded 73">
                <a:extLst>
                  <a:ext uri="{FF2B5EF4-FFF2-40B4-BE49-F238E27FC236}">
                    <a16:creationId xmlns:a16="http://schemas.microsoft.com/office/drawing/2014/main" id="{81958F0A-4CCF-4C4C-B64C-B8EF72B550CA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4" name="Freeform: Shape 40">
              <a:extLst>
                <a:ext uri="{FF2B5EF4-FFF2-40B4-BE49-F238E27FC236}">
                  <a16:creationId xmlns:a16="http://schemas.microsoft.com/office/drawing/2014/main" id="{0F48F66C-3E65-460A-8E2C-5400670F4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832" y="2237982"/>
              <a:ext cx="702465" cy="70246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1" name="TextBox 32">
            <a:extLst>
              <a:ext uri="{FF2B5EF4-FFF2-40B4-BE49-F238E27FC236}">
                <a16:creationId xmlns:a16="http://schemas.microsoft.com/office/drawing/2014/main" id="{BC9F79F9-A6A0-4FE6-BEAE-39591F28F32D}"/>
              </a:ext>
            </a:extLst>
          </p:cNvPr>
          <p:cNvSpPr txBox="1">
            <a:spLocks/>
          </p:cNvSpPr>
          <p:nvPr/>
        </p:nvSpPr>
        <p:spPr bwMode="auto">
          <a:xfrm>
            <a:off x="424261" y="2362150"/>
            <a:ext cx="4240201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algn="ctr"/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lang="vi-VN" sz="36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Gió trời lồng lộng | Da mihi animas…">
            <a:extLst>
              <a:ext uri="{FF2B5EF4-FFF2-40B4-BE49-F238E27FC236}">
                <a16:creationId xmlns:a16="http://schemas.microsoft.com/office/drawing/2014/main" id="{6023901A-FD21-4540-A16E-05A1D80CE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0" y="3764332"/>
            <a:ext cx="505298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6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B47880-1385-4296-A68A-78944C68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30" y="1173866"/>
            <a:ext cx="9639937" cy="547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40906" y="1090049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HỌC VẼ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1460A-87ED-4DA0-9386-6616973B3741}"/>
              </a:ext>
            </a:extLst>
          </p:cNvPr>
          <p:cNvSpPr txBox="1"/>
          <p:nvPr/>
        </p:nvSpPr>
        <p:spPr>
          <a:xfrm>
            <a:off x="706084" y="1347782"/>
            <a:ext cx="4943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8465E0-CAB8-4D1B-B323-104185C405BB}"/>
              </a:ext>
            </a:extLst>
          </p:cNvPr>
          <p:cNvSpPr txBox="1"/>
          <p:nvPr/>
        </p:nvSpPr>
        <p:spPr>
          <a:xfrm>
            <a:off x="706083" y="3876763"/>
            <a:ext cx="5657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trên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70EDF1-EFEE-46A4-A54E-09AEB429E476}"/>
              </a:ext>
            </a:extLst>
          </p:cNvPr>
          <p:cNvSpPr txBox="1"/>
          <p:nvPr/>
        </p:nvSpPr>
        <p:spPr>
          <a:xfrm>
            <a:off x="6214988" y="1349903"/>
            <a:ext cx="5657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F6BF1F-ED22-49E3-B39E-E4F96F64C515}"/>
              </a:ext>
            </a:extLst>
          </p:cNvPr>
          <p:cNvSpPr txBox="1"/>
          <p:nvPr/>
        </p:nvSpPr>
        <p:spPr>
          <a:xfrm>
            <a:off x="6191999" y="3878884"/>
            <a:ext cx="5657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D19A5-7518-4008-BC66-A8040B2AF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270473" y="1385287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79FD5-4FBC-4C78-AE20-33F2CF8B25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269303" y="3926575"/>
            <a:ext cx="504497" cy="549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4BA39-6D74-4BC0-8F07-2309FB18AC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5707508" y="1387408"/>
            <a:ext cx="567559" cy="621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E8B096-0DA5-48A9-A9C6-1CB9E9FCD6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5767056" y="3872316"/>
            <a:ext cx="504497" cy="52411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1D4F03-E6D1-4AB8-AA2C-D3D03F21C0D2}"/>
              </a:ext>
            </a:extLst>
          </p:cNvPr>
          <p:cNvCxnSpPr/>
          <p:nvPr/>
        </p:nvCxnSpPr>
        <p:spPr>
          <a:xfrm flipV="1">
            <a:off x="2529519" y="1434288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5A5BB4-AD13-4251-93BD-78044EB06EBB}"/>
              </a:ext>
            </a:extLst>
          </p:cNvPr>
          <p:cNvCxnSpPr/>
          <p:nvPr/>
        </p:nvCxnSpPr>
        <p:spPr>
          <a:xfrm flipV="1">
            <a:off x="3461698" y="2050681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4EEE17-89A5-4522-B2A1-646CE7D18886}"/>
              </a:ext>
            </a:extLst>
          </p:cNvPr>
          <p:cNvCxnSpPr/>
          <p:nvPr/>
        </p:nvCxnSpPr>
        <p:spPr>
          <a:xfrm flipV="1">
            <a:off x="2342117" y="2545197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734566-44B4-4143-9293-000BBD634A07}"/>
              </a:ext>
            </a:extLst>
          </p:cNvPr>
          <p:cNvCxnSpPr/>
          <p:nvPr/>
        </p:nvCxnSpPr>
        <p:spPr>
          <a:xfrm flipV="1">
            <a:off x="3210493" y="3975577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9BF4B7B-37B3-4480-8FC5-A25FB4FEAF23}"/>
              </a:ext>
            </a:extLst>
          </p:cNvPr>
          <p:cNvCxnSpPr/>
          <p:nvPr/>
        </p:nvCxnSpPr>
        <p:spPr>
          <a:xfrm flipV="1">
            <a:off x="3279934" y="4567912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841D96-C5A6-4168-83B7-0A7C85CDC42A}"/>
              </a:ext>
            </a:extLst>
          </p:cNvPr>
          <p:cNvCxnSpPr/>
          <p:nvPr/>
        </p:nvCxnSpPr>
        <p:spPr>
          <a:xfrm flipV="1">
            <a:off x="3267031" y="5058955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A22E07-0A70-4EBF-BBE1-2D9AADB99720}"/>
              </a:ext>
            </a:extLst>
          </p:cNvPr>
          <p:cNvCxnSpPr/>
          <p:nvPr/>
        </p:nvCxnSpPr>
        <p:spPr>
          <a:xfrm flipV="1">
            <a:off x="8290709" y="1483291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AE93BC-FA89-49EB-AC7E-0D41AC30BC6D}"/>
              </a:ext>
            </a:extLst>
          </p:cNvPr>
          <p:cNvCxnSpPr/>
          <p:nvPr/>
        </p:nvCxnSpPr>
        <p:spPr>
          <a:xfrm flipV="1">
            <a:off x="8452279" y="2028523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CEA7FE-1C19-4758-A338-4FA91581A0E0}"/>
              </a:ext>
            </a:extLst>
          </p:cNvPr>
          <p:cNvCxnSpPr/>
          <p:nvPr/>
        </p:nvCxnSpPr>
        <p:spPr>
          <a:xfrm flipV="1">
            <a:off x="9981545" y="2509376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671869-1269-48C9-8EAC-A691F8E63692}"/>
              </a:ext>
            </a:extLst>
          </p:cNvPr>
          <p:cNvCxnSpPr/>
          <p:nvPr/>
        </p:nvCxnSpPr>
        <p:spPr>
          <a:xfrm flipV="1">
            <a:off x="9235279" y="5081018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140170-747F-42C2-A807-DBDCCC658652}"/>
              </a:ext>
            </a:extLst>
          </p:cNvPr>
          <p:cNvCxnSpPr/>
          <p:nvPr/>
        </p:nvCxnSpPr>
        <p:spPr>
          <a:xfrm flipV="1">
            <a:off x="7975770" y="5660178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5FD737E-4E03-40F9-9818-B719EFF07981}"/>
              </a:ext>
            </a:extLst>
          </p:cNvPr>
          <p:cNvCxnSpPr/>
          <p:nvPr/>
        </p:nvCxnSpPr>
        <p:spPr>
          <a:xfrm flipV="1">
            <a:off x="9332613" y="4503561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B59A0E-F7DB-4B4C-8A0B-9A9749B0F913}"/>
              </a:ext>
            </a:extLst>
          </p:cNvPr>
          <p:cNvGrpSpPr/>
          <p:nvPr/>
        </p:nvGrpSpPr>
        <p:grpSpPr>
          <a:xfrm>
            <a:off x="4982106" y="3116075"/>
            <a:ext cx="260666" cy="465459"/>
            <a:chOff x="4473524" y="1274612"/>
            <a:chExt cx="260666" cy="46545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CC7651-7FA9-414F-88E4-B7E1E3C90D85}"/>
                </a:ext>
              </a:extLst>
            </p:cNvPr>
            <p:cNvCxnSpPr/>
            <p:nvPr/>
          </p:nvCxnSpPr>
          <p:spPr>
            <a:xfrm flipV="1">
              <a:off x="4473524" y="1274612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BFD4231-07C4-432E-925C-17060F6FF69E}"/>
                </a:ext>
              </a:extLst>
            </p:cNvPr>
            <p:cNvCxnSpPr/>
            <p:nvPr/>
          </p:nvCxnSpPr>
          <p:spPr>
            <a:xfrm flipV="1">
              <a:off x="4539523" y="1288808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D93308-258F-4DC3-9215-4B6293C344E0}"/>
              </a:ext>
            </a:extLst>
          </p:cNvPr>
          <p:cNvGrpSpPr/>
          <p:nvPr/>
        </p:nvGrpSpPr>
        <p:grpSpPr>
          <a:xfrm>
            <a:off x="4530770" y="5630610"/>
            <a:ext cx="260666" cy="465459"/>
            <a:chOff x="4473524" y="1274612"/>
            <a:chExt cx="260666" cy="46545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819A59-55D0-4E96-BFE0-903E7E2E2527}"/>
                </a:ext>
              </a:extLst>
            </p:cNvPr>
            <p:cNvCxnSpPr/>
            <p:nvPr/>
          </p:nvCxnSpPr>
          <p:spPr>
            <a:xfrm flipV="1">
              <a:off x="4473524" y="1274612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7A401FB-5F19-48A4-8863-79651C297876}"/>
                </a:ext>
              </a:extLst>
            </p:cNvPr>
            <p:cNvCxnSpPr/>
            <p:nvPr/>
          </p:nvCxnSpPr>
          <p:spPr>
            <a:xfrm flipV="1">
              <a:off x="4539523" y="1288808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2556C0-82B6-4EC1-AD4B-F9F0F19D39D7}"/>
              </a:ext>
            </a:extLst>
          </p:cNvPr>
          <p:cNvGrpSpPr/>
          <p:nvPr/>
        </p:nvGrpSpPr>
        <p:grpSpPr>
          <a:xfrm>
            <a:off x="10434711" y="3132168"/>
            <a:ext cx="260666" cy="465459"/>
            <a:chOff x="4473524" y="1274612"/>
            <a:chExt cx="260666" cy="46545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8EAB432-0242-41B0-A03A-691DB20A4FBE}"/>
                </a:ext>
              </a:extLst>
            </p:cNvPr>
            <p:cNvCxnSpPr/>
            <p:nvPr/>
          </p:nvCxnSpPr>
          <p:spPr>
            <a:xfrm flipV="1">
              <a:off x="4473524" y="1274612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ED3664-A516-4979-B052-A36782FB4115}"/>
                </a:ext>
              </a:extLst>
            </p:cNvPr>
            <p:cNvCxnSpPr/>
            <p:nvPr/>
          </p:nvCxnSpPr>
          <p:spPr>
            <a:xfrm flipV="1">
              <a:off x="4539523" y="1288808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44AA06-0356-4B54-93DC-0AC778004F5C}"/>
              </a:ext>
            </a:extLst>
          </p:cNvPr>
          <p:cNvGrpSpPr/>
          <p:nvPr/>
        </p:nvGrpSpPr>
        <p:grpSpPr>
          <a:xfrm>
            <a:off x="9782354" y="5684134"/>
            <a:ext cx="260666" cy="465459"/>
            <a:chOff x="4473524" y="1274612"/>
            <a:chExt cx="260666" cy="46545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69C5604-FBA8-4687-93AB-7E3C4EC53535}"/>
                </a:ext>
              </a:extLst>
            </p:cNvPr>
            <p:cNvCxnSpPr/>
            <p:nvPr/>
          </p:nvCxnSpPr>
          <p:spPr>
            <a:xfrm flipV="1">
              <a:off x="4473524" y="1274612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6FDB3AD-9FC2-4986-90B2-A856D8BCDFF9}"/>
                </a:ext>
              </a:extLst>
            </p:cNvPr>
            <p:cNvCxnSpPr/>
            <p:nvPr/>
          </p:nvCxnSpPr>
          <p:spPr>
            <a:xfrm flipV="1">
              <a:off x="4539523" y="1288808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ACDB45B-D934-4557-94C5-E13B037C765D}"/>
              </a:ext>
            </a:extLst>
          </p:cNvPr>
          <p:cNvCxnSpPr/>
          <p:nvPr/>
        </p:nvCxnSpPr>
        <p:spPr>
          <a:xfrm flipV="1">
            <a:off x="2626853" y="5644806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E732DD8-0872-45FE-9AE4-B053A9D2D054}"/>
              </a:ext>
            </a:extLst>
          </p:cNvPr>
          <p:cNvCxnSpPr/>
          <p:nvPr/>
        </p:nvCxnSpPr>
        <p:spPr>
          <a:xfrm flipV="1">
            <a:off x="8858280" y="3116075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C7516BF-E389-43B4-81C6-38D62E1BA2D3}"/>
              </a:ext>
            </a:extLst>
          </p:cNvPr>
          <p:cNvCxnSpPr/>
          <p:nvPr/>
        </p:nvCxnSpPr>
        <p:spPr>
          <a:xfrm flipV="1">
            <a:off x="8193375" y="3975577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BF392F1-6A80-4A32-B62B-8A8CA6193773}"/>
              </a:ext>
            </a:extLst>
          </p:cNvPr>
          <p:cNvCxnSpPr/>
          <p:nvPr/>
        </p:nvCxnSpPr>
        <p:spPr>
          <a:xfrm flipV="1">
            <a:off x="2439450" y="3095150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4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1586</Words>
  <Application>Microsoft Office PowerPoint</Application>
  <PresentationFormat>Widescreen</PresentationFormat>
  <Paragraphs>276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Arial-Rounded</vt:lpstr>
      <vt:lpstr>Calibri</vt:lpstr>
      <vt:lpstr>Calibri Light</vt:lpstr>
      <vt:lpstr>HP001 4 hàng</vt:lpstr>
      <vt:lpstr>HP-167</vt:lpstr>
      <vt:lpstr>OpenSans</vt:lpstr>
      <vt:lpstr>Tahoma</vt:lpstr>
      <vt:lpstr>Times New Roman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Ms Quyen</cp:lastModifiedBy>
  <cp:revision>425</cp:revision>
  <dcterms:created xsi:type="dcterms:W3CDTF">2021-09-08T00:59:25Z</dcterms:created>
  <dcterms:modified xsi:type="dcterms:W3CDTF">2021-10-28T14:57:36Z</dcterms:modified>
</cp:coreProperties>
</file>