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13" r:id="rId2"/>
    <p:sldId id="257" r:id="rId3"/>
    <p:sldId id="260" r:id="rId4"/>
    <p:sldId id="258" r:id="rId5"/>
    <p:sldId id="271" r:id="rId6"/>
    <p:sldId id="275" r:id="rId7"/>
    <p:sldId id="307" r:id="rId8"/>
    <p:sldId id="308" r:id="rId9"/>
    <p:sldId id="309" r:id="rId10"/>
    <p:sldId id="280" r:id="rId11"/>
    <p:sldId id="259" r:id="rId12"/>
    <p:sldId id="312"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0000FF"/>
    <a:srgbClr val="E1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F002-939F-420F-87C1-44F4CC80AF1D}"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2D034-003A-4044-8654-C13E6D9C5EDC}" type="slidenum">
              <a:rPr lang="en-US" smtClean="0"/>
              <a:t>‹#›</a:t>
            </a:fld>
            <a:endParaRPr lang="en-US"/>
          </a:p>
        </p:txBody>
      </p:sp>
    </p:spTree>
    <p:extLst>
      <p:ext uri="{BB962C8B-B14F-4D97-AF65-F5344CB8AC3E}">
        <p14:creationId xmlns:p14="http://schemas.microsoft.com/office/powerpoint/2010/main" val="7923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00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59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5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893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d38073794d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3" name="Google Shape;2323;gd38073794d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61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55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81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d768e69cfa_0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d768e69cfa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20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2374200" y="1773000"/>
            <a:ext cx="7443600" cy="316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8666"/>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3096000" y="4956967"/>
            <a:ext cx="6000000" cy="590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2406118" y="907774"/>
            <a:ext cx="1224895"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a:off x="384917" y="2882605"/>
            <a:ext cx="1623311"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Google Shape;26;p2"/>
          <p:cNvGrpSpPr/>
          <p:nvPr/>
        </p:nvGrpSpPr>
        <p:grpSpPr>
          <a:xfrm>
            <a:off x="5199638" y="569431"/>
            <a:ext cx="2202244"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 name="Google Shape;35;p2"/>
          <p:cNvGrpSpPr/>
          <p:nvPr/>
        </p:nvGrpSpPr>
        <p:grpSpPr>
          <a:xfrm>
            <a:off x="9668549" y="4956980"/>
            <a:ext cx="1354408"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8;p2"/>
          <p:cNvGrpSpPr/>
          <p:nvPr/>
        </p:nvGrpSpPr>
        <p:grpSpPr>
          <a:xfrm rot="1386123">
            <a:off x="1173388" y="4865247"/>
            <a:ext cx="143094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55;p2"/>
          <p:cNvGrpSpPr/>
          <p:nvPr/>
        </p:nvGrpSpPr>
        <p:grpSpPr>
          <a:xfrm rot="8903269">
            <a:off x="-83157" y="163265"/>
            <a:ext cx="1467960"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 name="Google Shape;62;p2"/>
          <p:cNvGrpSpPr/>
          <p:nvPr/>
        </p:nvGrpSpPr>
        <p:grpSpPr>
          <a:xfrm>
            <a:off x="10043124" y="1685861"/>
            <a:ext cx="3367777" cy="2147740"/>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74;p2"/>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844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52"/>
        <p:cNvGrpSpPr/>
        <p:nvPr/>
      </p:nvGrpSpPr>
      <p:grpSpPr>
        <a:xfrm>
          <a:off x="0" y="0"/>
          <a:ext cx="0" cy="0"/>
          <a:chOff x="0" y="0"/>
          <a:chExt cx="0" cy="0"/>
        </a:xfrm>
      </p:grpSpPr>
      <p:sp>
        <p:nvSpPr>
          <p:cNvPr id="1453" name="Google Shape;1453;p32"/>
          <p:cNvSpPr/>
          <p:nvPr/>
        </p:nvSpPr>
        <p:spPr>
          <a:xfrm>
            <a:off x="9782600" y="6834634"/>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3" name="Google Shape;1463;p32"/>
          <p:cNvGrpSpPr/>
          <p:nvPr/>
        </p:nvGrpSpPr>
        <p:grpSpPr>
          <a:xfrm rot="-3617422" flipH="1">
            <a:off x="11321327"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0" name="Google Shape;1470;p32"/>
          <p:cNvGrpSpPr/>
          <p:nvPr/>
        </p:nvGrpSpPr>
        <p:grpSpPr>
          <a:xfrm flipH="1">
            <a:off x="83546" y="5593040"/>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4" name="Google Shape;1484;p32"/>
          <p:cNvGrpSpPr/>
          <p:nvPr/>
        </p:nvGrpSpPr>
        <p:grpSpPr>
          <a:xfrm rot="10800000" flipH="1">
            <a:off x="10426901" y="-295959"/>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3" name="Google Shape;1493;p32"/>
          <p:cNvGrpSpPr/>
          <p:nvPr/>
        </p:nvGrpSpPr>
        <p:grpSpPr>
          <a:xfrm rot="2839265">
            <a:off x="761753" y="-227152"/>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621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98"/>
        <p:cNvGrpSpPr/>
        <p:nvPr/>
      </p:nvGrpSpPr>
      <p:grpSpPr>
        <a:xfrm>
          <a:off x="0" y="0"/>
          <a:ext cx="0" cy="0"/>
          <a:chOff x="0" y="0"/>
          <a:chExt cx="0" cy="0"/>
        </a:xfrm>
      </p:grpSpPr>
      <p:grpSp>
        <p:nvGrpSpPr>
          <p:cNvPr id="1499" name="Google Shape;1499;p33"/>
          <p:cNvGrpSpPr/>
          <p:nvPr/>
        </p:nvGrpSpPr>
        <p:grpSpPr>
          <a:xfrm flipH="1">
            <a:off x="10043142" y="4855413"/>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33"/>
          <p:cNvGrpSpPr/>
          <p:nvPr/>
        </p:nvGrpSpPr>
        <p:grpSpPr>
          <a:xfrm flipH="1">
            <a:off x="10300589" y="1443976"/>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5" name="Google Shape;1515;p33"/>
          <p:cNvGrpSpPr/>
          <p:nvPr/>
        </p:nvGrpSpPr>
        <p:grpSpPr>
          <a:xfrm flipH="1">
            <a:off x="3864676"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7" name="Google Shape;1527;p33"/>
          <p:cNvGrpSpPr/>
          <p:nvPr/>
        </p:nvGrpSpPr>
        <p:grpSpPr>
          <a:xfrm rot="615299" flipH="1">
            <a:off x="372557" y="1412122"/>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33"/>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3"/>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004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0" name="Google Shape;1570;p34"/>
          <p:cNvGrpSpPr/>
          <p:nvPr/>
        </p:nvGrpSpPr>
        <p:grpSpPr>
          <a:xfrm rot="-4477981" flipH="1">
            <a:off x="11187221"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8" name="Google Shape;1598;p34"/>
          <p:cNvGrpSpPr/>
          <p:nvPr/>
        </p:nvGrpSpPr>
        <p:grpSpPr>
          <a:xfrm rot="10800000" flipH="1">
            <a:off x="4932665"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3233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585" lvl="0" indent="-507987" rtl="0">
              <a:spcBef>
                <a:spcPts val="0"/>
              </a:spcBef>
              <a:spcAft>
                <a:spcPts val="0"/>
              </a:spcAft>
              <a:buClr>
                <a:schemeClr val="lt1"/>
              </a:buClr>
              <a:buSzPts val="2400"/>
              <a:buFont typeface="Work Sans"/>
              <a:buAutoNum type="arabicPeriod"/>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2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381087" y="270520"/>
            <a:ext cx="1831193" cy="1662664"/>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 name="Google Shape;209;p6"/>
          <p:cNvGrpSpPr/>
          <p:nvPr/>
        </p:nvGrpSpPr>
        <p:grpSpPr>
          <a:xfrm flipH="1">
            <a:off x="11040696" y="5276980"/>
            <a:ext cx="944459" cy="1638049"/>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 name="Google Shape;221;p6"/>
          <p:cNvGrpSpPr/>
          <p:nvPr/>
        </p:nvGrpSpPr>
        <p:grpSpPr>
          <a:xfrm flipH="1">
            <a:off x="175934" y="5946073"/>
            <a:ext cx="717137" cy="741144"/>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6"/>
          <p:cNvGrpSpPr/>
          <p:nvPr/>
        </p:nvGrpSpPr>
        <p:grpSpPr>
          <a:xfrm rot="-7204672" flipH="1">
            <a:off x="11267377" y="380868"/>
            <a:ext cx="717135" cy="364061"/>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861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0"/>
        <p:cNvGrpSpPr/>
        <p:nvPr/>
      </p:nvGrpSpPr>
      <p:grpSpPr>
        <a:xfrm>
          <a:off x="0" y="0"/>
          <a:ext cx="0" cy="0"/>
          <a:chOff x="0" y="0"/>
          <a:chExt cx="0" cy="0"/>
        </a:xfrm>
      </p:grpSpPr>
      <p:sp>
        <p:nvSpPr>
          <p:cNvPr id="241" name="Google Shape;241;p7"/>
          <p:cNvSpPr txBox="1">
            <a:spLocks noGrp="1"/>
          </p:cNvSpPr>
          <p:nvPr>
            <p:ph type="title"/>
          </p:nvPr>
        </p:nvSpPr>
        <p:spPr>
          <a:xfrm>
            <a:off x="1166933" y="2404267"/>
            <a:ext cx="4188800" cy="68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2" name="Google Shape;242;p7"/>
          <p:cNvSpPr txBox="1">
            <a:spLocks noGrp="1"/>
          </p:cNvSpPr>
          <p:nvPr>
            <p:ph type="subTitle" idx="1"/>
          </p:nvPr>
        </p:nvSpPr>
        <p:spPr>
          <a:xfrm>
            <a:off x="1166933" y="3168067"/>
            <a:ext cx="4259200" cy="17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latin typeface="Comfortaa"/>
                <a:ea typeface="Comfortaa"/>
                <a:cs typeface="Comfortaa"/>
                <a:sym typeface="Comfortaa"/>
              </a:defRPr>
            </a:lvl1pPr>
            <a:lvl2pPr lvl="1" rtl="0">
              <a:spcBef>
                <a:spcPts val="0"/>
              </a:spcBef>
              <a:spcAft>
                <a:spcPts val="0"/>
              </a:spcAft>
              <a:buNone/>
              <a:defRPr sz="2400">
                <a:solidFill>
                  <a:schemeClr val="dk1"/>
                </a:solidFill>
                <a:latin typeface="Comfortaa"/>
                <a:ea typeface="Comfortaa"/>
                <a:cs typeface="Comfortaa"/>
                <a:sym typeface="Comfortaa"/>
              </a:defRPr>
            </a:lvl2pPr>
            <a:lvl3pPr lvl="2" rtl="0">
              <a:spcBef>
                <a:spcPts val="0"/>
              </a:spcBef>
              <a:spcAft>
                <a:spcPts val="0"/>
              </a:spcAft>
              <a:buNone/>
              <a:defRPr sz="2400">
                <a:solidFill>
                  <a:schemeClr val="dk1"/>
                </a:solidFill>
                <a:latin typeface="Comfortaa"/>
                <a:ea typeface="Comfortaa"/>
                <a:cs typeface="Comfortaa"/>
                <a:sym typeface="Comfortaa"/>
              </a:defRPr>
            </a:lvl3pPr>
            <a:lvl4pPr lvl="3" rtl="0">
              <a:spcBef>
                <a:spcPts val="0"/>
              </a:spcBef>
              <a:spcAft>
                <a:spcPts val="0"/>
              </a:spcAft>
              <a:buNone/>
              <a:defRPr sz="2400">
                <a:solidFill>
                  <a:schemeClr val="dk1"/>
                </a:solidFill>
                <a:latin typeface="Comfortaa"/>
                <a:ea typeface="Comfortaa"/>
                <a:cs typeface="Comfortaa"/>
                <a:sym typeface="Comfortaa"/>
              </a:defRPr>
            </a:lvl4pPr>
            <a:lvl5pPr lvl="4" rtl="0">
              <a:spcBef>
                <a:spcPts val="0"/>
              </a:spcBef>
              <a:spcAft>
                <a:spcPts val="0"/>
              </a:spcAft>
              <a:buNone/>
              <a:defRPr sz="2400">
                <a:solidFill>
                  <a:schemeClr val="dk1"/>
                </a:solidFill>
                <a:latin typeface="Comfortaa"/>
                <a:ea typeface="Comfortaa"/>
                <a:cs typeface="Comfortaa"/>
                <a:sym typeface="Comfortaa"/>
              </a:defRPr>
            </a:lvl5pPr>
            <a:lvl6pPr lvl="5" rtl="0">
              <a:spcBef>
                <a:spcPts val="0"/>
              </a:spcBef>
              <a:spcAft>
                <a:spcPts val="0"/>
              </a:spcAft>
              <a:buNone/>
              <a:defRPr sz="2400">
                <a:solidFill>
                  <a:schemeClr val="dk1"/>
                </a:solidFill>
                <a:latin typeface="Comfortaa"/>
                <a:ea typeface="Comfortaa"/>
                <a:cs typeface="Comfortaa"/>
                <a:sym typeface="Comfortaa"/>
              </a:defRPr>
            </a:lvl6pPr>
            <a:lvl7pPr lvl="6" rtl="0">
              <a:spcBef>
                <a:spcPts val="0"/>
              </a:spcBef>
              <a:spcAft>
                <a:spcPts val="0"/>
              </a:spcAft>
              <a:buNone/>
              <a:defRPr sz="2400">
                <a:solidFill>
                  <a:schemeClr val="dk1"/>
                </a:solidFill>
                <a:latin typeface="Comfortaa"/>
                <a:ea typeface="Comfortaa"/>
                <a:cs typeface="Comfortaa"/>
                <a:sym typeface="Comfortaa"/>
              </a:defRPr>
            </a:lvl7pPr>
            <a:lvl8pPr lvl="7" rtl="0">
              <a:spcBef>
                <a:spcPts val="0"/>
              </a:spcBef>
              <a:spcAft>
                <a:spcPts val="0"/>
              </a:spcAft>
              <a:buNone/>
              <a:defRPr sz="2400">
                <a:solidFill>
                  <a:schemeClr val="dk1"/>
                </a:solidFill>
                <a:latin typeface="Comfortaa"/>
                <a:ea typeface="Comfortaa"/>
                <a:cs typeface="Comfortaa"/>
                <a:sym typeface="Comfortaa"/>
              </a:defRPr>
            </a:lvl8pPr>
            <a:lvl9pPr lvl="8" rtl="0">
              <a:spcBef>
                <a:spcPts val="0"/>
              </a:spcBef>
              <a:spcAft>
                <a:spcPts val="0"/>
              </a:spcAft>
              <a:buNone/>
              <a:defRPr sz="2400">
                <a:solidFill>
                  <a:schemeClr val="dk1"/>
                </a:solidFill>
                <a:latin typeface="Comfortaa"/>
                <a:ea typeface="Comfortaa"/>
                <a:cs typeface="Comfortaa"/>
                <a:sym typeface="Comfortaa"/>
              </a:defRPr>
            </a:lvl9pPr>
          </a:lstStyle>
          <a:p>
            <a:endParaRPr/>
          </a:p>
        </p:txBody>
      </p:sp>
      <p:grpSp>
        <p:nvGrpSpPr>
          <p:cNvPr id="243" name="Google Shape;243;p7"/>
          <p:cNvGrpSpPr/>
          <p:nvPr/>
        </p:nvGrpSpPr>
        <p:grpSpPr>
          <a:xfrm rot="-1253449" flipH="1">
            <a:off x="10553803" y="5089036"/>
            <a:ext cx="1366188" cy="1777425"/>
            <a:chOff x="4318023" y="4113296"/>
            <a:chExt cx="716422" cy="932073"/>
          </a:xfrm>
        </p:grpSpPr>
        <p:sp>
          <p:nvSpPr>
            <p:cNvPr id="244" name="Google Shape;244;p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7"/>
          <p:cNvGrpSpPr/>
          <p:nvPr/>
        </p:nvGrpSpPr>
        <p:grpSpPr>
          <a:xfrm>
            <a:off x="3304456" y="5092124"/>
            <a:ext cx="2085305" cy="1648435"/>
            <a:chOff x="855987" y="2204128"/>
            <a:chExt cx="1217483" cy="962421"/>
          </a:xfrm>
        </p:grpSpPr>
        <p:grpSp>
          <p:nvGrpSpPr>
            <p:cNvPr id="249" name="Google Shape;249;p7"/>
            <p:cNvGrpSpPr/>
            <p:nvPr/>
          </p:nvGrpSpPr>
          <p:grpSpPr>
            <a:xfrm>
              <a:off x="855987" y="2204128"/>
              <a:ext cx="1146639" cy="962421"/>
              <a:chOff x="958238" y="2157575"/>
              <a:chExt cx="1115191" cy="936025"/>
            </a:xfrm>
          </p:grpSpPr>
          <p:sp>
            <p:nvSpPr>
              <p:cNvPr id="250" name="Google Shape;250;p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6" name="Google Shape;256;p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7" name="Google Shape;257;p7"/>
          <p:cNvGrpSpPr/>
          <p:nvPr/>
        </p:nvGrpSpPr>
        <p:grpSpPr>
          <a:xfrm>
            <a:off x="-756643" y="-157657"/>
            <a:ext cx="3367777" cy="2147740"/>
            <a:chOff x="7239867" y="1514545"/>
            <a:chExt cx="2525833" cy="1610805"/>
          </a:xfrm>
        </p:grpSpPr>
        <p:grpSp>
          <p:nvGrpSpPr>
            <p:cNvPr id="258" name="Google Shape;258;p7"/>
            <p:cNvGrpSpPr/>
            <p:nvPr/>
          </p:nvGrpSpPr>
          <p:grpSpPr>
            <a:xfrm>
              <a:off x="7346663" y="1514545"/>
              <a:ext cx="2419037" cy="1551678"/>
              <a:chOff x="7410211" y="1555302"/>
              <a:chExt cx="2355440" cy="1510884"/>
            </a:xfrm>
          </p:grpSpPr>
          <p:grpSp>
            <p:nvGrpSpPr>
              <p:cNvPr id="259" name="Google Shape;259;p7"/>
              <p:cNvGrpSpPr/>
              <p:nvPr/>
            </p:nvGrpSpPr>
            <p:grpSpPr>
              <a:xfrm>
                <a:off x="7410211" y="1555302"/>
                <a:ext cx="2355440" cy="1510884"/>
                <a:chOff x="761258" y="2062480"/>
                <a:chExt cx="1646470" cy="1056119"/>
              </a:xfrm>
            </p:grpSpPr>
            <p:sp>
              <p:nvSpPr>
                <p:cNvPr id="260" name="Google Shape;260;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Google Shape;266;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8" name="Google Shape;268;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9" name="Google Shape;269;p7"/>
          <p:cNvGrpSpPr/>
          <p:nvPr/>
        </p:nvGrpSpPr>
        <p:grpSpPr>
          <a:xfrm>
            <a:off x="313025" y="5214949"/>
            <a:ext cx="932740" cy="1525628"/>
            <a:chOff x="6168935" y="2859502"/>
            <a:chExt cx="1408973" cy="2304574"/>
          </a:xfrm>
        </p:grpSpPr>
        <p:grpSp>
          <p:nvGrpSpPr>
            <p:cNvPr id="270" name="Google Shape;270;p7"/>
            <p:cNvGrpSpPr/>
            <p:nvPr/>
          </p:nvGrpSpPr>
          <p:grpSpPr>
            <a:xfrm>
              <a:off x="6168935" y="2859502"/>
              <a:ext cx="1408973" cy="2304574"/>
              <a:chOff x="-714598" y="3684851"/>
              <a:chExt cx="341453" cy="558441"/>
            </a:xfrm>
          </p:grpSpPr>
          <p:sp>
            <p:nvSpPr>
              <p:cNvPr id="271" name="Google Shape;271;p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2" name="Google Shape;282;p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283" name="Google Shape;283;p7"/>
          <p:cNvGrpSpPr/>
          <p:nvPr/>
        </p:nvGrpSpPr>
        <p:grpSpPr>
          <a:xfrm>
            <a:off x="10281791" y="195203"/>
            <a:ext cx="2767303" cy="1441992"/>
            <a:chOff x="7239867" y="1514545"/>
            <a:chExt cx="2525833" cy="1610805"/>
          </a:xfrm>
        </p:grpSpPr>
        <p:grpSp>
          <p:nvGrpSpPr>
            <p:cNvPr id="284" name="Google Shape;284;p7"/>
            <p:cNvGrpSpPr/>
            <p:nvPr/>
          </p:nvGrpSpPr>
          <p:grpSpPr>
            <a:xfrm>
              <a:off x="7346663" y="1514545"/>
              <a:ext cx="2419037" cy="1551678"/>
              <a:chOff x="7410211" y="1555302"/>
              <a:chExt cx="2355440" cy="1510884"/>
            </a:xfrm>
          </p:grpSpPr>
          <p:grpSp>
            <p:nvGrpSpPr>
              <p:cNvPr id="285" name="Google Shape;285;p7"/>
              <p:cNvGrpSpPr/>
              <p:nvPr/>
            </p:nvGrpSpPr>
            <p:grpSpPr>
              <a:xfrm>
                <a:off x="7410211" y="1555302"/>
                <a:ext cx="2355440" cy="1510884"/>
                <a:chOff x="761258" y="2062480"/>
                <a:chExt cx="1646470" cy="1056119"/>
              </a:xfrm>
            </p:grpSpPr>
            <p:sp>
              <p:nvSpPr>
                <p:cNvPr id="286" name="Google Shape;286;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2" name="Google Shape;292;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8164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2372200" y="1390433"/>
            <a:ext cx="7447600" cy="4240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3333"/>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grpSp>
        <p:nvGrpSpPr>
          <p:cNvPr id="297" name="Google Shape;297;p8"/>
          <p:cNvGrpSpPr/>
          <p:nvPr/>
        </p:nvGrpSpPr>
        <p:grpSpPr>
          <a:xfrm>
            <a:off x="-249464" y="3053047"/>
            <a:ext cx="2716935" cy="2147739"/>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8"/>
          <p:cNvGrpSpPr/>
          <p:nvPr/>
        </p:nvGrpSpPr>
        <p:grpSpPr>
          <a:xfrm>
            <a:off x="7360838" y="208364"/>
            <a:ext cx="2202244" cy="959963"/>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8"/>
          <p:cNvGrpSpPr/>
          <p:nvPr/>
        </p:nvGrpSpPr>
        <p:grpSpPr>
          <a:xfrm rot="8903269">
            <a:off x="-83157" y="163265"/>
            <a:ext cx="1467960" cy="1050163"/>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8"/>
          <p:cNvGrpSpPr/>
          <p:nvPr/>
        </p:nvGrpSpPr>
        <p:grpSpPr>
          <a:xfrm>
            <a:off x="9632090" y="2894827"/>
            <a:ext cx="3367777" cy="2147740"/>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4" name="Google Shape;334;p8"/>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8"/>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8"/>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8"/>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8"/>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8"/>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1" name="Google Shape;341;p8"/>
          <p:cNvGrpSpPr/>
          <p:nvPr/>
        </p:nvGrpSpPr>
        <p:grpSpPr>
          <a:xfrm rot="615299" flipH="1">
            <a:off x="1544957" y="378855"/>
            <a:ext cx="2202201" cy="1999527"/>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084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3"/>
        <p:cNvGrpSpPr/>
        <p:nvPr/>
      </p:nvGrpSpPr>
      <p:grpSpPr>
        <a:xfrm>
          <a:off x="0" y="0"/>
          <a:ext cx="0" cy="0"/>
          <a:chOff x="0" y="0"/>
          <a:chExt cx="0" cy="0"/>
        </a:xfrm>
      </p:grpSpPr>
      <p:sp>
        <p:nvSpPr>
          <p:cNvPr id="484" name="Google Shape;484;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060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3516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528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39"/>
        <p:cNvGrpSpPr/>
        <p:nvPr/>
      </p:nvGrpSpPr>
      <p:grpSpPr>
        <a:xfrm>
          <a:off x="0" y="0"/>
          <a:ext cx="0" cy="0"/>
          <a:chOff x="0" y="0"/>
          <a:chExt cx="0" cy="0"/>
        </a:xfrm>
      </p:grpSpPr>
      <p:sp>
        <p:nvSpPr>
          <p:cNvPr id="1240" name="Google Shape;1240;p28"/>
          <p:cNvSpPr txBox="1">
            <a:spLocks noGrp="1"/>
          </p:cNvSpPr>
          <p:nvPr>
            <p:ph type="title"/>
          </p:nvPr>
        </p:nvSpPr>
        <p:spPr>
          <a:xfrm>
            <a:off x="2372200" y="1593633"/>
            <a:ext cx="7447600" cy="2388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sp>
        <p:nvSpPr>
          <p:cNvPr id="1241" name="Google Shape;1241;p28"/>
          <p:cNvSpPr txBox="1">
            <a:spLocks noGrp="1"/>
          </p:cNvSpPr>
          <p:nvPr>
            <p:ph type="subTitle" idx="1"/>
          </p:nvPr>
        </p:nvSpPr>
        <p:spPr>
          <a:xfrm>
            <a:off x="2441400" y="3894467"/>
            <a:ext cx="7309200" cy="862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42" name="Google Shape;1242;p28"/>
          <p:cNvGrpSpPr/>
          <p:nvPr/>
        </p:nvGrpSpPr>
        <p:grpSpPr>
          <a:xfrm flipH="1">
            <a:off x="9983633" y="858743"/>
            <a:ext cx="2716935" cy="2147739"/>
            <a:chOff x="855987" y="2204128"/>
            <a:chExt cx="1217483" cy="962421"/>
          </a:xfrm>
        </p:grpSpPr>
        <p:grpSp>
          <p:nvGrpSpPr>
            <p:cNvPr id="1243" name="Google Shape;1243;p28"/>
            <p:cNvGrpSpPr/>
            <p:nvPr/>
          </p:nvGrpSpPr>
          <p:grpSpPr>
            <a:xfrm>
              <a:off x="855987" y="2204128"/>
              <a:ext cx="1146639" cy="962421"/>
              <a:chOff x="958238" y="2157575"/>
              <a:chExt cx="1115191" cy="936025"/>
            </a:xfrm>
          </p:grpSpPr>
          <p:sp>
            <p:nvSpPr>
              <p:cNvPr id="1244" name="Google Shape;1244;p2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50" name="Google Shape;1250;p2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1" name="Google Shape;1251;p28"/>
          <p:cNvGrpSpPr/>
          <p:nvPr/>
        </p:nvGrpSpPr>
        <p:grpSpPr>
          <a:xfrm flipH="1">
            <a:off x="59086" y="4371810"/>
            <a:ext cx="3367777" cy="2147740"/>
            <a:chOff x="7239867" y="1514545"/>
            <a:chExt cx="2525833" cy="1610805"/>
          </a:xfrm>
        </p:grpSpPr>
        <p:grpSp>
          <p:nvGrpSpPr>
            <p:cNvPr id="1252" name="Google Shape;1252;p28"/>
            <p:cNvGrpSpPr/>
            <p:nvPr/>
          </p:nvGrpSpPr>
          <p:grpSpPr>
            <a:xfrm>
              <a:off x="7346663" y="1514545"/>
              <a:ext cx="2419037" cy="1551678"/>
              <a:chOff x="7410211" y="1555302"/>
              <a:chExt cx="2355440" cy="1510884"/>
            </a:xfrm>
          </p:grpSpPr>
          <p:grpSp>
            <p:nvGrpSpPr>
              <p:cNvPr id="1253" name="Google Shape;1253;p28"/>
              <p:cNvGrpSpPr/>
              <p:nvPr/>
            </p:nvGrpSpPr>
            <p:grpSpPr>
              <a:xfrm>
                <a:off x="7410211" y="1555302"/>
                <a:ext cx="2355440" cy="1510884"/>
                <a:chOff x="761258" y="2062480"/>
                <a:chExt cx="1646470" cy="1056119"/>
              </a:xfrm>
            </p:grpSpPr>
            <p:sp>
              <p:nvSpPr>
                <p:cNvPr id="1254" name="Google Shape;1254;p2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0" name="Google Shape;1260;p2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2" name="Google Shape;1262;p2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3" name="Google Shape;1263;p28"/>
          <p:cNvGrpSpPr/>
          <p:nvPr/>
        </p:nvGrpSpPr>
        <p:grpSpPr>
          <a:xfrm flipH="1">
            <a:off x="497776" y="969404"/>
            <a:ext cx="2490408" cy="2261209"/>
            <a:chOff x="7844079" y="226728"/>
            <a:chExt cx="1373387" cy="1246991"/>
          </a:xfrm>
        </p:grpSpPr>
        <p:sp>
          <p:nvSpPr>
            <p:cNvPr id="1264" name="Google Shape;1264;p2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6" name="Google Shape;1276;p28"/>
          <p:cNvGrpSpPr/>
          <p:nvPr/>
        </p:nvGrpSpPr>
        <p:grpSpPr>
          <a:xfrm>
            <a:off x="10094901" y="4371799"/>
            <a:ext cx="1473259" cy="2555156"/>
            <a:chOff x="-1056319" y="1385262"/>
            <a:chExt cx="212940" cy="369285"/>
          </a:xfrm>
        </p:grpSpPr>
        <p:sp>
          <p:nvSpPr>
            <p:cNvPr id="1277" name="Google Shape;1277;p28"/>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8"/>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8"/>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8"/>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8"/>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8"/>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8"/>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4" name="Google Shape;1284;p28"/>
          <p:cNvGrpSpPr/>
          <p:nvPr/>
        </p:nvGrpSpPr>
        <p:grpSpPr>
          <a:xfrm flipH="1">
            <a:off x="-65949" y="107005"/>
            <a:ext cx="1201733" cy="862401"/>
            <a:chOff x="6102329" y="3283426"/>
            <a:chExt cx="654776" cy="469888"/>
          </a:xfrm>
        </p:grpSpPr>
        <p:sp>
          <p:nvSpPr>
            <p:cNvPr id="1285" name="Google Shape;1285;p28"/>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8"/>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8"/>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8"/>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8"/>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8"/>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8"/>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8"/>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8"/>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8"/>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8"/>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6" name="Google Shape;1296;p28"/>
          <p:cNvGrpSpPr/>
          <p:nvPr/>
        </p:nvGrpSpPr>
        <p:grpSpPr>
          <a:xfrm>
            <a:off x="4855578" y="221292"/>
            <a:ext cx="2480828" cy="1081397"/>
            <a:chOff x="3965010" y="571479"/>
            <a:chExt cx="1651683" cy="719972"/>
          </a:xfrm>
        </p:grpSpPr>
        <p:grpSp>
          <p:nvGrpSpPr>
            <p:cNvPr id="1297" name="Google Shape;1297;p28"/>
            <p:cNvGrpSpPr/>
            <p:nvPr/>
          </p:nvGrpSpPr>
          <p:grpSpPr>
            <a:xfrm>
              <a:off x="3965010" y="571479"/>
              <a:ext cx="1446820" cy="719972"/>
              <a:chOff x="3953250" y="571500"/>
              <a:chExt cx="1383325" cy="766825"/>
            </a:xfrm>
          </p:grpSpPr>
          <p:grpSp>
            <p:nvGrpSpPr>
              <p:cNvPr id="1298" name="Google Shape;1298;p28"/>
              <p:cNvGrpSpPr/>
              <p:nvPr/>
            </p:nvGrpSpPr>
            <p:grpSpPr>
              <a:xfrm>
                <a:off x="3953250" y="571500"/>
                <a:ext cx="1383166" cy="669650"/>
                <a:chOff x="897088" y="2374675"/>
                <a:chExt cx="1383166" cy="669650"/>
              </a:xfrm>
            </p:grpSpPr>
            <p:sp>
              <p:nvSpPr>
                <p:cNvPr id="1299" name="Google Shape;1299;p2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3" name="Google Shape;1303;p2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4" name="Google Shape;1304;p2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5167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1767" y="1548033"/>
            <a:ext cx="10173600"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extLst>
      <p:ext uri="{BB962C8B-B14F-4D97-AF65-F5344CB8AC3E}">
        <p14:creationId xmlns:p14="http://schemas.microsoft.com/office/powerpoint/2010/main" val="234797558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671" r:id="rId6"/>
    <p:sldLayoutId id="2147483672" r:id="rId7"/>
    <p:sldLayoutId id="2147483683" r:id="rId8"/>
    <p:sldLayoutId id="2147483687"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24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idx="4294967295"/>
          </p:nvPr>
        </p:nvSpPr>
        <p:spPr>
          <a:xfrm>
            <a:off x="4192749" y="728372"/>
            <a:ext cx="4152966" cy="518094"/>
          </a:xfrm>
        </p:spPr>
        <p:txBody>
          <a:bodyPr spcFirstLastPara="1" wrap="square" lIns="121900" tIns="121900" rIns="121900" bIns="121900" anchor="t" anchorCtr="0">
            <a:noAutofit/>
          </a:bodyPr>
          <a:lstStyle/>
          <a:p>
            <a:r>
              <a:rPr lang="en-US" b="1" dirty="0">
                <a:solidFill>
                  <a:srgbClr val="0000FF"/>
                </a:solidFill>
                <a:latin typeface="+mj-lt"/>
              </a:rPr>
              <a:t>KẾT LUẬN</a:t>
            </a:r>
          </a:p>
        </p:txBody>
      </p:sp>
      <p:grpSp>
        <p:nvGrpSpPr>
          <p:cNvPr id="4" name="Group 3">
            <a:extLst>
              <a:ext uri="{FF2B5EF4-FFF2-40B4-BE49-F238E27FC236}">
                <a16:creationId xmlns:a16="http://schemas.microsoft.com/office/drawing/2014/main" id="{E75EED99-7327-4C23-AE19-0C0F4FCA834B}"/>
              </a:ext>
            </a:extLst>
          </p:cNvPr>
          <p:cNvGrpSpPr/>
          <p:nvPr/>
        </p:nvGrpSpPr>
        <p:grpSpPr>
          <a:xfrm>
            <a:off x="1868137" y="1811867"/>
            <a:ext cx="8554934" cy="4317761"/>
            <a:chOff x="1868137" y="1811867"/>
            <a:chExt cx="8930492" cy="4458304"/>
          </a:xfrm>
        </p:grpSpPr>
        <p:sp>
          <p:nvSpPr>
            <p:cNvPr id="2626" name="Google Shape;2626;p60"/>
            <p:cNvSpPr/>
            <p:nvPr/>
          </p:nvSpPr>
          <p:spPr>
            <a:xfrm>
              <a:off x="1868137" y="1811867"/>
              <a:ext cx="8930492" cy="4458304"/>
            </a:xfrm>
            <a:prstGeom prst="roundRect">
              <a:avLst>
                <a:gd name="adj" fmla="val 6328"/>
              </a:avLst>
            </a:prstGeom>
            <a:solidFill>
              <a:srgbClr val="FF00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0"/>
            <p:cNvSpPr/>
            <p:nvPr/>
          </p:nvSpPr>
          <p:spPr>
            <a:xfrm>
              <a:off x="2195583" y="2050905"/>
              <a:ext cx="8275600" cy="3908000"/>
            </a:xfrm>
            <a:prstGeom prst="roundRect">
              <a:avLst>
                <a:gd name="adj" fmla="val 6328"/>
              </a:avLst>
            </a:prstGeom>
            <a:solidFill>
              <a:srgbClr val="FF0066"/>
            </a:solidFill>
            <a:ln w="5715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p:cNvSpPr/>
          <p:nvPr/>
        </p:nvSpPr>
        <p:spPr>
          <a:xfrm>
            <a:off x="2363291" y="2285582"/>
            <a:ext cx="7491910" cy="3693319"/>
          </a:xfrm>
          <a:prstGeom prst="rect">
            <a:avLst/>
          </a:prstGeom>
        </p:spPr>
        <p:txBody>
          <a:bodyPr wrap="square">
            <a:spAutoFit/>
          </a:bodyPr>
          <a:lstStyle/>
          <a:p>
            <a:pPr algn="just" defTabSz="914377">
              <a:defRPr/>
            </a:pPr>
            <a:r>
              <a:rPr lang="en-US" sz="2400" b="1">
                <a:solidFill>
                  <a:schemeClr val="bg1"/>
                </a:solidFill>
                <a:latin typeface="#9Slide05 SantElia Script Light" panose="03010300040707000504" pitchFamily="66" charset="0"/>
                <a:cs typeface="iCiel Cucho" pitchFamily="50" charset="0"/>
              </a:rPr>
              <a:t>	</a:t>
            </a:r>
            <a:r>
              <a:rPr lang="vi-VN" sz="2400" b="1">
                <a:solidFill>
                  <a:schemeClr val="bg1"/>
                </a:solidFill>
                <a:latin typeface="#9Slide05 SantElia Script Light" panose="03010300040707000504" pitchFamily="66" charset="0"/>
                <a:cs typeface="iCiel Cucho" pitchFamily="50" charset="0"/>
              </a:rPr>
              <a:t>Nếu </a:t>
            </a:r>
            <a:r>
              <a:rPr lang="vi-VN" sz="2400" b="1" dirty="0">
                <a:solidFill>
                  <a:schemeClr val="bg1"/>
                </a:solidFill>
                <a:latin typeface="#9Slide05 SantElia Script Light" panose="03010300040707000504" pitchFamily="66" charset="0"/>
                <a:cs typeface="iCiel Cucho" pitchFamily="50" charset="0"/>
              </a:rPr>
              <a:t>nhà cửa luôn gọn gàng và không phải tìm đồ dùng cá nhân khi cần, chúng ta tiết kiệm được thời gian. Nếu không cất đồ dùng ngăn nắp sau khi sử dụng, chúng ta sẽ </a:t>
            </a:r>
            <a:r>
              <a:rPr lang="en-US" sz="2400" b="1" dirty="0">
                <a:solidFill>
                  <a:schemeClr val="bg1"/>
                </a:solidFill>
                <a:latin typeface="#9Slide05 SantElia Script Light" panose="03010300040707000504" pitchFamily="66" charset="0"/>
                <a:cs typeface="iCiel Cucho" pitchFamily="50" charset="0"/>
              </a:rPr>
              <a:t> </a:t>
            </a:r>
            <a:r>
              <a:rPr lang="vi-VN" sz="2400" b="1" dirty="0">
                <a:solidFill>
                  <a:schemeClr val="bg1"/>
                </a:solidFill>
                <a:latin typeface="#9Slide05 SantElia Script Light" panose="03010300040707000504" pitchFamily="66" charset="0"/>
                <a:cs typeface="iCiel Cucho" pitchFamily="50" charset="0"/>
              </a:rPr>
              <a:t>luôn nhầm lẫn, mất thời gian đi tìm đồ đạc, hay bị đi muộn. Nếu nhà cửa luôn gọn gàng và không phải tìm đồ dùng cá nhân khi cần, chúng </a:t>
            </a:r>
            <a:r>
              <a:rPr lang="en-US" sz="2400" b="1" dirty="0">
                <a:solidFill>
                  <a:schemeClr val="bg1"/>
                </a:solidFill>
                <a:latin typeface="#9Slide05 SantElia Script Light" panose="03010300040707000504" pitchFamily="66" charset="0"/>
                <a:cs typeface="iCiel Cucho" pitchFamily="50" charset="0"/>
              </a:rPr>
              <a:t> </a:t>
            </a:r>
            <a:r>
              <a:rPr lang="vi-VN" sz="2400" b="1" dirty="0">
                <a:solidFill>
                  <a:schemeClr val="bg1"/>
                </a:solidFill>
                <a:latin typeface="#9Slide05 SantElia Script Light" panose="03010300040707000504" pitchFamily="66" charset="0"/>
                <a:cs typeface="iCiel Cucho" pitchFamily="50" charset="0"/>
              </a:rPr>
              <a:t>ta tiết kiệm được thời gian. Nếu không cất đồ dùng ngăn nắp sau khi sử dụng, chúng ta sẽ </a:t>
            </a:r>
            <a:r>
              <a:rPr lang="en-US" sz="2400" b="1" dirty="0">
                <a:solidFill>
                  <a:schemeClr val="bg1"/>
                </a:solidFill>
                <a:latin typeface="#9Slide05 SantElia Script Light" panose="03010300040707000504" pitchFamily="66" charset="0"/>
                <a:cs typeface="iCiel Cucho" pitchFamily="50" charset="0"/>
              </a:rPr>
              <a:t> </a:t>
            </a:r>
            <a:r>
              <a:rPr lang="vi-VN" sz="2400" b="1" dirty="0">
                <a:solidFill>
                  <a:schemeClr val="bg1"/>
                </a:solidFill>
                <a:latin typeface="#9Slide05 SantElia Script Light" panose="03010300040707000504" pitchFamily="66" charset="0"/>
                <a:cs typeface="iCiel Cucho" pitchFamily="50" charset="0"/>
              </a:rPr>
              <a:t>luôn nhầm lẫn, mất thời gian đi tìm đồ đạc, hay bị đi muộn.</a:t>
            </a:r>
            <a:endParaRPr lang="en-US" sz="2400" b="1" dirty="0">
              <a:solidFill>
                <a:schemeClr val="bg1"/>
              </a:solidFill>
              <a:latin typeface="#9Slide05 SantElia Script Light" panose="03010300040707000504" pitchFamily="66" charset="0"/>
              <a:cs typeface="iCiel Cucho" pitchFamily="50" charset="0"/>
            </a:endParaRPr>
          </a:p>
          <a:p>
            <a:pPr lvl="0" algn="ctr" defTabSz="914377">
              <a:defRPr/>
            </a:pPr>
            <a:endParaRPr lang="en-US" b="1" dirty="0">
              <a:solidFill>
                <a:schemeClr val="bg1"/>
              </a:solidFill>
              <a:latin typeface="Calibri" panose="020F0502020204030204"/>
              <a:cs typeface="iCiel Cucho" pitchFamily="50" charset="0"/>
            </a:endParaRPr>
          </a:p>
        </p:txBody>
      </p:sp>
      <p:pic>
        <p:nvPicPr>
          <p:cNvPr id="6" name="Picture 5">
            <a:extLst>
              <a:ext uri="{FF2B5EF4-FFF2-40B4-BE49-F238E27FC236}">
                <a16:creationId xmlns:a16="http://schemas.microsoft.com/office/drawing/2014/main" id="{4C21AEFC-DB97-496D-8C04-260358356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02279" cy="2670658"/>
          </a:xfrm>
          <a:prstGeom prst="rect">
            <a:avLst/>
          </a:prstGeom>
        </p:spPr>
      </p:pic>
    </p:spTree>
    <p:extLst>
      <p:ext uri="{BB962C8B-B14F-4D97-AF65-F5344CB8AC3E}">
        <p14:creationId xmlns:p14="http://schemas.microsoft.com/office/powerpoint/2010/main" val="195391602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21" name="y2meta.com - Hướng dẫn các bé mầm non gấp quần áo - Phương pháp Montessori - Góc thực hành cuộc sống">
            <a:hlinkClick r:id="" action="ppaction://media"/>
          </p:cNvPr>
          <p:cNvPicPr>
            <a:picLocks noChangeAspect="1"/>
          </p:cNvPicPr>
          <p:nvPr>
            <a:videoFile r:link="rId1"/>
            <p:extLst>
              <p:ext uri="{DAA4B4D4-6D71-4841-9C94-3DE7FCFB9230}">
                <p14:media xmlns:p14="http://schemas.microsoft.com/office/powerpoint/2010/main" r:embed="rId2">
                  <p14:trim st="1436"/>
                </p14:media>
              </p:ext>
            </p:extLst>
          </p:nvPr>
        </p:nvPicPr>
        <p:blipFill>
          <a:blip r:embed="rId5"/>
          <a:stretch>
            <a:fillRect/>
          </a:stretch>
        </p:blipFill>
        <p:spPr>
          <a:xfrm>
            <a:off x="313509" y="1001758"/>
            <a:ext cx="11495314" cy="5856242"/>
          </a:xfrm>
          <a:prstGeom prst="rect">
            <a:avLst/>
          </a:prstGeom>
        </p:spPr>
      </p:pic>
      <p:sp>
        <p:nvSpPr>
          <p:cNvPr id="59" name="Google Shape;2624;p60"/>
          <p:cNvSpPr txBox="1">
            <a:spLocks noGrp="1"/>
          </p:cNvSpPr>
          <p:nvPr>
            <p:ph type="title" idx="4294967295"/>
          </p:nvPr>
        </p:nvSpPr>
        <p:spPr>
          <a:xfrm>
            <a:off x="1161143" y="140017"/>
            <a:ext cx="7277100" cy="862013"/>
          </a:xfrm>
          <a:prstGeom prst="rect">
            <a:avLst/>
          </a:prstGeom>
        </p:spPr>
        <p:txBody>
          <a:bodyPr spcFirstLastPara="1" wrap="square" lIns="121900" tIns="121900" rIns="121900" bIns="121900" anchor="t" anchorCtr="0">
            <a:noAutofit/>
          </a:bodyPr>
          <a:lstStyle/>
          <a:p>
            <a:pPr algn="l"/>
            <a:r>
              <a:rPr lang="en-US" sz="2800" b="1" dirty="0">
                <a:solidFill>
                  <a:srgbClr val="FF0000"/>
                </a:solidFill>
                <a:latin typeface="+mj-lt"/>
              </a:rPr>
              <a:t>THỰC HÀNH GẤP QUẦN ÁO</a:t>
            </a:r>
          </a:p>
        </p:txBody>
      </p:sp>
      <p:pic>
        <p:nvPicPr>
          <p:cNvPr id="5" name="Picture 4">
            <a:extLst>
              <a:ext uri="{FF2B5EF4-FFF2-40B4-BE49-F238E27FC236}">
                <a16:creationId xmlns:a16="http://schemas.microsoft.com/office/drawing/2014/main" id="{53E47521-9104-4063-88FC-E5B654775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53" y="-220122"/>
            <a:ext cx="1328796" cy="1221880"/>
          </a:xfrm>
          <a:prstGeom prst="rect">
            <a:avLst/>
          </a:prstGeom>
        </p:spPr>
      </p:pic>
    </p:spTree>
    <p:extLst>
      <p:ext uri="{BB962C8B-B14F-4D97-AF65-F5344CB8AC3E}">
        <p14:creationId xmlns:p14="http://schemas.microsoft.com/office/powerpoint/2010/main" val="26190776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2624;p60"/>
          <p:cNvSpPr txBox="1">
            <a:spLocks noGrp="1"/>
          </p:cNvSpPr>
          <p:nvPr>
            <p:ph type="title" idx="4294967295"/>
          </p:nvPr>
        </p:nvSpPr>
        <p:spPr>
          <a:xfrm>
            <a:off x="1124539" y="830262"/>
            <a:ext cx="10603004" cy="534988"/>
          </a:xfrm>
        </p:spPr>
        <p:txBody>
          <a:bodyPr spcFirstLastPara="1" wrap="square" lIns="121900" tIns="121900" rIns="121900" bIns="121900" anchor="t" anchorCtr="0">
            <a:noAutofit/>
          </a:bodyPr>
          <a:lstStyle/>
          <a:p>
            <a:r>
              <a:rPr lang="en-US" sz="2800">
                <a:solidFill>
                  <a:srgbClr val="FF0000"/>
                </a:solidFill>
                <a:latin typeface="+mj-lt"/>
              </a:rPr>
              <a:t>Sắp xếp tủ quần áo của em và của gia đình cho thật gọn gàng</a:t>
            </a:r>
            <a:endParaRPr lang="en-US" sz="2800" dirty="0">
              <a:solidFill>
                <a:srgbClr val="FF0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7" y="2162356"/>
            <a:ext cx="9692640" cy="4333693"/>
          </a:xfrm>
          <a:prstGeom prst="rect">
            <a:avLst/>
          </a:prstGeom>
          <a:ln>
            <a:noFill/>
          </a:ln>
          <a:effectLst>
            <a:softEdge rad="112500"/>
          </a:effectLst>
        </p:spPr>
      </p:pic>
      <p:sp>
        <p:nvSpPr>
          <p:cNvPr id="23" name="Google Shape;1669;p40">
            <a:extLst>
              <a:ext uri="{FF2B5EF4-FFF2-40B4-BE49-F238E27FC236}">
                <a16:creationId xmlns:a16="http://schemas.microsoft.com/office/drawing/2014/main" id="{095FC845-F84F-4AB0-AA7C-D52B4A850BE2}"/>
              </a:ext>
            </a:extLst>
          </p:cNvPr>
          <p:cNvSpPr txBox="1">
            <a:spLocks/>
          </p:cNvSpPr>
          <p:nvPr/>
        </p:nvSpPr>
        <p:spPr>
          <a:xfrm>
            <a:off x="2297702" y="171450"/>
            <a:ext cx="7448550" cy="5349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r>
              <a:rPr lang="en-US" sz="2800" kern="0">
                <a:solidFill>
                  <a:srgbClr val="0000FF"/>
                </a:solidFill>
                <a:latin typeface="+mj-lt"/>
              </a:rPr>
              <a:t>HOẠT ĐỘNG VỀ NHÀ</a:t>
            </a:r>
            <a:endParaRPr lang="en-US" sz="2800" kern="0" dirty="0">
              <a:solidFill>
                <a:srgbClr val="0000FF"/>
              </a:solidFill>
              <a:latin typeface="+mj-lt"/>
            </a:endParaRPr>
          </a:p>
        </p:txBody>
      </p:sp>
    </p:spTree>
    <p:extLst>
      <p:ext uri="{BB962C8B-B14F-4D97-AF65-F5344CB8AC3E}">
        <p14:creationId xmlns:p14="http://schemas.microsoft.com/office/powerpoint/2010/main" val="37217886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2072"/>
        <p:cNvGrpSpPr/>
        <p:nvPr/>
      </p:nvGrpSpPr>
      <p:grpSpPr>
        <a:xfrm>
          <a:off x="0" y="0"/>
          <a:ext cx="0" cy="0"/>
          <a:chOff x="0" y="0"/>
          <a:chExt cx="0" cy="0"/>
        </a:xfrm>
      </p:grpSpPr>
    </p:spTree>
    <p:extLst>
      <p:ext uri="{BB962C8B-B14F-4D97-AF65-F5344CB8AC3E}">
        <p14:creationId xmlns:p14="http://schemas.microsoft.com/office/powerpoint/2010/main" val="32677174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614"/>
        <p:cNvGrpSpPr/>
        <p:nvPr/>
      </p:nvGrpSpPr>
      <p:grpSpPr>
        <a:xfrm>
          <a:off x="0" y="0"/>
          <a:ext cx="0" cy="0"/>
          <a:chOff x="0" y="0"/>
          <a:chExt cx="0" cy="0"/>
        </a:xfrm>
      </p:grpSpPr>
      <p:sp>
        <p:nvSpPr>
          <p:cNvPr id="1615" name="Google Shape;1615;p37"/>
          <p:cNvSpPr txBox="1">
            <a:spLocks noGrp="1"/>
          </p:cNvSpPr>
          <p:nvPr>
            <p:ph type="subTitle" idx="4294967295"/>
          </p:nvPr>
        </p:nvSpPr>
        <p:spPr>
          <a:xfrm>
            <a:off x="3197679" y="1327603"/>
            <a:ext cx="6000750" cy="590550"/>
          </a:xfrm>
        </p:spPr>
        <p:txBody>
          <a:bodyPr spcFirstLastPara="1" wrap="square" lIns="121900" tIns="121900" rIns="121900" bIns="121900" anchor="t" anchorCtr="0">
            <a:noAutofit/>
          </a:bodyPr>
          <a:lstStyle/>
          <a:p>
            <a:pPr marL="139700" indent="0">
              <a:buNone/>
            </a:pPr>
            <a:r>
              <a:rPr lang="en-US" sz="3600" b="1" dirty="0">
                <a:solidFill>
                  <a:schemeClr val="bg1"/>
                </a:solidFill>
                <a:latin typeface="+mn-lt"/>
              </a:rPr>
              <a:t>Chủ đề 2: Rèn nếp sống</a:t>
            </a:r>
          </a:p>
        </p:txBody>
      </p:sp>
      <p:sp>
        <p:nvSpPr>
          <p:cNvPr id="1616" name="Google Shape;1616;p37"/>
          <p:cNvSpPr txBox="1">
            <a:spLocks noGrp="1"/>
          </p:cNvSpPr>
          <p:nvPr>
            <p:ph type="title" idx="4294967295"/>
          </p:nvPr>
        </p:nvSpPr>
        <p:spPr>
          <a:xfrm>
            <a:off x="2191658" y="2268311"/>
            <a:ext cx="7442200" cy="1795690"/>
          </a:xfrm>
        </p:spPr>
        <p:txBody>
          <a:bodyPr spcFirstLastPara="1" wrap="square" lIns="121900" tIns="121900" rIns="121900" bIns="121900" anchor="t" anchorCtr="0">
            <a:noAutofit/>
          </a:bodyPr>
          <a:lstStyle/>
          <a:p>
            <a:r>
              <a:rPr lang="en" sz="3600" b="1" dirty="0">
                <a:solidFill>
                  <a:schemeClr val="bg1"/>
                </a:solidFill>
                <a:latin typeface="+mn-lt"/>
              </a:rPr>
              <a:t>Bài 7:</a:t>
            </a:r>
            <a:br>
              <a:rPr lang="en" sz="3600" b="1" dirty="0">
                <a:solidFill>
                  <a:schemeClr val="bg1"/>
                </a:solidFill>
                <a:latin typeface="+mn-lt"/>
              </a:rPr>
            </a:br>
            <a:r>
              <a:rPr lang="en-US" sz="3600" b="1" dirty="0">
                <a:solidFill>
                  <a:schemeClr val="bg1"/>
                </a:solidFill>
                <a:latin typeface="+mn-lt"/>
              </a:rPr>
              <a:t>GỌN GÀNG NGĂN NẮP</a:t>
            </a:r>
          </a:p>
        </p:txBody>
      </p:sp>
    </p:spTree>
    <p:extLst>
      <p:ext uri="{BB962C8B-B14F-4D97-AF65-F5344CB8AC3E}">
        <p14:creationId xmlns:p14="http://schemas.microsoft.com/office/powerpoint/2010/main" val="3748311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pic>
        <p:nvPicPr>
          <p:cNvPr id="8" name="Picture 7">
            <a:extLst>
              <a:ext uri="{FF2B5EF4-FFF2-40B4-BE49-F238E27FC236}">
                <a16:creationId xmlns:a16="http://schemas.microsoft.com/office/drawing/2014/main" id="{B80A7AB4-4ABE-4340-A0A2-81BB51662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 y="174172"/>
            <a:ext cx="11817351" cy="6509656"/>
          </a:xfrm>
          <a:prstGeom prst="rect">
            <a:avLst/>
          </a:prstGeom>
        </p:spPr>
      </p:pic>
      <p:sp>
        <p:nvSpPr>
          <p:cNvPr id="1669" name="Google Shape;1669;p40"/>
          <p:cNvSpPr txBox="1">
            <a:spLocks noGrp="1"/>
          </p:cNvSpPr>
          <p:nvPr>
            <p:ph type="title" idx="4294967295"/>
          </p:nvPr>
        </p:nvSpPr>
        <p:spPr>
          <a:xfrm>
            <a:off x="891268" y="305593"/>
            <a:ext cx="2960914" cy="771979"/>
          </a:xfrm>
        </p:spPr>
        <p:txBody>
          <a:bodyPr spcFirstLastPara="1" wrap="square" lIns="121900" tIns="121900" rIns="121900" bIns="121900" anchor="t" anchorCtr="0">
            <a:noAutofit/>
          </a:bodyPr>
          <a:lstStyle/>
          <a:p>
            <a:r>
              <a:rPr lang="en-US" b="1" dirty="0">
                <a:solidFill>
                  <a:srgbClr val="FFFF00"/>
                </a:solidFill>
              </a:rPr>
              <a:t>KHỞI ĐỘNG</a:t>
            </a:r>
          </a:p>
        </p:txBody>
      </p:sp>
      <p:sp>
        <p:nvSpPr>
          <p:cNvPr id="5" name="Google Shape;1669;p40">
            <a:extLst>
              <a:ext uri="{FF2B5EF4-FFF2-40B4-BE49-F238E27FC236}">
                <a16:creationId xmlns:a16="http://schemas.microsoft.com/office/drawing/2014/main" id="{B9D5A7D0-F41C-4518-BDAC-AF122E0AC167}"/>
              </a:ext>
            </a:extLst>
          </p:cNvPr>
          <p:cNvSpPr txBox="1">
            <a:spLocks/>
          </p:cNvSpPr>
          <p:nvPr/>
        </p:nvSpPr>
        <p:spPr>
          <a:xfrm>
            <a:off x="2389187" y="3701143"/>
            <a:ext cx="7448550" cy="238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3500"/>
              <a:buFont typeface="Vibur"/>
              <a:buNone/>
              <a:defRPr sz="3500" b="0" i="0" u="none" strike="noStrike" cap="none">
                <a:solidFill>
                  <a:schemeClr val="dk1"/>
                </a:solidFill>
                <a:latin typeface="Vibur"/>
                <a:ea typeface="Vibur"/>
                <a:cs typeface="Vibur"/>
                <a:sym typeface="Vibur"/>
              </a:defRPr>
            </a:lvl9pPr>
          </a:lstStyle>
          <a:p>
            <a:r>
              <a:rPr lang="en-US" kern="0"/>
              <a:t>Trò Chơi:</a:t>
            </a:r>
            <a:br>
              <a:rPr lang="en-US" kern="0"/>
            </a:br>
            <a:r>
              <a:rPr lang="en-US" kern="0"/>
              <a:t>Xếp đồ dùng vào hộp</a:t>
            </a:r>
            <a:endParaRPr lang="en-US" kern="0" dirty="0"/>
          </a:p>
        </p:txBody>
      </p:sp>
      <p:pic>
        <p:nvPicPr>
          <p:cNvPr id="6" name="Picture 5">
            <a:extLst>
              <a:ext uri="{FF2B5EF4-FFF2-40B4-BE49-F238E27FC236}">
                <a16:creationId xmlns:a16="http://schemas.microsoft.com/office/drawing/2014/main" id="{84CFDF49-EAF4-4C47-AAA5-A0DA3992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62" y="174172"/>
            <a:ext cx="1034823" cy="1034823"/>
          </a:xfrm>
          <a:prstGeom prst="rect">
            <a:avLst/>
          </a:prstGeom>
        </p:spPr>
      </p:pic>
    </p:spTree>
    <p:extLst>
      <p:ext uri="{BB962C8B-B14F-4D97-AF65-F5344CB8AC3E}">
        <p14:creationId xmlns:p14="http://schemas.microsoft.com/office/powerpoint/2010/main" val="4562971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afterEffect">
                                  <p:stCondLst>
                                    <p:cond delay="0"/>
                                  </p:stCondLst>
                                  <p:childTnLst>
                                    <p:animClr clrSpc="rgb" dir="cw">
                                      <p:cBhvr override="childStyle">
                                        <p:cTn id="6" dur="1000" fill="hold"/>
                                        <p:tgtEl>
                                          <p:spTgt spid="1669"/>
                                        </p:tgtEl>
                                        <p:attrNameLst>
                                          <p:attrName>style.color</p:attrName>
                                        </p:attrNameLst>
                                      </p:cBhvr>
                                      <p:to>
                                        <a:srgbClr val="26262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275" t="18943" r="23420" b="14097"/>
          <a:stretch/>
        </p:blipFill>
        <p:spPr>
          <a:xfrm>
            <a:off x="1449976" y="4167051"/>
            <a:ext cx="2547258" cy="2794910"/>
          </a:xfrm>
          <a:prstGeom prst="rect">
            <a:avLst/>
          </a:prstGeom>
        </p:spPr>
      </p:pic>
      <p:pic>
        <p:nvPicPr>
          <p:cNvPr id="8" name="Picture 7"/>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23275" t="18943" r="23420" b="14097"/>
          <a:stretch/>
        </p:blipFill>
        <p:spPr>
          <a:xfrm>
            <a:off x="4728753" y="4167051"/>
            <a:ext cx="2547258" cy="2794910"/>
          </a:xfrm>
          <a:prstGeom prst="rect">
            <a:avLst/>
          </a:prstGeom>
        </p:spPr>
      </p:pic>
      <p:pic>
        <p:nvPicPr>
          <p:cNvPr id="9" name="Picture 8"/>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23275" t="18943" r="23420" b="14097"/>
          <a:stretch/>
        </p:blipFill>
        <p:spPr>
          <a:xfrm>
            <a:off x="8007530" y="4167051"/>
            <a:ext cx="2547258" cy="2794910"/>
          </a:xfrm>
          <a:prstGeom prst="rect">
            <a:avLst/>
          </a:prstGeom>
        </p:spPr>
      </p:pic>
      <p:sp>
        <p:nvSpPr>
          <p:cNvPr id="5" name="TextBox 4"/>
          <p:cNvSpPr txBox="1"/>
          <p:nvPr/>
        </p:nvSpPr>
        <p:spPr>
          <a:xfrm rot="422786">
            <a:off x="1946364"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TRANG PHỤC</a:t>
            </a:r>
          </a:p>
        </p:txBody>
      </p:sp>
      <p:sp>
        <p:nvSpPr>
          <p:cNvPr id="11" name="TextBox 10"/>
          <p:cNvSpPr txBox="1"/>
          <p:nvPr/>
        </p:nvSpPr>
        <p:spPr>
          <a:xfrm rot="422786">
            <a:off x="5238205" y="5081015"/>
            <a:ext cx="1293223" cy="1569660"/>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VỆ SINH CÁ NHÂN</a:t>
            </a:r>
          </a:p>
        </p:txBody>
      </p:sp>
      <p:sp>
        <p:nvSpPr>
          <p:cNvPr id="12" name="TextBox 11"/>
          <p:cNvSpPr txBox="1"/>
          <p:nvPr/>
        </p:nvSpPr>
        <p:spPr>
          <a:xfrm rot="422786">
            <a:off x="8516980"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CHƠI</a:t>
            </a: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171" b="35078" l="27482" r="68085">
                        <a14:foregroundMark x1="30851" y1="23256" x2="29965" y2="26744"/>
                        <a14:foregroundMark x1="33333" y1="18023" x2="34220" y2="20930"/>
                        <a14:foregroundMark x1="41135" y1="13953" x2="48936" y2="12597"/>
                        <a14:foregroundMark x1="34574" y1="17636" x2="35816" y2="19767"/>
                        <a14:foregroundMark x1="32270" y1="18023" x2="32270" y2="18023"/>
                        <a14:foregroundMark x1="33333" y1="17442" x2="36170" y2="18217"/>
                        <a14:foregroundMark x1="54255" y1="21124" x2="62411" y2="30426"/>
                        <a14:foregroundMark x1="55674" y1="31977" x2="57447" y2="27713"/>
                        <a14:foregroundMark x1="50532" y1="28682" x2="51241" y2="28295"/>
                        <a14:foregroundMark x1="43972" y1="31008" x2="44681" y2="31783"/>
                        <a14:foregroundMark x1="35993" y1="31202" x2="35993" y2="31202"/>
                      </a14:backgroundRemoval>
                    </a14:imgEffect>
                  </a14:imgLayer>
                </a14:imgProps>
              </a:ext>
              <a:ext uri="{28A0092B-C50C-407E-A947-70E740481C1C}">
                <a14:useLocalDpi xmlns:a14="http://schemas.microsoft.com/office/drawing/2010/main" val="0"/>
              </a:ext>
            </a:extLst>
          </a:blip>
          <a:srcRect l="27467" t="3887" r="30466" b="61295"/>
          <a:stretch/>
        </p:blipFill>
        <p:spPr>
          <a:xfrm>
            <a:off x="1319348" y="2280752"/>
            <a:ext cx="2808514" cy="2126679"/>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6">
                    <a14:imgEffect>
                      <a14:backgroundRemoval t="37016" b="65504" l="72518" r="91312"/>
                    </a14:imgEffect>
                  </a14:imgLayer>
                </a14:imgProps>
              </a:ext>
              <a:ext uri="{28A0092B-C50C-407E-A947-70E740481C1C}">
                <a14:useLocalDpi xmlns:a14="http://schemas.microsoft.com/office/drawing/2010/main" val="0"/>
              </a:ext>
            </a:extLst>
          </a:blip>
          <a:srcRect l="71723" t="36313" r="8095" b="32591"/>
          <a:stretch/>
        </p:blipFill>
        <p:spPr>
          <a:xfrm>
            <a:off x="8712924" y="2540465"/>
            <a:ext cx="1632859" cy="1854926"/>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478" b="43842" l="2305" r="51596">
                        <a14:foregroundMark x1="17908" y1="6404" x2="15780" y2="19212"/>
                        <a14:foregroundMark x1="13121" y1="24795" x2="10638" y2="39409"/>
                        <a14:foregroundMark x1="44858" y1="10016" x2="39716" y2="17898"/>
                      </a14:backgroundRemoval>
                    </a14:imgEffect>
                  </a14:imgLayer>
                </a14:imgProps>
              </a:ext>
              <a:ext uri="{28A0092B-C50C-407E-A947-70E740481C1C}">
                <a14:useLocalDpi xmlns:a14="http://schemas.microsoft.com/office/drawing/2010/main" val="0"/>
              </a:ext>
            </a:extLst>
          </a:blip>
          <a:srcRect l="1" r="44624" b="54476"/>
          <a:stretch/>
        </p:blipFill>
        <p:spPr>
          <a:xfrm rot="21027911">
            <a:off x="4963074" y="2566630"/>
            <a:ext cx="2783759" cy="1802596"/>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47619" b="90148" l="1773" r="41312">
                        <a14:foregroundMark x1="4610" y1="50246" x2="8865" y2="52874"/>
                        <a14:foregroundMark x1="38475" y1="50246" x2="38475" y2="53530"/>
                        <a14:foregroundMark x1="32624" y1="52545" x2="36348" y2="52217"/>
                      </a14:backgroundRemoval>
                    </a14:imgEffect>
                  </a14:imgLayer>
                </a14:imgProps>
              </a:ext>
              <a:ext uri="{28A0092B-C50C-407E-A947-70E740481C1C}">
                <a14:useLocalDpi xmlns:a14="http://schemas.microsoft.com/office/drawing/2010/main" val="0"/>
              </a:ext>
            </a:extLst>
          </a:blip>
          <a:srcRect l="-322" t="46476" r="56513" b="9333"/>
          <a:stretch/>
        </p:blipFill>
        <p:spPr>
          <a:xfrm>
            <a:off x="5042571" y="315802"/>
            <a:ext cx="2624764" cy="203271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30116" l="65897" r="100000"/>
                    </a14:imgEffect>
                  </a14:imgLayer>
                </a14:imgProps>
              </a:ext>
              <a:ext uri="{28A0092B-C50C-407E-A947-70E740481C1C}">
                <a14:useLocalDpi xmlns:a14="http://schemas.microsoft.com/office/drawing/2010/main" val="0"/>
              </a:ext>
            </a:extLst>
          </a:blip>
          <a:srcRect l="65860" b="69524"/>
          <a:stretch/>
        </p:blipFill>
        <p:spPr>
          <a:xfrm>
            <a:off x="1423851" y="315802"/>
            <a:ext cx="2808263" cy="2090057"/>
          </a:xfrm>
          <a:prstGeom prst="rect">
            <a:avLst/>
          </a:prstGeom>
        </p:spPr>
      </p:pic>
      <p:pic>
        <p:nvPicPr>
          <p:cNvPr id="15" name="Picture 14"/>
          <p:cNvPicPr>
            <a:picLocks noChangeAspect="1"/>
          </p:cNvPicPr>
          <p:nvPr/>
        </p:nvPicPr>
        <p:blipFill rotWithShape="1">
          <a:blip r:embed="rId13">
            <a:extLst>
              <a:ext uri="{BEBA8EAE-BF5A-486C-A8C5-ECC9F3942E4B}">
                <a14:imgProps xmlns:a14="http://schemas.microsoft.com/office/drawing/2010/main">
                  <a14:imgLayer r:embed="rId12">
                    <a14:imgEffect>
                      <a14:backgroundRemoval t="24324" b="50322" l="3020" r="35702"/>
                    </a14:imgEffect>
                  </a14:imgLayer>
                </a14:imgProps>
              </a:ext>
              <a:ext uri="{28A0092B-C50C-407E-A947-70E740481C1C}">
                <a14:useLocalDpi xmlns:a14="http://schemas.microsoft.com/office/drawing/2010/main" val="0"/>
              </a:ext>
            </a:extLst>
          </a:blip>
          <a:srcRect l="3032" t="24381" r="61742" b="50095"/>
          <a:stretch/>
        </p:blipFill>
        <p:spPr>
          <a:xfrm rot="1389427">
            <a:off x="8452574" y="161306"/>
            <a:ext cx="2341708" cy="2341708"/>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46" y="-1557429"/>
            <a:ext cx="4680984" cy="4212886"/>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2546" y="4186"/>
            <a:ext cx="4680984" cy="421288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261" y="-476949"/>
            <a:ext cx="4680984" cy="4212886"/>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3099" y="-1713796"/>
            <a:ext cx="4680984" cy="4212886"/>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1635" y="-158196"/>
            <a:ext cx="3311901" cy="2980711"/>
          </a:xfrm>
          <a:prstGeom prst="rect">
            <a:avLst/>
          </a:prstGeom>
        </p:spPr>
      </p:pic>
      <p:sp>
        <p:nvSpPr>
          <p:cNvPr id="2" name="Rectangle 1"/>
          <p:cNvSpPr/>
          <p:nvPr/>
        </p:nvSpPr>
        <p:spPr>
          <a:xfrm>
            <a:off x="2827982" y="851815"/>
            <a:ext cx="6479659" cy="1323439"/>
          </a:xfrm>
          <a:prstGeom prst="rect">
            <a:avLst/>
          </a:prstGeom>
          <a:noFill/>
        </p:spPr>
        <p:txBody>
          <a:bodyPr wrap="none" lIns="91440" tIns="45720" rIns="91440" bIns="45720">
            <a:spAutoFit/>
          </a:bodyPr>
          <a:lstStyle/>
          <a:p>
            <a:pPr algn="ctr"/>
            <a:r>
              <a:rPr lang="en-US" sz="8000" b="1" cap="none" spc="0" dirty="0">
                <a:ln w="9525">
                  <a:solidFill>
                    <a:schemeClr val="accent3">
                      <a:lumMod val="75000"/>
                    </a:schemeClr>
                  </a:solidFill>
                  <a:prstDash val="solid"/>
                </a:ln>
                <a:solidFill>
                  <a:srgbClr val="E11F1F"/>
                </a:solidFill>
                <a:effectLst>
                  <a:outerShdw blurRad="12700" dist="38100" dir="2700000" algn="tl" rotWithShape="0">
                    <a:schemeClr val="accent5">
                      <a:lumMod val="60000"/>
                      <a:lumOff val="40000"/>
                    </a:schemeClr>
                  </a:outerShdw>
                </a:effectLst>
                <a:latin typeface="#9Slide07 IcielCrocante" panose="02000000000000000000" pitchFamily="2" charset="0"/>
              </a:rPr>
              <a:t>CHIẾN THẮNG</a:t>
            </a:r>
          </a:p>
        </p:txBody>
      </p:sp>
    </p:spTree>
    <p:extLst>
      <p:ext uri="{BB962C8B-B14F-4D97-AF65-F5344CB8AC3E}">
        <p14:creationId xmlns:p14="http://schemas.microsoft.com/office/powerpoint/2010/main" val="4657175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49" presetClass="path" presetSubtype="0" accel="50000" decel="50000" fill="hold" nodeType="clickEffect">
                                  <p:stCondLst>
                                    <p:cond delay="0"/>
                                  </p:stCondLst>
                                  <p:childTnLst>
                                    <p:animMotion origin="layout" path="M -1.04167E-6 3.7037E-7 L -0.04648 0.53171 " pathEditMode="relative" rAng="0" ptsTypes="AA">
                                      <p:cBhvr>
                                        <p:cTn id="39" dur="2000" fill="hold"/>
                                        <p:tgtEl>
                                          <p:spTgt spid="14"/>
                                        </p:tgtEl>
                                        <p:attrNameLst>
                                          <p:attrName>ppt_x</p:attrName>
                                          <p:attrName>ppt_y</p:attrName>
                                        </p:attrNameLst>
                                      </p:cBhvr>
                                      <p:rCtr x="-2331" y="2657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6" presetClass="emph" presetSubtype="0" fill="hold" nodeType="withEffect">
                                  <p:stCondLst>
                                    <p:cond delay="0"/>
                                  </p:stCondLst>
                                  <p:childTnLst>
                                    <p:animScale>
                                      <p:cBhvr>
                                        <p:cTn id="41" dur="2000" fill="hold"/>
                                        <p:tgtEl>
                                          <p:spTgt spid="14"/>
                                        </p:tgtEl>
                                      </p:cBhvr>
                                      <p:by x="50000" y="50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nodeType="withEffect">
                                  <p:stCondLst>
                                    <p:cond delay="0"/>
                                  </p:stCondLst>
                                  <p:childTnLst>
                                    <p:animMotion origin="layout" path="M -3.95833E-6 -2.96296E-6 L -0.07226 0.50139 " pathEditMode="relative" rAng="0" ptsTypes="AA">
                                      <p:cBhvr>
                                        <p:cTn id="46" dur="2000" fill="hold"/>
                                        <p:tgtEl>
                                          <p:spTgt spid="13"/>
                                        </p:tgtEl>
                                        <p:attrNameLst>
                                          <p:attrName>ppt_x</p:attrName>
                                          <p:attrName>ppt_y</p:attrName>
                                        </p:attrNameLst>
                                      </p:cBhvr>
                                      <p:rCtr x="-3620" y="25069"/>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6" presetClass="emph" presetSubtype="0" fill="hold" nodeType="withEffect">
                                  <p:stCondLst>
                                    <p:cond delay="0"/>
                                  </p:stCondLst>
                                  <p:childTnLst>
                                    <p:animScale>
                                      <p:cBhvr>
                                        <p:cTn id="48" dur="2000" fill="hold"/>
                                        <p:tgtEl>
                                          <p:spTgt spid="13"/>
                                        </p:tgtEl>
                                      </p:cBhvr>
                                      <p:by x="50000" y="50000"/>
                                    </p:animScale>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49" presetClass="path" presetSubtype="0" accel="50000" decel="50000" fill="hold" nodeType="clickEffect">
                                  <p:stCondLst>
                                    <p:cond delay="0"/>
                                  </p:stCondLst>
                                  <p:childTnLst>
                                    <p:animMotion origin="layout" path="M -2.91667E-6 -2.96296E-6 L -0.51979 0.53588 " pathEditMode="relative" rAng="0" ptsTypes="AA">
                                      <p:cBhvr>
                                        <p:cTn id="53" dur="2000" fill="hold"/>
                                        <p:tgtEl>
                                          <p:spTgt spid="15"/>
                                        </p:tgtEl>
                                        <p:attrNameLst>
                                          <p:attrName>ppt_x</p:attrName>
                                          <p:attrName>ppt_y</p:attrName>
                                        </p:attrNameLst>
                                      </p:cBhvr>
                                      <p:rCtr x="-25990" y="26782"/>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6" presetClass="emph" presetSubtype="0" fill="hold" nodeType="withEffect">
                                  <p:stCondLst>
                                    <p:cond delay="0"/>
                                  </p:stCondLst>
                                  <p:childTnLst>
                                    <p:animScale>
                                      <p:cBhvr>
                                        <p:cTn id="55" dur="2000" fill="hold"/>
                                        <p:tgtEl>
                                          <p:spTgt spid="15"/>
                                        </p:tgtEl>
                                      </p:cBhvr>
                                      <p:by x="50000" y="50000"/>
                                    </p:animScale>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70833E-6 0 L 0.47148 0.24259 " pathEditMode="relative" rAng="0" ptsTypes="AA">
                                      <p:cBhvr>
                                        <p:cTn id="60" dur="2000" fill="hold"/>
                                        <p:tgtEl>
                                          <p:spTgt spid="6"/>
                                        </p:tgtEl>
                                        <p:attrNameLst>
                                          <p:attrName>ppt_x</p:attrName>
                                          <p:attrName>ppt_y</p:attrName>
                                        </p:attrNameLst>
                                      </p:cBhvr>
                                      <p:rCtr x="23568" y="12130"/>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6" presetClass="emph" presetSubtype="0" fill="hold" nodeType="withEffect">
                                  <p:stCondLst>
                                    <p:cond delay="0"/>
                                  </p:stCondLst>
                                  <p:childTnLst>
                                    <p:animScale>
                                      <p:cBhvr>
                                        <p:cTn id="62" dur="2000" fill="hold"/>
                                        <p:tgtEl>
                                          <p:spTgt spid="6"/>
                                        </p:tgtEl>
                                      </p:cBhvr>
                                      <p:by x="50000" y="50000"/>
                                    </p:animScale>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95833E-6 4.44444E-6 L 0.00912 0.24305 " pathEditMode="relative" rAng="0" ptsTypes="AA">
                                      <p:cBhvr>
                                        <p:cTn id="67" dur="2000" fill="hold"/>
                                        <p:tgtEl>
                                          <p:spTgt spid="10"/>
                                        </p:tgtEl>
                                        <p:attrNameLst>
                                          <p:attrName>ppt_x</p:attrName>
                                          <p:attrName>ppt_y</p:attrName>
                                        </p:attrNameLst>
                                      </p:cBhvr>
                                      <p:rCtr x="456" y="12153"/>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6" presetClass="emph" presetSubtype="0" fill="hold" nodeType="withEffect">
                                  <p:stCondLst>
                                    <p:cond delay="0"/>
                                  </p:stCondLst>
                                  <p:childTnLst>
                                    <p:animScale>
                                      <p:cBhvr>
                                        <p:cTn id="69" dur="2000" fill="hold"/>
                                        <p:tgtEl>
                                          <p:spTgt spid="10"/>
                                        </p:tgtEl>
                                      </p:cBhvr>
                                      <p:by x="50000" y="50000"/>
                                    </p:animScale>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16667E-7 4.44444E-6 L 0.01237 0.24884 " pathEditMode="relative" rAng="0" ptsTypes="AA">
                                      <p:cBhvr>
                                        <p:cTn id="74" dur="2000" fill="hold"/>
                                        <p:tgtEl>
                                          <p:spTgt spid="7"/>
                                        </p:tgtEl>
                                        <p:attrNameLst>
                                          <p:attrName>ppt_x</p:attrName>
                                          <p:attrName>ppt_y</p:attrName>
                                        </p:attrNameLst>
                                      </p:cBhvr>
                                      <p:rCtr x="612" y="12431"/>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6" presetClass="emph" presetSubtype="0" fill="hold" nodeType="withEffect">
                                  <p:stCondLst>
                                    <p:cond delay="0"/>
                                  </p:stCondLst>
                                  <p:childTnLst>
                                    <p:animScale>
                                      <p:cBhvr>
                                        <p:cTn id="76" dur="2000" fill="hold"/>
                                        <p:tgtEl>
                                          <p:spTgt spid="7"/>
                                        </p:tgtEl>
                                      </p:cBhvr>
                                      <p:by x="50000" y="50000"/>
                                    </p:animScale>
                                  </p:childTnLst>
                                </p:cTn>
                              </p:par>
                            </p:childTnLst>
                          </p:cTn>
                        </p:par>
                      </p:childTnLst>
                    </p:cTn>
                  </p:par>
                </p:childTnLst>
              </p:cTn>
              <p:nextCondLst>
                <p:cond evt="onClick" delay="0">
                  <p:tgtEl>
                    <p:spTgt spid="7"/>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51"/>
          <p:cNvSpPr txBox="1">
            <a:spLocks noGrp="1"/>
          </p:cNvSpPr>
          <p:nvPr>
            <p:ph type="title" idx="4294967295"/>
          </p:nvPr>
        </p:nvSpPr>
        <p:spPr>
          <a:xfrm>
            <a:off x="4535714" y="1374833"/>
            <a:ext cx="3120571" cy="723107"/>
          </a:xfrm>
        </p:spPr>
        <p:txBody>
          <a:bodyPr spcFirstLastPara="1" wrap="square" lIns="121900" tIns="121900" rIns="121900" bIns="121900" anchor="t" anchorCtr="0">
            <a:noAutofit/>
          </a:bodyPr>
          <a:lstStyle/>
          <a:p>
            <a:r>
              <a:rPr lang="en-US" dirty="0">
                <a:solidFill>
                  <a:srgbClr val="0070C0"/>
                </a:solidFill>
              </a:rPr>
              <a:t>KẾT LUẬN</a:t>
            </a:r>
          </a:p>
        </p:txBody>
      </p:sp>
      <p:grpSp>
        <p:nvGrpSpPr>
          <p:cNvPr id="6" name="Group 5">
            <a:extLst>
              <a:ext uri="{FF2B5EF4-FFF2-40B4-BE49-F238E27FC236}">
                <a16:creationId xmlns:a16="http://schemas.microsoft.com/office/drawing/2014/main" id="{160D7972-D4C4-4B21-B577-4DCFB1CAD2E0}"/>
              </a:ext>
            </a:extLst>
          </p:cNvPr>
          <p:cNvGrpSpPr/>
          <p:nvPr/>
        </p:nvGrpSpPr>
        <p:grpSpPr>
          <a:xfrm>
            <a:off x="1895006" y="972678"/>
            <a:ext cx="8401988" cy="4912644"/>
            <a:chOff x="1453213" y="980153"/>
            <a:chExt cx="8401988" cy="4912644"/>
          </a:xfrm>
        </p:grpSpPr>
        <p:cxnSp>
          <p:nvCxnSpPr>
            <p:cNvPr id="4" name="Google Shape;2239;p52"/>
            <p:cNvCxnSpPr>
              <a:cxnSpLocks/>
            </p:cNvCxnSpPr>
            <p:nvPr/>
          </p:nvCxnSpPr>
          <p:spPr>
            <a:xfrm>
              <a:off x="1453213" y="2435202"/>
              <a:ext cx="8401988" cy="0"/>
            </a:xfrm>
            <a:prstGeom prst="straightConnector1">
              <a:avLst/>
            </a:prstGeom>
            <a:noFill/>
            <a:ln w="19050" cap="flat" cmpd="sng">
              <a:solidFill>
                <a:schemeClr val="dk1"/>
              </a:solidFill>
              <a:prstDash val="solid"/>
              <a:round/>
              <a:headEnd type="none" w="med" len="med"/>
              <a:tailEnd type="none" w="med" len="med"/>
            </a:ln>
          </p:spPr>
        </p:cxnSp>
        <p:sp>
          <p:nvSpPr>
            <p:cNvPr id="5" name="Google Shape;2240;p52"/>
            <p:cNvSpPr/>
            <p:nvPr/>
          </p:nvSpPr>
          <p:spPr>
            <a:xfrm>
              <a:off x="1453213" y="980153"/>
              <a:ext cx="8401988" cy="4912644"/>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9" name="TextBox 18">
            <a:extLst>
              <a:ext uri="{FF2B5EF4-FFF2-40B4-BE49-F238E27FC236}">
                <a16:creationId xmlns:a16="http://schemas.microsoft.com/office/drawing/2014/main" id="{639A2585-1C89-4F4F-B097-51C171329DC5}"/>
              </a:ext>
            </a:extLst>
          </p:cNvPr>
          <p:cNvSpPr txBox="1"/>
          <p:nvPr/>
        </p:nvSpPr>
        <p:spPr>
          <a:xfrm>
            <a:off x="2456620" y="2933937"/>
            <a:ext cx="7278760" cy="2800767"/>
          </a:xfrm>
          <a:prstGeom prst="rect">
            <a:avLst/>
          </a:prstGeom>
          <a:noFill/>
        </p:spPr>
        <p:txBody>
          <a:bodyPr wrap="square" rtlCol="0">
            <a:spAutoFit/>
          </a:bodyPr>
          <a:lstStyle/>
          <a:p>
            <a:pPr lvl="0" algn="ctr">
              <a:defRPr/>
            </a:pPr>
            <a:r>
              <a:rPr lang="vi-VN" sz="4400" dirty="0">
                <a:solidFill>
                  <a:srgbClr val="FF0000"/>
                </a:solidFill>
                <a:latin typeface="#9Slide03 Saira SemiCondensed M" panose="00000606000000000000" pitchFamily="2" charset="0"/>
                <a:cs typeface="Arial" panose="020B0604020202020204" pitchFamily="34" charset="0"/>
              </a:rPr>
              <a:t>Đồ dùng cá nhân cần được phân loại và sắp xếp gọn gàng. Mỗi món đồ đều có</a:t>
            </a:r>
            <a:r>
              <a:rPr lang="en-US" sz="4400" dirty="0">
                <a:solidFill>
                  <a:srgbClr val="FF0000"/>
                </a:solidFill>
                <a:latin typeface="#9Slide03 Saira SemiCondensed M" panose="00000606000000000000" pitchFamily="2" charset="0"/>
                <a:cs typeface="Arial" panose="020B0604020202020204" pitchFamily="34" charset="0"/>
              </a:rPr>
              <a:t> </a:t>
            </a:r>
            <a:r>
              <a:rPr lang="vi-VN" sz="4400" dirty="0">
                <a:solidFill>
                  <a:srgbClr val="FF0000"/>
                </a:solidFill>
                <a:latin typeface="#9Slide03 Saira SemiCondensed M" panose="00000606000000000000" pitchFamily="2" charset="0"/>
                <a:cs typeface="Arial" panose="020B0604020202020204" pitchFamily="34" charset="0"/>
              </a:rPr>
              <a:t>“nơi ở” riêng của chúng.</a:t>
            </a:r>
            <a:endParaRPr kumimoji="0" lang="en-US" sz="4400" b="0" i="0" u="none" strike="noStrike" kern="1200" cap="none" spc="0" normalizeH="0" baseline="0" noProof="0" dirty="0">
              <a:ln>
                <a:noFill/>
              </a:ln>
              <a:solidFill>
                <a:srgbClr val="FF0000"/>
              </a:solidFill>
              <a:effectLst/>
              <a:uLnTx/>
              <a:uFillTx/>
              <a:latin typeface="#9Slide03 Saira SemiCondensed M" panose="00000606000000000000" pitchFamily="2" charset="0"/>
              <a:cs typeface="Arial" panose="020B0604020202020204" pitchFamily="34" charset="0"/>
            </a:endParaRPr>
          </a:p>
        </p:txBody>
      </p:sp>
    </p:spTree>
    <p:extLst>
      <p:ext uri="{BB962C8B-B14F-4D97-AF65-F5344CB8AC3E}">
        <p14:creationId xmlns:p14="http://schemas.microsoft.com/office/powerpoint/2010/main" val="38562055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398DFD5A-F26A-4657-A87B-CFA2E142C91F}"/>
              </a:ext>
            </a:extLst>
          </p:cNvPr>
          <p:cNvSpPr/>
          <p:nvPr/>
        </p:nvSpPr>
        <p:spPr>
          <a:xfrm>
            <a:off x="1298212" y="353106"/>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Buổi sáng, khi thức dậy, em có gấp chăn, sắp xếp giường gọn lại không?</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4" name="Picture 3">
            <a:extLst>
              <a:ext uri="{FF2B5EF4-FFF2-40B4-BE49-F238E27FC236}">
                <a16:creationId xmlns:a16="http://schemas.microsoft.com/office/drawing/2014/main" id="{036F526D-4542-4A9F-BA6F-6065751D9F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703" r="94414"/>
                    </a14:imgEffect>
                  </a14:imgLayer>
                </a14:imgProps>
              </a:ext>
            </a:extLst>
          </a:blip>
          <a:stretch>
            <a:fillRect/>
          </a:stretch>
        </p:blipFill>
        <p:spPr>
          <a:xfrm>
            <a:off x="1512706" y="2171019"/>
            <a:ext cx="8934994" cy="4333875"/>
          </a:xfrm>
          <a:prstGeom prst="rect">
            <a:avLst/>
          </a:prstGeom>
        </p:spPr>
      </p:pic>
      <p:pic>
        <p:nvPicPr>
          <p:cNvPr id="14" name="Picture 13">
            <a:extLst>
              <a:ext uri="{FF2B5EF4-FFF2-40B4-BE49-F238E27FC236}">
                <a16:creationId xmlns:a16="http://schemas.microsoft.com/office/drawing/2014/main" id="{50011715-3B87-44AA-A88A-03C954B7C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9" y="111010"/>
            <a:ext cx="1128995" cy="1267949"/>
          </a:xfrm>
          <a:prstGeom prst="rect">
            <a:avLst/>
          </a:prstGeom>
        </p:spPr>
      </p:pic>
    </p:spTree>
    <p:extLst>
      <p:ext uri="{BB962C8B-B14F-4D97-AF65-F5344CB8AC3E}">
        <p14:creationId xmlns:p14="http://schemas.microsoft.com/office/powerpoint/2010/main" val="2110390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443036" y="313643"/>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Em có thể tự treo và gấp quần áo </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của mình chưa?</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1930" l="0" r="95382"/>
                    </a14:imgEffect>
                  </a14:imgLayer>
                </a14:imgProps>
              </a:ext>
              <a:ext uri="{28A0092B-C50C-407E-A947-70E740481C1C}">
                <a14:useLocalDpi xmlns:a14="http://schemas.microsoft.com/office/drawing/2010/main" val="0"/>
              </a:ext>
            </a:extLst>
          </a:blip>
          <a:srcRect b="7978"/>
          <a:stretch/>
        </p:blipFill>
        <p:spPr>
          <a:xfrm>
            <a:off x="2975659" y="3073852"/>
            <a:ext cx="6240681" cy="2913292"/>
          </a:xfrm>
          <a:prstGeom prst="rect">
            <a:avLst/>
          </a:prstGeom>
        </p:spPr>
      </p:pic>
      <p:pic>
        <p:nvPicPr>
          <p:cNvPr id="13" name="Picture 12">
            <a:extLst>
              <a:ext uri="{FF2B5EF4-FFF2-40B4-BE49-F238E27FC236}">
                <a16:creationId xmlns:a16="http://schemas.microsoft.com/office/drawing/2014/main" id="{6C67A74C-B76C-43C3-B7D7-193334500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9" y="111010"/>
            <a:ext cx="1128995" cy="1267949"/>
          </a:xfrm>
          <a:prstGeom prst="rect">
            <a:avLst/>
          </a:prstGeom>
        </p:spPr>
      </p:pic>
    </p:spTree>
    <p:extLst>
      <p:ext uri="{BB962C8B-B14F-4D97-AF65-F5344CB8AC3E}">
        <p14:creationId xmlns:p14="http://schemas.microsoft.com/office/powerpoint/2010/main" val="85048752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103086" y="303449"/>
            <a:ext cx="6937828"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lang="en-US"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5" name="Thought Bubble: Cloud 6">
            <a:extLst>
              <a:ext uri="{FF2B5EF4-FFF2-40B4-BE49-F238E27FC236}">
                <a16:creationId xmlns:a16="http://schemas.microsoft.com/office/drawing/2014/main" id="{06820A84-5C1E-4622-A819-2DA5C3A975BD}"/>
              </a:ext>
            </a:extLst>
          </p:cNvPr>
          <p:cNvSpPr/>
          <p:nvPr/>
        </p:nvSpPr>
        <p:spPr>
          <a:xfrm>
            <a:off x="8487047" y="1980113"/>
            <a:ext cx="3581400" cy="2876550"/>
          </a:xfrm>
          <a:prstGeom prst="cloudCallout">
            <a:avLst>
              <a:gd name="adj1" fmla="val -62042"/>
              <a:gd name="adj2" fmla="val 16411"/>
            </a:avLst>
          </a:prstGeom>
          <a:solidFill>
            <a:srgbClr val="FFCCFF"/>
          </a:solidFill>
          <a:ln>
            <a:solidFill>
              <a:srgbClr val="FF0066"/>
            </a:solidFill>
          </a:ln>
        </p:spPr>
        <p:style>
          <a:lnRef idx="1">
            <a:schemeClr val="dk1"/>
          </a:lnRef>
          <a:fillRef idx="2">
            <a:schemeClr val="dk1"/>
          </a:fillRef>
          <a:effectRef idx="1">
            <a:schemeClr val="dk1"/>
          </a:effectRef>
          <a:fontRef idx="minor">
            <a:schemeClr val="dk1"/>
          </a:fontRef>
        </p:style>
        <p:txBody>
          <a:bodyPr rtlCol="0" anchor="ctr"/>
          <a:lstStyle/>
          <a:p>
            <a:pPr algn="ctr"/>
            <a:r>
              <a:rPr lang="vi-VN" sz="2000" dirty="0">
                <a:solidFill>
                  <a:srgbClr val="FF0000"/>
                </a:solidFill>
              </a:rPr>
              <a:t>“Ôi! Tại sao lại phải gấp chăn cơ chứ! Tối đằng nào mình cũng phải </a:t>
            </a:r>
          </a:p>
          <a:p>
            <a:pPr algn="ctr"/>
            <a:r>
              <a:rPr lang="vi-VN" sz="2000" dirty="0">
                <a:solidFill>
                  <a:srgbClr val="FF0000"/>
                </a:solidFill>
              </a:rPr>
              <a:t>ngủ nữa!”.</a:t>
            </a:r>
            <a:endParaRPr lang="en-US" sz="2000" dirty="0">
              <a:solidFill>
                <a:srgbClr val="FF0000"/>
              </a:solidFill>
            </a:endParaRPr>
          </a:p>
        </p:txBody>
      </p:sp>
      <p:pic>
        <p:nvPicPr>
          <p:cNvPr id="18" name="Picture 17">
            <a:extLst>
              <a:ext uri="{FF2B5EF4-FFF2-40B4-BE49-F238E27FC236}">
                <a16:creationId xmlns:a16="http://schemas.microsoft.com/office/drawing/2014/main" id="{93D9A9EE-6C66-42F7-9016-790CB4284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4" y="0"/>
            <a:ext cx="1343760" cy="1128094"/>
          </a:xfrm>
          <a:prstGeom prst="rect">
            <a:avLst/>
          </a:prstGeom>
        </p:spPr>
      </p:pic>
    </p:spTree>
    <p:extLst>
      <p:ext uri="{BB962C8B-B14F-4D97-AF65-F5344CB8AC3E}">
        <p14:creationId xmlns:p14="http://schemas.microsoft.com/office/powerpoint/2010/main" val="11619009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225641" y="207229"/>
            <a:ext cx="9305925"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r>
              <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a:t>
            </a:r>
            <a:endPar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6" name="Thought Bubble: Cloud 9">
            <a:extLst>
              <a:ext uri="{FF2B5EF4-FFF2-40B4-BE49-F238E27FC236}">
                <a16:creationId xmlns:a16="http://schemas.microsoft.com/office/drawing/2014/main" id="{BACF68BC-283E-4176-B4B7-47AA2878A817}"/>
              </a:ext>
            </a:extLst>
          </p:cNvPr>
          <p:cNvSpPr/>
          <p:nvPr/>
        </p:nvSpPr>
        <p:spPr>
          <a:xfrm>
            <a:off x="8549912" y="2008415"/>
            <a:ext cx="3441791" cy="2589711"/>
          </a:xfrm>
          <a:prstGeom prst="cloudCallout">
            <a:avLst>
              <a:gd name="adj1" fmla="val -58044"/>
              <a:gd name="adj2" fmla="val 37524"/>
            </a:avLst>
          </a:prstGeom>
          <a:solidFill>
            <a:srgbClr val="FFCCFF"/>
          </a:solidFill>
          <a:ln>
            <a:solidFill>
              <a:srgbClr val="FF0066"/>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err="1">
                <a:solidFill>
                  <a:srgbClr val="FF0000"/>
                </a:solidFill>
              </a:rPr>
              <a:t>Sáng</a:t>
            </a:r>
            <a:r>
              <a:rPr lang="en-US" sz="2400" dirty="0">
                <a:solidFill>
                  <a:srgbClr val="FF0000"/>
                </a:solidFill>
              </a:rPr>
              <a:t> </a:t>
            </a:r>
            <a:r>
              <a:rPr lang="en-US" sz="2400" dirty="0" err="1">
                <a:solidFill>
                  <a:srgbClr val="FF0000"/>
                </a:solidFill>
              </a:rPr>
              <a:t>dậy</a:t>
            </a:r>
            <a:r>
              <a:rPr lang="en-US" sz="2400" dirty="0">
                <a:solidFill>
                  <a:srgbClr val="FF0000"/>
                </a:solidFill>
              </a:rPr>
              <a:t> </a:t>
            </a:r>
            <a:r>
              <a:rPr lang="en-US" sz="2400" dirty="0" err="1">
                <a:solidFill>
                  <a:srgbClr val="FF0000"/>
                </a:solidFill>
              </a:rPr>
              <a:t>bạn</a:t>
            </a:r>
            <a:r>
              <a:rPr lang="en-US" sz="2400" dirty="0">
                <a:solidFill>
                  <a:srgbClr val="FF0000"/>
                </a:solidFill>
              </a:rPr>
              <a:t> </a:t>
            </a:r>
            <a:r>
              <a:rPr lang="en-US" sz="2400" dirty="0" err="1">
                <a:solidFill>
                  <a:srgbClr val="FF0000"/>
                </a:solidFill>
              </a:rPr>
              <a:t>nên</a:t>
            </a:r>
            <a:r>
              <a:rPr lang="en-US" sz="2400" dirty="0">
                <a:solidFill>
                  <a:srgbClr val="FF0000"/>
                </a:solidFill>
              </a:rPr>
              <a:t> </a:t>
            </a:r>
            <a:r>
              <a:rPr lang="en-US" sz="2400" dirty="0" err="1">
                <a:solidFill>
                  <a:srgbClr val="FF0000"/>
                </a:solidFill>
              </a:rPr>
              <a:t>gấp</a:t>
            </a:r>
            <a:r>
              <a:rPr lang="en-US" sz="2400" dirty="0">
                <a:solidFill>
                  <a:srgbClr val="FF0000"/>
                </a:solidFill>
              </a:rPr>
              <a:t> </a:t>
            </a:r>
            <a:r>
              <a:rPr lang="en-US" sz="2400" dirty="0" err="1">
                <a:solidFill>
                  <a:srgbClr val="FF0000"/>
                </a:solidFill>
              </a:rPr>
              <a:t>chăn</a:t>
            </a:r>
            <a:r>
              <a:rPr lang="en-US" sz="2400" dirty="0">
                <a:solidFill>
                  <a:srgbClr val="FF0000"/>
                </a:solidFill>
              </a:rPr>
              <a:t> </a:t>
            </a:r>
            <a:r>
              <a:rPr lang="en-US" sz="2400" dirty="0" err="1">
                <a:solidFill>
                  <a:srgbClr val="FF0000"/>
                </a:solidFill>
              </a:rPr>
              <a:t>gối</a:t>
            </a:r>
            <a:r>
              <a:rPr lang="en-US" sz="2400" dirty="0">
                <a:solidFill>
                  <a:srgbClr val="FF0000"/>
                </a:solidFill>
              </a:rPr>
              <a:t> </a:t>
            </a:r>
            <a:r>
              <a:rPr lang="en-US" sz="2400" dirty="0" err="1">
                <a:solidFill>
                  <a:srgbClr val="FF0000"/>
                </a:solidFill>
              </a:rPr>
              <a:t>để</a:t>
            </a:r>
            <a:r>
              <a:rPr lang="en-US" sz="2400" dirty="0">
                <a:solidFill>
                  <a:srgbClr val="FF0000"/>
                </a:solidFill>
              </a:rPr>
              <a:t> </a:t>
            </a:r>
            <a:r>
              <a:rPr lang="en-US" sz="2400" dirty="0" err="1">
                <a:solidFill>
                  <a:srgbClr val="FF0000"/>
                </a:solidFill>
              </a:rPr>
              <a:t>nhà</a:t>
            </a:r>
            <a:r>
              <a:rPr lang="en-US" sz="2400" dirty="0">
                <a:solidFill>
                  <a:srgbClr val="FF0000"/>
                </a:solidFill>
              </a:rPr>
              <a:t> </a:t>
            </a:r>
            <a:r>
              <a:rPr lang="en-US" sz="2400" dirty="0" err="1">
                <a:solidFill>
                  <a:srgbClr val="FF0000"/>
                </a:solidFill>
              </a:rPr>
              <a:t>cửa</a:t>
            </a:r>
            <a:r>
              <a:rPr lang="en-US" sz="2400" dirty="0">
                <a:solidFill>
                  <a:srgbClr val="FF0000"/>
                </a:solidFill>
              </a:rPr>
              <a:t> </a:t>
            </a:r>
            <a:r>
              <a:rPr lang="en-US" sz="2400" dirty="0" err="1">
                <a:solidFill>
                  <a:srgbClr val="FF0000"/>
                </a:solidFill>
              </a:rPr>
              <a:t>luôn</a:t>
            </a:r>
            <a:r>
              <a:rPr lang="en-US" sz="2400" dirty="0">
                <a:solidFill>
                  <a:srgbClr val="FF0000"/>
                </a:solidFill>
              </a:rPr>
              <a:t> </a:t>
            </a:r>
            <a:r>
              <a:rPr lang="en-US" sz="2400" dirty="0" err="1">
                <a:solidFill>
                  <a:srgbClr val="FF0000"/>
                </a:solidFill>
              </a:rPr>
              <a:t>gọn</a:t>
            </a:r>
            <a:r>
              <a:rPr lang="en-US" sz="2400" dirty="0">
                <a:solidFill>
                  <a:srgbClr val="FF0000"/>
                </a:solidFill>
              </a:rPr>
              <a:t> </a:t>
            </a:r>
            <a:r>
              <a:rPr lang="en-US" sz="2400" dirty="0" err="1">
                <a:solidFill>
                  <a:srgbClr val="FF0000"/>
                </a:solidFill>
              </a:rPr>
              <a:t>gàng</a:t>
            </a:r>
            <a:r>
              <a:rPr lang="en-US" sz="2400" dirty="0">
                <a:solidFill>
                  <a:srgbClr val="FF0000"/>
                </a:solidFill>
              </a:rPr>
              <a:t>.</a:t>
            </a:r>
          </a:p>
        </p:txBody>
      </p:sp>
      <p:pic>
        <p:nvPicPr>
          <p:cNvPr id="15" name="Picture 14">
            <a:extLst>
              <a:ext uri="{FF2B5EF4-FFF2-40B4-BE49-F238E27FC236}">
                <a16:creationId xmlns:a16="http://schemas.microsoft.com/office/drawing/2014/main" id="{E6197592-2347-4031-939C-1D273489E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4" y="0"/>
            <a:ext cx="1343760" cy="1128094"/>
          </a:xfrm>
          <a:prstGeom prst="rect">
            <a:avLst/>
          </a:prstGeom>
        </p:spPr>
      </p:pic>
    </p:spTree>
    <p:extLst>
      <p:ext uri="{BB962C8B-B14F-4D97-AF65-F5344CB8AC3E}">
        <p14:creationId xmlns:p14="http://schemas.microsoft.com/office/powerpoint/2010/main" val="38271665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299</Words>
  <Application>Microsoft Office PowerPoint</Application>
  <PresentationFormat>Widescreen</PresentationFormat>
  <Paragraphs>25</Paragraphs>
  <Slides>13</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#9Slide03 Noto Sans Bold</vt:lpstr>
      <vt:lpstr>#9Slide03 Saira SemiCondensed M</vt:lpstr>
      <vt:lpstr>#9Slide04 Vollkorn Black</vt:lpstr>
      <vt:lpstr>#9Slide05 SantElia Script Light</vt:lpstr>
      <vt:lpstr>#9Slide07 IcielCrocante</vt:lpstr>
      <vt:lpstr>Arial</vt:lpstr>
      <vt:lpstr>Calibri</vt:lpstr>
      <vt:lpstr>Catamaran</vt:lpstr>
      <vt:lpstr>Comfortaa</vt:lpstr>
      <vt:lpstr>Roboto Slab Regular</vt:lpstr>
      <vt:lpstr>Vibur</vt:lpstr>
      <vt:lpstr>Work Sans</vt:lpstr>
      <vt:lpstr>Learning the Days of the Week by Slidesgo </vt:lpstr>
      <vt:lpstr>PowerPoint Presentation</vt:lpstr>
      <vt:lpstr>Bài 7: GỌN GÀNG NGĂN NẮP</vt:lpstr>
      <vt:lpstr>KHỞI ĐỘNG</vt:lpstr>
      <vt:lpstr>PowerPoint Presentation</vt:lpstr>
      <vt:lpstr>KẾT LUẬN</vt:lpstr>
      <vt:lpstr>PowerPoint Presentation</vt:lpstr>
      <vt:lpstr>PowerPoint Presentation</vt:lpstr>
      <vt:lpstr>PowerPoint Presentation</vt:lpstr>
      <vt:lpstr>PowerPoint Presentation</vt:lpstr>
      <vt:lpstr>KẾT LUẬN</vt:lpstr>
      <vt:lpstr>THỰC HÀNH GẤP QUẦN ÁO</vt:lpstr>
      <vt:lpstr>Sắp xếp tủ quần áo của em và của gia đình cho thật gọn gàng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GỌN GÀNG NGĂN NẮP</dc:title>
  <dc:creator>Admin</dc:creator>
  <cp:lastModifiedBy>Ms Quyen</cp:lastModifiedBy>
  <cp:revision>21</cp:revision>
  <dcterms:created xsi:type="dcterms:W3CDTF">2021-08-14T06:38:47Z</dcterms:created>
  <dcterms:modified xsi:type="dcterms:W3CDTF">2021-10-23T14:06:55Z</dcterms:modified>
</cp:coreProperties>
</file>