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1" r:id="rId3"/>
    <p:sldId id="342" r:id="rId4"/>
    <p:sldId id="285" r:id="rId5"/>
    <p:sldId id="287" r:id="rId6"/>
    <p:sldId id="328" r:id="rId7"/>
    <p:sldId id="324" r:id="rId8"/>
    <p:sldId id="289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9" r:id="rId19"/>
    <p:sldId id="338" r:id="rId20"/>
    <p:sldId id="340" r:id="rId21"/>
    <p:sldId id="32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F8EA7C-E249-45AB-BF01-F17D5D84318F}" type="doc">
      <dgm:prSet loTypeId="urn:microsoft.com/office/officeart/2005/8/layout/pyramid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1E90E21-13D2-4CDC-9771-7F4787C19FA2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b="0">
              <a:latin typeface="Arial" panose="020B0604020202020204" pitchFamily="34" charset="0"/>
              <a:cs typeface="Arial" panose="020B0604020202020204" pitchFamily="34" charset="0"/>
            </a:rPr>
            <a:t>1. Nhận biết được việc làm đúng, sai</a:t>
          </a:r>
          <a:endParaRPr 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CFE632-EDE3-4943-99B5-BFB386D8627C}" type="parTrans" cxnId="{B4E85E58-C64F-4912-9209-DECCEC8E9D61}">
      <dgm:prSet/>
      <dgm:spPr/>
      <dgm:t>
        <a:bodyPr/>
        <a:lstStyle/>
        <a:p>
          <a:endParaRPr lang="en-US"/>
        </a:p>
      </dgm:t>
    </dgm:pt>
    <dgm:pt modelId="{21DE0239-4A7C-4692-B117-8BD950C490D1}" type="sibTrans" cxnId="{B4E85E58-C64F-4912-9209-DECCEC8E9D61}">
      <dgm:prSet/>
      <dgm:spPr/>
      <dgm:t>
        <a:bodyPr/>
        <a:lstStyle/>
        <a:p>
          <a:endParaRPr lang="en-US"/>
        </a:p>
      </dgm:t>
    </dgm:pt>
    <dgm:pt modelId="{77A84159-0803-459C-A720-10185A107AF3}">
      <dgm:prSet phldrT="[Text]" custT="1"/>
      <dgm:spPr/>
      <dgm:t>
        <a:bodyPr/>
        <a:lstStyle/>
        <a:p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en-US" sz="2400" b="0">
              <a:latin typeface="Arial" panose="020B0604020202020204" pitchFamily="34" charset="0"/>
              <a:cs typeface="Arial" panose="020B0604020202020204" pitchFamily="34" charset="0"/>
            </a:rPr>
            <a:t>. Xử lí được tình huống</a:t>
          </a:r>
          <a:endParaRPr 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5CD47C-3945-4578-9827-C42DDE2E0097}" type="parTrans" cxnId="{65802CDE-1A78-41C2-8666-2546E0D45977}">
      <dgm:prSet/>
      <dgm:spPr/>
      <dgm:t>
        <a:bodyPr/>
        <a:lstStyle/>
        <a:p>
          <a:endParaRPr lang="en-US"/>
        </a:p>
      </dgm:t>
    </dgm:pt>
    <dgm:pt modelId="{EE5322F1-0F44-4672-BEF7-61132A5EC8B3}" type="sibTrans" cxnId="{65802CDE-1A78-41C2-8666-2546E0D45977}">
      <dgm:prSet/>
      <dgm:spPr/>
      <dgm:t>
        <a:bodyPr/>
        <a:lstStyle/>
        <a:p>
          <a:endParaRPr lang="en-US"/>
        </a:p>
      </dgm:t>
    </dgm:pt>
    <dgm:pt modelId="{1A5DB0ED-1FEB-4E76-853B-399E80C19E88}" type="pres">
      <dgm:prSet presAssocID="{7EF8EA7C-E249-45AB-BF01-F17D5D84318F}" presName="compositeShape" presStyleCnt="0">
        <dgm:presLayoutVars>
          <dgm:dir/>
          <dgm:resizeHandles/>
        </dgm:presLayoutVars>
      </dgm:prSet>
      <dgm:spPr/>
    </dgm:pt>
    <dgm:pt modelId="{A7DF4B79-55C9-4991-B8FE-FC919F573D0B}" type="pres">
      <dgm:prSet presAssocID="{7EF8EA7C-E249-45AB-BF01-F17D5D84318F}" presName="pyramid" presStyleLbl="node1" presStyleIdx="0" presStyleCnt="1" custLinFactNeighborX="-4453" custLinFactNeighborY="-12543"/>
      <dgm:spPr/>
    </dgm:pt>
    <dgm:pt modelId="{0497F9E0-E777-44C3-935C-959C07122F7B}" type="pres">
      <dgm:prSet presAssocID="{7EF8EA7C-E249-45AB-BF01-F17D5D84318F}" presName="theList" presStyleCnt="0"/>
      <dgm:spPr/>
    </dgm:pt>
    <dgm:pt modelId="{9A1B34B3-E4FC-4305-8831-5C59007EDDC0}" type="pres">
      <dgm:prSet presAssocID="{A1E90E21-13D2-4CDC-9771-7F4787C19FA2}" presName="aNode" presStyleLbl="fgAcc1" presStyleIdx="0" presStyleCnt="2" custScaleX="123762" custLinFactNeighborX="6168" custLinFactNeighborY="-16934">
        <dgm:presLayoutVars>
          <dgm:bulletEnabled val="1"/>
        </dgm:presLayoutVars>
      </dgm:prSet>
      <dgm:spPr/>
    </dgm:pt>
    <dgm:pt modelId="{AF6671D0-E742-4C08-816E-1A5FA547A877}" type="pres">
      <dgm:prSet presAssocID="{A1E90E21-13D2-4CDC-9771-7F4787C19FA2}" presName="aSpace" presStyleCnt="0"/>
      <dgm:spPr/>
    </dgm:pt>
    <dgm:pt modelId="{10C914C2-667B-4442-8927-2294E5CFEFCF}" type="pres">
      <dgm:prSet presAssocID="{77A84159-0803-459C-A720-10185A107AF3}" presName="aNode" presStyleLbl="fgAcc1" presStyleIdx="1" presStyleCnt="2" custScaleX="124953" custLinFactNeighborX="6499" custLinFactNeighborY="-6607">
        <dgm:presLayoutVars>
          <dgm:bulletEnabled val="1"/>
        </dgm:presLayoutVars>
      </dgm:prSet>
      <dgm:spPr/>
    </dgm:pt>
    <dgm:pt modelId="{254E78AE-78F9-4B2C-B70B-D746539559DF}" type="pres">
      <dgm:prSet presAssocID="{77A84159-0803-459C-A720-10185A107AF3}" presName="aSpace" presStyleCnt="0"/>
      <dgm:spPr/>
    </dgm:pt>
  </dgm:ptLst>
  <dgm:cxnLst>
    <dgm:cxn modelId="{42CBC41D-0C74-43C4-B24C-D1A2B6FF327A}" type="presOf" srcId="{7EF8EA7C-E249-45AB-BF01-F17D5D84318F}" destId="{1A5DB0ED-1FEB-4E76-853B-399E80C19E88}" srcOrd="0" destOrd="0" presId="urn:microsoft.com/office/officeart/2005/8/layout/pyramid2"/>
    <dgm:cxn modelId="{B4E85E58-C64F-4912-9209-DECCEC8E9D61}" srcId="{7EF8EA7C-E249-45AB-BF01-F17D5D84318F}" destId="{A1E90E21-13D2-4CDC-9771-7F4787C19FA2}" srcOrd="0" destOrd="0" parTransId="{73CFE632-EDE3-4943-99B5-BFB386D8627C}" sibTransId="{21DE0239-4A7C-4692-B117-8BD950C490D1}"/>
    <dgm:cxn modelId="{65802CDE-1A78-41C2-8666-2546E0D45977}" srcId="{7EF8EA7C-E249-45AB-BF01-F17D5D84318F}" destId="{77A84159-0803-459C-A720-10185A107AF3}" srcOrd="1" destOrd="0" parTransId="{395CD47C-3945-4578-9827-C42DDE2E0097}" sibTransId="{EE5322F1-0F44-4672-BEF7-61132A5EC8B3}"/>
    <dgm:cxn modelId="{19406EF6-D6D5-4CE0-8853-55DA7559BC22}" type="presOf" srcId="{77A84159-0803-459C-A720-10185A107AF3}" destId="{10C914C2-667B-4442-8927-2294E5CFEFCF}" srcOrd="0" destOrd="0" presId="urn:microsoft.com/office/officeart/2005/8/layout/pyramid2"/>
    <dgm:cxn modelId="{2528E0FE-C550-4DEB-B373-FA9B92820578}" type="presOf" srcId="{A1E90E21-13D2-4CDC-9771-7F4787C19FA2}" destId="{9A1B34B3-E4FC-4305-8831-5C59007EDDC0}" srcOrd="0" destOrd="0" presId="urn:microsoft.com/office/officeart/2005/8/layout/pyramid2"/>
    <dgm:cxn modelId="{408A7B1D-8048-49FA-8682-BCBBEC73AF2B}" type="presParOf" srcId="{1A5DB0ED-1FEB-4E76-853B-399E80C19E88}" destId="{A7DF4B79-55C9-4991-B8FE-FC919F573D0B}" srcOrd="0" destOrd="0" presId="urn:microsoft.com/office/officeart/2005/8/layout/pyramid2"/>
    <dgm:cxn modelId="{4162A334-030A-4C24-8FA2-556265CBA6DF}" type="presParOf" srcId="{1A5DB0ED-1FEB-4E76-853B-399E80C19E88}" destId="{0497F9E0-E777-44C3-935C-959C07122F7B}" srcOrd="1" destOrd="0" presId="urn:microsoft.com/office/officeart/2005/8/layout/pyramid2"/>
    <dgm:cxn modelId="{428573B1-DEA2-48F9-A8F0-7952C14EE9AF}" type="presParOf" srcId="{0497F9E0-E777-44C3-935C-959C07122F7B}" destId="{9A1B34B3-E4FC-4305-8831-5C59007EDDC0}" srcOrd="0" destOrd="0" presId="urn:microsoft.com/office/officeart/2005/8/layout/pyramid2"/>
    <dgm:cxn modelId="{4CFAC377-A3D3-4148-99C5-A3E75D85478A}" type="presParOf" srcId="{0497F9E0-E777-44C3-935C-959C07122F7B}" destId="{AF6671D0-E742-4C08-816E-1A5FA547A877}" srcOrd="1" destOrd="0" presId="urn:microsoft.com/office/officeart/2005/8/layout/pyramid2"/>
    <dgm:cxn modelId="{3223B046-7D71-45CB-9ABD-1DAB13114435}" type="presParOf" srcId="{0497F9E0-E777-44C3-935C-959C07122F7B}" destId="{10C914C2-667B-4442-8927-2294E5CFEFCF}" srcOrd="2" destOrd="0" presId="urn:microsoft.com/office/officeart/2005/8/layout/pyramid2"/>
    <dgm:cxn modelId="{F7796C5A-5005-401A-A9E3-E123343AE2CC}" type="presParOf" srcId="{0497F9E0-E777-44C3-935C-959C07122F7B}" destId="{254E78AE-78F9-4B2C-B70B-D746539559DF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F4B79-55C9-4991-B8FE-FC919F573D0B}">
      <dsp:nvSpPr>
        <dsp:cNvPr id="0" name=""/>
        <dsp:cNvSpPr/>
      </dsp:nvSpPr>
      <dsp:spPr>
        <a:xfrm>
          <a:off x="487253" y="0"/>
          <a:ext cx="5418667" cy="5418667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B34B3-E4FC-4305-8831-5C59007EDDC0}">
      <dsp:nvSpPr>
        <dsp:cNvPr id="0" name=""/>
        <dsp:cNvSpPr/>
      </dsp:nvSpPr>
      <dsp:spPr>
        <a:xfrm>
          <a:off x="3236660" y="501623"/>
          <a:ext cx="4359062" cy="1926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>
              <a:latin typeface="Arial" panose="020B0604020202020204" pitchFamily="34" charset="0"/>
              <a:cs typeface="Arial" panose="020B0604020202020204" pitchFamily="34" charset="0"/>
            </a:rPr>
            <a:t>1. Nhận biết được việc làm đúng, sai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30688" y="595651"/>
        <a:ext cx="4171006" cy="1738110"/>
      </dsp:txXfrm>
    </dsp:sp>
    <dsp:sp modelId="{10C914C2-667B-4442-8927-2294E5CFEFCF}">
      <dsp:nvSpPr>
        <dsp:cNvPr id="0" name=""/>
        <dsp:cNvSpPr/>
      </dsp:nvSpPr>
      <dsp:spPr>
        <a:xfrm>
          <a:off x="3227344" y="2693425"/>
          <a:ext cx="4401011" cy="1926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en-US" sz="2400" b="0" kern="1200">
              <a:latin typeface="Arial" panose="020B0604020202020204" pitchFamily="34" charset="0"/>
              <a:cs typeface="Arial" panose="020B0604020202020204" pitchFamily="34" charset="0"/>
            </a:rPr>
            <a:t>. Xử lí được tình huống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21372" y="2787453"/>
        <a:ext cx="4212955" cy="1738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87542-A958-4C8A-9E18-11F726F9C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920B7F-A197-49C4-8FC0-A47281594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6A6B2-ACF8-4C72-B741-2E11691B3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63AE-FFCE-4339-9FB2-00B2B49EBCC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A445D-FC2F-4722-BB09-246832917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3B765-169D-4412-8972-1466ABFB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EB8-6DFC-4742-9CE5-84866A514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2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C08CE-9E5E-45A1-9273-290485E4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177CC-2B3E-4C3B-AC2B-5BA91A9BD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E03C8-E324-4AE6-A0EA-EF8E3CB71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63AE-FFCE-4339-9FB2-00B2B49EBCC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9BE34-635B-47B3-9368-738E11C12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2DC44-48CD-4B75-8D3B-756F9F41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EB8-6DFC-4742-9CE5-84866A514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7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EA64D4-1412-445C-B503-C04E270669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33CBE-13C9-46B8-A619-11AEF1F4B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B87D0-0974-47BF-81E9-E73FB9189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63AE-FFCE-4339-9FB2-00B2B49EBCC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B408B-BB55-41F7-B9EF-D46245ED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ACA9F-0B8A-45A5-A88A-E3199374E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EB8-6DFC-4742-9CE5-84866A514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46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7F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Montserrat" panose="00000500000000000000" charset="0"/>
            </a:endParaRPr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3480612" y="5269004"/>
            <a:ext cx="2951162" cy="1681163"/>
            <a:chOff x="4652963" y="2578100"/>
            <a:chExt cx="2951162" cy="1681163"/>
          </a:xfrm>
        </p:grpSpPr>
        <p:sp>
          <p:nvSpPr>
            <p:cNvPr id="19" name="Freeform 257"/>
            <p:cNvSpPr/>
            <p:nvPr/>
          </p:nvSpPr>
          <p:spPr bwMode="auto">
            <a:xfrm>
              <a:off x="4652963" y="2578100"/>
              <a:ext cx="1938338" cy="1271588"/>
            </a:xfrm>
            <a:custGeom>
              <a:avLst/>
              <a:gdLst>
                <a:gd name="T0" fmla="*/ 449 w 456"/>
                <a:gd name="T1" fmla="*/ 297 h 298"/>
                <a:gd name="T2" fmla="*/ 238 w 456"/>
                <a:gd name="T3" fmla="*/ 6 h 298"/>
                <a:gd name="T4" fmla="*/ 0 w 456"/>
                <a:gd name="T5" fmla="*/ 275 h 298"/>
                <a:gd name="T6" fmla="*/ 0 w 456"/>
                <a:gd name="T7" fmla="*/ 276 h 298"/>
                <a:gd name="T8" fmla="*/ 449 w 456"/>
                <a:gd name="T9" fmla="*/ 298 h 298"/>
                <a:gd name="T10" fmla="*/ 449 w 456"/>
                <a:gd name="T11" fmla="*/ 297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" h="298">
                  <a:moveTo>
                    <a:pt x="449" y="297"/>
                  </a:moveTo>
                  <a:cubicBezTo>
                    <a:pt x="456" y="142"/>
                    <a:pt x="362" y="13"/>
                    <a:pt x="238" y="6"/>
                  </a:cubicBezTo>
                  <a:cubicBezTo>
                    <a:pt x="114" y="0"/>
                    <a:pt x="8" y="120"/>
                    <a:pt x="0" y="275"/>
                  </a:cubicBezTo>
                  <a:cubicBezTo>
                    <a:pt x="0" y="275"/>
                    <a:pt x="0" y="276"/>
                    <a:pt x="0" y="276"/>
                  </a:cubicBezTo>
                  <a:cubicBezTo>
                    <a:pt x="449" y="298"/>
                    <a:pt x="449" y="298"/>
                    <a:pt x="449" y="298"/>
                  </a:cubicBezTo>
                  <a:cubicBezTo>
                    <a:pt x="449" y="298"/>
                    <a:pt x="449" y="297"/>
                    <a:pt x="449" y="297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258"/>
            <p:cNvSpPr/>
            <p:nvPr/>
          </p:nvSpPr>
          <p:spPr bwMode="auto">
            <a:xfrm>
              <a:off x="4818063" y="2782888"/>
              <a:ext cx="1595438" cy="1044575"/>
            </a:xfrm>
            <a:custGeom>
              <a:avLst/>
              <a:gdLst>
                <a:gd name="T0" fmla="*/ 369 w 375"/>
                <a:gd name="T1" fmla="*/ 243 h 245"/>
                <a:gd name="T2" fmla="*/ 195 w 375"/>
                <a:gd name="T3" fmla="*/ 5 h 245"/>
                <a:gd name="T4" fmla="*/ 0 w 375"/>
                <a:gd name="T5" fmla="*/ 225 h 245"/>
                <a:gd name="T6" fmla="*/ 0 w 375"/>
                <a:gd name="T7" fmla="*/ 227 h 245"/>
                <a:gd name="T8" fmla="*/ 368 w 375"/>
                <a:gd name="T9" fmla="*/ 245 h 245"/>
                <a:gd name="T10" fmla="*/ 369 w 375"/>
                <a:gd name="T11" fmla="*/ 24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245">
                  <a:moveTo>
                    <a:pt x="369" y="243"/>
                  </a:moveTo>
                  <a:cubicBezTo>
                    <a:pt x="375" y="116"/>
                    <a:pt x="297" y="10"/>
                    <a:pt x="195" y="5"/>
                  </a:cubicBezTo>
                  <a:cubicBezTo>
                    <a:pt x="94" y="0"/>
                    <a:pt x="6" y="98"/>
                    <a:pt x="0" y="225"/>
                  </a:cubicBezTo>
                  <a:cubicBezTo>
                    <a:pt x="0" y="226"/>
                    <a:pt x="0" y="226"/>
                    <a:pt x="0" y="227"/>
                  </a:cubicBezTo>
                  <a:cubicBezTo>
                    <a:pt x="368" y="245"/>
                    <a:pt x="368" y="245"/>
                    <a:pt x="368" y="245"/>
                  </a:cubicBezTo>
                  <a:cubicBezTo>
                    <a:pt x="368" y="244"/>
                    <a:pt x="368" y="244"/>
                    <a:pt x="369" y="243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259"/>
            <p:cNvSpPr/>
            <p:nvPr/>
          </p:nvSpPr>
          <p:spPr bwMode="auto">
            <a:xfrm>
              <a:off x="4992688" y="3017838"/>
              <a:ext cx="1249363" cy="809625"/>
            </a:xfrm>
            <a:custGeom>
              <a:avLst/>
              <a:gdLst>
                <a:gd name="T0" fmla="*/ 289 w 294"/>
                <a:gd name="T1" fmla="*/ 189 h 190"/>
                <a:gd name="T2" fmla="*/ 153 w 294"/>
                <a:gd name="T3" fmla="*/ 4 h 190"/>
                <a:gd name="T4" fmla="*/ 0 w 294"/>
                <a:gd name="T5" fmla="*/ 175 h 190"/>
                <a:gd name="T6" fmla="*/ 0 w 294"/>
                <a:gd name="T7" fmla="*/ 176 h 190"/>
                <a:gd name="T8" fmla="*/ 289 w 294"/>
                <a:gd name="T9" fmla="*/ 190 h 190"/>
                <a:gd name="T10" fmla="*/ 289 w 294"/>
                <a:gd name="T11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190">
                  <a:moveTo>
                    <a:pt x="289" y="189"/>
                  </a:moveTo>
                  <a:cubicBezTo>
                    <a:pt x="294" y="91"/>
                    <a:pt x="233" y="7"/>
                    <a:pt x="153" y="4"/>
                  </a:cubicBezTo>
                  <a:cubicBezTo>
                    <a:pt x="73" y="0"/>
                    <a:pt x="5" y="76"/>
                    <a:pt x="0" y="175"/>
                  </a:cubicBezTo>
                  <a:cubicBezTo>
                    <a:pt x="0" y="175"/>
                    <a:pt x="0" y="176"/>
                    <a:pt x="0" y="176"/>
                  </a:cubicBezTo>
                  <a:cubicBezTo>
                    <a:pt x="289" y="190"/>
                    <a:pt x="289" y="190"/>
                    <a:pt x="289" y="190"/>
                  </a:cubicBezTo>
                  <a:cubicBezTo>
                    <a:pt x="289" y="190"/>
                    <a:pt x="289" y="189"/>
                    <a:pt x="289" y="18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260"/>
            <p:cNvSpPr/>
            <p:nvPr/>
          </p:nvSpPr>
          <p:spPr bwMode="auto">
            <a:xfrm>
              <a:off x="5213350" y="3217863"/>
              <a:ext cx="803275" cy="563563"/>
            </a:xfrm>
            <a:custGeom>
              <a:avLst/>
              <a:gdLst>
                <a:gd name="T0" fmla="*/ 186 w 189"/>
                <a:gd name="T1" fmla="*/ 131 h 132"/>
                <a:gd name="T2" fmla="*/ 99 w 189"/>
                <a:gd name="T3" fmla="*/ 3 h 132"/>
                <a:gd name="T4" fmla="*/ 0 w 189"/>
                <a:gd name="T5" fmla="*/ 122 h 132"/>
                <a:gd name="T6" fmla="*/ 0 w 189"/>
                <a:gd name="T7" fmla="*/ 123 h 132"/>
                <a:gd name="T8" fmla="*/ 186 w 189"/>
                <a:gd name="T9" fmla="*/ 132 h 132"/>
                <a:gd name="T10" fmla="*/ 186 w 189"/>
                <a:gd name="T11" fmla="*/ 13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132">
                  <a:moveTo>
                    <a:pt x="186" y="131"/>
                  </a:moveTo>
                  <a:cubicBezTo>
                    <a:pt x="189" y="63"/>
                    <a:pt x="150" y="5"/>
                    <a:pt x="99" y="3"/>
                  </a:cubicBezTo>
                  <a:cubicBezTo>
                    <a:pt x="47" y="0"/>
                    <a:pt x="3" y="54"/>
                    <a:pt x="0" y="122"/>
                  </a:cubicBezTo>
                  <a:cubicBezTo>
                    <a:pt x="0" y="122"/>
                    <a:pt x="0" y="122"/>
                    <a:pt x="0" y="123"/>
                  </a:cubicBezTo>
                  <a:cubicBezTo>
                    <a:pt x="186" y="132"/>
                    <a:pt x="186" y="132"/>
                    <a:pt x="186" y="132"/>
                  </a:cubicBezTo>
                  <a:cubicBezTo>
                    <a:pt x="186" y="132"/>
                    <a:pt x="186" y="131"/>
                    <a:pt x="186" y="131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261"/>
            <p:cNvSpPr/>
            <p:nvPr/>
          </p:nvSpPr>
          <p:spPr bwMode="auto">
            <a:xfrm>
              <a:off x="5387975" y="3440113"/>
              <a:ext cx="438150" cy="303213"/>
            </a:xfrm>
            <a:custGeom>
              <a:avLst/>
              <a:gdLst>
                <a:gd name="T0" fmla="*/ 101 w 103"/>
                <a:gd name="T1" fmla="*/ 71 h 71"/>
                <a:gd name="T2" fmla="*/ 54 w 103"/>
                <a:gd name="T3" fmla="*/ 1 h 71"/>
                <a:gd name="T4" fmla="*/ 0 w 103"/>
                <a:gd name="T5" fmla="*/ 66 h 71"/>
                <a:gd name="T6" fmla="*/ 0 w 103"/>
                <a:gd name="T7" fmla="*/ 66 h 71"/>
                <a:gd name="T8" fmla="*/ 101 w 103"/>
                <a:gd name="T9" fmla="*/ 71 h 71"/>
                <a:gd name="T10" fmla="*/ 101 w 103"/>
                <a:gd name="T1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71">
                  <a:moveTo>
                    <a:pt x="101" y="71"/>
                  </a:moveTo>
                  <a:cubicBezTo>
                    <a:pt x="103" y="34"/>
                    <a:pt x="82" y="3"/>
                    <a:pt x="54" y="1"/>
                  </a:cubicBezTo>
                  <a:cubicBezTo>
                    <a:pt x="26" y="0"/>
                    <a:pt x="2" y="29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101" y="71"/>
                    <a:pt x="101" y="71"/>
                    <a:pt x="101" y="71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262"/>
            <p:cNvSpPr/>
            <p:nvPr/>
          </p:nvSpPr>
          <p:spPr bwMode="auto">
            <a:xfrm>
              <a:off x="6229350" y="3294063"/>
              <a:ext cx="1374775" cy="965200"/>
            </a:xfrm>
            <a:custGeom>
              <a:avLst/>
              <a:gdLst>
                <a:gd name="T0" fmla="*/ 306 w 323"/>
                <a:gd name="T1" fmla="*/ 225 h 226"/>
                <a:gd name="T2" fmla="*/ 187 w 323"/>
                <a:gd name="T3" fmla="*/ 16 h 226"/>
                <a:gd name="T4" fmla="*/ 0 w 323"/>
                <a:gd name="T5" fmla="*/ 168 h 226"/>
                <a:gd name="T6" fmla="*/ 0 w 323"/>
                <a:gd name="T7" fmla="*/ 169 h 226"/>
                <a:gd name="T8" fmla="*/ 306 w 323"/>
                <a:gd name="T9" fmla="*/ 226 h 226"/>
                <a:gd name="T10" fmla="*/ 306 w 323"/>
                <a:gd name="T11" fmla="*/ 22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26">
                  <a:moveTo>
                    <a:pt x="306" y="225"/>
                  </a:moveTo>
                  <a:cubicBezTo>
                    <a:pt x="323" y="137"/>
                    <a:pt x="271" y="31"/>
                    <a:pt x="187" y="16"/>
                  </a:cubicBezTo>
                  <a:cubicBezTo>
                    <a:pt x="102" y="0"/>
                    <a:pt x="16" y="80"/>
                    <a:pt x="0" y="168"/>
                  </a:cubicBezTo>
                  <a:cubicBezTo>
                    <a:pt x="0" y="168"/>
                    <a:pt x="0" y="168"/>
                    <a:pt x="0" y="169"/>
                  </a:cubicBezTo>
                  <a:cubicBezTo>
                    <a:pt x="306" y="226"/>
                    <a:pt x="306" y="226"/>
                    <a:pt x="306" y="226"/>
                  </a:cubicBezTo>
                  <a:cubicBezTo>
                    <a:pt x="306" y="225"/>
                    <a:pt x="306" y="225"/>
                    <a:pt x="306" y="225"/>
                  </a:cubicBezTo>
                  <a:close/>
                </a:path>
              </a:pathLst>
            </a:custGeom>
            <a:solidFill>
              <a:srgbClr val="F78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263"/>
            <p:cNvSpPr/>
            <p:nvPr/>
          </p:nvSpPr>
          <p:spPr bwMode="auto">
            <a:xfrm>
              <a:off x="6335713" y="3465513"/>
              <a:ext cx="1127125" cy="788988"/>
            </a:xfrm>
            <a:custGeom>
              <a:avLst/>
              <a:gdLst>
                <a:gd name="T0" fmla="*/ 251 w 265"/>
                <a:gd name="T1" fmla="*/ 184 h 185"/>
                <a:gd name="T2" fmla="*/ 153 w 265"/>
                <a:gd name="T3" fmla="*/ 13 h 185"/>
                <a:gd name="T4" fmla="*/ 1 w 265"/>
                <a:gd name="T5" fmla="*/ 138 h 185"/>
                <a:gd name="T6" fmla="*/ 0 w 265"/>
                <a:gd name="T7" fmla="*/ 139 h 185"/>
                <a:gd name="T8" fmla="*/ 251 w 265"/>
                <a:gd name="T9" fmla="*/ 185 h 185"/>
                <a:gd name="T10" fmla="*/ 251 w 265"/>
                <a:gd name="T11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185">
                  <a:moveTo>
                    <a:pt x="251" y="184"/>
                  </a:moveTo>
                  <a:cubicBezTo>
                    <a:pt x="265" y="112"/>
                    <a:pt x="223" y="26"/>
                    <a:pt x="153" y="13"/>
                  </a:cubicBezTo>
                  <a:cubicBezTo>
                    <a:pt x="84" y="0"/>
                    <a:pt x="14" y="66"/>
                    <a:pt x="1" y="138"/>
                  </a:cubicBezTo>
                  <a:cubicBezTo>
                    <a:pt x="1" y="138"/>
                    <a:pt x="1" y="138"/>
                    <a:pt x="0" y="139"/>
                  </a:cubicBezTo>
                  <a:cubicBezTo>
                    <a:pt x="251" y="185"/>
                    <a:pt x="251" y="185"/>
                    <a:pt x="251" y="185"/>
                  </a:cubicBezTo>
                  <a:cubicBezTo>
                    <a:pt x="251" y="185"/>
                    <a:pt x="251" y="185"/>
                    <a:pt x="251" y="184"/>
                  </a:cubicBezTo>
                  <a:close/>
                </a:path>
              </a:pathLst>
            </a:custGeom>
            <a:solidFill>
              <a:srgbClr val="FF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Freeform 264"/>
            <p:cNvSpPr/>
            <p:nvPr/>
          </p:nvSpPr>
          <p:spPr bwMode="auto">
            <a:xfrm>
              <a:off x="6510338" y="3619500"/>
              <a:ext cx="769938" cy="531813"/>
            </a:xfrm>
            <a:custGeom>
              <a:avLst/>
              <a:gdLst>
                <a:gd name="T0" fmla="*/ 172 w 181"/>
                <a:gd name="T1" fmla="*/ 124 h 125"/>
                <a:gd name="T2" fmla="*/ 105 w 181"/>
                <a:gd name="T3" fmla="*/ 9 h 125"/>
                <a:gd name="T4" fmla="*/ 1 w 181"/>
                <a:gd name="T5" fmla="*/ 92 h 125"/>
                <a:gd name="T6" fmla="*/ 0 w 181"/>
                <a:gd name="T7" fmla="*/ 93 h 125"/>
                <a:gd name="T8" fmla="*/ 172 w 181"/>
                <a:gd name="T9" fmla="*/ 125 h 125"/>
                <a:gd name="T10" fmla="*/ 172 w 181"/>
                <a:gd name="T11" fmla="*/ 12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25">
                  <a:moveTo>
                    <a:pt x="172" y="124"/>
                  </a:moveTo>
                  <a:cubicBezTo>
                    <a:pt x="181" y="76"/>
                    <a:pt x="152" y="18"/>
                    <a:pt x="105" y="9"/>
                  </a:cubicBezTo>
                  <a:cubicBezTo>
                    <a:pt x="57" y="0"/>
                    <a:pt x="10" y="44"/>
                    <a:pt x="1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72" y="124"/>
                    <a:pt x="172" y="124"/>
                    <a:pt x="172" y="124"/>
                  </a:cubicBezTo>
                  <a:close/>
                </a:path>
              </a:pathLst>
            </a:custGeom>
            <a:solidFill>
              <a:srgbClr val="886D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Freeform 265"/>
            <p:cNvSpPr/>
            <p:nvPr/>
          </p:nvSpPr>
          <p:spPr bwMode="auto">
            <a:xfrm>
              <a:off x="6638925" y="3756025"/>
              <a:ext cx="496888" cy="369888"/>
            </a:xfrm>
            <a:custGeom>
              <a:avLst/>
              <a:gdLst>
                <a:gd name="T0" fmla="*/ 110 w 117"/>
                <a:gd name="T1" fmla="*/ 86 h 87"/>
                <a:gd name="T2" fmla="*/ 68 w 117"/>
                <a:gd name="T3" fmla="*/ 5 h 87"/>
                <a:gd name="T4" fmla="*/ 0 w 117"/>
                <a:gd name="T5" fmla="*/ 66 h 87"/>
                <a:gd name="T6" fmla="*/ 0 w 117"/>
                <a:gd name="T7" fmla="*/ 66 h 87"/>
                <a:gd name="T8" fmla="*/ 110 w 117"/>
                <a:gd name="T9" fmla="*/ 87 h 87"/>
                <a:gd name="T10" fmla="*/ 110 w 117"/>
                <a:gd name="T11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87">
                  <a:moveTo>
                    <a:pt x="110" y="86"/>
                  </a:moveTo>
                  <a:cubicBezTo>
                    <a:pt x="117" y="52"/>
                    <a:pt x="99" y="11"/>
                    <a:pt x="68" y="5"/>
                  </a:cubicBezTo>
                  <a:cubicBezTo>
                    <a:pt x="38" y="0"/>
                    <a:pt x="7" y="31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10" y="87"/>
                    <a:pt x="110" y="87"/>
                    <a:pt x="110" y="87"/>
                  </a:cubicBezTo>
                  <a:cubicBezTo>
                    <a:pt x="110" y="87"/>
                    <a:pt x="110" y="86"/>
                    <a:pt x="110" y="86"/>
                  </a:cubicBezTo>
                  <a:close/>
                </a:path>
              </a:pathLst>
            </a:custGeom>
            <a:solidFill>
              <a:srgbClr val="ACA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Freeform 266"/>
            <p:cNvSpPr/>
            <p:nvPr/>
          </p:nvSpPr>
          <p:spPr bwMode="auto">
            <a:xfrm>
              <a:off x="5605463" y="3187700"/>
              <a:ext cx="768350" cy="639763"/>
            </a:xfrm>
            <a:custGeom>
              <a:avLst/>
              <a:gdLst>
                <a:gd name="T0" fmla="*/ 120 w 181"/>
                <a:gd name="T1" fmla="*/ 15 h 150"/>
                <a:gd name="T2" fmla="*/ 0 w 181"/>
                <a:gd name="T3" fmla="*/ 102 h 150"/>
                <a:gd name="T4" fmla="*/ 171 w 181"/>
                <a:gd name="T5" fmla="*/ 150 h 150"/>
                <a:gd name="T6" fmla="*/ 120 w 181"/>
                <a:gd name="T7" fmla="*/ 1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150">
                  <a:moveTo>
                    <a:pt x="120" y="15"/>
                  </a:moveTo>
                  <a:cubicBezTo>
                    <a:pt x="77" y="0"/>
                    <a:pt x="26" y="39"/>
                    <a:pt x="0" y="102"/>
                  </a:cubicBezTo>
                  <a:cubicBezTo>
                    <a:pt x="171" y="150"/>
                    <a:pt x="171" y="150"/>
                    <a:pt x="171" y="150"/>
                  </a:cubicBezTo>
                  <a:cubicBezTo>
                    <a:pt x="181" y="86"/>
                    <a:pt x="161" y="29"/>
                    <a:pt x="120" y="15"/>
                  </a:cubicBezTo>
                  <a:close/>
                </a:path>
              </a:pathLst>
            </a:custGeom>
            <a:solidFill>
              <a:srgbClr val="E36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Freeform 267"/>
            <p:cNvSpPr/>
            <p:nvPr/>
          </p:nvSpPr>
          <p:spPr bwMode="auto">
            <a:xfrm>
              <a:off x="5711825" y="3346450"/>
              <a:ext cx="555625" cy="455613"/>
            </a:xfrm>
            <a:custGeom>
              <a:avLst/>
              <a:gdLst>
                <a:gd name="T0" fmla="*/ 87 w 131"/>
                <a:gd name="T1" fmla="*/ 11 h 107"/>
                <a:gd name="T2" fmla="*/ 0 w 131"/>
                <a:gd name="T3" fmla="*/ 72 h 107"/>
                <a:gd name="T4" fmla="*/ 126 w 131"/>
                <a:gd name="T5" fmla="*/ 107 h 107"/>
                <a:gd name="T6" fmla="*/ 87 w 131"/>
                <a:gd name="T7" fmla="*/ 1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107">
                  <a:moveTo>
                    <a:pt x="87" y="11"/>
                  </a:moveTo>
                  <a:cubicBezTo>
                    <a:pt x="56" y="0"/>
                    <a:pt x="20" y="27"/>
                    <a:pt x="0" y="72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31" y="61"/>
                    <a:pt x="117" y="21"/>
                    <a:pt x="87" y="11"/>
                  </a:cubicBezTo>
                  <a:close/>
                </a:path>
              </a:pathLst>
            </a:custGeom>
            <a:solidFill>
              <a:srgbClr val="FFF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Freeform 268"/>
            <p:cNvSpPr/>
            <p:nvPr/>
          </p:nvSpPr>
          <p:spPr bwMode="auto">
            <a:xfrm>
              <a:off x="5803900" y="3511550"/>
              <a:ext cx="366713" cy="269875"/>
            </a:xfrm>
            <a:custGeom>
              <a:avLst/>
              <a:gdLst>
                <a:gd name="T0" fmla="*/ 57 w 86"/>
                <a:gd name="T1" fmla="*/ 7 h 63"/>
                <a:gd name="T2" fmla="*/ 0 w 86"/>
                <a:gd name="T3" fmla="*/ 39 h 63"/>
                <a:gd name="T4" fmla="*/ 86 w 86"/>
                <a:gd name="T5" fmla="*/ 63 h 63"/>
                <a:gd name="T6" fmla="*/ 57 w 86"/>
                <a:gd name="T7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63">
                  <a:moveTo>
                    <a:pt x="57" y="7"/>
                  </a:moveTo>
                  <a:cubicBezTo>
                    <a:pt x="38" y="0"/>
                    <a:pt x="15" y="14"/>
                    <a:pt x="0" y="39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6" y="36"/>
                    <a:pt x="76" y="13"/>
                    <a:pt x="57" y="7"/>
                  </a:cubicBezTo>
                  <a:close/>
                </a:path>
              </a:pathLst>
            </a:custGeom>
            <a:solidFill>
              <a:srgbClr val="799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269"/>
            <p:cNvSpPr/>
            <p:nvPr/>
          </p:nvSpPr>
          <p:spPr bwMode="auto">
            <a:xfrm>
              <a:off x="5915025" y="3635375"/>
              <a:ext cx="179388" cy="123825"/>
            </a:xfrm>
            <a:custGeom>
              <a:avLst/>
              <a:gdLst>
                <a:gd name="T0" fmla="*/ 28 w 42"/>
                <a:gd name="T1" fmla="*/ 2 h 29"/>
                <a:gd name="T2" fmla="*/ 0 w 42"/>
                <a:gd name="T3" fmla="*/ 18 h 29"/>
                <a:gd name="T4" fmla="*/ 42 w 42"/>
                <a:gd name="T5" fmla="*/ 29 h 29"/>
                <a:gd name="T6" fmla="*/ 28 w 42"/>
                <a:gd name="T7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29">
                  <a:moveTo>
                    <a:pt x="28" y="2"/>
                  </a:moveTo>
                  <a:cubicBezTo>
                    <a:pt x="19" y="0"/>
                    <a:pt x="9" y="6"/>
                    <a:pt x="0" y="18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1" y="15"/>
                    <a:pt x="36" y="5"/>
                    <a:pt x="28" y="2"/>
                  </a:cubicBezTo>
                  <a:close/>
                </a:path>
              </a:pathLst>
            </a:custGeom>
            <a:solidFill>
              <a:srgbClr val="A779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5317724" y="4731712"/>
            <a:ext cx="6894914" cy="2157155"/>
            <a:chOff x="7275512" y="5344229"/>
            <a:chExt cx="4937126" cy="1544638"/>
          </a:xfrm>
        </p:grpSpPr>
        <p:sp>
          <p:nvSpPr>
            <p:cNvPr id="10" name="Freeform 229"/>
            <p:cNvSpPr/>
            <p:nvPr/>
          </p:nvSpPr>
          <p:spPr bwMode="auto">
            <a:xfrm>
              <a:off x="7275512" y="5344229"/>
              <a:ext cx="4929188" cy="1539875"/>
            </a:xfrm>
            <a:custGeom>
              <a:avLst/>
              <a:gdLst>
                <a:gd name="T0" fmla="*/ 1162 w 1162"/>
                <a:gd name="T1" fmla="*/ 183 h 359"/>
                <a:gd name="T2" fmla="*/ 0 w 1162"/>
                <a:gd name="T3" fmla="*/ 359 h 359"/>
                <a:gd name="T4" fmla="*/ 1158 w 1162"/>
                <a:gd name="T5" fmla="*/ 359 h 359"/>
                <a:gd name="T6" fmla="*/ 1162 w 1162"/>
                <a:gd name="T7" fmla="*/ 183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2" h="359">
                  <a:moveTo>
                    <a:pt x="1162" y="183"/>
                  </a:moveTo>
                  <a:cubicBezTo>
                    <a:pt x="1162" y="183"/>
                    <a:pt x="601" y="0"/>
                    <a:pt x="0" y="359"/>
                  </a:cubicBezTo>
                  <a:cubicBezTo>
                    <a:pt x="1158" y="359"/>
                    <a:pt x="1158" y="359"/>
                    <a:pt x="1158" y="359"/>
                  </a:cubicBezTo>
                  <a:lnTo>
                    <a:pt x="1162" y="183"/>
                  </a:lnTo>
                  <a:close/>
                </a:path>
              </a:pathLst>
            </a:custGeom>
            <a:solidFill>
              <a:srgbClr val="F7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Freeform 230"/>
            <p:cNvSpPr/>
            <p:nvPr/>
          </p:nvSpPr>
          <p:spPr bwMode="auto">
            <a:xfrm>
              <a:off x="8039100" y="5777617"/>
              <a:ext cx="4173538" cy="1106488"/>
            </a:xfrm>
            <a:custGeom>
              <a:avLst/>
              <a:gdLst>
                <a:gd name="T0" fmla="*/ 984 w 984"/>
                <a:gd name="T1" fmla="*/ 136 h 258"/>
                <a:gd name="T2" fmla="*/ 0 w 984"/>
                <a:gd name="T3" fmla="*/ 258 h 258"/>
                <a:gd name="T4" fmla="*/ 979 w 984"/>
                <a:gd name="T5" fmla="*/ 258 h 258"/>
                <a:gd name="T6" fmla="*/ 984 w 984"/>
                <a:gd name="T7" fmla="*/ 13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4" h="258">
                  <a:moveTo>
                    <a:pt x="984" y="136"/>
                  </a:moveTo>
                  <a:cubicBezTo>
                    <a:pt x="984" y="136"/>
                    <a:pt x="508" y="0"/>
                    <a:pt x="0" y="258"/>
                  </a:cubicBezTo>
                  <a:cubicBezTo>
                    <a:pt x="979" y="258"/>
                    <a:pt x="979" y="258"/>
                    <a:pt x="979" y="258"/>
                  </a:cubicBezTo>
                  <a:lnTo>
                    <a:pt x="984" y="136"/>
                  </a:lnTo>
                  <a:close/>
                </a:path>
              </a:pathLst>
            </a:custGeom>
            <a:solidFill>
              <a:srgbClr val="FAE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Freeform 231"/>
            <p:cNvSpPr/>
            <p:nvPr/>
          </p:nvSpPr>
          <p:spPr bwMode="auto">
            <a:xfrm>
              <a:off x="8870950" y="6163379"/>
              <a:ext cx="3321050" cy="725488"/>
            </a:xfrm>
            <a:custGeom>
              <a:avLst/>
              <a:gdLst>
                <a:gd name="T0" fmla="*/ 780 w 783"/>
                <a:gd name="T1" fmla="*/ 106 h 169"/>
                <a:gd name="T2" fmla="*/ 0 w 783"/>
                <a:gd name="T3" fmla="*/ 169 h 169"/>
                <a:gd name="T4" fmla="*/ 783 w 783"/>
                <a:gd name="T5" fmla="*/ 165 h 169"/>
                <a:gd name="T6" fmla="*/ 780 w 783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3" h="169">
                  <a:moveTo>
                    <a:pt x="780" y="106"/>
                  </a:moveTo>
                  <a:cubicBezTo>
                    <a:pt x="780" y="106"/>
                    <a:pt x="402" y="0"/>
                    <a:pt x="0" y="169"/>
                  </a:cubicBezTo>
                  <a:cubicBezTo>
                    <a:pt x="783" y="165"/>
                    <a:pt x="783" y="165"/>
                    <a:pt x="783" y="165"/>
                  </a:cubicBezTo>
                  <a:lnTo>
                    <a:pt x="780" y="106"/>
                  </a:lnTo>
                  <a:close/>
                </a:path>
              </a:pathLst>
            </a:custGeom>
            <a:solidFill>
              <a:srgbClr val="74A4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-26157" y="4925160"/>
            <a:ext cx="5855608" cy="1984873"/>
            <a:chOff x="4124326" y="2625725"/>
            <a:chExt cx="3943350" cy="1336676"/>
          </a:xfrm>
        </p:grpSpPr>
        <p:sp>
          <p:nvSpPr>
            <p:cNvPr id="14" name="Freeform 235"/>
            <p:cNvSpPr/>
            <p:nvPr/>
          </p:nvSpPr>
          <p:spPr bwMode="auto">
            <a:xfrm>
              <a:off x="4137026" y="2625725"/>
              <a:ext cx="3930650" cy="1316038"/>
            </a:xfrm>
            <a:custGeom>
              <a:avLst/>
              <a:gdLst>
                <a:gd name="T0" fmla="*/ 1 w 926"/>
                <a:gd name="T1" fmla="*/ 68 h 307"/>
                <a:gd name="T2" fmla="*/ 926 w 926"/>
                <a:gd name="T3" fmla="*/ 307 h 307"/>
                <a:gd name="T4" fmla="*/ 0 w 926"/>
                <a:gd name="T5" fmla="*/ 307 h 307"/>
                <a:gd name="T6" fmla="*/ 1 w 926"/>
                <a:gd name="T7" fmla="*/ 6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6" h="307">
                  <a:moveTo>
                    <a:pt x="1" y="68"/>
                  </a:moveTo>
                  <a:cubicBezTo>
                    <a:pt x="1" y="68"/>
                    <a:pt x="536" y="0"/>
                    <a:pt x="926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1" y="68"/>
                  </a:lnTo>
                  <a:close/>
                </a:path>
              </a:pathLst>
            </a:custGeom>
            <a:solidFill>
              <a:srgbClr val="FF5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Freeform 236"/>
            <p:cNvSpPr/>
            <p:nvPr/>
          </p:nvSpPr>
          <p:spPr bwMode="auto">
            <a:xfrm>
              <a:off x="4129088" y="2998788"/>
              <a:ext cx="3241675" cy="950913"/>
            </a:xfrm>
            <a:custGeom>
              <a:avLst/>
              <a:gdLst>
                <a:gd name="T0" fmla="*/ 0 w 764"/>
                <a:gd name="T1" fmla="*/ 49 h 222"/>
                <a:gd name="T2" fmla="*/ 764 w 764"/>
                <a:gd name="T3" fmla="*/ 222 h 222"/>
                <a:gd name="T4" fmla="*/ 0 w 764"/>
                <a:gd name="T5" fmla="*/ 222 h 222"/>
                <a:gd name="T6" fmla="*/ 0 w 764"/>
                <a:gd name="T7" fmla="*/ 4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4" h="222">
                  <a:moveTo>
                    <a:pt x="0" y="49"/>
                  </a:moveTo>
                  <a:cubicBezTo>
                    <a:pt x="0" y="49"/>
                    <a:pt x="442" y="0"/>
                    <a:pt x="764" y="222"/>
                  </a:cubicBezTo>
                  <a:cubicBezTo>
                    <a:pt x="0" y="222"/>
                    <a:pt x="0" y="222"/>
                    <a:pt x="0" y="222"/>
                  </a:cubicBezTo>
                  <a:lnTo>
                    <a:pt x="0" y="49"/>
                  </a:lnTo>
                  <a:close/>
                </a:path>
              </a:pathLst>
            </a:custGeom>
            <a:solidFill>
              <a:srgbClr val="B3D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Freeform 237"/>
            <p:cNvSpPr/>
            <p:nvPr/>
          </p:nvSpPr>
          <p:spPr bwMode="auto">
            <a:xfrm>
              <a:off x="4129088" y="3302000"/>
              <a:ext cx="2767013" cy="647700"/>
            </a:xfrm>
            <a:custGeom>
              <a:avLst/>
              <a:gdLst>
                <a:gd name="T0" fmla="*/ 1 w 652"/>
                <a:gd name="T1" fmla="*/ 34 h 151"/>
                <a:gd name="T2" fmla="*/ 652 w 652"/>
                <a:gd name="T3" fmla="*/ 151 h 151"/>
                <a:gd name="T4" fmla="*/ 0 w 652"/>
                <a:gd name="T5" fmla="*/ 151 h 151"/>
                <a:gd name="T6" fmla="*/ 1 w 652"/>
                <a:gd name="T7" fmla="*/ 3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2" h="151">
                  <a:moveTo>
                    <a:pt x="1" y="34"/>
                  </a:moveTo>
                  <a:cubicBezTo>
                    <a:pt x="1" y="34"/>
                    <a:pt x="378" y="0"/>
                    <a:pt x="652" y="151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" y="34"/>
                  </a:lnTo>
                  <a:close/>
                </a:path>
              </a:pathLst>
            </a:custGeom>
            <a:solidFill>
              <a:srgbClr val="BBA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238"/>
            <p:cNvSpPr/>
            <p:nvPr/>
          </p:nvSpPr>
          <p:spPr bwMode="auto">
            <a:xfrm>
              <a:off x="4124326" y="3576638"/>
              <a:ext cx="1970088" cy="385763"/>
            </a:xfrm>
            <a:custGeom>
              <a:avLst/>
              <a:gdLst>
                <a:gd name="T0" fmla="*/ 0 w 464"/>
                <a:gd name="T1" fmla="*/ 20 h 90"/>
                <a:gd name="T2" fmla="*/ 464 w 464"/>
                <a:gd name="T3" fmla="*/ 90 h 90"/>
                <a:gd name="T4" fmla="*/ 0 w 464"/>
                <a:gd name="T5" fmla="*/ 90 h 90"/>
                <a:gd name="T6" fmla="*/ 0 w 464"/>
                <a:gd name="T7" fmla="*/ 2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90">
                  <a:moveTo>
                    <a:pt x="0" y="20"/>
                  </a:moveTo>
                  <a:cubicBezTo>
                    <a:pt x="0" y="20"/>
                    <a:pt x="269" y="0"/>
                    <a:pt x="464" y="90"/>
                  </a:cubicBezTo>
                  <a:cubicBezTo>
                    <a:pt x="0" y="90"/>
                    <a:pt x="0" y="90"/>
                    <a:pt x="0" y="9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FF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98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CF11-768E-46A2-9936-D2ACF01A3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661B8-3446-4248-912E-1339A7CD9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9DBC5-36F0-433E-80EB-55AF9D8A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63AE-FFCE-4339-9FB2-00B2B49EBCC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883E1-07ED-4C42-99A0-C5F233D29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49813-97E5-43E2-921C-615E8083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EB8-6DFC-4742-9CE5-84866A514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6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84E18-D334-41C1-8FDE-5960D7A24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6EAFC-3E82-410D-98B4-5EF481D95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E1497-C412-4F7E-A13A-543247B1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63AE-FFCE-4339-9FB2-00B2B49EBCC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D5C8B-8A21-4CBD-8B6D-37D1C081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15B5C-312C-4E1F-8BDB-39EC0FF03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EB8-6DFC-4742-9CE5-84866A514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7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86E49-EF54-4D1F-9535-E5FDA3727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B064C-03D0-4438-A24D-3DA3DA1DF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BB3B6-5744-4F83-BECE-7C86F826D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42ABC-7A64-4DA4-BFFB-490BF4769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63AE-FFCE-4339-9FB2-00B2B49EBCC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E8045-E666-4E6C-B620-6ABFC67F7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70B1C-AEC0-4B7B-AA47-99C9132C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EB8-6DFC-4742-9CE5-84866A514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0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826FF-E08E-45E1-B588-A63454D7F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2FAE6-DE36-4386-9028-955172A5B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4D066-01C8-4936-88C4-14DA2D0EE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EFA05-0E3B-42CD-83AF-BB1EC4BAB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28B82D-61B4-4A93-B9ED-1EF153F226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20A467-380E-45EB-9C31-2AE1B57A0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63AE-FFCE-4339-9FB2-00B2B49EBCC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FB5D43-946D-45FC-AC15-9E9FFA6A8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2E186-9AC4-43AB-8CDB-359FBAF0D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EB8-6DFC-4742-9CE5-84866A514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75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7068-0A66-4EEC-8429-09D4B5EC5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0AB48-7906-4906-922C-9E0DAC2CF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63AE-FFCE-4339-9FB2-00B2B49EBCC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FD7D8-3739-4940-9CD4-D5F36CF28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32573-8B97-4335-9C5F-4E96EFC2A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EB8-6DFC-4742-9CE5-84866A514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1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C7FB92-2F33-4584-80EE-83160D6D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63AE-FFCE-4339-9FB2-00B2B49EBCC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D9F296-78DA-457A-B553-48DBD198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4151D-D4B2-48A5-9200-5927C60B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EB8-6DFC-4742-9CE5-84866A514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3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1BBA6-C993-4F19-9D22-E3477F0E6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F6AB-1E8C-43FF-B58A-5B3112F06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4DF90-D42E-41BB-8961-948FF4EC4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BDCC1-7B17-461D-A2EE-0DC90938E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63AE-FFCE-4339-9FB2-00B2B49EBCC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9F606-9E38-4FFC-8994-F43A22FA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FE91C-6522-41F4-8025-4F20E13F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EB8-6DFC-4742-9CE5-84866A514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9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8F7A0-8F62-4CD1-B4D0-4C1AA7AC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3E401E-3BD8-41F1-AD0A-9CB984197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71986-5471-4A0B-BD6E-A350143E0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7CA80-0E3E-4377-91B6-E36D6745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63AE-FFCE-4339-9FB2-00B2B49EBCC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621E-C71B-4EE0-8A7D-D1620A7C3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E5328-73F9-4253-8983-B2B1A7852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EB8-6DFC-4742-9CE5-84866A514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5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A8C4B4-D4B7-4093-8703-C291A18EB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9DC4D-40BE-4028-ACDF-BE43FABF3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A7319-1935-44F9-A124-5C47F493E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D63AE-FFCE-4339-9FB2-00B2B49EBCC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842D7-A748-4B7C-9CAA-AA28EE461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EDA96-0BB9-481B-9109-D30D14E20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9DEB8-6DFC-4742-9CE5-84866A514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5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gif"/><Relationship Id="rId11" Type="http://schemas.openxmlformats.org/officeDocument/2006/relationships/image" Target="../media/image39.gif"/><Relationship Id="rId5" Type="http://schemas.openxmlformats.org/officeDocument/2006/relationships/image" Target="../media/image33.gif"/><Relationship Id="rId10" Type="http://schemas.openxmlformats.org/officeDocument/2006/relationships/image" Target="../media/image38.gif"/><Relationship Id="rId4" Type="http://schemas.openxmlformats.org/officeDocument/2006/relationships/image" Target="../media/image32.png"/><Relationship Id="rId9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png"/><Relationship Id="rId10" Type="http://schemas.openxmlformats.org/officeDocument/2006/relationships/image" Target="../media/image37.gif"/><Relationship Id="rId4" Type="http://schemas.openxmlformats.org/officeDocument/2006/relationships/image" Target="../media/image39.gif"/><Relationship Id="rId9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png"/><Relationship Id="rId10" Type="http://schemas.openxmlformats.org/officeDocument/2006/relationships/image" Target="../media/image37.gif"/><Relationship Id="rId4" Type="http://schemas.openxmlformats.org/officeDocument/2006/relationships/image" Target="../media/image39.gif"/><Relationship Id="rId9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3.wav"/><Relationship Id="rId7" Type="http://schemas.openxmlformats.org/officeDocument/2006/relationships/image" Target="../media/image34.gif"/><Relationship Id="rId12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png"/><Relationship Id="rId10" Type="http://schemas.openxmlformats.org/officeDocument/2006/relationships/image" Target="../media/image37.gif"/><Relationship Id="rId4" Type="http://schemas.openxmlformats.org/officeDocument/2006/relationships/image" Target="../media/image39.gif"/><Relationship Id="rId9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2.gif"/><Relationship Id="rId7" Type="http://schemas.openxmlformats.org/officeDocument/2006/relationships/image" Target="../media/image34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10" Type="http://schemas.openxmlformats.org/officeDocument/2006/relationships/image" Target="../media/image47.gif"/><Relationship Id="rId4" Type="http://schemas.openxmlformats.org/officeDocument/2006/relationships/image" Target="../media/image43.gif"/><Relationship Id="rId9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video" Target="../media/media1.mp4"/><Relationship Id="rId16" Type="http://schemas.openxmlformats.org/officeDocument/2006/relationships/image" Target="../media/image26.png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9">
            <a:extLst>
              <a:ext uri="{FF2B5EF4-FFF2-40B4-BE49-F238E27FC236}">
                <a16:creationId xmlns:a16="http://schemas.microsoft.com/office/drawing/2014/main" id="{3B64AFD8-303B-4551-A3B0-4F9E1AF63BF8}"/>
              </a:ext>
            </a:extLst>
          </p:cNvPr>
          <p:cNvGrpSpPr/>
          <p:nvPr/>
        </p:nvGrpSpPr>
        <p:grpSpPr>
          <a:xfrm>
            <a:off x="0" y="4467497"/>
            <a:ext cx="12192000" cy="2417137"/>
            <a:chOff x="2927351" y="2571750"/>
            <a:chExt cx="6337300" cy="162083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6E83768-6499-4274-A773-7E7CD02F175A}"/>
                </a:ext>
              </a:extLst>
            </p:cNvPr>
            <p:cNvSpPr/>
            <p:nvPr/>
          </p:nvSpPr>
          <p:spPr bwMode="auto">
            <a:xfrm>
              <a:off x="4402138" y="2933700"/>
              <a:ext cx="152400" cy="406400"/>
            </a:xfrm>
            <a:custGeom>
              <a:avLst/>
              <a:gdLst>
                <a:gd name="T0" fmla="*/ 15 w 36"/>
                <a:gd name="T1" fmla="*/ 78 h 95"/>
                <a:gd name="T2" fmla="*/ 2 w 36"/>
                <a:gd name="T3" fmla="*/ 0 h 95"/>
                <a:gd name="T4" fmla="*/ 6 w 36"/>
                <a:gd name="T5" fmla="*/ 0 h 95"/>
                <a:gd name="T6" fmla="*/ 36 w 36"/>
                <a:gd name="T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95">
                  <a:moveTo>
                    <a:pt x="15" y="78"/>
                  </a:moveTo>
                  <a:cubicBezTo>
                    <a:pt x="9" y="53"/>
                    <a:pt x="0" y="26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9" y="31"/>
                    <a:pt x="25" y="69"/>
                    <a:pt x="36" y="95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8059275-2191-4AB2-9E08-746C0609105B}"/>
                </a:ext>
              </a:extLst>
            </p:cNvPr>
            <p:cNvSpPr/>
            <p:nvPr/>
          </p:nvSpPr>
          <p:spPr bwMode="auto">
            <a:xfrm>
              <a:off x="4465638" y="2963863"/>
              <a:ext cx="98425" cy="187325"/>
            </a:xfrm>
            <a:custGeom>
              <a:avLst/>
              <a:gdLst>
                <a:gd name="T0" fmla="*/ 0 w 23"/>
                <a:gd name="T1" fmla="*/ 31 h 44"/>
                <a:gd name="T2" fmla="*/ 18 w 23"/>
                <a:gd name="T3" fmla="*/ 0 h 44"/>
                <a:gd name="T4" fmla="*/ 0 w 23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44">
                  <a:moveTo>
                    <a:pt x="0" y="31"/>
                  </a:moveTo>
                  <a:cubicBezTo>
                    <a:pt x="6" y="21"/>
                    <a:pt x="12" y="10"/>
                    <a:pt x="18" y="0"/>
                  </a:cubicBezTo>
                  <a:cubicBezTo>
                    <a:pt x="23" y="9"/>
                    <a:pt x="7" y="38"/>
                    <a:pt x="0" y="44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7E134DA-25A9-4794-A077-DB89D8ACAEE4}"/>
                </a:ext>
              </a:extLst>
            </p:cNvPr>
            <p:cNvSpPr/>
            <p:nvPr/>
          </p:nvSpPr>
          <p:spPr bwMode="auto">
            <a:xfrm>
              <a:off x="4198938" y="2571750"/>
              <a:ext cx="327025" cy="465138"/>
            </a:xfrm>
            <a:custGeom>
              <a:avLst/>
              <a:gdLst>
                <a:gd name="T0" fmla="*/ 59 w 77"/>
                <a:gd name="T1" fmla="*/ 27 h 109"/>
                <a:gd name="T2" fmla="*/ 28 w 77"/>
                <a:gd name="T3" fmla="*/ 92 h 109"/>
                <a:gd name="T4" fmla="*/ 74 w 77"/>
                <a:gd name="T5" fmla="*/ 71 h 109"/>
                <a:gd name="T6" fmla="*/ 59 w 77"/>
                <a:gd name="T7" fmla="*/ 2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09">
                  <a:moveTo>
                    <a:pt x="59" y="27"/>
                  </a:moveTo>
                  <a:cubicBezTo>
                    <a:pt x="16" y="0"/>
                    <a:pt x="0" y="69"/>
                    <a:pt x="28" y="92"/>
                  </a:cubicBezTo>
                  <a:cubicBezTo>
                    <a:pt x="49" y="109"/>
                    <a:pt x="71" y="96"/>
                    <a:pt x="74" y="71"/>
                  </a:cubicBezTo>
                  <a:cubicBezTo>
                    <a:pt x="77" y="53"/>
                    <a:pt x="77" y="38"/>
                    <a:pt x="59" y="27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8A0D7E-F013-47FF-9CE2-0FCF6A5B49F5}"/>
                </a:ext>
              </a:extLst>
            </p:cNvPr>
            <p:cNvSpPr/>
            <p:nvPr/>
          </p:nvSpPr>
          <p:spPr bwMode="auto">
            <a:xfrm>
              <a:off x="4516438" y="2857500"/>
              <a:ext cx="203200" cy="212725"/>
            </a:xfrm>
            <a:custGeom>
              <a:avLst/>
              <a:gdLst>
                <a:gd name="T0" fmla="*/ 29 w 48"/>
                <a:gd name="T1" fmla="*/ 12 h 50"/>
                <a:gd name="T2" fmla="*/ 2 w 48"/>
                <a:gd name="T3" fmla="*/ 26 h 50"/>
                <a:gd name="T4" fmla="*/ 29 w 48"/>
                <a:gd name="T5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50">
                  <a:moveTo>
                    <a:pt x="29" y="12"/>
                  </a:moveTo>
                  <a:cubicBezTo>
                    <a:pt x="48" y="36"/>
                    <a:pt x="4" y="50"/>
                    <a:pt x="2" y="26"/>
                  </a:cubicBezTo>
                  <a:cubicBezTo>
                    <a:pt x="0" y="11"/>
                    <a:pt x="19" y="0"/>
                    <a:pt x="29" y="12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0465CEF2-E44A-41F6-84B6-79D9AF7F3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4676" y="2728913"/>
              <a:ext cx="30163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24A905C5-891E-4040-ABA9-7AAEBE5EF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376" y="2784475"/>
              <a:ext cx="34925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35FD65B7-F95E-4191-9BE7-54D83FD18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101" y="2801938"/>
              <a:ext cx="33338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D506FCE6-BAD3-4AE4-9A1A-535856F00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38" y="2771775"/>
              <a:ext cx="30163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90457EE4-C2C8-426E-AEA4-9A407B738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838" y="2900363"/>
              <a:ext cx="30163" cy="33338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EBFB3E42-B6B8-47D5-8392-6839E3526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7401" y="2917825"/>
              <a:ext cx="33338" cy="2857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46C39438-76E2-436D-B344-39F7242FA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3901" y="2963863"/>
              <a:ext cx="33338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:a16="http://schemas.microsoft.com/office/drawing/2014/main" id="{79684E02-E835-4481-9CC6-CC9E09673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538" y="2895600"/>
              <a:ext cx="30163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ED897AE-8B17-4BBA-93DE-81B8EA50AA6A}"/>
                </a:ext>
              </a:extLst>
            </p:cNvPr>
            <p:cNvSpPr/>
            <p:nvPr/>
          </p:nvSpPr>
          <p:spPr bwMode="auto">
            <a:xfrm>
              <a:off x="4470401" y="2801938"/>
              <a:ext cx="1466850" cy="874713"/>
            </a:xfrm>
            <a:custGeom>
              <a:avLst/>
              <a:gdLst>
                <a:gd name="T0" fmla="*/ 346 w 346"/>
                <a:gd name="T1" fmla="*/ 204 h 205"/>
                <a:gd name="T2" fmla="*/ 173 w 346"/>
                <a:gd name="T3" fmla="*/ 0 h 205"/>
                <a:gd name="T4" fmla="*/ 0 w 346"/>
                <a:gd name="T5" fmla="*/ 204 h 205"/>
                <a:gd name="T6" fmla="*/ 0 w 346"/>
                <a:gd name="T7" fmla="*/ 205 h 205"/>
                <a:gd name="T8" fmla="*/ 346 w 346"/>
                <a:gd name="T9" fmla="*/ 205 h 205"/>
                <a:gd name="T10" fmla="*/ 346 w 346"/>
                <a:gd name="T11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" h="205">
                  <a:moveTo>
                    <a:pt x="346" y="204"/>
                  </a:moveTo>
                  <a:cubicBezTo>
                    <a:pt x="346" y="105"/>
                    <a:pt x="269" y="0"/>
                    <a:pt x="173" y="0"/>
                  </a:cubicBezTo>
                  <a:cubicBezTo>
                    <a:pt x="78" y="0"/>
                    <a:pt x="0" y="105"/>
                    <a:pt x="0" y="204"/>
                  </a:cubicBezTo>
                  <a:cubicBezTo>
                    <a:pt x="0" y="204"/>
                    <a:pt x="0" y="205"/>
                    <a:pt x="0" y="205"/>
                  </a:cubicBezTo>
                  <a:cubicBezTo>
                    <a:pt x="346" y="205"/>
                    <a:pt x="346" y="205"/>
                    <a:pt x="346" y="205"/>
                  </a:cubicBezTo>
                  <a:cubicBezTo>
                    <a:pt x="346" y="205"/>
                    <a:pt x="346" y="204"/>
                    <a:pt x="346" y="204"/>
                  </a:cubicBezTo>
                  <a:close/>
                </a:path>
              </a:pathLst>
            </a:custGeom>
            <a:solidFill>
              <a:srgbClr val="9A6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E2EF7FE-F2D0-4791-8542-A01FD83F13FB}"/>
                </a:ext>
              </a:extLst>
            </p:cNvPr>
            <p:cNvSpPr/>
            <p:nvPr/>
          </p:nvSpPr>
          <p:spPr bwMode="auto">
            <a:xfrm>
              <a:off x="4597401" y="2986088"/>
              <a:ext cx="1200150" cy="715963"/>
            </a:xfrm>
            <a:custGeom>
              <a:avLst/>
              <a:gdLst>
                <a:gd name="T0" fmla="*/ 283 w 283"/>
                <a:gd name="T1" fmla="*/ 167 h 168"/>
                <a:gd name="T2" fmla="*/ 142 w 283"/>
                <a:gd name="T3" fmla="*/ 0 h 168"/>
                <a:gd name="T4" fmla="*/ 0 w 283"/>
                <a:gd name="T5" fmla="*/ 167 h 168"/>
                <a:gd name="T6" fmla="*/ 0 w 283"/>
                <a:gd name="T7" fmla="*/ 168 h 168"/>
                <a:gd name="T8" fmla="*/ 283 w 283"/>
                <a:gd name="T9" fmla="*/ 168 h 168"/>
                <a:gd name="T10" fmla="*/ 283 w 283"/>
                <a:gd name="T11" fmla="*/ 1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168">
                  <a:moveTo>
                    <a:pt x="283" y="167"/>
                  </a:moveTo>
                  <a:cubicBezTo>
                    <a:pt x="283" y="85"/>
                    <a:pt x="220" y="0"/>
                    <a:pt x="142" y="0"/>
                  </a:cubicBezTo>
                  <a:cubicBezTo>
                    <a:pt x="64" y="0"/>
                    <a:pt x="0" y="85"/>
                    <a:pt x="0" y="167"/>
                  </a:cubicBezTo>
                  <a:cubicBezTo>
                    <a:pt x="0" y="167"/>
                    <a:pt x="0" y="167"/>
                    <a:pt x="0" y="168"/>
                  </a:cubicBezTo>
                  <a:cubicBezTo>
                    <a:pt x="283" y="168"/>
                    <a:pt x="283" y="168"/>
                    <a:pt x="283" y="168"/>
                  </a:cubicBezTo>
                  <a:cubicBezTo>
                    <a:pt x="283" y="167"/>
                    <a:pt x="283" y="167"/>
                    <a:pt x="283" y="167"/>
                  </a:cubicBezTo>
                  <a:close/>
                </a:path>
              </a:pathLst>
            </a:custGeom>
            <a:solidFill>
              <a:srgbClr val="FF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BAF2239B-D446-4295-9EF3-D0103C64A11A}"/>
                </a:ext>
              </a:extLst>
            </p:cNvPr>
            <p:cNvSpPr/>
            <p:nvPr/>
          </p:nvSpPr>
          <p:spPr bwMode="auto">
            <a:xfrm>
              <a:off x="4779963" y="3138488"/>
              <a:ext cx="822325" cy="477838"/>
            </a:xfrm>
            <a:custGeom>
              <a:avLst/>
              <a:gdLst>
                <a:gd name="T0" fmla="*/ 194 w 194"/>
                <a:gd name="T1" fmla="*/ 112 h 112"/>
                <a:gd name="T2" fmla="*/ 97 w 194"/>
                <a:gd name="T3" fmla="*/ 0 h 112"/>
                <a:gd name="T4" fmla="*/ 0 w 194"/>
                <a:gd name="T5" fmla="*/ 112 h 112"/>
                <a:gd name="T6" fmla="*/ 0 w 194"/>
                <a:gd name="T7" fmla="*/ 112 h 112"/>
                <a:gd name="T8" fmla="*/ 194 w 194"/>
                <a:gd name="T9" fmla="*/ 112 h 112"/>
                <a:gd name="T10" fmla="*/ 194 w 194"/>
                <a:gd name="T1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2">
                  <a:moveTo>
                    <a:pt x="194" y="112"/>
                  </a:moveTo>
                  <a:cubicBezTo>
                    <a:pt x="194" y="57"/>
                    <a:pt x="150" y="0"/>
                    <a:pt x="97" y="0"/>
                  </a:cubicBezTo>
                  <a:cubicBezTo>
                    <a:pt x="43" y="0"/>
                    <a:pt x="0" y="57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94" y="112"/>
                    <a:pt x="194" y="112"/>
                    <a:pt x="194" y="112"/>
                  </a:cubicBezTo>
                  <a:cubicBezTo>
                    <a:pt x="194" y="112"/>
                    <a:pt x="194" y="112"/>
                    <a:pt x="194" y="112"/>
                  </a:cubicBezTo>
                  <a:close/>
                </a:path>
              </a:pathLst>
            </a:custGeom>
            <a:solidFill>
              <a:srgbClr val="BB9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065A6B46-E36F-4330-AE79-780DB00A808C}"/>
                </a:ext>
              </a:extLst>
            </p:cNvPr>
            <p:cNvSpPr/>
            <p:nvPr/>
          </p:nvSpPr>
          <p:spPr bwMode="auto">
            <a:xfrm>
              <a:off x="4902201" y="3279775"/>
              <a:ext cx="525463" cy="341313"/>
            </a:xfrm>
            <a:custGeom>
              <a:avLst/>
              <a:gdLst>
                <a:gd name="T0" fmla="*/ 124 w 124"/>
                <a:gd name="T1" fmla="*/ 80 h 80"/>
                <a:gd name="T2" fmla="*/ 62 w 124"/>
                <a:gd name="T3" fmla="*/ 0 h 80"/>
                <a:gd name="T4" fmla="*/ 0 w 124"/>
                <a:gd name="T5" fmla="*/ 80 h 80"/>
                <a:gd name="T6" fmla="*/ 0 w 124"/>
                <a:gd name="T7" fmla="*/ 80 h 80"/>
                <a:gd name="T8" fmla="*/ 124 w 124"/>
                <a:gd name="T9" fmla="*/ 80 h 80"/>
                <a:gd name="T10" fmla="*/ 124 w 124"/>
                <a:gd name="T1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80">
                  <a:moveTo>
                    <a:pt x="124" y="80"/>
                  </a:moveTo>
                  <a:cubicBezTo>
                    <a:pt x="124" y="41"/>
                    <a:pt x="96" y="0"/>
                    <a:pt x="62" y="0"/>
                  </a:cubicBezTo>
                  <a:cubicBezTo>
                    <a:pt x="28" y="0"/>
                    <a:pt x="0" y="41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24" y="80"/>
                    <a:pt x="124" y="80"/>
                  </a:cubicBezTo>
                  <a:close/>
                </a:path>
              </a:pathLst>
            </a:custGeom>
            <a:solidFill>
              <a:srgbClr val="FFC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2E9DBD0F-E97A-4287-BFF7-FE238DE02943}"/>
                </a:ext>
              </a:extLst>
            </p:cNvPr>
            <p:cNvSpPr/>
            <p:nvPr/>
          </p:nvSpPr>
          <p:spPr bwMode="auto">
            <a:xfrm>
              <a:off x="5500688" y="2955925"/>
              <a:ext cx="2114550" cy="1198563"/>
            </a:xfrm>
            <a:custGeom>
              <a:avLst/>
              <a:gdLst>
                <a:gd name="T0" fmla="*/ 499 w 499"/>
                <a:gd name="T1" fmla="*/ 279 h 281"/>
                <a:gd name="T2" fmla="*/ 250 w 499"/>
                <a:gd name="T3" fmla="*/ 0 h 281"/>
                <a:gd name="T4" fmla="*/ 0 w 499"/>
                <a:gd name="T5" fmla="*/ 279 h 281"/>
                <a:gd name="T6" fmla="*/ 0 w 499"/>
                <a:gd name="T7" fmla="*/ 281 h 281"/>
                <a:gd name="T8" fmla="*/ 499 w 499"/>
                <a:gd name="T9" fmla="*/ 281 h 281"/>
                <a:gd name="T10" fmla="*/ 499 w 499"/>
                <a:gd name="T11" fmla="*/ 279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9" h="281">
                  <a:moveTo>
                    <a:pt x="499" y="279"/>
                  </a:moveTo>
                  <a:cubicBezTo>
                    <a:pt x="499" y="125"/>
                    <a:pt x="387" y="0"/>
                    <a:pt x="250" y="0"/>
                  </a:cubicBezTo>
                  <a:cubicBezTo>
                    <a:pt x="112" y="0"/>
                    <a:pt x="0" y="125"/>
                    <a:pt x="0" y="279"/>
                  </a:cubicBezTo>
                  <a:cubicBezTo>
                    <a:pt x="0" y="280"/>
                    <a:pt x="0" y="280"/>
                    <a:pt x="0" y="281"/>
                  </a:cubicBezTo>
                  <a:cubicBezTo>
                    <a:pt x="499" y="281"/>
                    <a:pt x="499" y="281"/>
                    <a:pt x="499" y="281"/>
                  </a:cubicBezTo>
                  <a:cubicBezTo>
                    <a:pt x="499" y="280"/>
                    <a:pt x="499" y="280"/>
                    <a:pt x="499" y="279"/>
                  </a:cubicBezTo>
                  <a:close/>
                </a:path>
              </a:pathLst>
            </a:custGeom>
            <a:solidFill>
              <a:srgbClr val="FF8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3749501D-E126-4255-B474-A57F66F9BB3C}"/>
                </a:ext>
              </a:extLst>
            </p:cNvPr>
            <p:cNvSpPr/>
            <p:nvPr/>
          </p:nvSpPr>
          <p:spPr bwMode="auto">
            <a:xfrm>
              <a:off x="5683251" y="3224213"/>
              <a:ext cx="1738313" cy="917575"/>
            </a:xfrm>
            <a:custGeom>
              <a:avLst/>
              <a:gdLst>
                <a:gd name="T0" fmla="*/ 410 w 410"/>
                <a:gd name="T1" fmla="*/ 213 h 215"/>
                <a:gd name="T2" fmla="*/ 205 w 410"/>
                <a:gd name="T3" fmla="*/ 0 h 215"/>
                <a:gd name="T4" fmla="*/ 0 w 410"/>
                <a:gd name="T5" fmla="*/ 213 h 215"/>
                <a:gd name="T6" fmla="*/ 0 w 410"/>
                <a:gd name="T7" fmla="*/ 215 h 215"/>
                <a:gd name="T8" fmla="*/ 410 w 410"/>
                <a:gd name="T9" fmla="*/ 215 h 215"/>
                <a:gd name="T10" fmla="*/ 410 w 410"/>
                <a:gd name="T11" fmla="*/ 21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" h="215">
                  <a:moveTo>
                    <a:pt x="410" y="213"/>
                  </a:moveTo>
                  <a:cubicBezTo>
                    <a:pt x="410" y="95"/>
                    <a:pt x="318" y="0"/>
                    <a:pt x="205" y="0"/>
                  </a:cubicBezTo>
                  <a:cubicBezTo>
                    <a:pt x="92" y="0"/>
                    <a:pt x="0" y="95"/>
                    <a:pt x="0" y="213"/>
                  </a:cubicBezTo>
                  <a:cubicBezTo>
                    <a:pt x="0" y="214"/>
                    <a:pt x="0" y="214"/>
                    <a:pt x="0" y="215"/>
                  </a:cubicBezTo>
                  <a:cubicBezTo>
                    <a:pt x="410" y="215"/>
                    <a:pt x="410" y="215"/>
                    <a:pt x="410" y="215"/>
                  </a:cubicBezTo>
                  <a:cubicBezTo>
                    <a:pt x="410" y="214"/>
                    <a:pt x="410" y="214"/>
                    <a:pt x="410" y="213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F8D92E0B-13D5-4CB6-83E4-24A5BE0B9630}"/>
                </a:ext>
              </a:extLst>
            </p:cNvPr>
            <p:cNvSpPr/>
            <p:nvPr/>
          </p:nvSpPr>
          <p:spPr bwMode="auto">
            <a:xfrm>
              <a:off x="5878513" y="3438525"/>
              <a:ext cx="1360488" cy="712788"/>
            </a:xfrm>
            <a:custGeom>
              <a:avLst/>
              <a:gdLst>
                <a:gd name="T0" fmla="*/ 321 w 321"/>
                <a:gd name="T1" fmla="*/ 166 h 167"/>
                <a:gd name="T2" fmla="*/ 161 w 321"/>
                <a:gd name="T3" fmla="*/ 0 h 167"/>
                <a:gd name="T4" fmla="*/ 0 w 321"/>
                <a:gd name="T5" fmla="*/ 166 h 167"/>
                <a:gd name="T6" fmla="*/ 0 w 321"/>
                <a:gd name="T7" fmla="*/ 167 h 167"/>
                <a:gd name="T8" fmla="*/ 321 w 321"/>
                <a:gd name="T9" fmla="*/ 167 h 167"/>
                <a:gd name="T10" fmla="*/ 321 w 321"/>
                <a:gd name="T11" fmla="*/ 16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167">
                  <a:moveTo>
                    <a:pt x="321" y="166"/>
                  </a:moveTo>
                  <a:cubicBezTo>
                    <a:pt x="321" y="74"/>
                    <a:pt x="249" y="0"/>
                    <a:pt x="161" y="0"/>
                  </a:cubicBezTo>
                  <a:cubicBezTo>
                    <a:pt x="72" y="0"/>
                    <a:pt x="0" y="74"/>
                    <a:pt x="0" y="166"/>
                  </a:cubicBezTo>
                  <a:cubicBezTo>
                    <a:pt x="0" y="166"/>
                    <a:pt x="0" y="166"/>
                    <a:pt x="0" y="167"/>
                  </a:cubicBezTo>
                  <a:cubicBezTo>
                    <a:pt x="321" y="167"/>
                    <a:pt x="321" y="167"/>
                    <a:pt x="321" y="167"/>
                  </a:cubicBezTo>
                  <a:cubicBezTo>
                    <a:pt x="321" y="166"/>
                    <a:pt x="321" y="166"/>
                    <a:pt x="321" y="166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16D53FD-64A1-476C-A40D-E23E797059DE}"/>
                </a:ext>
              </a:extLst>
            </p:cNvPr>
            <p:cNvSpPr/>
            <p:nvPr/>
          </p:nvSpPr>
          <p:spPr bwMode="auto">
            <a:xfrm>
              <a:off x="6119813" y="3621088"/>
              <a:ext cx="877888" cy="495300"/>
            </a:xfrm>
            <a:custGeom>
              <a:avLst/>
              <a:gdLst>
                <a:gd name="T0" fmla="*/ 207 w 207"/>
                <a:gd name="T1" fmla="*/ 115 h 116"/>
                <a:gd name="T2" fmla="*/ 104 w 207"/>
                <a:gd name="T3" fmla="*/ 0 h 116"/>
                <a:gd name="T4" fmla="*/ 0 w 207"/>
                <a:gd name="T5" fmla="*/ 115 h 116"/>
                <a:gd name="T6" fmla="*/ 0 w 207"/>
                <a:gd name="T7" fmla="*/ 116 h 116"/>
                <a:gd name="T8" fmla="*/ 207 w 207"/>
                <a:gd name="T9" fmla="*/ 116 h 116"/>
                <a:gd name="T10" fmla="*/ 207 w 207"/>
                <a:gd name="T11" fmla="*/ 11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116">
                  <a:moveTo>
                    <a:pt x="207" y="115"/>
                  </a:moveTo>
                  <a:cubicBezTo>
                    <a:pt x="207" y="51"/>
                    <a:pt x="161" y="0"/>
                    <a:pt x="104" y="0"/>
                  </a:cubicBezTo>
                  <a:cubicBezTo>
                    <a:pt x="46" y="0"/>
                    <a:pt x="0" y="51"/>
                    <a:pt x="0" y="115"/>
                  </a:cubicBezTo>
                  <a:cubicBezTo>
                    <a:pt x="0" y="115"/>
                    <a:pt x="0" y="115"/>
                    <a:pt x="0" y="116"/>
                  </a:cubicBezTo>
                  <a:cubicBezTo>
                    <a:pt x="207" y="116"/>
                    <a:pt x="207" y="116"/>
                    <a:pt x="207" y="116"/>
                  </a:cubicBezTo>
                  <a:cubicBezTo>
                    <a:pt x="207" y="115"/>
                    <a:pt x="207" y="115"/>
                    <a:pt x="207" y="115"/>
                  </a:cubicBezTo>
                  <a:close/>
                </a:path>
              </a:pathLst>
            </a:custGeom>
            <a:solidFill>
              <a:srgbClr val="B1C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910C0D1D-C1A3-4E6D-A45E-4030420F2B7F}"/>
                </a:ext>
              </a:extLst>
            </p:cNvPr>
            <p:cNvSpPr/>
            <p:nvPr/>
          </p:nvSpPr>
          <p:spPr bwMode="auto">
            <a:xfrm>
              <a:off x="6315076" y="3822700"/>
              <a:ext cx="474663" cy="268288"/>
            </a:xfrm>
            <a:custGeom>
              <a:avLst/>
              <a:gdLst>
                <a:gd name="T0" fmla="*/ 112 w 112"/>
                <a:gd name="T1" fmla="*/ 62 h 63"/>
                <a:gd name="T2" fmla="*/ 56 w 112"/>
                <a:gd name="T3" fmla="*/ 0 h 63"/>
                <a:gd name="T4" fmla="*/ 0 w 112"/>
                <a:gd name="T5" fmla="*/ 62 h 63"/>
                <a:gd name="T6" fmla="*/ 0 w 112"/>
                <a:gd name="T7" fmla="*/ 63 h 63"/>
                <a:gd name="T8" fmla="*/ 112 w 112"/>
                <a:gd name="T9" fmla="*/ 63 h 63"/>
                <a:gd name="T10" fmla="*/ 112 w 112"/>
                <a:gd name="T11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63">
                  <a:moveTo>
                    <a:pt x="112" y="62"/>
                  </a:moveTo>
                  <a:cubicBezTo>
                    <a:pt x="112" y="28"/>
                    <a:pt x="87" y="0"/>
                    <a:pt x="56" y="0"/>
                  </a:cubicBezTo>
                  <a:cubicBezTo>
                    <a:pt x="25" y="0"/>
                    <a:pt x="0" y="28"/>
                    <a:pt x="0" y="62"/>
                  </a:cubicBezTo>
                  <a:cubicBezTo>
                    <a:pt x="0" y="62"/>
                    <a:pt x="0" y="62"/>
                    <a:pt x="0" y="63"/>
                  </a:cubicBezTo>
                  <a:cubicBezTo>
                    <a:pt x="112" y="63"/>
                    <a:pt x="112" y="63"/>
                    <a:pt x="112" y="63"/>
                  </a:cubicBezTo>
                  <a:cubicBezTo>
                    <a:pt x="112" y="62"/>
                    <a:pt x="112" y="62"/>
                    <a:pt x="112" y="62"/>
                  </a:cubicBezTo>
                  <a:close/>
                </a:path>
              </a:pathLst>
            </a:custGeom>
            <a:solidFill>
              <a:srgbClr val="865D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FC4B814E-D9AF-4497-BB18-4E3E92EDED40}"/>
                </a:ext>
              </a:extLst>
            </p:cNvPr>
            <p:cNvSpPr/>
            <p:nvPr/>
          </p:nvSpPr>
          <p:spPr bwMode="auto">
            <a:xfrm>
              <a:off x="6353176" y="3317875"/>
              <a:ext cx="2911475" cy="871538"/>
            </a:xfrm>
            <a:custGeom>
              <a:avLst/>
              <a:gdLst>
                <a:gd name="T0" fmla="*/ 0 w 687"/>
                <a:gd name="T1" fmla="*/ 204 h 204"/>
                <a:gd name="T2" fmla="*/ 368 w 687"/>
                <a:gd name="T3" fmla="*/ 3 h 204"/>
                <a:gd name="T4" fmla="*/ 687 w 687"/>
                <a:gd name="T5" fmla="*/ 202 h 204"/>
                <a:gd name="T6" fmla="*/ 0 w 687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7" h="204">
                  <a:moveTo>
                    <a:pt x="0" y="204"/>
                  </a:moveTo>
                  <a:cubicBezTo>
                    <a:pt x="0" y="204"/>
                    <a:pt x="156" y="0"/>
                    <a:pt x="368" y="3"/>
                  </a:cubicBezTo>
                  <a:cubicBezTo>
                    <a:pt x="580" y="6"/>
                    <a:pt x="687" y="202"/>
                    <a:pt x="687" y="202"/>
                  </a:cubicBezTo>
                  <a:lnTo>
                    <a:pt x="0" y="204"/>
                  </a:lnTo>
                  <a:close/>
                </a:path>
              </a:pathLst>
            </a:custGeom>
            <a:solidFill>
              <a:srgbClr val="74A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CBC4F46-2A8F-4D7B-81D7-37F416454410}"/>
                </a:ext>
              </a:extLst>
            </p:cNvPr>
            <p:cNvSpPr/>
            <p:nvPr/>
          </p:nvSpPr>
          <p:spPr bwMode="auto">
            <a:xfrm>
              <a:off x="6818313" y="3608388"/>
              <a:ext cx="2103438" cy="576263"/>
            </a:xfrm>
            <a:custGeom>
              <a:avLst/>
              <a:gdLst>
                <a:gd name="T0" fmla="*/ 0 w 496"/>
                <a:gd name="T1" fmla="*/ 134 h 135"/>
                <a:gd name="T2" fmla="*/ 267 w 496"/>
                <a:gd name="T3" fmla="*/ 2 h 135"/>
                <a:gd name="T4" fmla="*/ 496 w 496"/>
                <a:gd name="T5" fmla="*/ 135 h 135"/>
                <a:gd name="T6" fmla="*/ 0 w 496"/>
                <a:gd name="T7" fmla="*/ 13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6" h="135">
                  <a:moveTo>
                    <a:pt x="0" y="134"/>
                  </a:moveTo>
                  <a:cubicBezTo>
                    <a:pt x="0" y="134"/>
                    <a:pt x="114" y="0"/>
                    <a:pt x="267" y="2"/>
                  </a:cubicBezTo>
                  <a:cubicBezTo>
                    <a:pt x="420" y="4"/>
                    <a:pt x="496" y="135"/>
                    <a:pt x="496" y="135"/>
                  </a:cubicBezTo>
                  <a:lnTo>
                    <a:pt x="0" y="134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6DF47FC7-86FF-492E-9454-7F935DF75C2B}"/>
                </a:ext>
              </a:extLst>
            </p:cNvPr>
            <p:cNvSpPr/>
            <p:nvPr/>
          </p:nvSpPr>
          <p:spPr bwMode="auto">
            <a:xfrm>
              <a:off x="2927351" y="3163888"/>
              <a:ext cx="3636963" cy="1028700"/>
            </a:xfrm>
            <a:custGeom>
              <a:avLst/>
              <a:gdLst>
                <a:gd name="T0" fmla="*/ 288 w 858"/>
                <a:gd name="T1" fmla="*/ 15 h 241"/>
                <a:gd name="T2" fmla="*/ 27 w 858"/>
                <a:gd name="T3" fmla="*/ 88 h 241"/>
                <a:gd name="T4" fmla="*/ 0 w 858"/>
                <a:gd name="T5" fmla="*/ 108 h 241"/>
                <a:gd name="T6" fmla="*/ 0 w 858"/>
                <a:gd name="T7" fmla="*/ 241 h 241"/>
                <a:gd name="T8" fmla="*/ 858 w 858"/>
                <a:gd name="T9" fmla="*/ 241 h 241"/>
                <a:gd name="T10" fmla="*/ 288 w 858"/>
                <a:gd name="T11" fmla="*/ 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241">
                  <a:moveTo>
                    <a:pt x="288" y="15"/>
                  </a:moveTo>
                  <a:cubicBezTo>
                    <a:pt x="192" y="22"/>
                    <a:pt x="101" y="39"/>
                    <a:pt x="27" y="88"/>
                  </a:cubicBezTo>
                  <a:cubicBezTo>
                    <a:pt x="18" y="94"/>
                    <a:pt x="9" y="101"/>
                    <a:pt x="0" y="108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858" y="241"/>
                    <a:pt x="858" y="241"/>
                    <a:pt x="858" y="241"/>
                  </a:cubicBezTo>
                  <a:cubicBezTo>
                    <a:pt x="822" y="207"/>
                    <a:pt x="507" y="0"/>
                    <a:pt x="288" y="15"/>
                  </a:cubicBezTo>
                  <a:close/>
                </a:path>
              </a:pathLst>
            </a:custGeom>
            <a:solidFill>
              <a:srgbClr val="BB7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30CDE62-372C-4975-9994-53A72199E078}"/>
                </a:ext>
              </a:extLst>
            </p:cNvPr>
            <p:cNvSpPr/>
            <p:nvPr/>
          </p:nvSpPr>
          <p:spPr bwMode="auto">
            <a:xfrm>
              <a:off x="3071813" y="3646488"/>
              <a:ext cx="515938" cy="546100"/>
            </a:xfrm>
            <a:custGeom>
              <a:avLst/>
              <a:gdLst>
                <a:gd name="T0" fmla="*/ 0 w 122"/>
                <a:gd name="T1" fmla="*/ 35 h 128"/>
                <a:gd name="T2" fmla="*/ 56 w 122"/>
                <a:gd name="T3" fmla="*/ 128 h 128"/>
                <a:gd name="T4" fmla="*/ 122 w 122"/>
                <a:gd name="T5" fmla="*/ 128 h 128"/>
                <a:gd name="T6" fmla="*/ 78 w 122"/>
                <a:gd name="T7" fmla="*/ 0 h 128"/>
                <a:gd name="T8" fmla="*/ 0 w 122"/>
                <a:gd name="T9" fmla="*/ 3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28">
                  <a:moveTo>
                    <a:pt x="0" y="35"/>
                  </a:moveTo>
                  <a:cubicBezTo>
                    <a:pt x="56" y="128"/>
                    <a:pt x="56" y="128"/>
                    <a:pt x="56" y="128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9"/>
                    <a:pt x="24" y="21"/>
                    <a:pt x="0" y="35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3688BB5-FBDA-4F8F-9957-EB6D21C2D937}"/>
                </a:ext>
              </a:extLst>
            </p:cNvPr>
            <p:cNvSpPr/>
            <p:nvPr/>
          </p:nvSpPr>
          <p:spPr bwMode="auto">
            <a:xfrm>
              <a:off x="3402013" y="3565525"/>
              <a:ext cx="431800" cy="627063"/>
            </a:xfrm>
            <a:custGeom>
              <a:avLst/>
              <a:gdLst>
                <a:gd name="T0" fmla="*/ 0 w 102"/>
                <a:gd name="T1" fmla="*/ 19 h 147"/>
                <a:gd name="T2" fmla="*/ 44 w 102"/>
                <a:gd name="T3" fmla="*/ 147 h 147"/>
                <a:gd name="T4" fmla="*/ 102 w 102"/>
                <a:gd name="T5" fmla="*/ 147 h 147"/>
                <a:gd name="T6" fmla="*/ 77 w 102"/>
                <a:gd name="T7" fmla="*/ 0 h 147"/>
                <a:gd name="T8" fmla="*/ 0 w 102"/>
                <a:gd name="T9" fmla="*/ 1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47">
                  <a:moveTo>
                    <a:pt x="0" y="19"/>
                  </a:moveTo>
                  <a:cubicBezTo>
                    <a:pt x="44" y="147"/>
                    <a:pt x="44" y="147"/>
                    <a:pt x="44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1" y="4"/>
                    <a:pt x="25" y="11"/>
                    <a:pt x="0" y="19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C692ACCF-09AD-411F-898A-31FA0088F279}"/>
                </a:ext>
              </a:extLst>
            </p:cNvPr>
            <p:cNvSpPr/>
            <p:nvPr/>
          </p:nvSpPr>
          <p:spPr bwMode="auto">
            <a:xfrm>
              <a:off x="3729038" y="3522663"/>
              <a:ext cx="376238" cy="669925"/>
            </a:xfrm>
            <a:custGeom>
              <a:avLst/>
              <a:gdLst>
                <a:gd name="T0" fmla="*/ 0 w 89"/>
                <a:gd name="T1" fmla="*/ 10 h 157"/>
                <a:gd name="T2" fmla="*/ 25 w 89"/>
                <a:gd name="T3" fmla="*/ 157 h 157"/>
                <a:gd name="T4" fmla="*/ 89 w 89"/>
                <a:gd name="T5" fmla="*/ 157 h 157"/>
                <a:gd name="T6" fmla="*/ 79 w 89"/>
                <a:gd name="T7" fmla="*/ 0 h 157"/>
                <a:gd name="T8" fmla="*/ 0 w 89"/>
                <a:gd name="T9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57">
                  <a:moveTo>
                    <a:pt x="0" y="10"/>
                  </a:moveTo>
                  <a:cubicBezTo>
                    <a:pt x="25" y="157"/>
                    <a:pt x="25" y="157"/>
                    <a:pt x="25" y="157"/>
                  </a:cubicBezTo>
                  <a:cubicBezTo>
                    <a:pt x="89" y="157"/>
                    <a:pt x="89" y="157"/>
                    <a:pt x="89" y="157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2" y="2"/>
                    <a:pt x="26" y="5"/>
                    <a:pt x="0" y="1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654FBCD-9F76-4195-9C46-9922CCD920BE}"/>
                </a:ext>
              </a:extLst>
            </p:cNvPr>
            <p:cNvSpPr/>
            <p:nvPr/>
          </p:nvSpPr>
          <p:spPr bwMode="auto">
            <a:xfrm>
              <a:off x="4064001" y="3509963"/>
              <a:ext cx="363538" cy="682625"/>
            </a:xfrm>
            <a:custGeom>
              <a:avLst/>
              <a:gdLst>
                <a:gd name="T0" fmla="*/ 15 w 86"/>
                <a:gd name="T1" fmla="*/ 2 h 160"/>
                <a:gd name="T2" fmla="*/ 0 w 86"/>
                <a:gd name="T3" fmla="*/ 3 h 160"/>
                <a:gd name="T4" fmla="*/ 10 w 86"/>
                <a:gd name="T5" fmla="*/ 160 h 160"/>
                <a:gd name="T6" fmla="*/ 80 w 86"/>
                <a:gd name="T7" fmla="*/ 160 h 160"/>
                <a:gd name="T8" fmla="*/ 86 w 86"/>
                <a:gd name="T9" fmla="*/ 4 h 160"/>
                <a:gd name="T10" fmla="*/ 15 w 86"/>
                <a:gd name="T11" fmla="*/ 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60">
                  <a:moveTo>
                    <a:pt x="15" y="2"/>
                  </a:moveTo>
                  <a:cubicBezTo>
                    <a:pt x="10" y="2"/>
                    <a:pt x="5" y="2"/>
                    <a:pt x="0" y="3"/>
                  </a:cubicBezTo>
                  <a:cubicBezTo>
                    <a:pt x="10" y="160"/>
                    <a:pt x="10" y="160"/>
                    <a:pt x="10" y="160"/>
                  </a:cubicBezTo>
                  <a:cubicBezTo>
                    <a:pt x="80" y="160"/>
                    <a:pt x="80" y="160"/>
                    <a:pt x="80" y="160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61" y="1"/>
                    <a:pt x="38" y="0"/>
                    <a:pt x="15" y="2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2F82B72-6C3A-4313-9C0A-6839308FC546}"/>
                </a:ext>
              </a:extLst>
            </p:cNvPr>
            <p:cNvSpPr/>
            <p:nvPr/>
          </p:nvSpPr>
          <p:spPr bwMode="auto">
            <a:xfrm>
              <a:off x="4719638" y="3608388"/>
              <a:ext cx="471488" cy="584200"/>
            </a:xfrm>
            <a:custGeom>
              <a:avLst/>
              <a:gdLst>
                <a:gd name="T0" fmla="*/ 26 w 111"/>
                <a:gd name="T1" fmla="*/ 0 h 137"/>
                <a:gd name="T2" fmla="*/ 0 w 111"/>
                <a:gd name="T3" fmla="*/ 137 h 137"/>
                <a:gd name="T4" fmla="*/ 80 w 111"/>
                <a:gd name="T5" fmla="*/ 137 h 137"/>
                <a:gd name="T6" fmla="*/ 111 w 111"/>
                <a:gd name="T7" fmla="*/ 28 h 137"/>
                <a:gd name="T8" fmla="*/ 26 w 111"/>
                <a:gd name="T9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7">
                  <a:moveTo>
                    <a:pt x="26" y="0"/>
                  </a:moveTo>
                  <a:cubicBezTo>
                    <a:pt x="0" y="137"/>
                    <a:pt x="0" y="137"/>
                    <a:pt x="0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83" y="18"/>
                    <a:pt x="54" y="8"/>
                    <a:pt x="26" y="0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74188993-5937-4976-8CB1-32EBC42E150C}"/>
                </a:ext>
              </a:extLst>
            </p:cNvPr>
            <p:cNvSpPr/>
            <p:nvPr/>
          </p:nvSpPr>
          <p:spPr bwMode="auto">
            <a:xfrm>
              <a:off x="5059363" y="3727450"/>
              <a:ext cx="433388" cy="465138"/>
            </a:xfrm>
            <a:custGeom>
              <a:avLst/>
              <a:gdLst>
                <a:gd name="T0" fmla="*/ 31 w 102"/>
                <a:gd name="T1" fmla="*/ 0 h 109"/>
                <a:gd name="T2" fmla="*/ 0 w 102"/>
                <a:gd name="T3" fmla="*/ 109 h 109"/>
                <a:gd name="T4" fmla="*/ 70 w 102"/>
                <a:gd name="T5" fmla="*/ 109 h 109"/>
                <a:gd name="T6" fmla="*/ 102 w 102"/>
                <a:gd name="T7" fmla="*/ 30 h 109"/>
                <a:gd name="T8" fmla="*/ 31 w 102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9">
                  <a:moveTo>
                    <a:pt x="31" y="0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102" y="30"/>
                    <a:pt x="102" y="30"/>
                    <a:pt x="102" y="30"/>
                  </a:cubicBezTo>
                  <a:cubicBezTo>
                    <a:pt x="79" y="20"/>
                    <a:pt x="56" y="10"/>
                    <a:pt x="31" y="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A43C7F4F-AB7D-4A36-911A-5BF7B664F5CE}"/>
                </a:ext>
              </a:extLst>
            </p:cNvPr>
            <p:cNvSpPr/>
            <p:nvPr/>
          </p:nvSpPr>
          <p:spPr bwMode="auto">
            <a:xfrm>
              <a:off x="5356226" y="3856038"/>
              <a:ext cx="469900" cy="336550"/>
            </a:xfrm>
            <a:custGeom>
              <a:avLst/>
              <a:gdLst>
                <a:gd name="T0" fmla="*/ 32 w 111"/>
                <a:gd name="T1" fmla="*/ 0 h 79"/>
                <a:gd name="T2" fmla="*/ 0 w 111"/>
                <a:gd name="T3" fmla="*/ 79 h 79"/>
                <a:gd name="T4" fmla="*/ 93 w 111"/>
                <a:gd name="T5" fmla="*/ 79 h 79"/>
                <a:gd name="T6" fmla="*/ 111 w 111"/>
                <a:gd name="T7" fmla="*/ 40 h 79"/>
                <a:gd name="T8" fmla="*/ 32 w 111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79">
                  <a:moveTo>
                    <a:pt x="32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86" y="26"/>
                    <a:pt x="60" y="13"/>
                    <a:pt x="32" y="0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F63ADAFD-FF79-4FAB-A3DD-35993059C876}"/>
                </a:ext>
              </a:extLst>
            </p:cNvPr>
            <p:cNvSpPr/>
            <p:nvPr/>
          </p:nvSpPr>
          <p:spPr bwMode="auto">
            <a:xfrm>
              <a:off x="4402138" y="3527425"/>
              <a:ext cx="428625" cy="665163"/>
            </a:xfrm>
            <a:custGeom>
              <a:avLst/>
              <a:gdLst>
                <a:gd name="T0" fmla="*/ 6 w 101"/>
                <a:gd name="T1" fmla="*/ 0 h 156"/>
                <a:gd name="T2" fmla="*/ 0 w 101"/>
                <a:gd name="T3" fmla="*/ 156 h 156"/>
                <a:gd name="T4" fmla="*/ 75 w 101"/>
                <a:gd name="T5" fmla="*/ 156 h 156"/>
                <a:gd name="T6" fmla="*/ 101 w 101"/>
                <a:gd name="T7" fmla="*/ 19 h 156"/>
                <a:gd name="T8" fmla="*/ 6 w 101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56">
                  <a:moveTo>
                    <a:pt x="6" y="0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75" y="156"/>
                    <a:pt x="75" y="156"/>
                    <a:pt x="75" y="156"/>
                  </a:cubicBezTo>
                  <a:cubicBezTo>
                    <a:pt x="101" y="19"/>
                    <a:pt x="101" y="19"/>
                    <a:pt x="101" y="19"/>
                  </a:cubicBezTo>
                  <a:cubicBezTo>
                    <a:pt x="69" y="10"/>
                    <a:pt x="37" y="3"/>
                    <a:pt x="6" y="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2F6FEB6-71B8-431F-A988-FF7D624BAB64}"/>
                </a:ext>
              </a:extLst>
            </p:cNvPr>
            <p:cNvSpPr/>
            <p:nvPr/>
          </p:nvSpPr>
          <p:spPr bwMode="auto">
            <a:xfrm>
              <a:off x="2927351" y="3795713"/>
              <a:ext cx="381000" cy="396875"/>
            </a:xfrm>
            <a:custGeom>
              <a:avLst/>
              <a:gdLst>
                <a:gd name="T0" fmla="*/ 22 w 90"/>
                <a:gd name="T1" fmla="*/ 7 h 93"/>
                <a:gd name="T2" fmla="*/ 0 w 90"/>
                <a:gd name="T3" fmla="*/ 24 h 93"/>
                <a:gd name="T4" fmla="*/ 0 w 90"/>
                <a:gd name="T5" fmla="*/ 93 h 93"/>
                <a:gd name="T6" fmla="*/ 90 w 90"/>
                <a:gd name="T7" fmla="*/ 93 h 93"/>
                <a:gd name="T8" fmla="*/ 34 w 90"/>
                <a:gd name="T9" fmla="*/ 0 h 93"/>
                <a:gd name="T10" fmla="*/ 22 w 90"/>
                <a:gd name="T11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93">
                  <a:moveTo>
                    <a:pt x="22" y="7"/>
                  </a:moveTo>
                  <a:cubicBezTo>
                    <a:pt x="15" y="13"/>
                    <a:pt x="7" y="18"/>
                    <a:pt x="0" y="2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3"/>
                    <a:pt x="26" y="5"/>
                    <a:pt x="22" y="7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440E790F-CE6D-49C9-91C5-F598984D32AF}"/>
                </a:ext>
              </a:extLst>
            </p:cNvPr>
            <p:cNvSpPr/>
            <p:nvPr/>
          </p:nvSpPr>
          <p:spPr bwMode="auto">
            <a:xfrm>
              <a:off x="3074988" y="3757613"/>
              <a:ext cx="2374900" cy="434975"/>
            </a:xfrm>
            <a:custGeom>
              <a:avLst/>
              <a:gdLst>
                <a:gd name="T0" fmla="*/ 242 w 560"/>
                <a:gd name="T1" fmla="*/ 6 h 102"/>
                <a:gd name="T2" fmla="*/ 37 w 560"/>
                <a:gd name="T3" fmla="*/ 73 h 102"/>
                <a:gd name="T4" fmla="*/ 19 w 560"/>
                <a:gd name="T5" fmla="*/ 86 h 102"/>
                <a:gd name="T6" fmla="*/ 0 w 560"/>
                <a:gd name="T7" fmla="*/ 102 h 102"/>
                <a:gd name="T8" fmla="*/ 560 w 560"/>
                <a:gd name="T9" fmla="*/ 102 h 102"/>
                <a:gd name="T10" fmla="*/ 242 w 560"/>
                <a:gd name="T11" fmla="*/ 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0" h="102">
                  <a:moveTo>
                    <a:pt x="242" y="6"/>
                  </a:moveTo>
                  <a:cubicBezTo>
                    <a:pt x="166" y="12"/>
                    <a:pt x="95" y="34"/>
                    <a:pt x="37" y="73"/>
                  </a:cubicBezTo>
                  <a:cubicBezTo>
                    <a:pt x="31" y="77"/>
                    <a:pt x="25" y="81"/>
                    <a:pt x="19" y="8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0" y="102"/>
                    <a:pt x="560" y="102"/>
                    <a:pt x="560" y="102"/>
                  </a:cubicBezTo>
                  <a:cubicBezTo>
                    <a:pt x="469" y="55"/>
                    <a:pt x="336" y="0"/>
                    <a:pt x="242" y="6"/>
                  </a:cubicBezTo>
                  <a:close/>
                </a:path>
              </a:pathLst>
            </a:custGeom>
            <a:solidFill>
              <a:srgbClr val="A28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Oval 39">
              <a:extLst>
                <a:ext uri="{FF2B5EF4-FFF2-40B4-BE49-F238E27FC236}">
                  <a16:creationId xmlns:a16="http://schemas.microsoft.com/office/drawing/2014/main" id="{CCF20229-C47F-44DB-AAEE-229845F35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1813" y="3792538"/>
              <a:ext cx="73025" cy="7143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Oval 40">
              <a:extLst>
                <a:ext uri="{FF2B5EF4-FFF2-40B4-BE49-F238E27FC236}">
                  <a16:creationId xmlns:a16="http://schemas.microsoft.com/office/drawing/2014/main" id="{79B5008A-AEBE-4AA6-9EB9-3AA67EEC6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4876" y="3587750"/>
              <a:ext cx="73025" cy="76200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Oval 41">
              <a:extLst>
                <a:ext uri="{FF2B5EF4-FFF2-40B4-BE49-F238E27FC236}">
                  <a16:creationId xmlns:a16="http://schemas.microsoft.com/office/drawing/2014/main" id="{0CF6B099-9D4A-45E1-849F-EFAE2D5B0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2538" y="3459163"/>
              <a:ext cx="77788" cy="73025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Oval 42">
              <a:extLst>
                <a:ext uri="{FF2B5EF4-FFF2-40B4-BE49-F238E27FC236}">
                  <a16:creationId xmlns:a16="http://schemas.microsoft.com/office/drawing/2014/main" id="{0023892B-B1CF-4514-A5CF-39DDB8154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0526" y="3438525"/>
              <a:ext cx="71438" cy="7143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Oval 43">
              <a:extLst>
                <a:ext uri="{FF2B5EF4-FFF2-40B4-BE49-F238E27FC236}">
                  <a16:creationId xmlns:a16="http://schemas.microsoft.com/office/drawing/2014/main" id="{A2E7D196-6DBD-4494-8CB1-BC4CA2B51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6" y="3552825"/>
              <a:ext cx="76200" cy="7778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Oval 44">
              <a:extLst>
                <a:ext uri="{FF2B5EF4-FFF2-40B4-BE49-F238E27FC236}">
                  <a16:creationId xmlns:a16="http://schemas.microsoft.com/office/drawing/2014/main" id="{602CED44-78B1-49A1-9A23-ADBFD9CD2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4588" y="3757613"/>
              <a:ext cx="73025" cy="7778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28C62880-9AD8-4DE9-A42B-1ECA91E28541}"/>
                </a:ext>
              </a:extLst>
            </p:cNvPr>
            <p:cNvSpPr/>
            <p:nvPr/>
          </p:nvSpPr>
          <p:spPr bwMode="auto">
            <a:xfrm>
              <a:off x="2927351" y="3122613"/>
              <a:ext cx="3492500" cy="1049338"/>
            </a:xfrm>
            <a:custGeom>
              <a:avLst/>
              <a:gdLst>
                <a:gd name="T0" fmla="*/ 0 w 824"/>
                <a:gd name="T1" fmla="*/ 118 h 246"/>
                <a:gd name="T2" fmla="*/ 63 w 824"/>
                <a:gd name="T3" fmla="*/ 138 h 246"/>
                <a:gd name="T4" fmla="*/ 76 w 824"/>
                <a:gd name="T5" fmla="*/ 70 h 246"/>
                <a:gd name="T6" fmla="*/ 136 w 824"/>
                <a:gd name="T7" fmla="*/ 110 h 246"/>
                <a:gd name="T8" fmla="*/ 146 w 824"/>
                <a:gd name="T9" fmla="*/ 45 h 246"/>
                <a:gd name="T10" fmla="*/ 211 w 824"/>
                <a:gd name="T11" fmla="*/ 95 h 246"/>
                <a:gd name="T12" fmla="*/ 237 w 824"/>
                <a:gd name="T13" fmla="*/ 32 h 246"/>
                <a:gd name="T14" fmla="*/ 277 w 824"/>
                <a:gd name="T15" fmla="*/ 90 h 246"/>
                <a:gd name="T16" fmla="*/ 317 w 824"/>
                <a:gd name="T17" fmla="*/ 27 h 246"/>
                <a:gd name="T18" fmla="*/ 344 w 824"/>
                <a:gd name="T19" fmla="*/ 90 h 246"/>
                <a:gd name="T20" fmla="*/ 400 w 824"/>
                <a:gd name="T21" fmla="*/ 32 h 246"/>
                <a:gd name="T22" fmla="*/ 427 w 824"/>
                <a:gd name="T23" fmla="*/ 105 h 246"/>
                <a:gd name="T24" fmla="*/ 480 w 824"/>
                <a:gd name="T25" fmla="*/ 55 h 246"/>
                <a:gd name="T26" fmla="*/ 500 w 824"/>
                <a:gd name="T27" fmla="*/ 125 h 246"/>
                <a:gd name="T28" fmla="*/ 558 w 824"/>
                <a:gd name="T29" fmla="*/ 83 h 246"/>
                <a:gd name="T30" fmla="*/ 558 w 824"/>
                <a:gd name="T31" fmla="*/ 148 h 246"/>
                <a:gd name="T32" fmla="*/ 625 w 824"/>
                <a:gd name="T33" fmla="*/ 108 h 246"/>
                <a:gd name="T34" fmla="*/ 628 w 824"/>
                <a:gd name="T35" fmla="*/ 180 h 246"/>
                <a:gd name="T36" fmla="*/ 691 w 824"/>
                <a:gd name="T37" fmla="*/ 145 h 246"/>
                <a:gd name="T38" fmla="*/ 703 w 824"/>
                <a:gd name="T39" fmla="*/ 218 h 246"/>
                <a:gd name="T40" fmla="*/ 758 w 824"/>
                <a:gd name="T41" fmla="*/ 183 h 246"/>
                <a:gd name="T42" fmla="*/ 763 w 824"/>
                <a:gd name="T43" fmla="*/ 246 h 246"/>
                <a:gd name="T44" fmla="*/ 824 w 824"/>
                <a:gd name="T45" fmla="*/ 226 h 246"/>
                <a:gd name="T46" fmla="*/ 370 w 824"/>
                <a:gd name="T47" fmla="*/ 27 h 246"/>
                <a:gd name="T48" fmla="*/ 0 w 824"/>
                <a:gd name="T49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24" h="246">
                  <a:moveTo>
                    <a:pt x="0" y="118"/>
                  </a:moveTo>
                  <a:cubicBezTo>
                    <a:pt x="63" y="138"/>
                    <a:pt x="63" y="138"/>
                    <a:pt x="63" y="138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136" y="110"/>
                    <a:pt x="136" y="110"/>
                    <a:pt x="136" y="110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211" y="95"/>
                    <a:pt x="211" y="95"/>
                    <a:pt x="211" y="95"/>
                  </a:cubicBezTo>
                  <a:cubicBezTo>
                    <a:pt x="237" y="32"/>
                    <a:pt x="237" y="32"/>
                    <a:pt x="237" y="32"/>
                  </a:cubicBezTo>
                  <a:cubicBezTo>
                    <a:pt x="277" y="90"/>
                    <a:pt x="277" y="90"/>
                    <a:pt x="277" y="90"/>
                  </a:cubicBezTo>
                  <a:cubicBezTo>
                    <a:pt x="317" y="27"/>
                    <a:pt x="317" y="27"/>
                    <a:pt x="317" y="27"/>
                  </a:cubicBezTo>
                  <a:cubicBezTo>
                    <a:pt x="344" y="90"/>
                    <a:pt x="344" y="90"/>
                    <a:pt x="344" y="90"/>
                  </a:cubicBezTo>
                  <a:cubicBezTo>
                    <a:pt x="400" y="32"/>
                    <a:pt x="400" y="32"/>
                    <a:pt x="400" y="32"/>
                  </a:cubicBezTo>
                  <a:cubicBezTo>
                    <a:pt x="427" y="105"/>
                    <a:pt x="427" y="105"/>
                    <a:pt x="427" y="105"/>
                  </a:cubicBezTo>
                  <a:cubicBezTo>
                    <a:pt x="480" y="55"/>
                    <a:pt x="480" y="55"/>
                    <a:pt x="480" y="55"/>
                  </a:cubicBezTo>
                  <a:cubicBezTo>
                    <a:pt x="500" y="125"/>
                    <a:pt x="500" y="125"/>
                    <a:pt x="500" y="125"/>
                  </a:cubicBezTo>
                  <a:cubicBezTo>
                    <a:pt x="558" y="83"/>
                    <a:pt x="558" y="83"/>
                    <a:pt x="558" y="83"/>
                  </a:cubicBezTo>
                  <a:cubicBezTo>
                    <a:pt x="558" y="148"/>
                    <a:pt x="558" y="148"/>
                    <a:pt x="558" y="148"/>
                  </a:cubicBezTo>
                  <a:cubicBezTo>
                    <a:pt x="625" y="108"/>
                    <a:pt x="625" y="108"/>
                    <a:pt x="625" y="108"/>
                  </a:cubicBezTo>
                  <a:cubicBezTo>
                    <a:pt x="628" y="180"/>
                    <a:pt x="628" y="180"/>
                    <a:pt x="628" y="180"/>
                  </a:cubicBezTo>
                  <a:cubicBezTo>
                    <a:pt x="691" y="145"/>
                    <a:pt x="691" y="145"/>
                    <a:pt x="691" y="145"/>
                  </a:cubicBezTo>
                  <a:cubicBezTo>
                    <a:pt x="703" y="218"/>
                    <a:pt x="703" y="218"/>
                    <a:pt x="703" y="218"/>
                  </a:cubicBezTo>
                  <a:cubicBezTo>
                    <a:pt x="758" y="183"/>
                    <a:pt x="758" y="183"/>
                    <a:pt x="758" y="183"/>
                  </a:cubicBezTo>
                  <a:cubicBezTo>
                    <a:pt x="763" y="246"/>
                    <a:pt x="763" y="246"/>
                    <a:pt x="763" y="246"/>
                  </a:cubicBezTo>
                  <a:cubicBezTo>
                    <a:pt x="824" y="226"/>
                    <a:pt x="824" y="226"/>
                    <a:pt x="824" y="226"/>
                  </a:cubicBezTo>
                  <a:cubicBezTo>
                    <a:pt x="824" y="226"/>
                    <a:pt x="600" y="63"/>
                    <a:pt x="370" y="27"/>
                  </a:cubicBezTo>
                  <a:cubicBezTo>
                    <a:pt x="370" y="27"/>
                    <a:pt x="155" y="0"/>
                    <a:pt x="0" y="118"/>
                  </a:cubicBezTo>
                  <a:close/>
                </a:path>
              </a:pathLst>
            </a:cu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id="{1F58CCD8-8DFC-48CD-8E10-A8752E8AB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3388" y="3732213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Oval 47">
              <a:extLst>
                <a:ext uri="{FF2B5EF4-FFF2-40B4-BE49-F238E27FC236}">
                  <a16:creationId xmlns:a16="http://schemas.microsoft.com/office/drawing/2014/main" id="{73761359-7AA4-467B-B2AA-C568FED43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5813" y="3562350"/>
              <a:ext cx="42863" cy="41275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Oval 48">
              <a:extLst>
                <a:ext uri="{FF2B5EF4-FFF2-40B4-BE49-F238E27FC236}">
                  <a16:creationId xmlns:a16="http://schemas.microsoft.com/office/drawing/2014/main" id="{EA47B71E-A1EC-44B8-92A2-212D57B8C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251" y="3497263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Oval 49">
              <a:extLst>
                <a:ext uri="{FF2B5EF4-FFF2-40B4-BE49-F238E27FC236}">
                  <a16:creationId xmlns:a16="http://schemas.microsoft.com/office/drawing/2014/main" id="{B8B27711-B3D1-489E-AA58-5A5A13B65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6" y="3441700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Oval 50">
              <a:extLst>
                <a:ext uri="{FF2B5EF4-FFF2-40B4-BE49-F238E27FC236}">
                  <a16:creationId xmlns:a16="http://schemas.microsoft.com/office/drawing/2014/main" id="{D6B6E722-3DA2-4432-8676-D4D356A7E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9101" y="3433763"/>
              <a:ext cx="41275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Oval 51">
              <a:extLst>
                <a:ext uri="{FF2B5EF4-FFF2-40B4-BE49-F238E27FC236}">
                  <a16:creationId xmlns:a16="http://schemas.microsoft.com/office/drawing/2014/main" id="{60663012-29E6-45F2-B6C9-FCA590DED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9301" y="3463925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Oval 52">
              <a:extLst>
                <a:ext uri="{FF2B5EF4-FFF2-40B4-BE49-F238E27FC236}">
                  <a16:creationId xmlns:a16="http://schemas.microsoft.com/office/drawing/2014/main" id="{9B8F1340-C909-4BFA-AA69-325053527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9026" y="3540125"/>
              <a:ext cx="41275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Oval 53">
              <a:extLst>
                <a:ext uri="{FF2B5EF4-FFF2-40B4-BE49-F238E27FC236}">
                  <a16:creationId xmlns:a16="http://schemas.microsoft.com/office/drawing/2014/main" id="{9506DABA-686D-4F55-A961-B51E2E60C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6" y="3646488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Oval 54">
              <a:extLst>
                <a:ext uri="{FF2B5EF4-FFF2-40B4-BE49-F238E27FC236}">
                  <a16:creationId xmlns:a16="http://schemas.microsoft.com/office/drawing/2014/main" id="{307BBDE7-CA5D-4EED-95F9-ABD92204D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0526" y="3754438"/>
              <a:ext cx="42863" cy="41275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Oval 55">
              <a:extLst>
                <a:ext uri="{FF2B5EF4-FFF2-40B4-BE49-F238E27FC236}">
                  <a16:creationId xmlns:a16="http://schemas.microsoft.com/office/drawing/2014/main" id="{C17889B4-33F0-4BCF-AE92-5760CAD5C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9926" y="3890963"/>
              <a:ext cx="42863" cy="46038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ABB6C29A-C410-45EC-A03C-572C698542DC}"/>
                </a:ext>
              </a:extLst>
            </p:cNvPr>
            <p:cNvSpPr/>
            <p:nvPr/>
          </p:nvSpPr>
          <p:spPr bwMode="auto">
            <a:xfrm>
              <a:off x="6924676" y="3616325"/>
              <a:ext cx="1695450" cy="573088"/>
            </a:xfrm>
            <a:custGeom>
              <a:avLst/>
              <a:gdLst>
                <a:gd name="T0" fmla="*/ 16 w 400"/>
                <a:gd name="T1" fmla="*/ 95 h 134"/>
                <a:gd name="T2" fmla="*/ 89 w 400"/>
                <a:gd name="T3" fmla="*/ 133 h 134"/>
                <a:gd name="T4" fmla="*/ 77 w 400"/>
                <a:gd name="T5" fmla="*/ 52 h 134"/>
                <a:gd name="T6" fmla="*/ 147 w 400"/>
                <a:gd name="T7" fmla="*/ 85 h 134"/>
                <a:gd name="T8" fmla="*/ 149 w 400"/>
                <a:gd name="T9" fmla="*/ 9 h 134"/>
                <a:gd name="T10" fmla="*/ 210 w 400"/>
                <a:gd name="T11" fmla="*/ 57 h 134"/>
                <a:gd name="T12" fmla="*/ 240 w 400"/>
                <a:gd name="T13" fmla="*/ 0 h 134"/>
                <a:gd name="T14" fmla="*/ 277 w 400"/>
                <a:gd name="T15" fmla="*/ 54 h 134"/>
                <a:gd name="T16" fmla="*/ 325 w 400"/>
                <a:gd name="T17" fmla="*/ 14 h 134"/>
                <a:gd name="T18" fmla="*/ 343 w 400"/>
                <a:gd name="T19" fmla="*/ 77 h 134"/>
                <a:gd name="T20" fmla="*/ 400 w 400"/>
                <a:gd name="T21" fmla="*/ 54 h 134"/>
                <a:gd name="T22" fmla="*/ 397 w 400"/>
                <a:gd name="T23" fmla="*/ 129 h 134"/>
                <a:gd name="T24" fmla="*/ 383 w 400"/>
                <a:gd name="T25" fmla="*/ 115 h 134"/>
                <a:gd name="T26" fmla="*/ 383 w 400"/>
                <a:gd name="T27" fmla="*/ 82 h 134"/>
                <a:gd name="T28" fmla="*/ 340 w 400"/>
                <a:gd name="T29" fmla="*/ 97 h 134"/>
                <a:gd name="T30" fmla="*/ 325 w 400"/>
                <a:gd name="T31" fmla="*/ 87 h 134"/>
                <a:gd name="T32" fmla="*/ 315 w 400"/>
                <a:gd name="T33" fmla="*/ 47 h 134"/>
                <a:gd name="T34" fmla="*/ 287 w 400"/>
                <a:gd name="T35" fmla="*/ 70 h 134"/>
                <a:gd name="T36" fmla="*/ 265 w 400"/>
                <a:gd name="T37" fmla="*/ 70 h 134"/>
                <a:gd name="T38" fmla="*/ 242 w 400"/>
                <a:gd name="T39" fmla="*/ 32 h 134"/>
                <a:gd name="T40" fmla="*/ 222 w 400"/>
                <a:gd name="T41" fmla="*/ 74 h 134"/>
                <a:gd name="T42" fmla="*/ 200 w 400"/>
                <a:gd name="T43" fmla="*/ 80 h 134"/>
                <a:gd name="T44" fmla="*/ 164 w 400"/>
                <a:gd name="T45" fmla="*/ 44 h 134"/>
                <a:gd name="T46" fmla="*/ 164 w 400"/>
                <a:gd name="T47" fmla="*/ 92 h 134"/>
                <a:gd name="T48" fmla="*/ 148 w 400"/>
                <a:gd name="T49" fmla="*/ 108 h 134"/>
                <a:gd name="T50" fmla="*/ 98 w 400"/>
                <a:gd name="T51" fmla="*/ 81 h 134"/>
                <a:gd name="T52" fmla="*/ 104 w 400"/>
                <a:gd name="T53" fmla="*/ 128 h 134"/>
                <a:gd name="T54" fmla="*/ 61 w 400"/>
                <a:gd name="T55" fmla="*/ 134 h 134"/>
                <a:gd name="T56" fmla="*/ 0 w 400"/>
                <a:gd name="T57" fmla="*/ 106 h 134"/>
                <a:gd name="T58" fmla="*/ 16 w 400"/>
                <a:gd name="T59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0" h="134">
                  <a:moveTo>
                    <a:pt x="16" y="95"/>
                  </a:moveTo>
                  <a:cubicBezTo>
                    <a:pt x="89" y="133"/>
                    <a:pt x="89" y="133"/>
                    <a:pt x="89" y="133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210" y="57"/>
                    <a:pt x="210" y="57"/>
                    <a:pt x="210" y="57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77" y="54"/>
                    <a:pt x="277" y="54"/>
                    <a:pt x="277" y="54"/>
                  </a:cubicBezTo>
                  <a:cubicBezTo>
                    <a:pt x="325" y="14"/>
                    <a:pt x="325" y="14"/>
                    <a:pt x="325" y="14"/>
                  </a:cubicBezTo>
                  <a:cubicBezTo>
                    <a:pt x="343" y="77"/>
                    <a:pt x="343" y="77"/>
                    <a:pt x="343" y="77"/>
                  </a:cubicBezTo>
                  <a:cubicBezTo>
                    <a:pt x="400" y="54"/>
                    <a:pt x="400" y="54"/>
                    <a:pt x="400" y="54"/>
                  </a:cubicBezTo>
                  <a:cubicBezTo>
                    <a:pt x="397" y="129"/>
                    <a:pt x="397" y="129"/>
                    <a:pt x="397" y="129"/>
                  </a:cubicBezTo>
                  <a:cubicBezTo>
                    <a:pt x="383" y="115"/>
                    <a:pt x="383" y="115"/>
                    <a:pt x="383" y="115"/>
                  </a:cubicBezTo>
                  <a:cubicBezTo>
                    <a:pt x="383" y="82"/>
                    <a:pt x="383" y="82"/>
                    <a:pt x="383" y="82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15" y="47"/>
                    <a:pt x="315" y="47"/>
                    <a:pt x="315" y="47"/>
                  </a:cubicBezTo>
                  <a:cubicBezTo>
                    <a:pt x="287" y="70"/>
                    <a:pt x="287" y="70"/>
                    <a:pt x="287" y="70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42" y="32"/>
                    <a:pt x="242" y="32"/>
                    <a:pt x="242" y="32"/>
                  </a:cubicBezTo>
                  <a:cubicBezTo>
                    <a:pt x="222" y="74"/>
                    <a:pt x="222" y="74"/>
                    <a:pt x="222" y="74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164" y="44"/>
                    <a:pt x="164" y="44"/>
                    <a:pt x="164" y="44"/>
                  </a:cubicBezTo>
                  <a:cubicBezTo>
                    <a:pt x="164" y="92"/>
                    <a:pt x="164" y="92"/>
                    <a:pt x="164" y="92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9" y="95"/>
                    <a:pt x="16" y="95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A6EFCFB0-981F-4C93-B4A6-333B935AC5EE}"/>
                </a:ext>
              </a:extLst>
            </p:cNvPr>
            <p:cNvSpPr/>
            <p:nvPr/>
          </p:nvSpPr>
          <p:spPr bwMode="auto">
            <a:xfrm>
              <a:off x="7315201" y="3830638"/>
              <a:ext cx="1309688" cy="354013"/>
            </a:xfrm>
            <a:custGeom>
              <a:avLst/>
              <a:gdLst>
                <a:gd name="T0" fmla="*/ 0 w 309"/>
                <a:gd name="T1" fmla="*/ 83 h 83"/>
                <a:gd name="T2" fmla="*/ 165 w 309"/>
                <a:gd name="T3" fmla="*/ 1 h 83"/>
                <a:gd name="T4" fmla="*/ 309 w 309"/>
                <a:gd name="T5" fmla="*/ 82 h 83"/>
                <a:gd name="T6" fmla="*/ 0 w 309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9" h="83">
                  <a:moveTo>
                    <a:pt x="0" y="83"/>
                  </a:moveTo>
                  <a:cubicBezTo>
                    <a:pt x="0" y="83"/>
                    <a:pt x="70" y="0"/>
                    <a:pt x="165" y="1"/>
                  </a:cubicBezTo>
                  <a:cubicBezTo>
                    <a:pt x="261" y="2"/>
                    <a:pt x="309" y="82"/>
                    <a:pt x="309" y="82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F6E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Oval 58">
              <a:extLst>
                <a:ext uri="{FF2B5EF4-FFF2-40B4-BE49-F238E27FC236}">
                  <a16:creationId xmlns:a16="http://schemas.microsoft.com/office/drawing/2014/main" id="{8B0E577B-60AD-41F6-BCE4-BB0453FCB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4901" y="3848100"/>
              <a:ext cx="50800" cy="55563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Oval 59">
              <a:extLst>
                <a:ext uri="{FF2B5EF4-FFF2-40B4-BE49-F238E27FC236}">
                  <a16:creationId xmlns:a16="http://schemas.microsoft.com/office/drawing/2014/main" id="{0B94CD4E-A15F-44FF-ACE9-34034027F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6526" y="3711575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Oval 60">
              <a:extLst>
                <a:ext uri="{FF2B5EF4-FFF2-40B4-BE49-F238E27FC236}">
                  <a16:creationId xmlns:a16="http://schemas.microsoft.com/office/drawing/2014/main" id="{796F38AC-54EC-4641-AE86-1C46D2C36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1963" y="3706813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Oval 61">
              <a:extLst>
                <a:ext uri="{FF2B5EF4-FFF2-40B4-BE49-F238E27FC236}">
                  <a16:creationId xmlns:a16="http://schemas.microsoft.com/office/drawing/2014/main" id="{B0317107-88C1-4E3E-AA2D-B9AEC75BB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926" y="3822700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Oval 62">
              <a:extLst>
                <a:ext uri="{FF2B5EF4-FFF2-40B4-BE49-F238E27FC236}">
                  <a16:creationId xmlns:a16="http://schemas.microsoft.com/office/drawing/2014/main" id="{CA529BB5-42A5-47FD-B1B0-92C67325C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3538" y="3890963"/>
              <a:ext cx="63500" cy="68263"/>
            </a:xfrm>
            <a:prstGeom prst="ellipse">
              <a:avLst/>
            </a:prstGeom>
            <a:solidFill>
              <a:srgbClr val="F7A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5AE6DFBA-D196-4A60-982E-42092DD731EE}"/>
                </a:ext>
              </a:extLst>
            </p:cNvPr>
            <p:cNvSpPr/>
            <p:nvPr/>
          </p:nvSpPr>
          <p:spPr bwMode="auto">
            <a:xfrm>
              <a:off x="3473451" y="2963863"/>
              <a:ext cx="550863" cy="298450"/>
            </a:xfrm>
            <a:custGeom>
              <a:avLst/>
              <a:gdLst>
                <a:gd name="T0" fmla="*/ 92 w 130"/>
                <a:gd name="T1" fmla="*/ 1 h 70"/>
                <a:gd name="T2" fmla="*/ 103 w 130"/>
                <a:gd name="T3" fmla="*/ 31 h 70"/>
                <a:gd name="T4" fmla="*/ 114 w 130"/>
                <a:gd name="T5" fmla="*/ 31 h 70"/>
                <a:gd name="T6" fmla="*/ 125 w 130"/>
                <a:gd name="T7" fmla="*/ 32 h 70"/>
                <a:gd name="T8" fmla="*/ 130 w 130"/>
                <a:gd name="T9" fmla="*/ 52 h 70"/>
                <a:gd name="T10" fmla="*/ 118 w 130"/>
                <a:gd name="T11" fmla="*/ 54 h 70"/>
                <a:gd name="T12" fmla="*/ 82 w 130"/>
                <a:gd name="T13" fmla="*/ 60 h 70"/>
                <a:gd name="T14" fmla="*/ 40 w 130"/>
                <a:gd name="T15" fmla="*/ 66 h 70"/>
                <a:gd name="T16" fmla="*/ 7 w 130"/>
                <a:gd name="T17" fmla="*/ 69 h 70"/>
                <a:gd name="T18" fmla="*/ 4 w 130"/>
                <a:gd name="T19" fmla="*/ 60 h 70"/>
                <a:gd name="T20" fmla="*/ 5 w 130"/>
                <a:gd name="T21" fmla="*/ 51 h 70"/>
                <a:gd name="T22" fmla="*/ 16 w 130"/>
                <a:gd name="T23" fmla="*/ 47 h 70"/>
                <a:gd name="T24" fmla="*/ 24 w 130"/>
                <a:gd name="T25" fmla="*/ 44 h 70"/>
                <a:gd name="T26" fmla="*/ 19 w 130"/>
                <a:gd name="T27" fmla="*/ 15 h 70"/>
                <a:gd name="T28" fmla="*/ 26 w 130"/>
                <a:gd name="T29" fmla="*/ 7 h 70"/>
                <a:gd name="T30" fmla="*/ 67 w 130"/>
                <a:gd name="T31" fmla="*/ 1 h 70"/>
                <a:gd name="T32" fmla="*/ 81 w 130"/>
                <a:gd name="T33" fmla="*/ 0 h 70"/>
                <a:gd name="T34" fmla="*/ 92 w 130"/>
                <a:gd name="T35" fmla="*/ 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" h="70">
                  <a:moveTo>
                    <a:pt x="92" y="1"/>
                  </a:moveTo>
                  <a:cubicBezTo>
                    <a:pt x="105" y="2"/>
                    <a:pt x="101" y="22"/>
                    <a:pt x="103" y="31"/>
                  </a:cubicBezTo>
                  <a:cubicBezTo>
                    <a:pt x="107" y="31"/>
                    <a:pt x="111" y="31"/>
                    <a:pt x="114" y="31"/>
                  </a:cubicBezTo>
                  <a:cubicBezTo>
                    <a:pt x="118" y="31"/>
                    <a:pt x="121" y="32"/>
                    <a:pt x="125" y="32"/>
                  </a:cubicBezTo>
                  <a:cubicBezTo>
                    <a:pt x="125" y="34"/>
                    <a:pt x="129" y="52"/>
                    <a:pt x="130" y="52"/>
                  </a:cubicBezTo>
                  <a:cubicBezTo>
                    <a:pt x="126" y="52"/>
                    <a:pt x="122" y="53"/>
                    <a:pt x="118" y="54"/>
                  </a:cubicBezTo>
                  <a:cubicBezTo>
                    <a:pt x="106" y="55"/>
                    <a:pt x="94" y="58"/>
                    <a:pt x="82" y="60"/>
                  </a:cubicBezTo>
                  <a:cubicBezTo>
                    <a:pt x="68" y="62"/>
                    <a:pt x="54" y="63"/>
                    <a:pt x="40" y="66"/>
                  </a:cubicBezTo>
                  <a:cubicBezTo>
                    <a:pt x="30" y="67"/>
                    <a:pt x="17" y="70"/>
                    <a:pt x="7" y="69"/>
                  </a:cubicBezTo>
                  <a:cubicBezTo>
                    <a:pt x="6" y="66"/>
                    <a:pt x="5" y="63"/>
                    <a:pt x="4" y="60"/>
                  </a:cubicBezTo>
                  <a:cubicBezTo>
                    <a:pt x="2" y="55"/>
                    <a:pt x="0" y="54"/>
                    <a:pt x="5" y="51"/>
                  </a:cubicBezTo>
                  <a:cubicBezTo>
                    <a:pt x="9" y="49"/>
                    <a:pt x="12" y="49"/>
                    <a:pt x="16" y="47"/>
                  </a:cubicBezTo>
                  <a:cubicBezTo>
                    <a:pt x="19" y="46"/>
                    <a:pt x="21" y="44"/>
                    <a:pt x="24" y="44"/>
                  </a:cubicBezTo>
                  <a:cubicBezTo>
                    <a:pt x="23" y="44"/>
                    <a:pt x="19" y="17"/>
                    <a:pt x="19" y="15"/>
                  </a:cubicBezTo>
                  <a:cubicBezTo>
                    <a:pt x="19" y="10"/>
                    <a:pt x="21" y="8"/>
                    <a:pt x="26" y="7"/>
                  </a:cubicBezTo>
                  <a:cubicBezTo>
                    <a:pt x="39" y="4"/>
                    <a:pt x="53" y="3"/>
                    <a:pt x="67" y="1"/>
                  </a:cubicBezTo>
                  <a:cubicBezTo>
                    <a:pt x="72" y="1"/>
                    <a:pt x="76" y="0"/>
                    <a:pt x="81" y="0"/>
                  </a:cubicBezTo>
                  <a:cubicBezTo>
                    <a:pt x="84" y="0"/>
                    <a:pt x="88" y="0"/>
                    <a:pt x="92" y="1"/>
                  </a:cubicBezTo>
                  <a:close/>
                </a:path>
              </a:pathLst>
            </a:custGeom>
            <a:solidFill>
              <a:srgbClr val="F5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B039E75F-4F0C-43FE-B181-6DD4631E820A}"/>
                </a:ext>
              </a:extLst>
            </p:cNvPr>
            <p:cNvSpPr/>
            <p:nvPr/>
          </p:nvSpPr>
          <p:spPr bwMode="auto">
            <a:xfrm>
              <a:off x="3609976" y="3155950"/>
              <a:ext cx="127000" cy="158750"/>
            </a:xfrm>
            <a:custGeom>
              <a:avLst/>
              <a:gdLst>
                <a:gd name="T0" fmla="*/ 27 w 30"/>
                <a:gd name="T1" fmla="*/ 28 h 37"/>
                <a:gd name="T2" fmla="*/ 30 w 30"/>
                <a:gd name="T3" fmla="*/ 18 h 37"/>
                <a:gd name="T4" fmla="*/ 2 w 30"/>
                <a:gd name="T5" fmla="*/ 14 h 37"/>
                <a:gd name="T6" fmla="*/ 4 w 30"/>
                <a:gd name="T7" fmla="*/ 29 h 37"/>
                <a:gd name="T8" fmla="*/ 27 w 30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27" y="28"/>
                  </a:moveTo>
                  <a:cubicBezTo>
                    <a:pt x="29" y="25"/>
                    <a:pt x="30" y="22"/>
                    <a:pt x="30" y="18"/>
                  </a:cubicBezTo>
                  <a:cubicBezTo>
                    <a:pt x="28" y="3"/>
                    <a:pt x="8" y="0"/>
                    <a:pt x="2" y="14"/>
                  </a:cubicBezTo>
                  <a:cubicBezTo>
                    <a:pt x="0" y="18"/>
                    <a:pt x="1" y="25"/>
                    <a:pt x="4" y="29"/>
                  </a:cubicBezTo>
                  <a:cubicBezTo>
                    <a:pt x="10" y="37"/>
                    <a:pt x="22" y="35"/>
                    <a:pt x="27" y="28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7C02F1FB-974F-42CC-B034-2C53E56D0523}"/>
                </a:ext>
              </a:extLst>
            </p:cNvPr>
            <p:cNvSpPr/>
            <p:nvPr/>
          </p:nvSpPr>
          <p:spPr bwMode="auto">
            <a:xfrm>
              <a:off x="3648076" y="3203575"/>
              <a:ext cx="50800" cy="58738"/>
            </a:xfrm>
            <a:custGeom>
              <a:avLst/>
              <a:gdLst>
                <a:gd name="T0" fmla="*/ 11 w 12"/>
                <a:gd name="T1" fmla="*/ 11 h 14"/>
                <a:gd name="T2" fmla="*/ 12 w 12"/>
                <a:gd name="T3" fmla="*/ 7 h 14"/>
                <a:gd name="T4" fmla="*/ 1 w 12"/>
                <a:gd name="T5" fmla="*/ 5 h 14"/>
                <a:gd name="T6" fmla="*/ 2 w 12"/>
                <a:gd name="T7" fmla="*/ 11 h 14"/>
                <a:gd name="T8" fmla="*/ 11 w 12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1" y="11"/>
                  </a:moveTo>
                  <a:cubicBezTo>
                    <a:pt x="11" y="10"/>
                    <a:pt x="12" y="8"/>
                    <a:pt x="12" y="7"/>
                  </a:cubicBezTo>
                  <a:cubicBezTo>
                    <a:pt x="11" y="1"/>
                    <a:pt x="3" y="0"/>
                    <a:pt x="1" y="5"/>
                  </a:cubicBezTo>
                  <a:cubicBezTo>
                    <a:pt x="0" y="7"/>
                    <a:pt x="1" y="10"/>
                    <a:pt x="2" y="11"/>
                  </a:cubicBezTo>
                  <a:cubicBezTo>
                    <a:pt x="4" y="14"/>
                    <a:pt x="9" y="13"/>
                    <a:pt x="11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71868A63-ACAA-46D9-A6BA-A9E79E56EFC6}"/>
                </a:ext>
              </a:extLst>
            </p:cNvPr>
            <p:cNvSpPr/>
            <p:nvPr/>
          </p:nvSpPr>
          <p:spPr bwMode="auto">
            <a:xfrm>
              <a:off x="3833813" y="3135313"/>
              <a:ext cx="131763" cy="157163"/>
            </a:xfrm>
            <a:custGeom>
              <a:avLst/>
              <a:gdLst>
                <a:gd name="T0" fmla="*/ 28 w 31"/>
                <a:gd name="T1" fmla="*/ 28 h 37"/>
                <a:gd name="T2" fmla="*/ 30 w 31"/>
                <a:gd name="T3" fmla="*/ 18 h 37"/>
                <a:gd name="T4" fmla="*/ 2 w 31"/>
                <a:gd name="T5" fmla="*/ 14 h 37"/>
                <a:gd name="T6" fmla="*/ 4 w 31"/>
                <a:gd name="T7" fmla="*/ 29 h 37"/>
                <a:gd name="T8" fmla="*/ 28 w 31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7">
                  <a:moveTo>
                    <a:pt x="28" y="28"/>
                  </a:moveTo>
                  <a:cubicBezTo>
                    <a:pt x="30" y="25"/>
                    <a:pt x="31" y="22"/>
                    <a:pt x="30" y="18"/>
                  </a:cubicBezTo>
                  <a:cubicBezTo>
                    <a:pt x="29" y="3"/>
                    <a:pt x="9" y="0"/>
                    <a:pt x="2" y="14"/>
                  </a:cubicBezTo>
                  <a:cubicBezTo>
                    <a:pt x="0" y="18"/>
                    <a:pt x="2" y="25"/>
                    <a:pt x="4" y="29"/>
                  </a:cubicBezTo>
                  <a:cubicBezTo>
                    <a:pt x="10" y="37"/>
                    <a:pt x="22" y="35"/>
                    <a:pt x="28" y="28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B93CE792-543B-4272-841C-F52D1B555872}"/>
                </a:ext>
              </a:extLst>
            </p:cNvPr>
            <p:cNvSpPr/>
            <p:nvPr/>
          </p:nvSpPr>
          <p:spPr bwMode="auto">
            <a:xfrm>
              <a:off x="3876676" y="3181350"/>
              <a:ext cx="46038" cy="60325"/>
            </a:xfrm>
            <a:custGeom>
              <a:avLst/>
              <a:gdLst>
                <a:gd name="T0" fmla="*/ 10 w 11"/>
                <a:gd name="T1" fmla="*/ 11 h 14"/>
                <a:gd name="T2" fmla="*/ 11 w 11"/>
                <a:gd name="T3" fmla="*/ 7 h 14"/>
                <a:gd name="T4" fmla="*/ 0 w 11"/>
                <a:gd name="T5" fmla="*/ 5 h 14"/>
                <a:gd name="T6" fmla="*/ 1 w 11"/>
                <a:gd name="T7" fmla="*/ 11 h 14"/>
                <a:gd name="T8" fmla="*/ 10 w 11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10" y="11"/>
                  </a:moveTo>
                  <a:cubicBezTo>
                    <a:pt x="11" y="10"/>
                    <a:pt x="11" y="8"/>
                    <a:pt x="11" y="7"/>
                  </a:cubicBezTo>
                  <a:cubicBezTo>
                    <a:pt x="10" y="1"/>
                    <a:pt x="3" y="0"/>
                    <a:pt x="0" y="5"/>
                  </a:cubicBezTo>
                  <a:cubicBezTo>
                    <a:pt x="0" y="7"/>
                    <a:pt x="0" y="10"/>
                    <a:pt x="1" y="11"/>
                  </a:cubicBezTo>
                  <a:cubicBezTo>
                    <a:pt x="3" y="14"/>
                    <a:pt x="8" y="13"/>
                    <a:pt x="10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23646A7A-9439-4251-8036-856978662E3E}"/>
                </a:ext>
              </a:extLst>
            </p:cNvPr>
            <p:cNvSpPr/>
            <p:nvPr/>
          </p:nvSpPr>
          <p:spPr bwMode="auto">
            <a:xfrm>
              <a:off x="3592513" y="3014663"/>
              <a:ext cx="119063" cy="107950"/>
            </a:xfrm>
            <a:custGeom>
              <a:avLst/>
              <a:gdLst>
                <a:gd name="T0" fmla="*/ 1 w 28"/>
                <a:gd name="T1" fmla="*/ 6 h 25"/>
                <a:gd name="T2" fmla="*/ 4 w 28"/>
                <a:gd name="T3" fmla="*/ 25 h 25"/>
                <a:gd name="T4" fmla="*/ 14 w 28"/>
                <a:gd name="T5" fmla="*/ 24 h 25"/>
                <a:gd name="T6" fmla="*/ 24 w 28"/>
                <a:gd name="T7" fmla="*/ 22 h 25"/>
                <a:gd name="T8" fmla="*/ 24 w 28"/>
                <a:gd name="T9" fmla="*/ 11 h 25"/>
                <a:gd name="T10" fmla="*/ 22 w 28"/>
                <a:gd name="T11" fmla="*/ 0 h 25"/>
                <a:gd name="T12" fmla="*/ 0 w 28"/>
                <a:gd name="T13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" y="6"/>
                  </a:moveTo>
                  <a:cubicBezTo>
                    <a:pt x="0" y="11"/>
                    <a:pt x="2" y="21"/>
                    <a:pt x="4" y="25"/>
                  </a:cubicBezTo>
                  <a:cubicBezTo>
                    <a:pt x="7" y="25"/>
                    <a:pt x="11" y="25"/>
                    <a:pt x="14" y="24"/>
                  </a:cubicBezTo>
                  <a:cubicBezTo>
                    <a:pt x="17" y="24"/>
                    <a:pt x="22" y="23"/>
                    <a:pt x="24" y="22"/>
                  </a:cubicBezTo>
                  <a:cubicBezTo>
                    <a:pt x="28" y="20"/>
                    <a:pt x="25" y="15"/>
                    <a:pt x="24" y="11"/>
                  </a:cubicBezTo>
                  <a:cubicBezTo>
                    <a:pt x="23" y="8"/>
                    <a:pt x="23" y="4"/>
                    <a:pt x="22" y="0"/>
                  </a:cubicBezTo>
                  <a:cubicBezTo>
                    <a:pt x="15" y="0"/>
                    <a:pt x="7" y="3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B2A778CC-F653-45CF-BF76-A6176496743F}"/>
                </a:ext>
              </a:extLst>
            </p:cNvPr>
            <p:cNvSpPr/>
            <p:nvPr/>
          </p:nvSpPr>
          <p:spPr bwMode="auto">
            <a:xfrm>
              <a:off x="3711576" y="2994025"/>
              <a:ext cx="173038" cy="111125"/>
            </a:xfrm>
            <a:custGeom>
              <a:avLst/>
              <a:gdLst>
                <a:gd name="T0" fmla="*/ 0 w 41"/>
                <a:gd name="T1" fmla="*/ 6 h 26"/>
                <a:gd name="T2" fmla="*/ 5 w 41"/>
                <a:gd name="T3" fmla="*/ 26 h 26"/>
                <a:gd name="T4" fmla="*/ 41 w 41"/>
                <a:gd name="T5" fmla="*/ 22 h 26"/>
                <a:gd name="T6" fmla="*/ 40 w 41"/>
                <a:gd name="T7" fmla="*/ 9 h 26"/>
                <a:gd name="T8" fmla="*/ 30 w 41"/>
                <a:gd name="T9" fmla="*/ 0 h 26"/>
                <a:gd name="T10" fmla="*/ 1 w 41"/>
                <a:gd name="T11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6">
                  <a:moveTo>
                    <a:pt x="0" y="6"/>
                  </a:moveTo>
                  <a:cubicBezTo>
                    <a:pt x="2" y="12"/>
                    <a:pt x="3" y="19"/>
                    <a:pt x="5" y="26"/>
                  </a:cubicBezTo>
                  <a:cubicBezTo>
                    <a:pt x="16" y="25"/>
                    <a:pt x="30" y="26"/>
                    <a:pt x="41" y="22"/>
                  </a:cubicBezTo>
                  <a:cubicBezTo>
                    <a:pt x="41" y="18"/>
                    <a:pt x="41" y="13"/>
                    <a:pt x="40" y="9"/>
                  </a:cubicBezTo>
                  <a:cubicBezTo>
                    <a:pt x="38" y="3"/>
                    <a:pt x="36" y="1"/>
                    <a:pt x="30" y="0"/>
                  </a:cubicBezTo>
                  <a:cubicBezTo>
                    <a:pt x="25" y="0"/>
                    <a:pt x="2" y="0"/>
                    <a:pt x="1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70" name="文本框 452">
            <a:extLst>
              <a:ext uri="{FF2B5EF4-FFF2-40B4-BE49-F238E27FC236}">
                <a16:creationId xmlns:a16="http://schemas.microsoft.com/office/drawing/2014/main" id="{2DE42AE5-6CD6-4793-B067-DBDCF91F85D7}"/>
              </a:ext>
            </a:extLst>
          </p:cNvPr>
          <p:cNvSpPr txBox="1"/>
          <p:nvPr/>
        </p:nvSpPr>
        <p:spPr>
          <a:xfrm>
            <a:off x="1053283" y="1769775"/>
            <a:ext cx="1011847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Chào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mừng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quý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thầy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cô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và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học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sinh</a:t>
            </a:r>
            <a:endParaRPr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1" name="组合 454">
            <a:extLst>
              <a:ext uri="{FF2B5EF4-FFF2-40B4-BE49-F238E27FC236}">
                <a16:creationId xmlns:a16="http://schemas.microsoft.com/office/drawing/2014/main" id="{A336806A-B16D-476D-A933-E814DA993404}"/>
              </a:ext>
            </a:extLst>
          </p:cNvPr>
          <p:cNvGrpSpPr/>
          <p:nvPr/>
        </p:nvGrpSpPr>
        <p:grpSpPr>
          <a:xfrm>
            <a:off x="1610944" y="-148785"/>
            <a:ext cx="998891" cy="2199023"/>
            <a:chOff x="5003800" y="1020763"/>
            <a:chExt cx="2166938" cy="4770437"/>
          </a:xfrm>
        </p:grpSpPr>
        <p:sp>
          <p:nvSpPr>
            <p:cNvPr id="72" name="Freeform 437">
              <a:extLst>
                <a:ext uri="{FF2B5EF4-FFF2-40B4-BE49-F238E27FC236}">
                  <a16:creationId xmlns:a16="http://schemas.microsoft.com/office/drawing/2014/main" id="{698FAE7F-D36F-4E17-BE91-AF08CAB3E8D5}"/>
                </a:ext>
              </a:extLst>
            </p:cNvPr>
            <p:cNvSpPr/>
            <p:nvPr/>
          </p:nvSpPr>
          <p:spPr bwMode="auto">
            <a:xfrm>
              <a:off x="5003800" y="5121275"/>
              <a:ext cx="2163763" cy="669925"/>
            </a:xfrm>
            <a:custGeom>
              <a:avLst/>
              <a:gdLst>
                <a:gd name="T0" fmla="*/ 3 w 508"/>
                <a:gd name="T1" fmla="*/ 0 h 158"/>
                <a:gd name="T2" fmla="*/ 3 w 508"/>
                <a:gd name="T3" fmla="*/ 57 h 158"/>
                <a:gd name="T4" fmla="*/ 147 w 508"/>
                <a:gd name="T5" fmla="*/ 155 h 158"/>
                <a:gd name="T6" fmla="*/ 499 w 508"/>
                <a:gd name="T7" fmla="*/ 51 h 158"/>
                <a:gd name="T8" fmla="*/ 506 w 508"/>
                <a:gd name="T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8" h="158">
                  <a:moveTo>
                    <a:pt x="3" y="0"/>
                  </a:moveTo>
                  <a:cubicBezTo>
                    <a:pt x="3" y="0"/>
                    <a:pt x="0" y="41"/>
                    <a:pt x="3" y="57"/>
                  </a:cubicBezTo>
                  <a:cubicBezTo>
                    <a:pt x="6" y="72"/>
                    <a:pt x="128" y="153"/>
                    <a:pt x="147" y="155"/>
                  </a:cubicBezTo>
                  <a:cubicBezTo>
                    <a:pt x="165" y="158"/>
                    <a:pt x="490" y="64"/>
                    <a:pt x="499" y="51"/>
                  </a:cubicBezTo>
                  <a:cubicBezTo>
                    <a:pt x="508" y="37"/>
                    <a:pt x="506" y="2"/>
                    <a:pt x="506" y="2"/>
                  </a:cubicBezTo>
                </a:path>
              </a:pathLst>
            </a:custGeom>
            <a:solidFill>
              <a:srgbClr val="746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" name="Freeform 438">
              <a:extLst>
                <a:ext uri="{FF2B5EF4-FFF2-40B4-BE49-F238E27FC236}">
                  <a16:creationId xmlns:a16="http://schemas.microsoft.com/office/drawing/2014/main" id="{C4D37260-3E51-4508-9F7B-DC23AA501B0B}"/>
                </a:ext>
              </a:extLst>
            </p:cNvPr>
            <p:cNvSpPr/>
            <p:nvPr/>
          </p:nvSpPr>
          <p:spPr bwMode="auto">
            <a:xfrm>
              <a:off x="5016500" y="5005388"/>
              <a:ext cx="860425" cy="585788"/>
            </a:xfrm>
            <a:custGeom>
              <a:avLst/>
              <a:gdLst>
                <a:gd name="T0" fmla="*/ 0 w 202"/>
                <a:gd name="T1" fmla="*/ 27 h 138"/>
                <a:gd name="T2" fmla="*/ 148 w 202"/>
                <a:gd name="T3" fmla="*/ 135 h 138"/>
                <a:gd name="T4" fmla="*/ 202 w 202"/>
                <a:gd name="T5" fmla="*/ 121 h 138"/>
                <a:gd name="T6" fmla="*/ 116 w 202"/>
                <a:gd name="T7" fmla="*/ 0 h 138"/>
                <a:gd name="T8" fmla="*/ 0 w 202"/>
                <a:gd name="T9" fmla="*/ 2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38">
                  <a:moveTo>
                    <a:pt x="0" y="27"/>
                  </a:moveTo>
                  <a:cubicBezTo>
                    <a:pt x="0" y="43"/>
                    <a:pt x="129" y="138"/>
                    <a:pt x="148" y="135"/>
                  </a:cubicBezTo>
                  <a:cubicBezTo>
                    <a:pt x="152" y="134"/>
                    <a:pt x="173" y="129"/>
                    <a:pt x="202" y="12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52" y="15"/>
                    <a:pt x="0" y="27"/>
                    <a:pt x="0" y="27"/>
                  </a:cubicBezTo>
                  <a:close/>
                </a:path>
              </a:pathLst>
            </a:custGeom>
            <a:solidFill>
              <a:srgbClr val="DE2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" name="Freeform 439">
              <a:extLst>
                <a:ext uri="{FF2B5EF4-FFF2-40B4-BE49-F238E27FC236}">
                  <a16:creationId xmlns:a16="http://schemas.microsoft.com/office/drawing/2014/main" id="{695172ED-DB58-4342-99DA-10C59128A480}"/>
                </a:ext>
              </a:extLst>
            </p:cNvPr>
            <p:cNvSpPr/>
            <p:nvPr/>
          </p:nvSpPr>
          <p:spPr bwMode="auto">
            <a:xfrm>
              <a:off x="5510213" y="4895850"/>
              <a:ext cx="1252538" cy="623888"/>
            </a:xfrm>
            <a:custGeom>
              <a:avLst/>
              <a:gdLst>
                <a:gd name="T0" fmla="*/ 0 w 294"/>
                <a:gd name="T1" fmla="*/ 26 h 147"/>
                <a:gd name="T2" fmla="*/ 86 w 294"/>
                <a:gd name="T3" fmla="*/ 147 h 147"/>
                <a:gd name="T4" fmla="*/ 294 w 294"/>
                <a:gd name="T5" fmla="*/ 89 h 147"/>
                <a:gd name="T6" fmla="*/ 117 w 294"/>
                <a:gd name="T7" fmla="*/ 0 h 147"/>
                <a:gd name="T8" fmla="*/ 0 w 294"/>
                <a:gd name="T9" fmla="*/ 2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147">
                  <a:moveTo>
                    <a:pt x="0" y="26"/>
                  </a:moveTo>
                  <a:cubicBezTo>
                    <a:pt x="86" y="147"/>
                    <a:pt x="86" y="147"/>
                    <a:pt x="86" y="147"/>
                  </a:cubicBezTo>
                  <a:cubicBezTo>
                    <a:pt x="141" y="132"/>
                    <a:pt x="227" y="108"/>
                    <a:pt x="294" y="89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79" y="8"/>
                    <a:pt x="37" y="18"/>
                    <a:pt x="0" y="26"/>
                  </a:cubicBezTo>
                  <a:close/>
                </a:path>
              </a:pathLst>
            </a:custGeom>
            <a:solidFill>
              <a:srgbClr val="886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5" name="Freeform 440">
              <a:extLst>
                <a:ext uri="{FF2B5EF4-FFF2-40B4-BE49-F238E27FC236}">
                  <a16:creationId xmlns:a16="http://schemas.microsoft.com/office/drawing/2014/main" id="{8D1BBC4B-CD67-4A5C-BCE0-89ED1AEAA7CC}"/>
                </a:ext>
              </a:extLst>
            </p:cNvPr>
            <p:cNvSpPr/>
            <p:nvPr/>
          </p:nvSpPr>
          <p:spPr bwMode="auto">
            <a:xfrm>
              <a:off x="6097588" y="4810125"/>
              <a:ext cx="561975" cy="161925"/>
            </a:xfrm>
            <a:custGeom>
              <a:avLst/>
              <a:gdLst>
                <a:gd name="T0" fmla="*/ 118 w 132"/>
                <a:gd name="T1" fmla="*/ 0 h 38"/>
                <a:gd name="T2" fmla="*/ 0 w 132"/>
                <a:gd name="T3" fmla="*/ 30 h 38"/>
                <a:gd name="T4" fmla="*/ 15 w 132"/>
                <a:gd name="T5" fmla="*/ 38 h 38"/>
                <a:gd name="T6" fmla="*/ 132 w 132"/>
                <a:gd name="T7" fmla="*/ 8 h 38"/>
                <a:gd name="T8" fmla="*/ 118 w 1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38">
                  <a:moveTo>
                    <a:pt x="118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27" y="5"/>
                    <a:pt x="122" y="2"/>
                    <a:pt x="118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6" name="Freeform 441">
              <a:extLst>
                <a:ext uri="{FF2B5EF4-FFF2-40B4-BE49-F238E27FC236}">
                  <a16:creationId xmlns:a16="http://schemas.microsoft.com/office/drawing/2014/main" id="{C177FE94-9A48-4E44-A883-1B0731B98641}"/>
                </a:ext>
              </a:extLst>
            </p:cNvPr>
            <p:cNvSpPr/>
            <p:nvPr/>
          </p:nvSpPr>
          <p:spPr bwMode="auto">
            <a:xfrm>
              <a:off x="6162675" y="4845050"/>
              <a:ext cx="549275" cy="160338"/>
            </a:xfrm>
            <a:custGeom>
              <a:avLst/>
              <a:gdLst>
                <a:gd name="T0" fmla="*/ 117 w 129"/>
                <a:gd name="T1" fmla="*/ 0 h 38"/>
                <a:gd name="T2" fmla="*/ 0 w 129"/>
                <a:gd name="T3" fmla="*/ 30 h 38"/>
                <a:gd name="T4" fmla="*/ 16 w 129"/>
                <a:gd name="T5" fmla="*/ 38 h 38"/>
                <a:gd name="T6" fmla="*/ 129 w 129"/>
                <a:gd name="T7" fmla="*/ 5 h 38"/>
                <a:gd name="T8" fmla="*/ 117 w 129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8">
                  <a:moveTo>
                    <a:pt x="117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5" y="3"/>
                    <a:pt x="121" y="1"/>
                    <a:pt x="117" y="0"/>
                  </a:cubicBez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7" name="Freeform 442">
              <a:extLst>
                <a:ext uri="{FF2B5EF4-FFF2-40B4-BE49-F238E27FC236}">
                  <a16:creationId xmlns:a16="http://schemas.microsoft.com/office/drawing/2014/main" id="{0D4CB56F-3486-46A7-A293-CDC3D89769DC}"/>
                </a:ext>
              </a:extLst>
            </p:cNvPr>
            <p:cNvSpPr/>
            <p:nvPr/>
          </p:nvSpPr>
          <p:spPr bwMode="auto">
            <a:xfrm>
              <a:off x="6229350" y="4865688"/>
              <a:ext cx="549275" cy="174625"/>
            </a:xfrm>
            <a:custGeom>
              <a:avLst/>
              <a:gdLst>
                <a:gd name="T0" fmla="*/ 113 w 129"/>
                <a:gd name="T1" fmla="*/ 0 h 41"/>
                <a:gd name="T2" fmla="*/ 0 w 129"/>
                <a:gd name="T3" fmla="*/ 33 h 41"/>
                <a:gd name="T4" fmla="*/ 17 w 129"/>
                <a:gd name="T5" fmla="*/ 41 h 41"/>
                <a:gd name="T6" fmla="*/ 129 w 129"/>
                <a:gd name="T7" fmla="*/ 9 h 41"/>
                <a:gd name="T8" fmla="*/ 113 w 129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41">
                  <a:moveTo>
                    <a:pt x="113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29" y="9"/>
                    <a:pt x="129" y="9"/>
                    <a:pt x="129" y="9"/>
                  </a:cubicBezTo>
                  <a:cubicBezTo>
                    <a:pt x="123" y="6"/>
                    <a:pt x="118" y="3"/>
                    <a:pt x="113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8" name="Freeform 443">
              <a:extLst>
                <a:ext uri="{FF2B5EF4-FFF2-40B4-BE49-F238E27FC236}">
                  <a16:creationId xmlns:a16="http://schemas.microsoft.com/office/drawing/2014/main" id="{B37BD90C-4912-4793-A80E-8E85FD075F52}"/>
                </a:ext>
              </a:extLst>
            </p:cNvPr>
            <p:cNvSpPr/>
            <p:nvPr/>
          </p:nvSpPr>
          <p:spPr bwMode="auto">
            <a:xfrm>
              <a:off x="6302375" y="4903788"/>
              <a:ext cx="536575" cy="161925"/>
            </a:xfrm>
            <a:custGeom>
              <a:avLst/>
              <a:gdLst>
                <a:gd name="T0" fmla="*/ 126 w 126"/>
                <a:gd name="T1" fmla="*/ 7 h 38"/>
                <a:gd name="T2" fmla="*/ 112 w 126"/>
                <a:gd name="T3" fmla="*/ 0 h 38"/>
                <a:gd name="T4" fmla="*/ 0 w 126"/>
                <a:gd name="T5" fmla="*/ 32 h 38"/>
                <a:gd name="T6" fmla="*/ 12 w 126"/>
                <a:gd name="T7" fmla="*/ 38 h 38"/>
                <a:gd name="T8" fmla="*/ 126 w 126"/>
                <a:gd name="T9" fmla="*/ 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8">
                  <a:moveTo>
                    <a:pt x="126" y="7"/>
                  </a:moveTo>
                  <a:cubicBezTo>
                    <a:pt x="122" y="5"/>
                    <a:pt x="117" y="2"/>
                    <a:pt x="112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2" y="38"/>
                    <a:pt x="12" y="38"/>
                    <a:pt x="12" y="38"/>
                  </a:cubicBezTo>
                  <a:lnTo>
                    <a:pt x="126" y="7"/>
                  </a:ln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9" name="Freeform 444">
              <a:extLst>
                <a:ext uri="{FF2B5EF4-FFF2-40B4-BE49-F238E27FC236}">
                  <a16:creationId xmlns:a16="http://schemas.microsoft.com/office/drawing/2014/main" id="{490369B5-F667-4318-A478-D7F305A5D18E}"/>
                </a:ext>
              </a:extLst>
            </p:cNvPr>
            <p:cNvSpPr/>
            <p:nvPr/>
          </p:nvSpPr>
          <p:spPr bwMode="auto">
            <a:xfrm>
              <a:off x="6416675" y="4964113"/>
              <a:ext cx="754063" cy="309563"/>
            </a:xfrm>
            <a:custGeom>
              <a:avLst/>
              <a:gdLst>
                <a:gd name="T0" fmla="*/ 112 w 177"/>
                <a:gd name="T1" fmla="*/ 0 h 73"/>
                <a:gd name="T2" fmla="*/ 0 w 177"/>
                <a:gd name="T3" fmla="*/ 32 h 73"/>
                <a:gd name="T4" fmla="*/ 81 w 177"/>
                <a:gd name="T5" fmla="*/ 73 h 73"/>
                <a:gd name="T6" fmla="*/ 177 w 177"/>
                <a:gd name="T7" fmla="*/ 40 h 73"/>
                <a:gd name="T8" fmla="*/ 112 w 177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73">
                  <a:moveTo>
                    <a:pt x="112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135" y="57"/>
                    <a:pt x="177" y="43"/>
                    <a:pt x="177" y="40"/>
                  </a:cubicBezTo>
                  <a:cubicBezTo>
                    <a:pt x="177" y="35"/>
                    <a:pt x="146" y="18"/>
                    <a:pt x="112" y="0"/>
                  </a:cubicBez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0" name="Freeform 445">
              <a:extLst>
                <a:ext uri="{FF2B5EF4-FFF2-40B4-BE49-F238E27FC236}">
                  <a16:creationId xmlns:a16="http://schemas.microsoft.com/office/drawing/2014/main" id="{59D890E4-A12E-4930-987C-6A556B5D08EC}"/>
                </a:ext>
              </a:extLst>
            </p:cNvPr>
            <p:cNvSpPr/>
            <p:nvPr/>
          </p:nvSpPr>
          <p:spPr bwMode="auto">
            <a:xfrm>
              <a:off x="6353175" y="4933950"/>
              <a:ext cx="541338" cy="165100"/>
            </a:xfrm>
            <a:custGeom>
              <a:avLst/>
              <a:gdLst>
                <a:gd name="T0" fmla="*/ 114 w 127"/>
                <a:gd name="T1" fmla="*/ 0 h 39"/>
                <a:gd name="T2" fmla="*/ 0 w 127"/>
                <a:gd name="T3" fmla="*/ 31 h 39"/>
                <a:gd name="T4" fmla="*/ 15 w 127"/>
                <a:gd name="T5" fmla="*/ 39 h 39"/>
                <a:gd name="T6" fmla="*/ 127 w 127"/>
                <a:gd name="T7" fmla="*/ 7 h 39"/>
                <a:gd name="T8" fmla="*/ 114 w 127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39">
                  <a:moveTo>
                    <a:pt x="114" y="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27" y="7"/>
                    <a:pt x="127" y="7"/>
                    <a:pt x="127" y="7"/>
                  </a:cubicBezTo>
                  <a:cubicBezTo>
                    <a:pt x="123" y="5"/>
                    <a:pt x="119" y="3"/>
                    <a:pt x="114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1" name="Freeform 446">
              <a:extLst>
                <a:ext uri="{FF2B5EF4-FFF2-40B4-BE49-F238E27FC236}">
                  <a16:creationId xmlns:a16="http://schemas.microsoft.com/office/drawing/2014/main" id="{3F24A183-7668-4485-AB49-B19414073B80}"/>
                </a:ext>
              </a:extLst>
            </p:cNvPr>
            <p:cNvSpPr/>
            <p:nvPr/>
          </p:nvSpPr>
          <p:spPr bwMode="auto">
            <a:xfrm>
              <a:off x="6008688" y="4781550"/>
              <a:ext cx="592138" cy="157163"/>
            </a:xfrm>
            <a:custGeom>
              <a:avLst/>
              <a:gdLst>
                <a:gd name="T0" fmla="*/ 125 w 139"/>
                <a:gd name="T1" fmla="*/ 0 h 37"/>
                <a:gd name="T2" fmla="*/ 0 w 139"/>
                <a:gd name="T3" fmla="*/ 27 h 37"/>
                <a:gd name="T4" fmla="*/ 21 w 139"/>
                <a:gd name="T5" fmla="*/ 37 h 37"/>
                <a:gd name="T6" fmla="*/ 139 w 139"/>
                <a:gd name="T7" fmla="*/ 7 h 37"/>
                <a:gd name="T8" fmla="*/ 125 w 139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37">
                  <a:moveTo>
                    <a:pt x="125" y="0"/>
                  </a:moveTo>
                  <a:cubicBezTo>
                    <a:pt x="115" y="1"/>
                    <a:pt x="63" y="13"/>
                    <a:pt x="0" y="2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139" y="7"/>
                    <a:pt x="139" y="7"/>
                    <a:pt x="139" y="7"/>
                  </a:cubicBezTo>
                  <a:cubicBezTo>
                    <a:pt x="130" y="3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2" name="Freeform 447">
              <a:extLst>
                <a:ext uri="{FF2B5EF4-FFF2-40B4-BE49-F238E27FC236}">
                  <a16:creationId xmlns:a16="http://schemas.microsoft.com/office/drawing/2014/main" id="{099AEDBC-F0F9-4805-9EA0-999856B76FDA}"/>
                </a:ext>
              </a:extLst>
            </p:cNvPr>
            <p:cNvSpPr/>
            <p:nvPr/>
          </p:nvSpPr>
          <p:spPr bwMode="auto">
            <a:xfrm>
              <a:off x="5229225" y="5005388"/>
              <a:ext cx="647700" cy="547688"/>
            </a:xfrm>
            <a:custGeom>
              <a:avLst/>
              <a:gdLst>
                <a:gd name="T0" fmla="*/ 2 w 152"/>
                <a:gd name="T1" fmla="*/ 18 h 129"/>
                <a:gd name="T2" fmla="*/ 36 w 152"/>
                <a:gd name="T3" fmla="*/ 21 h 129"/>
                <a:gd name="T4" fmla="*/ 25 w 152"/>
                <a:gd name="T5" fmla="*/ 53 h 129"/>
                <a:gd name="T6" fmla="*/ 76 w 152"/>
                <a:gd name="T7" fmla="*/ 52 h 129"/>
                <a:gd name="T8" fmla="*/ 69 w 152"/>
                <a:gd name="T9" fmla="*/ 92 h 129"/>
                <a:gd name="T10" fmla="*/ 128 w 152"/>
                <a:gd name="T11" fmla="*/ 87 h 129"/>
                <a:gd name="T12" fmla="*/ 117 w 152"/>
                <a:gd name="T13" fmla="*/ 129 h 129"/>
                <a:gd name="T14" fmla="*/ 152 w 152"/>
                <a:gd name="T15" fmla="*/ 121 h 129"/>
                <a:gd name="T16" fmla="*/ 66 w 152"/>
                <a:gd name="T17" fmla="*/ 0 h 129"/>
                <a:gd name="T18" fmla="*/ 2 w 152"/>
                <a:gd name="T19" fmla="*/ 15 h 129"/>
                <a:gd name="T20" fmla="*/ 2 w 152"/>
                <a:gd name="T21" fmla="*/ 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29">
                  <a:moveTo>
                    <a:pt x="2" y="18"/>
                  </a:moveTo>
                  <a:cubicBezTo>
                    <a:pt x="36" y="21"/>
                    <a:pt x="36" y="21"/>
                    <a:pt x="36" y="21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128" y="87"/>
                    <a:pt x="128" y="87"/>
                    <a:pt x="128" y="87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52" y="121"/>
                    <a:pt x="152" y="121"/>
                    <a:pt x="152" y="12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5" y="14"/>
                    <a:pt x="2" y="15"/>
                  </a:cubicBezTo>
                  <a:cubicBezTo>
                    <a:pt x="0" y="16"/>
                    <a:pt x="2" y="18"/>
                    <a:pt x="2" y="18"/>
                  </a:cubicBezTo>
                  <a:close/>
                </a:path>
              </a:pathLst>
            </a:custGeom>
            <a:solidFill>
              <a:srgbClr val="9DBB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3" name="Freeform 448">
              <a:extLst>
                <a:ext uri="{FF2B5EF4-FFF2-40B4-BE49-F238E27FC236}">
                  <a16:creationId xmlns:a16="http://schemas.microsoft.com/office/drawing/2014/main" id="{96A9DBF7-BE67-4CF9-A859-E200FCBB8039}"/>
                </a:ext>
              </a:extLst>
            </p:cNvPr>
            <p:cNvSpPr/>
            <p:nvPr/>
          </p:nvSpPr>
          <p:spPr bwMode="auto">
            <a:xfrm>
              <a:off x="6808788" y="1139825"/>
              <a:ext cx="238125" cy="3865563"/>
            </a:xfrm>
            <a:custGeom>
              <a:avLst/>
              <a:gdLst>
                <a:gd name="T0" fmla="*/ 37 w 56"/>
                <a:gd name="T1" fmla="*/ 486 h 911"/>
                <a:gd name="T2" fmla="*/ 46 w 56"/>
                <a:gd name="T3" fmla="*/ 302 h 911"/>
                <a:gd name="T4" fmla="*/ 51 w 56"/>
                <a:gd name="T5" fmla="*/ 135 h 911"/>
                <a:gd name="T6" fmla="*/ 35 w 56"/>
                <a:gd name="T7" fmla="*/ 34 h 911"/>
                <a:gd name="T8" fmla="*/ 20 w 56"/>
                <a:gd name="T9" fmla="*/ 5 h 911"/>
                <a:gd name="T10" fmla="*/ 0 w 56"/>
                <a:gd name="T11" fmla="*/ 13 h 911"/>
                <a:gd name="T12" fmla="*/ 41 w 56"/>
                <a:gd name="T13" fmla="*/ 173 h 911"/>
                <a:gd name="T14" fmla="*/ 34 w 56"/>
                <a:gd name="T15" fmla="*/ 307 h 911"/>
                <a:gd name="T16" fmla="*/ 29 w 56"/>
                <a:gd name="T17" fmla="*/ 379 h 911"/>
                <a:gd name="T18" fmla="*/ 24 w 56"/>
                <a:gd name="T19" fmla="*/ 811 h 911"/>
                <a:gd name="T20" fmla="*/ 23 w 56"/>
                <a:gd name="T21" fmla="*/ 906 h 911"/>
                <a:gd name="T22" fmla="*/ 32 w 56"/>
                <a:gd name="T23" fmla="*/ 911 h 911"/>
                <a:gd name="T24" fmla="*/ 37 w 56"/>
                <a:gd name="T25" fmla="*/ 486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911">
                  <a:moveTo>
                    <a:pt x="37" y="486"/>
                  </a:moveTo>
                  <a:cubicBezTo>
                    <a:pt x="40" y="424"/>
                    <a:pt x="43" y="363"/>
                    <a:pt x="46" y="302"/>
                  </a:cubicBezTo>
                  <a:cubicBezTo>
                    <a:pt x="48" y="246"/>
                    <a:pt x="56" y="192"/>
                    <a:pt x="51" y="135"/>
                  </a:cubicBezTo>
                  <a:cubicBezTo>
                    <a:pt x="47" y="101"/>
                    <a:pt x="46" y="67"/>
                    <a:pt x="35" y="34"/>
                  </a:cubicBezTo>
                  <a:cubicBezTo>
                    <a:pt x="31" y="23"/>
                    <a:pt x="28" y="11"/>
                    <a:pt x="20" y="5"/>
                  </a:cubicBezTo>
                  <a:cubicBezTo>
                    <a:pt x="13" y="0"/>
                    <a:pt x="1" y="3"/>
                    <a:pt x="0" y="13"/>
                  </a:cubicBezTo>
                  <a:cubicBezTo>
                    <a:pt x="39" y="0"/>
                    <a:pt x="39" y="142"/>
                    <a:pt x="41" y="173"/>
                  </a:cubicBezTo>
                  <a:cubicBezTo>
                    <a:pt x="44" y="216"/>
                    <a:pt x="37" y="264"/>
                    <a:pt x="34" y="307"/>
                  </a:cubicBezTo>
                  <a:cubicBezTo>
                    <a:pt x="32" y="331"/>
                    <a:pt x="30" y="355"/>
                    <a:pt x="29" y="379"/>
                  </a:cubicBezTo>
                  <a:cubicBezTo>
                    <a:pt x="23" y="521"/>
                    <a:pt x="25" y="668"/>
                    <a:pt x="24" y="811"/>
                  </a:cubicBezTo>
                  <a:cubicBezTo>
                    <a:pt x="23" y="843"/>
                    <a:pt x="24" y="875"/>
                    <a:pt x="23" y="906"/>
                  </a:cubicBezTo>
                  <a:cubicBezTo>
                    <a:pt x="32" y="911"/>
                    <a:pt x="32" y="911"/>
                    <a:pt x="32" y="911"/>
                  </a:cubicBezTo>
                  <a:cubicBezTo>
                    <a:pt x="39" y="769"/>
                    <a:pt x="30" y="627"/>
                    <a:pt x="37" y="486"/>
                  </a:cubicBezTo>
                  <a:close/>
                </a:path>
              </a:pathLst>
            </a:custGeom>
            <a:solidFill>
              <a:srgbClr val="6F3F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4" name="Freeform 449">
              <a:extLst>
                <a:ext uri="{FF2B5EF4-FFF2-40B4-BE49-F238E27FC236}">
                  <a16:creationId xmlns:a16="http://schemas.microsoft.com/office/drawing/2014/main" id="{0A9C341E-9C6B-486F-A77A-141307FF1150}"/>
                </a:ext>
              </a:extLst>
            </p:cNvPr>
            <p:cNvSpPr/>
            <p:nvPr/>
          </p:nvSpPr>
          <p:spPr bwMode="auto">
            <a:xfrm>
              <a:off x="5024438" y="5137150"/>
              <a:ext cx="642938" cy="441325"/>
            </a:xfrm>
            <a:custGeom>
              <a:avLst/>
              <a:gdLst>
                <a:gd name="T0" fmla="*/ 0 w 151"/>
                <a:gd name="T1" fmla="*/ 0 h 104"/>
                <a:gd name="T2" fmla="*/ 54 w 151"/>
                <a:gd name="T3" fmla="*/ 5 h 104"/>
                <a:gd name="T4" fmla="*/ 43 w 151"/>
                <a:gd name="T5" fmla="*/ 42 h 104"/>
                <a:gd name="T6" fmla="*/ 103 w 151"/>
                <a:gd name="T7" fmla="*/ 38 h 104"/>
                <a:gd name="T8" fmla="*/ 97 w 151"/>
                <a:gd name="T9" fmla="*/ 79 h 104"/>
                <a:gd name="T10" fmla="*/ 151 w 151"/>
                <a:gd name="T11" fmla="*/ 74 h 104"/>
                <a:gd name="T12" fmla="*/ 146 w 151"/>
                <a:gd name="T13" fmla="*/ 104 h 104"/>
                <a:gd name="T14" fmla="*/ 0 w 151"/>
                <a:gd name="T1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104">
                  <a:moveTo>
                    <a:pt x="0" y="0"/>
                  </a:moveTo>
                  <a:cubicBezTo>
                    <a:pt x="54" y="5"/>
                    <a:pt x="54" y="5"/>
                    <a:pt x="54" y="5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97" y="79"/>
                    <a:pt x="97" y="79"/>
                    <a:pt x="97" y="79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46" y="104"/>
                    <a:pt x="146" y="104"/>
                    <a:pt x="146" y="104"/>
                  </a:cubicBezTo>
                  <a:cubicBezTo>
                    <a:pt x="146" y="104"/>
                    <a:pt x="84" y="89"/>
                    <a:pt x="0" y="0"/>
                  </a:cubicBezTo>
                  <a:close/>
                </a:path>
              </a:pathLst>
            </a:custGeom>
            <a:solidFill>
              <a:srgbClr val="FFBB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" name="Freeform 450">
              <a:extLst>
                <a:ext uri="{FF2B5EF4-FFF2-40B4-BE49-F238E27FC236}">
                  <a16:creationId xmlns:a16="http://schemas.microsoft.com/office/drawing/2014/main" id="{8E5E872D-9333-4E67-AE73-AEBEBAACCD22}"/>
                </a:ext>
              </a:extLst>
            </p:cNvPr>
            <p:cNvSpPr/>
            <p:nvPr/>
          </p:nvSpPr>
          <p:spPr bwMode="auto">
            <a:xfrm>
              <a:off x="5545138" y="5018088"/>
              <a:ext cx="119063" cy="115888"/>
            </a:xfrm>
            <a:custGeom>
              <a:avLst/>
              <a:gdLst>
                <a:gd name="T0" fmla="*/ 27 w 28"/>
                <a:gd name="T1" fmla="*/ 13 h 27"/>
                <a:gd name="T2" fmla="*/ 8 w 28"/>
                <a:gd name="T3" fmla="*/ 1 h 27"/>
                <a:gd name="T4" fmla="*/ 0 w 28"/>
                <a:gd name="T5" fmla="*/ 3 h 27"/>
                <a:gd name="T6" fmla="*/ 16 w 28"/>
                <a:gd name="T7" fmla="*/ 27 h 27"/>
                <a:gd name="T8" fmla="*/ 27 w 2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27" y="13"/>
                  </a:moveTo>
                  <a:cubicBezTo>
                    <a:pt x="26" y="5"/>
                    <a:pt x="18" y="0"/>
                    <a:pt x="8" y="1"/>
                  </a:cubicBezTo>
                  <a:cubicBezTo>
                    <a:pt x="5" y="1"/>
                    <a:pt x="2" y="2"/>
                    <a:pt x="0" y="3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23" y="25"/>
                    <a:pt x="28" y="19"/>
                    <a:pt x="27" y="13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" name="Freeform 451">
              <a:extLst>
                <a:ext uri="{FF2B5EF4-FFF2-40B4-BE49-F238E27FC236}">
                  <a16:creationId xmlns:a16="http://schemas.microsoft.com/office/drawing/2014/main" id="{395A8560-4A61-4AEC-8612-0BA3A1D14B89}"/>
                </a:ext>
              </a:extLst>
            </p:cNvPr>
            <p:cNvSpPr/>
            <p:nvPr/>
          </p:nvSpPr>
          <p:spPr bwMode="auto">
            <a:xfrm>
              <a:off x="6016625" y="5184775"/>
              <a:ext cx="153988" cy="127000"/>
            </a:xfrm>
            <a:custGeom>
              <a:avLst/>
              <a:gdLst>
                <a:gd name="T0" fmla="*/ 35 w 36"/>
                <a:gd name="T1" fmla="*/ 13 h 30"/>
                <a:gd name="T2" fmla="*/ 20 w 36"/>
                <a:gd name="T3" fmla="*/ 29 h 30"/>
                <a:gd name="T4" fmla="*/ 1 w 36"/>
                <a:gd name="T5" fmla="*/ 17 h 30"/>
                <a:gd name="T6" fmla="*/ 16 w 36"/>
                <a:gd name="T7" fmla="*/ 1 h 30"/>
                <a:gd name="T8" fmla="*/ 35 w 36"/>
                <a:gd name="T9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35" y="13"/>
                  </a:moveTo>
                  <a:cubicBezTo>
                    <a:pt x="36" y="21"/>
                    <a:pt x="29" y="28"/>
                    <a:pt x="20" y="29"/>
                  </a:cubicBezTo>
                  <a:cubicBezTo>
                    <a:pt x="10" y="30"/>
                    <a:pt x="2" y="24"/>
                    <a:pt x="1" y="17"/>
                  </a:cubicBezTo>
                  <a:cubicBezTo>
                    <a:pt x="0" y="9"/>
                    <a:pt x="7" y="2"/>
                    <a:pt x="16" y="1"/>
                  </a:cubicBezTo>
                  <a:cubicBezTo>
                    <a:pt x="26" y="0"/>
                    <a:pt x="34" y="6"/>
                    <a:pt x="35" y="13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" name="Freeform 452">
              <a:extLst>
                <a:ext uri="{FF2B5EF4-FFF2-40B4-BE49-F238E27FC236}">
                  <a16:creationId xmlns:a16="http://schemas.microsoft.com/office/drawing/2014/main" id="{CE485391-B76E-46F7-AD10-55822A61D77B}"/>
                </a:ext>
              </a:extLst>
            </p:cNvPr>
            <p:cNvSpPr/>
            <p:nvPr/>
          </p:nvSpPr>
          <p:spPr bwMode="auto">
            <a:xfrm>
              <a:off x="5745163" y="5311775"/>
              <a:ext cx="131763" cy="122238"/>
            </a:xfrm>
            <a:custGeom>
              <a:avLst/>
              <a:gdLst>
                <a:gd name="T0" fmla="*/ 30 w 31"/>
                <a:gd name="T1" fmla="*/ 13 h 29"/>
                <a:gd name="T2" fmla="*/ 11 w 31"/>
                <a:gd name="T3" fmla="*/ 1 h 29"/>
                <a:gd name="T4" fmla="*/ 0 w 31"/>
                <a:gd name="T5" fmla="*/ 6 h 29"/>
                <a:gd name="T6" fmla="*/ 15 w 31"/>
                <a:gd name="T7" fmla="*/ 29 h 29"/>
                <a:gd name="T8" fmla="*/ 30 w 31"/>
                <a:gd name="T9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9">
                  <a:moveTo>
                    <a:pt x="30" y="13"/>
                  </a:moveTo>
                  <a:cubicBezTo>
                    <a:pt x="29" y="5"/>
                    <a:pt x="21" y="0"/>
                    <a:pt x="11" y="1"/>
                  </a:cubicBezTo>
                  <a:cubicBezTo>
                    <a:pt x="7" y="2"/>
                    <a:pt x="3" y="3"/>
                    <a:pt x="0" y="6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24" y="27"/>
                    <a:pt x="31" y="20"/>
                    <a:pt x="30" y="13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" name="Freeform 453">
              <a:extLst>
                <a:ext uri="{FF2B5EF4-FFF2-40B4-BE49-F238E27FC236}">
                  <a16:creationId xmlns:a16="http://schemas.microsoft.com/office/drawing/2014/main" id="{415C203B-5609-4ADE-B61A-CAF8ECB827A9}"/>
                </a:ext>
              </a:extLst>
            </p:cNvPr>
            <p:cNvSpPr/>
            <p:nvPr/>
          </p:nvSpPr>
          <p:spPr bwMode="auto">
            <a:xfrm>
              <a:off x="5795963" y="5086350"/>
              <a:ext cx="111125" cy="88900"/>
            </a:xfrm>
            <a:custGeom>
              <a:avLst/>
              <a:gdLst>
                <a:gd name="T0" fmla="*/ 25 w 26"/>
                <a:gd name="T1" fmla="*/ 9 h 21"/>
                <a:gd name="T2" fmla="*/ 14 w 26"/>
                <a:gd name="T3" fmla="*/ 21 h 21"/>
                <a:gd name="T4" fmla="*/ 0 w 26"/>
                <a:gd name="T5" fmla="*/ 12 h 21"/>
                <a:gd name="T6" fmla="*/ 12 w 26"/>
                <a:gd name="T7" fmla="*/ 1 h 21"/>
                <a:gd name="T8" fmla="*/ 25 w 26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1">
                  <a:moveTo>
                    <a:pt x="25" y="9"/>
                  </a:moveTo>
                  <a:cubicBezTo>
                    <a:pt x="26" y="15"/>
                    <a:pt x="21" y="20"/>
                    <a:pt x="14" y="21"/>
                  </a:cubicBezTo>
                  <a:cubicBezTo>
                    <a:pt x="7" y="21"/>
                    <a:pt x="1" y="17"/>
                    <a:pt x="0" y="12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8" y="0"/>
                    <a:pt x="25" y="4"/>
                    <a:pt x="25" y="9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9" name="Freeform 454">
              <a:extLst>
                <a:ext uri="{FF2B5EF4-FFF2-40B4-BE49-F238E27FC236}">
                  <a16:creationId xmlns:a16="http://schemas.microsoft.com/office/drawing/2014/main" id="{E6F06AE9-89FF-402F-B838-DEB9446F0967}"/>
                </a:ext>
              </a:extLst>
            </p:cNvPr>
            <p:cNvSpPr/>
            <p:nvPr/>
          </p:nvSpPr>
          <p:spPr bwMode="auto">
            <a:xfrm>
              <a:off x="5991225" y="5375275"/>
              <a:ext cx="115888" cy="88900"/>
            </a:xfrm>
            <a:custGeom>
              <a:avLst/>
              <a:gdLst>
                <a:gd name="T0" fmla="*/ 26 w 27"/>
                <a:gd name="T1" fmla="*/ 9 h 21"/>
                <a:gd name="T2" fmla="*/ 15 w 27"/>
                <a:gd name="T3" fmla="*/ 21 h 21"/>
                <a:gd name="T4" fmla="*/ 1 w 27"/>
                <a:gd name="T5" fmla="*/ 12 h 21"/>
                <a:gd name="T6" fmla="*/ 12 w 27"/>
                <a:gd name="T7" fmla="*/ 1 h 21"/>
                <a:gd name="T8" fmla="*/ 26 w 27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1">
                  <a:moveTo>
                    <a:pt x="26" y="9"/>
                  </a:moveTo>
                  <a:cubicBezTo>
                    <a:pt x="27" y="15"/>
                    <a:pt x="21" y="20"/>
                    <a:pt x="15" y="21"/>
                  </a:cubicBezTo>
                  <a:cubicBezTo>
                    <a:pt x="8" y="21"/>
                    <a:pt x="2" y="17"/>
                    <a:pt x="1" y="12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5" y="4"/>
                    <a:pt x="26" y="9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0" name="Freeform 455">
              <a:extLst>
                <a:ext uri="{FF2B5EF4-FFF2-40B4-BE49-F238E27FC236}">
                  <a16:creationId xmlns:a16="http://schemas.microsoft.com/office/drawing/2014/main" id="{B359C844-D33C-4E04-99D4-968135A1D4CA}"/>
                </a:ext>
              </a:extLst>
            </p:cNvPr>
            <p:cNvSpPr/>
            <p:nvPr/>
          </p:nvSpPr>
          <p:spPr bwMode="auto">
            <a:xfrm>
              <a:off x="5783263" y="4916488"/>
              <a:ext cx="114300" cy="93663"/>
            </a:xfrm>
            <a:custGeom>
              <a:avLst/>
              <a:gdLst>
                <a:gd name="T0" fmla="*/ 26 w 27"/>
                <a:gd name="T1" fmla="*/ 10 h 22"/>
                <a:gd name="T2" fmla="*/ 15 w 27"/>
                <a:gd name="T3" fmla="*/ 21 h 22"/>
                <a:gd name="T4" fmla="*/ 1 w 27"/>
                <a:gd name="T5" fmla="*/ 12 h 22"/>
                <a:gd name="T6" fmla="*/ 12 w 27"/>
                <a:gd name="T7" fmla="*/ 1 h 22"/>
                <a:gd name="T8" fmla="*/ 26 w 27"/>
                <a:gd name="T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2">
                  <a:moveTo>
                    <a:pt x="26" y="10"/>
                  </a:moveTo>
                  <a:cubicBezTo>
                    <a:pt x="27" y="15"/>
                    <a:pt x="22" y="20"/>
                    <a:pt x="15" y="21"/>
                  </a:cubicBezTo>
                  <a:cubicBezTo>
                    <a:pt x="8" y="22"/>
                    <a:pt x="2" y="18"/>
                    <a:pt x="1" y="12"/>
                  </a:cubicBezTo>
                  <a:cubicBezTo>
                    <a:pt x="0" y="7"/>
                    <a:pt x="5" y="2"/>
                    <a:pt x="12" y="1"/>
                  </a:cubicBezTo>
                  <a:cubicBezTo>
                    <a:pt x="19" y="0"/>
                    <a:pt x="25" y="4"/>
                    <a:pt x="26" y="10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1" name="Freeform 456">
              <a:extLst>
                <a:ext uri="{FF2B5EF4-FFF2-40B4-BE49-F238E27FC236}">
                  <a16:creationId xmlns:a16="http://schemas.microsoft.com/office/drawing/2014/main" id="{4A752E1D-8FC9-4A8E-8563-F6FDBE08347D}"/>
                </a:ext>
              </a:extLst>
            </p:cNvPr>
            <p:cNvSpPr/>
            <p:nvPr/>
          </p:nvSpPr>
          <p:spPr bwMode="auto">
            <a:xfrm>
              <a:off x="6899275" y="5005388"/>
              <a:ext cx="46038" cy="38100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1 w 11"/>
                <a:gd name="T5" fmla="*/ 4 h 9"/>
                <a:gd name="T6" fmla="*/ 6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1" y="7"/>
                    <a:pt x="1" y="4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2" name="Freeform 457">
              <a:extLst>
                <a:ext uri="{FF2B5EF4-FFF2-40B4-BE49-F238E27FC236}">
                  <a16:creationId xmlns:a16="http://schemas.microsoft.com/office/drawing/2014/main" id="{C36499CF-7CB9-40D0-80B1-4D7B2CC606E9}"/>
                </a:ext>
              </a:extLst>
            </p:cNvPr>
            <p:cNvSpPr/>
            <p:nvPr/>
          </p:nvSpPr>
          <p:spPr bwMode="auto">
            <a:xfrm>
              <a:off x="6681788" y="5056188"/>
              <a:ext cx="46038" cy="39688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0 w 11"/>
                <a:gd name="T5" fmla="*/ 4 h 9"/>
                <a:gd name="T6" fmla="*/ 5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3" name="Freeform 458">
              <a:extLst>
                <a:ext uri="{FF2B5EF4-FFF2-40B4-BE49-F238E27FC236}">
                  <a16:creationId xmlns:a16="http://schemas.microsoft.com/office/drawing/2014/main" id="{079C7916-FE14-4701-BF2A-5CA7A301CC33}"/>
                </a:ext>
              </a:extLst>
            </p:cNvPr>
            <p:cNvSpPr/>
            <p:nvPr/>
          </p:nvSpPr>
          <p:spPr bwMode="auto">
            <a:xfrm>
              <a:off x="6788150" y="5172075"/>
              <a:ext cx="46038" cy="38100"/>
            </a:xfrm>
            <a:custGeom>
              <a:avLst/>
              <a:gdLst>
                <a:gd name="T0" fmla="*/ 11 w 11"/>
                <a:gd name="T1" fmla="*/ 5 h 9"/>
                <a:gd name="T2" fmla="*/ 6 w 11"/>
                <a:gd name="T3" fmla="*/ 9 h 9"/>
                <a:gd name="T4" fmla="*/ 0 w 11"/>
                <a:gd name="T5" fmla="*/ 5 h 9"/>
                <a:gd name="T6" fmla="*/ 5 w 11"/>
                <a:gd name="T7" fmla="*/ 0 h 9"/>
                <a:gd name="T8" fmla="*/ 11 w 1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4" name="Freeform 459">
              <a:extLst>
                <a:ext uri="{FF2B5EF4-FFF2-40B4-BE49-F238E27FC236}">
                  <a16:creationId xmlns:a16="http://schemas.microsoft.com/office/drawing/2014/main" id="{9F384583-A235-40D0-827E-EA4718D8D1C5}"/>
                </a:ext>
              </a:extLst>
            </p:cNvPr>
            <p:cNvSpPr/>
            <p:nvPr/>
          </p:nvSpPr>
          <p:spPr bwMode="auto">
            <a:xfrm>
              <a:off x="6808788" y="5056188"/>
              <a:ext cx="47625" cy="39688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0 w 11"/>
                <a:gd name="T5" fmla="*/ 4 h 9"/>
                <a:gd name="T6" fmla="*/ 5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5" name="Freeform 460">
              <a:extLst>
                <a:ext uri="{FF2B5EF4-FFF2-40B4-BE49-F238E27FC236}">
                  <a16:creationId xmlns:a16="http://schemas.microsoft.com/office/drawing/2014/main" id="{165B7664-D529-406C-9AC7-F467230D461A}"/>
                </a:ext>
              </a:extLst>
            </p:cNvPr>
            <p:cNvSpPr/>
            <p:nvPr/>
          </p:nvSpPr>
          <p:spPr bwMode="auto">
            <a:xfrm>
              <a:off x="6924675" y="5133975"/>
              <a:ext cx="46038" cy="38100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1 w 11"/>
                <a:gd name="T5" fmla="*/ 4 h 9"/>
                <a:gd name="T6" fmla="*/ 6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1" y="7"/>
                    <a:pt x="1" y="4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8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" name="Freeform 461">
              <a:extLst>
                <a:ext uri="{FF2B5EF4-FFF2-40B4-BE49-F238E27FC236}">
                  <a16:creationId xmlns:a16="http://schemas.microsoft.com/office/drawing/2014/main" id="{65D12043-1F55-4F16-AED3-E8AC97BBBAEE}"/>
                </a:ext>
              </a:extLst>
            </p:cNvPr>
            <p:cNvSpPr/>
            <p:nvPr/>
          </p:nvSpPr>
          <p:spPr bwMode="auto">
            <a:xfrm>
              <a:off x="5183188" y="1020763"/>
              <a:ext cx="258763" cy="4384675"/>
            </a:xfrm>
            <a:custGeom>
              <a:avLst/>
              <a:gdLst>
                <a:gd name="T0" fmla="*/ 47 w 61"/>
                <a:gd name="T1" fmla="*/ 283 h 1033"/>
                <a:gd name="T2" fmla="*/ 50 w 61"/>
                <a:gd name="T3" fmla="*/ 134 h 1033"/>
                <a:gd name="T4" fmla="*/ 29 w 61"/>
                <a:gd name="T5" fmla="*/ 25 h 1033"/>
                <a:gd name="T6" fmla="*/ 0 w 61"/>
                <a:gd name="T7" fmla="*/ 23 h 1033"/>
                <a:gd name="T8" fmla="*/ 28 w 61"/>
                <a:gd name="T9" fmla="*/ 424 h 1033"/>
                <a:gd name="T10" fmla="*/ 15 w 61"/>
                <a:gd name="T11" fmla="*/ 861 h 1033"/>
                <a:gd name="T12" fmla="*/ 21 w 61"/>
                <a:gd name="T13" fmla="*/ 1025 h 1033"/>
                <a:gd name="T14" fmla="*/ 30 w 61"/>
                <a:gd name="T15" fmla="*/ 1033 h 1033"/>
                <a:gd name="T16" fmla="*/ 47 w 61"/>
                <a:gd name="T17" fmla="*/ 28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033">
                  <a:moveTo>
                    <a:pt x="47" y="283"/>
                  </a:moveTo>
                  <a:cubicBezTo>
                    <a:pt x="47" y="232"/>
                    <a:pt x="55" y="187"/>
                    <a:pt x="50" y="134"/>
                  </a:cubicBezTo>
                  <a:cubicBezTo>
                    <a:pt x="47" y="100"/>
                    <a:pt x="46" y="50"/>
                    <a:pt x="29" y="25"/>
                  </a:cubicBezTo>
                  <a:cubicBezTo>
                    <a:pt x="13" y="3"/>
                    <a:pt x="14" y="17"/>
                    <a:pt x="0" y="23"/>
                  </a:cubicBezTo>
                  <a:cubicBezTo>
                    <a:pt x="61" y="0"/>
                    <a:pt x="28" y="380"/>
                    <a:pt x="28" y="424"/>
                  </a:cubicBezTo>
                  <a:cubicBezTo>
                    <a:pt x="29" y="570"/>
                    <a:pt x="15" y="714"/>
                    <a:pt x="15" y="861"/>
                  </a:cubicBezTo>
                  <a:cubicBezTo>
                    <a:pt x="15" y="918"/>
                    <a:pt x="18" y="972"/>
                    <a:pt x="21" y="1025"/>
                  </a:cubicBezTo>
                  <a:cubicBezTo>
                    <a:pt x="30" y="1033"/>
                    <a:pt x="30" y="1033"/>
                    <a:pt x="30" y="1033"/>
                  </a:cubicBezTo>
                  <a:cubicBezTo>
                    <a:pt x="12" y="786"/>
                    <a:pt x="47" y="533"/>
                    <a:pt x="47" y="283"/>
                  </a:cubicBezTo>
                  <a:close/>
                </a:path>
              </a:pathLst>
            </a:custGeom>
            <a:solidFill>
              <a:srgbClr val="6F3F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cxnSp>
        <p:nvCxnSpPr>
          <p:cNvPr id="97" name="直接连接符 480">
            <a:extLst>
              <a:ext uri="{FF2B5EF4-FFF2-40B4-BE49-F238E27FC236}">
                <a16:creationId xmlns:a16="http://schemas.microsoft.com/office/drawing/2014/main" id="{117887DA-D8AE-4C17-92A2-BA8282634001}"/>
              </a:ext>
            </a:extLst>
          </p:cNvPr>
          <p:cNvCxnSpPr/>
          <p:nvPr/>
        </p:nvCxnSpPr>
        <p:spPr>
          <a:xfrm>
            <a:off x="2981258" y="2876778"/>
            <a:ext cx="6430957" cy="0"/>
          </a:xfrm>
          <a:prstGeom prst="line">
            <a:avLst/>
          </a:prstGeom>
          <a:ln>
            <a:solidFill>
              <a:srgbClr val="F7A23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组合 481">
            <a:extLst>
              <a:ext uri="{FF2B5EF4-FFF2-40B4-BE49-F238E27FC236}">
                <a16:creationId xmlns:a16="http://schemas.microsoft.com/office/drawing/2014/main" id="{89102739-CBA4-431E-B8DE-84E57F42799B}"/>
              </a:ext>
            </a:extLst>
          </p:cNvPr>
          <p:cNvGrpSpPr/>
          <p:nvPr/>
        </p:nvGrpSpPr>
        <p:grpSpPr>
          <a:xfrm>
            <a:off x="9752723" y="-148785"/>
            <a:ext cx="998891" cy="2199023"/>
            <a:chOff x="5003800" y="1020763"/>
            <a:chExt cx="2166938" cy="4770437"/>
          </a:xfrm>
        </p:grpSpPr>
        <p:sp>
          <p:nvSpPr>
            <p:cNvPr id="99" name="Freeform 437">
              <a:extLst>
                <a:ext uri="{FF2B5EF4-FFF2-40B4-BE49-F238E27FC236}">
                  <a16:creationId xmlns:a16="http://schemas.microsoft.com/office/drawing/2014/main" id="{97367D01-5EF0-41E7-B723-EA197EEED5EF}"/>
                </a:ext>
              </a:extLst>
            </p:cNvPr>
            <p:cNvSpPr/>
            <p:nvPr/>
          </p:nvSpPr>
          <p:spPr bwMode="auto">
            <a:xfrm>
              <a:off x="5003800" y="5121275"/>
              <a:ext cx="2163763" cy="669925"/>
            </a:xfrm>
            <a:custGeom>
              <a:avLst/>
              <a:gdLst>
                <a:gd name="T0" fmla="*/ 3 w 508"/>
                <a:gd name="T1" fmla="*/ 0 h 158"/>
                <a:gd name="T2" fmla="*/ 3 w 508"/>
                <a:gd name="T3" fmla="*/ 57 h 158"/>
                <a:gd name="T4" fmla="*/ 147 w 508"/>
                <a:gd name="T5" fmla="*/ 155 h 158"/>
                <a:gd name="T6" fmla="*/ 499 w 508"/>
                <a:gd name="T7" fmla="*/ 51 h 158"/>
                <a:gd name="T8" fmla="*/ 506 w 508"/>
                <a:gd name="T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8" h="158">
                  <a:moveTo>
                    <a:pt x="3" y="0"/>
                  </a:moveTo>
                  <a:cubicBezTo>
                    <a:pt x="3" y="0"/>
                    <a:pt x="0" y="41"/>
                    <a:pt x="3" y="57"/>
                  </a:cubicBezTo>
                  <a:cubicBezTo>
                    <a:pt x="6" y="72"/>
                    <a:pt x="128" y="153"/>
                    <a:pt x="147" y="155"/>
                  </a:cubicBezTo>
                  <a:cubicBezTo>
                    <a:pt x="165" y="158"/>
                    <a:pt x="490" y="64"/>
                    <a:pt x="499" y="51"/>
                  </a:cubicBezTo>
                  <a:cubicBezTo>
                    <a:pt x="508" y="37"/>
                    <a:pt x="506" y="2"/>
                    <a:pt x="506" y="2"/>
                  </a:cubicBezTo>
                </a:path>
              </a:pathLst>
            </a:custGeom>
            <a:solidFill>
              <a:srgbClr val="746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" name="Freeform 438">
              <a:extLst>
                <a:ext uri="{FF2B5EF4-FFF2-40B4-BE49-F238E27FC236}">
                  <a16:creationId xmlns:a16="http://schemas.microsoft.com/office/drawing/2014/main" id="{9F4BD52A-0DB1-4141-BFD0-ACBB803DCD93}"/>
                </a:ext>
              </a:extLst>
            </p:cNvPr>
            <p:cNvSpPr/>
            <p:nvPr/>
          </p:nvSpPr>
          <p:spPr bwMode="auto">
            <a:xfrm>
              <a:off x="5016500" y="5005388"/>
              <a:ext cx="860425" cy="585788"/>
            </a:xfrm>
            <a:custGeom>
              <a:avLst/>
              <a:gdLst>
                <a:gd name="T0" fmla="*/ 0 w 202"/>
                <a:gd name="T1" fmla="*/ 27 h 138"/>
                <a:gd name="T2" fmla="*/ 148 w 202"/>
                <a:gd name="T3" fmla="*/ 135 h 138"/>
                <a:gd name="T4" fmla="*/ 202 w 202"/>
                <a:gd name="T5" fmla="*/ 121 h 138"/>
                <a:gd name="T6" fmla="*/ 116 w 202"/>
                <a:gd name="T7" fmla="*/ 0 h 138"/>
                <a:gd name="T8" fmla="*/ 0 w 202"/>
                <a:gd name="T9" fmla="*/ 2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38">
                  <a:moveTo>
                    <a:pt x="0" y="27"/>
                  </a:moveTo>
                  <a:cubicBezTo>
                    <a:pt x="0" y="43"/>
                    <a:pt x="129" y="138"/>
                    <a:pt x="148" y="135"/>
                  </a:cubicBezTo>
                  <a:cubicBezTo>
                    <a:pt x="152" y="134"/>
                    <a:pt x="173" y="129"/>
                    <a:pt x="202" y="12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52" y="15"/>
                    <a:pt x="0" y="27"/>
                    <a:pt x="0" y="27"/>
                  </a:cubicBezTo>
                  <a:close/>
                </a:path>
              </a:pathLst>
            </a:custGeom>
            <a:solidFill>
              <a:srgbClr val="DE2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" name="Freeform 439">
              <a:extLst>
                <a:ext uri="{FF2B5EF4-FFF2-40B4-BE49-F238E27FC236}">
                  <a16:creationId xmlns:a16="http://schemas.microsoft.com/office/drawing/2014/main" id="{E8837CAF-AB55-4C81-9BA5-3E76EEB48946}"/>
                </a:ext>
              </a:extLst>
            </p:cNvPr>
            <p:cNvSpPr/>
            <p:nvPr/>
          </p:nvSpPr>
          <p:spPr bwMode="auto">
            <a:xfrm>
              <a:off x="5510213" y="4895850"/>
              <a:ext cx="1252538" cy="623888"/>
            </a:xfrm>
            <a:custGeom>
              <a:avLst/>
              <a:gdLst>
                <a:gd name="T0" fmla="*/ 0 w 294"/>
                <a:gd name="T1" fmla="*/ 26 h 147"/>
                <a:gd name="T2" fmla="*/ 86 w 294"/>
                <a:gd name="T3" fmla="*/ 147 h 147"/>
                <a:gd name="T4" fmla="*/ 294 w 294"/>
                <a:gd name="T5" fmla="*/ 89 h 147"/>
                <a:gd name="T6" fmla="*/ 117 w 294"/>
                <a:gd name="T7" fmla="*/ 0 h 147"/>
                <a:gd name="T8" fmla="*/ 0 w 294"/>
                <a:gd name="T9" fmla="*/ 2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147">
                  <a:moveTo>
                    <a:pt x="0" y="26"/>
                  </a:moveTo>
                  <a:cubicBezTo>
                    <a:pt x="86" y="147"/>
                    <a:pt x="86" y="147"/>
                    <a:pt x="86" y="147"/>
                  </a:cubicBezTo>
                  <a:cubicBezTo>
                    <a:pt x="141" y="132"/>
                    <a:pt x="227" y="108"/>
                    <a:pt x="294" y="89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79" y="8"/>
                    <a:pt x="37" y="18"/>
                    <a:pt x="0" y="26"/>
                  </a:cubicBezTo>
                  <a:close/>
                </a:path>
              </a:pathLst>
            </a:custGeom>
            <a:solidFill>
              <a:srgbClr val="886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" name="Freeform 440">
              <a:extLst>
                <a:ext uri="{FF2B5EF4-FFF2-40B4-BE49-F238E27FC236}">
                  <a16:creationId xmlns:a16="http://schemas.microsoft.com/office/drawing/2014/main" id="{764FCFFA-3007-4516-8A35-F85AD01DF5C9}"/>
                </a:ext>
              </a:extLst>
            </p:cNvPr>
            <p:cNvSpPr/>
            <p:nvPr/>
          </p:nvSpPr>
          <p:spPr bwMode="auto">
            <a:xfrm>
              <a:off x="6097588" y="4810125"/>
              <a:ext cx="561975" cy="161925"/>
            </a:xfrm>
            <a:custGeom>
              <a:avLst/>
              <a:gdLst>
                <a:gd name="T0" fmla="*/ 118 w 132"/>
                <a:gd name="T1" fmla="*/ 0 h 38"/>
                <a:gd name="T2" fmla="*/ 0 w 132"/>
                <a:gd name="T3" fmla="*/ 30 h 38"/>
                <a:gd name="T4" fmla="*/ 15 w 132"/>
                <a:gd name="T5" fmla="*/ 38 h 38"/>
                <a:gd name="T6" fmla="*/ 132 w 132"/>
                <a:gd name="T7" fmla="*/ 8 h 38"/>
                <a:gd name="T8" fmla="*/ 118 w 1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38">
                  <a:moveTo>
                    <a:pt x="118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27" y="5"/>
                    <a:pt x="122" y="2"/>
                    <a:pt x="118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" name="Freeform 441">
              <a:extLst>
                <a:ext uri="{FF2B5EF4-FFF2-40B4-BE49-F238E27FC236}">
                  <a16:creationId xmlns:a16="http://schemas.microsoft.com/office/drawing/2014/main" id="{86459C47-B327-467D-A128-FF7ED3C232E2}"/>
                </a:ext>
              </a:extLst>
            </p:cNvPr>
            <p:cNvSpPr/>
            <p:nvPr/>
          </p:nvSpPr>
          <p:spPr bwMode="auto">
            <a:xfrm>
              <a:off x="6162675" y="4845050"/>
              <a:ext cx="549275" cy="160338"/>
            </a:xfrm>
            <a:custGeom>
              <a:avLst/>
              <a:gdLst>
                <a:gd name="T0" fmla="*/ 117 w 129"/>
                <a:gd name="T1" fmla="*/ 0 h 38"/>
                <a:gd name="T2" fmla="*/ 0 w 129"/>
                <a:gd name="T3" fmla="*/ 30 h 38"/>
                <a:gd name="T4" fmla="*/ 16 w 129"/>
                <a:gd name="T5" fmla="*/ 38 h 38"/>
                <a:gd name="T6" fmla="*/ 129 w 129"/>
                <a:gd name="T7" fmla="*/ 5 h 38"/>
                <a:gd name="T8" fmla="*/ 117 w 129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8">
                  <a:moveTo>
                    <a:pt x="117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5" y="3"/>
                    <a:pt x="121" y="1"/>
                    <a:pt x="117" y="0"/>
                  </a:cubicBez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" name="Freeform 442">
              <a:extLst>
                <a:ext uri="{FF2B5EF4-FFF2-40B4-BE49-F238E27FC236}">
                  <a16:creationId xmlns:a16="http://schemas.microsoft.com/office/drawing/2014/main" id="{E96DE0AD-1099-49EE-AF83-7475733736B0}"/>
                </a:ext>
              </a:extLst>
            </p:cNvPr>
            <p:cNvSpPr/>
            <p:nvPr/>
          </p:nvSpPr>
          <p:spPr bwMode="auto">
            <a:xfrm>
              <a:off x="6229350" y="4865688"/>
              <a:ext cx="549275" cy="174625"/>
            </a:xfrm>
            <a:custGeom>
              <a:avLst/>
              <a:gdLst>
                <a:gd name="T0" fmla="*/ 113 w 129"/>
                <a:gd name="T1" fmla="*/ 0 h 41"/>
                <a:gd name="T2" fmla="*/ 0 w 129"/>
                <a:gd name="T3" fmla="*/ 33 h 41"/>
                <a:gd name="T4" fmla="*/ 17 w 129"/>
                <a:gd name="T5" fmla="*/ 41 h 41"/>
                <a:gd name="T6" fmla="*/ 129 w 129"/>
                <a:gd name="T7" fmla="*/ 9 h 41"/>
                <a:gd name="T8" fmla="*/ 113 w 129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41">
                  <a:moveTo>
                    <a:pt x="113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29" y="9"/>
                    <a:pt x="129" y="9"/>
                    <a:pt x="129" y="9"/>
                  </a:cubicBezTo>
                  <a:cubicBezTo>
                    <a:pt x="123" y="6"/>
                    <a:pt x="118" y="3"/>
                    <a:pt x="113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" name="Freeform 443">
              <a:extLst>
                <a:ext uri="{FF2B5EF4-FFF2-40B4-BE49-F238E27FC236}">
                  <a16:creationId xmlns:a16="http://schemas.microsoft.com/office/drawing/2014/main" id="{8A407AF0-9F59-4CD5-95D7-9A17AA958504}"/>
                </a:ext>
              </a:extLst>
            </p:cNvPr>
            <p:cNvSpPr/>
            <p:nvPr/>
          </p:nvSpPr>
          <p:spPr bwMode="auto">
            <a:xfrm>
              <a:off x="6302375" y="4903788"/>
              <a:ext cx="536575" cy="161925"/>
            </a:xfrm>
            <a:custGeom>
              <a:avLst/>
              <a:gdLst>
                <a:gd name="T0" fmla="*/ 126 w 126"/>
                <a:gd name="T1" fmla="*/ 7 h 38"/>
                <a:gd name="T2" fmla="*/ 112 w 126"/>
                <a:gd name="T3" fmla="*/ 0 h 38"/>
                <a:gd name="T4" fmla="*/ 0 w 126"/>
                <a:gd name="T5" fmla="*/ 32 h 38"/>
                <a:gd name="T6" fmla="*/ 12 w 126"/>
                <a:gd name="T7" fmla="*/ 38 h 38"/>
                <a:gd name="T8" fmla="*/ 126 w 126"/>
                <a:gd name="T9" fmla="*/ 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8">
                  <a:moveTo>
                    <a:pt x="126" y="7"/>
                  </a:moveTo>
                  <a:cubicBezTo>
                    <a:pt x="122" y="5"/>
                    <a:pt x="117" y="2"/>
                    <a:pt x="112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2" y="38"/>
                    <a:pt x="12" y="38"/>
                    <a:pt x="12" y="38"/>
                  </a:cubicBezTo>
                  <a:lnTo>
                    <a:pt x="126" y="7"/>
                  </a:ln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" name="Freeform 444">
              <a:extLst>
                <a:ext uri="{FF2B5EF4-FFF2-40B4-BE49-F238E27FC236}">
                  <a16:creationId xmlns:a16="http://schemas.microsoft.com/office/drawing/2014/main" id="{8A23363C-B6ED-448C-AA09-202DEBEC1262}"/>
                </a:ext>
              </a:extLst>
            </p:cNvPr>
            <p:cNvSpPr/>
            <p:nvPr/>
          </p:nvSpPr>
          <p:spPr bwMode="auto">
            <a:xfrm>
              <a:off x="6416675" y="4964113"/>
              <a:ext cx="754063" cy="309563"/>
            </a:xfrm>
            <a:custGeom>
              <a:avLst/>
              <a:gdLst>
                <a:gd name="T0" fmla="*/ 112 w 177"/>
                <a:gd name="T1" fmla="*/ 0 h 73"/>
                <a:gd name="T2" fmla="*/ 0 w 177"/>
                <a:gd name="T3" fmla="*/ 32 h 73"/>
                <a:gd name="T4" fmla="*/ 81 w 177"/>
                <a:gd name="T5" fmla="*/ 73 h 73"/>
                <a:gd name="T6" fmla="*/ 177 w 177"/>
                <a:gd name="T7" fmla="*/ 40 h 73"/>
                <a:gd name="T8" fmla="*/ 112 w 177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73">
                  <a:moveTo>
                    <a:pt x="112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135" y="57"/>
                    <a:pt x="177" y="43"/>
                    <a:pt x="177" y="40"/>
                  </a:cubicBezTo>
                  <a:cubicBezTo>
                    <a:pt x="177" y="35"/>
                    <a:pt x="146" y="18"/>
                    <a:pt x="112" y="0"/>
                  </a:cubicBez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7" name="Freeform 445">
              <a:extLst>
                <a:ext uri="{FF2B5EF4-FFF2-40B4-BE49-F238E27FC236}">
                  <a16:creationId xmlns:a16="http://schemas.microsoft.com/office/drawing/2014/main" id="{C38A60BB-7C12-44BC-8E35-B8F5112C2D27}"/>
                </a:ext>
              </a:extLst>
            </p:cNvPr>
            <p:cNvSpPr/>
            <p:nvPr/>
          </p:nvSpPr>
          <p:spPr bwMode="auto">
            <a:xfrm>
              <a:off x="6353175" y="4933950"/>
              <a:ext cx="541338" cy="165100"/>
            </a:xfrm>
            <a:custGeom>
              <a:avLst/>
              <a:gdLst>
                <a:gd name="T0" fmla="*/ 114 w 127"/>
                <a:gd name="T1" fmla="*/ 0 h 39"/>
                <a:gd name="T2" fmla="*/ 0 w 127"/>
                <a:gd name="T3" fmla="*/ 31 h 39"/>
                <a:gd name="T4" fmla="*/ 15 w 127"/>
                <a:gd name="T5" fmla="*/ 39 h 39"/>
                <a:gd name="T6" fmla="*/ 127 w 127"/>
                <a:gd name="T7" fmla="*/ 7 h 39"/>
                <a:gd name="T8" fmla="*/ 114 w 127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39">
                  <a:moveTo>
                    <a:pt x="114" y="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27" y="7"/>
                    <a:pt x="127" y="7"/>
                    <a:pt x="127" y="7"/>
                  </a:cubicBezTo>
                  <a:cubicBezTo>
                    <a:pt x="123" y="5"/>
                    <a:pt x="119" y="3"/>
                    <a:pt x="114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8" name="Freeform 446">
              <a:extLst>
                <a:ext uri="{FF2B5EF4-FFF2-40B4-BE49-F238E27FC236}">
                  <a16:creationId xmlns:a16="http://schemas.microsoft.com/office/drawing/2014/main" id="{711EA55F-6B15-48CF-8BF4-6329A24D2282}"/>
                </a:ext>
              </a:extLst>
            </p:cNvPr>
            <p:cNvSpPr/>
            <p:nvPr/>
          </p:nvSpPr>
          <p:spPr bwMode="auto">
            <a:xfrm>
              <a:off x="6008688" y="4781550"/>
              <a:ext cx="592138" cy="157163"/>
            </a:xfrm>
            <a:custGeom>
              <a:avLst/>
              <a:gdLst>
                <a:gd name="T0" fmla="*/ 125 w 139"/>
                <a:gd name="T1" fmla="*/ 0 h 37"/>
                <a:gd name="T2" fmla="*/ 0 w 139"/>
                <a:gd name="T3" fmla="*/ 27 h 37"/>
                <a:gd name="T4" fmla="*/ 21 w 139"/>
                <a:gd name="T5" fmla="*/ 37 h 37"/>
                <a:gd name="T6" fmla="*/ 139 w 139"/>
                <a:gd name="T7" fmla="*/ 7 h 37"/>
                <a:gd name="T8" fmla="*/ 125 w 139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37">
                  <a:moveTo>
                    <a:pt x="125" y="0"/>
                  </a:moveTo>
                  <a:cubicBezTo>
                    <a:pt x="115" y="1"/>
                    <a:pt x="63" y="13"/>
                    <a:pt x="0" y="2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139" y="7"/>
                    <a:pt x="139" y="7"/>
                    <a:pt x="139" y="7"/>
                  </a:cubicBezTo>
                  <a:cubicBezTo>
                    <a:pt x="130" y="3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9" name="Freeform 447">
              <a:extLst>
                <a:ext uri="{FF2B5EF4-FFF2-40B4-BE49-F238E27FC236}">
                  <a16:creationId xmlns:a16="http://schemas.microsoft.com/office/drawing/2014/main" id="{30D2ED19-0A34-483C-9CAD-2A2B95122A11}"/>
                </a:ext>
              </a:extLst>
            </p:cNvPr>
            <p:cNvSpPr/>
            <p:nvPr/>
          </p:nvSpPr>
          <p:spPr bwMode="auto">
            <a:xfrm>
              <a:off x="5229225" y="5005388"/>
              <a:ext cx="647700" cy="547688"/>
            </a:xfrm>
            <a:custGeom>
              <a:avLst/>
              <a:gdLst>
                <a:gd name="T0" fmla="*/ 2 w 152"/>
                <a:gd name="T1" fmla="*/ 18 h 129"/>
                <a:gd name="T2" fmla="*/ 36 w 152"/>
                <a:gd name="T3" fmla="*/ 21 h 129"/>
                <a:gd name="T4" fmla="*/ 25 w 152"/>
                <a:gd name="T5" fmla="*/ 53 h 129"/>
                <a:gd name="T6" fmla="*/ 76 w 152"/>
                <a:gd name="T7" fmla="*/ 52 h 129"/>
                <a:gd name="T8" fmla="*/ 69 w 152"/>
                <a:gd name="T9" fmla="*/ 92 h 129"/>
                <a:gd name="T10" fmla="*/ 128 w 152"/>
                <a:gd name="T11" fmla="*/ 87 h 129"/>
                <a:gd name="T12" fmla="*/ 117 w 152"/>
                <a:gd name="T13" fmla="*/ 129 h 129"/>
                <a:gd name="T14" fmla="*/ 152 w 152"/>
                <a:gd name="T15" fmla="*/ 121 h 129"/>
                <a:gd name="T16" fmla="*/ 66 w 152"/>
                <a:gd name="T17" fmla="*/ 0 h 129"/>
                <a:gd name="T18" fmla="*/ 2 w 152"/>
                <a:gd name="T19" fmla="*/ 15 h 129"/>
                <a:gd name="T20" fmla="*/ 2 w 152"/>
                <a:gd name="T21" fmla="*/ 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29">
                  <a:moveTo>
                    <a:pt x="2" y="18"/>
                  </a:moveTo>
                  <a:cubicBezTo>
                    <a:pt x="36" y="21"/>
                    <a:pt x="36" y="21"/>
                    <a:pt x="36" y="21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128" y="87"/>
                    <a:pt x="128" y="87"/>
                    <a:pt x="128" y="87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52" y="121"/>
                    <a:pt x="152" y="121"/>
                    <a:pt x="152" y="12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5" y="14"/>
                    <a:pt x="2" y="15"/>
                  </a:cubicBezTo>
                  <a:cubicBezTo>
                    <a:pt x="0" y="16"/>
                    <a:pt x="2" y="18"/>
                    <a:pt x="2" y="18"/>
                  </a:cubicBezTo>
                  <a:close/>
                </a:path>
              </a:pathLst>
            </a:custGeom>
            <a:solidFill>
              <a:srgbClr val="9DBB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" name="Freeform 448">
              <a:extLst>
                <a:ext uri="{FF2B5EF4-FFF2-40B4-BE49-F238E27FC236}">
                  <a16:creationId xmlns:a16="http://schemas.microsoft.com/office/drawing/2014/main" id="{EB669673-875B-47FB-AC5B-54B88E791711}"/>
                </a:ext>
              </a:extLst>
            </p:cNvPr>
            <p:cNvSpPr/>
            <p:nvPr/>
          </p:nvSpPr>
          <p:spPr bwMode="auto">
            <a:xfrm>
              <a:off x="6808788" y="1139825"/>
              <a:ext cx="238125" cy="3865563"/>
            </a:xfrm>
            <a:custGeom>
              <a:avLst/>
              <a:gdLst>
                <a:gd name="T0" fmla="*/ 37 w 56"/>
                <a:gd name="T1" fmla="*/ 486 h 911"/>
                <a:gd name="T2" fmla="*/ 46 w 56"/>
                <a:gd name="T3" fmla="*/ 302 h 911"/>
                <a:gd name="T4" fmla="*/ 51 w 56"/>
                <a:gd name="T5" fmla="*/ 135 h 911"/>
                <a:gd name="T6" fmla="*/ 35 w 56"/>
                <a:gd name="T7" fmla="*/ 34 h 911"/>
                <a:gd name="T8" fmla="*/ 20 w 56"/>
                <a:gd name="T9" fmla="*/ 5 h 911"/>
                <a:gd name="T10" fmla="*/ 0 w 56"/>
                <a:gd name="T11" fmla="*/ 13 h 911"/>
                <a:gd name="T12" fmla="*/ 41 w 56"/>
                <a:gd name="T13" fmla="*/ 173 h 911"/>
                <a:gd name="T14" fmla="*/ 34 w 56"/>
                <a:gd name="T15" fmla="*/ 307 h 911"/>
                <a:gd name="T16" fmla="*/ 29 w 56"/>
                <a:gd name="T17" fmla="*/ 379 h 911"/>
                <a:gd name="T18" fmla="*/ 24 w 56"/>
                <a:gd name="T19" fmla="*/ 811 h 911"/>
                <a:gd name="T20" fmla="*/ 23 w 56"/>
                <a:gd name="T21" fmla="*/ 906 h 911"/>
                <a:gd name="T22" fmla="*/ 32 w 56"/>
                <a:gd name="T23" fmla="*/ 911 h 911"/>
                <a:gd name="T24" fmla="*/ 37 w 56"/>
                <a:gd name="T25" fmla="*/ 486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911">
                  <a:moveTo>
                    <a:pt x="37" y="486"/>
                  </a:moveTo>
                  <a:cubicBezTo>
                    <a:pt x="40" y="424"/>
                    <a:pt x="43" y="363"/>
                    <a:pt x="46" y="302"/>
                  </a:cubicBezTo>
                  <a:cubicBezTo>
                    <a:pt x="48" y="246"/>
                    <a:pt x="56" y="192"/>
                    <a:pt x="51" y="135"/>
                  </a:cubicBezTo>
                  <a:cubicBezTo>
                    <a:pt x="47" y="101"/>
                    <a:pt x="46" y="67"/>
                    <a:pt x="35" y="34"/>
                  </a:cubicBezTo>
                  <a:cubicBezTo>
                    <a:pt x="31" y="23"/>
                    <a:pt x="28" y="11"/>
                    <a:pt x="20" y="5"/>
                  </a:cubicBezTo>
                  <a:cubicBezTo>
                    <a:pt x="13" y="0"/>
                    <a:pt x="1" y="3"/>
                    <a:pt x="0" y="13"/>
                  </a:cubicBezTo>
                  <a:cubicBezTo>
                    <a:pt x="39" y="0"/>
                    <a:pt x="39" y="142"/>
                    <a:pt x="41" y="173"/>
                  </a:cubicBezTo>
                  <a:cubicBezTo>
                    <a:pt x="44" y="216"/>
                    <a:pt x="37" y="264"/>
                    <a:pt x="34" y="307"/>
                  </a:cubicBezTo>
                  <a:cubicBezTo>
                    <a:pt x="32" y="331"/>
                    <a:pt x="30" y="355"/>
                    <a:pt x="29" y="379"/>
                  </a:cubicBezTo>
                  <a:cubicBezTo>
                    <a:pt x="23" y="521"/>
                    <a:pt x="25" y="668"/>
                    <a:pt x="24" y="811"/>
                  </a:cubicBezTo>
                  <a:cubicBezTo>
                    <a:pt x="23" y="843"/>
                    <a:pt x="24" y="875"/>
                    <a:pt x="23" y="906"/>
                  </a:cubicBezTo>
                  <a:cubicBezTo>
                    <a:pt x="32" y="911"/>
                    <a:pt x="32" y="911"/>
                    <a:pt x="32" y="911"/>
                  </a:cubicBezTo>
                  <a:cubicBezTo>
                    <a:pt x="39" y="769"/>
                    <a:pt x="30" y="627"/>
                    <a:pt x="37" y="486"/>
                  </a:cubicBezTo>
                  <a:close/>
                </a:path>
              </a:pathLst>
            </a:custGeom>
            <a:solidFill>
              <a:srgbClr val="6F3F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" name="Freeform 449">
              <a:extLst>
                <a:ext uri="{FF2B5EF4-FFF2-40B4-BE49-F238E27FC236}">
                  <a16:creationId xmlns:a16="http://schemas.microsoft.com/office/drawing/2014/main" id="{92940AC1-CCF5-4EEC-9346-0CC429102009}"/>
                </a:ext>
              </a:extLst>
            </p:cNvPr>
            <p:cNvSpPr/>
            <p:nvPr/>
          </p:nvSpPr>
          <p:spPr bwMode="auto">
            <a:xfrm>
              <a:off x="5024438" y="5137150"/>
              <a:ext cx="642938" cy="441325"/>
            </a:xfrm>
            <a:custGeom>
              <a:avLst/>
              <a:gdLst>
                <a:gd name="T0" fmla="*/ 0 w 151"/>
                <a:gd name="T1" fmla="*/ 0 h 104"/>
                <a:gd name="T2" fmla="*/ 54 w 151"/>
                <a:gd name="T3" fmla="*/ 5 h 104"/>
                <a:gd name="T4" fmla="*/ 43 w 151"/>
                <a:gd name="T5" fmla="*/ 42 h 104"/>
                <a:gd name="T6" fmla="*/ 103 w 151"/>
                <a:gd name="T7" fmla="*/ 38 h 104"/>
                <a:gd name="T8" fmla="*/ 97 w 151"/>
                <a:gd name="T9" fmla="*/ 79 h 104"/>
                <a:gd name="T10" fmla="*/ 151 w 151"/>
                <a:gd name="T11" fmla="*/ 74 h 104"/>
                <a:gd name="T12" fmla="*/ 146 w 151"/>
                <a:gd name="T13" fmla="*/ 104 h 104"/>
                <a:gd name="T14" fmla="*/ 0 w 151"/>
                <a:gd name="T1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104">
                  <a:moveTo>
                    <a:pt x="0" y="0"/>
                  </a:moveTo>
                  <a:cubicBezTo>
                    <a:pt x="54" y="5"/>
                    <a:pt x="54" y="5"/>
                    <a:pt x="54" y="5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97" y="79"/>
                    <a:pt x="97" y="79"/>
                    <a:pt x="97" y="79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46" y="104"/>
                    <a:pt x="146" y="104"/>
                    <a:pt x="146" y="104"/>
                  </a:cubicBezTo>
                  <a:cubicBezTo>
                    <a:pt x="146" y="104"/>
                    <a:pt x="84" y="89"/>
                    <a:pt x="0" y="0"/>
                  </a:cubicBezTo>
                  <a:close/>
                </a:path>
              </a:pathLst>
            </a:custGeom>
            <a:solidFill>
              <a:srgbClr val="FFBB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" name="Freeform 450">
              <a:extLst>
                <a:ext uri="{FF2B5EF4-FFF2-40B4-BE49-F238E27FC236}">
                  <a16:creationId xmlns:a16="http://schemas.microsoft.com/office/drawing/2014/main" id="{993CE0EF-832D-4033-ACC8-422B7ADC4EC9}"/>
                </a:ext>
              </a:extLst>
            </p:cNvPr>
            <p:cNvSpPr/>
            <p:nvPr/>
          </p:nvSpPr>
          <p:spPr bwMode="auto">
            <a:xfrm>
              <a:off x="5545138" y="5018088"/>
              <a:ext cx="119063" cy="115888"/>
            </a:xfrm>
            <a:custGeom>
              <a:avLst/>
              <a:gdLst>
                <a:gd name="T0" fmla="*/ 27 w 28"/>
                <a:gd name="T1" fmla="*/ 13 h 27"/>
                <a:gd name="T2" fmla="*/ 8 w 28"/>
                <a:gd name="T3" fmla="*/ 1 h 27"/>
                <a:gd name="T4" fmla="*/ 0 w 28"/>
                <a:gd name="T5" fmla="*/ 3 h 27"/>
                <a:gd name="T6" fmla="*/ 16 w 28"/>
                <a:gd name="T7" fmla="*/ 27 h 27"/>
                <a:gd name="T8" fmla="*/ 27 w 2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27" y="13"/>
                  </a:moveTo>
                  <a:cubicBezTo>
                    <a:pt x="26" y="5"/>
                    <a:pt x="18" y="0"/>
                    <a:pt x="8" y="1"/>
                  </a:cubicBezTo>
                  <a:cubicBezTo>
                    <a:pt x="5" y="1"/>
                    <a:pt x="2" y="2"/>
                    <a:pt x="0" y="3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23" y="25"/>
                    <a:pt x="28" y="19"/>
                    <a:pt x="27" y="13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3" name="Freeform 451">
              <a:extLst>
                <a:ext uri="{FF2B5EF4-FFF2-40B4-BE49-F238E27FC236}">
                  <a16:creationId xmlns:a16="http://schemas.microsoft.com/office/drawing/2014/main" id="{45567EF9-7272-4B2E-B33F-129205B7D997}"/>
                </a:ext>
              </a:extLst>
            </p:cNvPr>
            <p:cNvSpPr/>
            <p:nvPr/>
          </p:nvSpPr>
          <p:spPr bwMode="auto">
            <a:xfrm>
              <a:off x="6016625" y="5184775"/>
              <a:ext cx="153988" cy="127000"/>
            </a:xfrm>
            <a:custGeom>
              <a:avLst/>
              <a:gdLst>
                <a:gd name="T0" fmla="*/ 35 w 36"/>
                <a:gd name="T1" fmla="*/ 13 h 30"/>
                <a:gd name="T2" fmla="*/ 20 w 36"/>
                <a:gd name="T3" fmla="*/ 29 h 30"/>
                <a:gd name="T4" fmla="*/ 1 w 36"/>
                <a:gd name="T5" fmla="*/ 17 h 30"/>
                <a:gd name="T6" fmla="*/ 16 w 36"/>
                <a:gd name="T7" fmla="*/ 1 h 30"/>
                <a:gd name="T8" fmla="*/ 35 w 36"/>
                <a:gd name="T9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35" y="13"/>
                  </a:moveTo>
                  <a:cubicBezTo>
                    <a:pt x="36" y="21"/>
                    <a:pt x="29" y="28"/>
                    <a:pt x="20" y="29"/>
                  </a:cubicBezTo>
                  <a:cubicBezTo>
                    <a:pt x="10" y="30"/>
                    <a:pt x="2" y="24"/>
                    <a:pt x="1" y="17"/>
                  </a:cubicBezTo>
                  <a:cubicBezTo>
                    <a:pt x="0" y="9"/>
                    <a:pt x="7" y="2"/>
                    <a:pt x="16" y="1"/>
                  </a:cubicBezTo>
                  <a:cubicBezTo>
                    <a:pt x="26" y="0"/>
                    <a:pt x="34" y="6"/>
                    <a:pt x="35" y="13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4" name="Freeform 452">
              <a:extLst>
                <a:ext uri="{FF2B5EF4-FFF2-40B4-BE49-F238E27FC236}">
                  <a16:creationId xmlns:a16="http://schemas.microsoft.com/office/drawing/2014/main" id="{42312F45-143A-40CB-A85E-8EEA2FF851DC}"/>
                </a:ext>
              </a:extLst>
            </p:cNvPr>
            <p:cNvSpPr/>
            <p:nvPr/>
          </p:nvSpPr>
          <p:spPr bwMode="auto">
            <a:xfrm>
              <a:off x="5745163" y="5311775"/>
              <a:ext cx="131763" cy="122238"/>
            </a:xfrm>
            <a:custGeom>
              <a:avLst/>
              <a:gdLst>
                <a:gd name="T0" fmla="*/ 30 w 31"/>
                <a:gd name="T1" fmla="*/ 13 h 29"/>
                <a:gd name="T2" fmla="*/ 11 w 31"/>
                <a:gd name="T3" fmla="*/ 1 h 29"/>
                <a:gd name="T4" fmla="*/ 0 w 31"/>
                <a:gd name="T5" fmla="*/ 6 h 29"/>
                <a:gd name="T6" fmla="*/ 15 w 31"/>
                <a:gd name="T7" fmla="*/ 29 h 29"/>
                <a:gd name="T8" fmla="*/ 30 w 31"/>
                <a:gd name="T9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9">
                  <a:moveTo>
                    <a:pt x="30" y="13"/>
                  </a:moveTo>
                  <a:cubicBezTo>
                    <a:pt x="29" y="5"/>
                    <a:pt x="21" y="0"/>
                    <a:pt x="11" y="1"/>
                  </a:cubicBezTo>
                  <a:cubicBezTo>
                    <a:pt x="7" y="2"/>
                    <a:pt x="3" y="3"/>
                    <a:pt x="0" y="6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24" y="27"/>
                    <a:pt x="31" y="20"/>
                    <a:pt x="30" y="13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5" name="Freeform 453">
              <a:extLst>
                <a:ext uri="{FF2B5EF4-FFF2-40B4-BE49-F238E27FC236}">
                  <a16:creationId xmlns:a16="http://schemas.microsoft.com/office/drawing/2014/main" id="{93996B16-2D77-4A23-91F0-3E2EE0B38D61}"/>
                </a:ext>
              </a:extLst>
            </p:cNvPr>
            <p:cNvSpPr/>
            <p:nvPr/>
          </p:nvSpPr>
          <p:spPr bwMode="auto">
            <a:xfrm>
              <a:off x="5795963" y="5086350"/>
              <a:ext cx="111125" cy="88900"/>
            </a:xfrm>
            <a:custGeom>
              <a:avLst/>
              <a:gdLst>
                <a:gd name="T0" fmla="*/ 25 w 26"/>
                <a:gd name="T1" fmla="*/ 9 h 21"/>
                <a:gd name="T2" fmla="*/ 14 w 26"/>
                <a:gd name="T3" fmla="*/ 21 h 21"/>
                <a:gd name="T4" fmla="*/ 0 w 26"/>
                <a:gd name="T5" fmla="*/ 12 h 21"/>
                <a:gd name="T6" fmla="*/ 12 w 26"/>
                <a:gd name="T7" fmla="*/ 1 h 21"/>
                <a:gd name="T8" fmla="*/ 25 w 26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1">
                  <a:moveTo>
                    <a:pt x="25" y="9"/>
                  </a:moveTo>
                  <a:cubicBezTo>
                    <a:pt x="26" y="15"/>
                    <a:pt x="21" y="20"/>
                    <a:pt x="14" y="21"/>
                  </a:cubicBezTo>
                  <a:cubicBezTo>
                    <a:pt x="7" y="21"/>
                    <a:pt x="1" y="17"/>
                    <a:pt x="0" y="12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8" y="0"/>
                    <a:pt x="25" y="4"/>
                    <a:pt x="25" y="9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6" name="Freeform 454">
              <a:extLst>
                <a:ext uri="{FF2B5EF4-FFF2-40B4-BE49-F238E27FC236}">
                  <a16:creationId xmlns:a16="http://schemas.microsoft.com/office/drawing/2014/main" id="{80993ADD-52BC-4F6D-B691-AE02F10A8D1D}"/>
                </a:ext>
              </a:extLst>
            </p:cNvPr>
            <p:cNvSpPr/>
            <p:nvPr/>
          </p:nvSpPr>
          <p:spPr bwMode="auto">
            <a:xfrm>
              <a:off x="5991225" y="5375275"/>
              <a:ext cx="115888" cy="88900"/>
            </a:xfrm>
            <a:custGeom>
              <a:avLst/>
              <a:gdLst>
                <a:gd name="T0" fmla="*/ 26 w 27"/>
                <a:gd name="T1" fmla="*/ 9 h 21"/>
                <a:gd name="T2" fmla="*/ 15 w 27"/>
                <a:gd name="T3" fmla="*/ 21 h 21"/>
                <a:gd name="T4" fmla="*/ 1 w 27"/>
                <a:gd name="T5" fmla="*/ 12 h 21"/>
                <a:gd name="T6" fmla="*/ 12 w 27"/>
                <a:gd name="T7" fmla="*/ 1 h 21"/>
                <a:gd name="T8" fmla="*/ 26 w 27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1">
                  <a:moveTo>
                    <a:pt x="26" y="9"/>
                  </a:moveTo>
                  <a:cubicBezTo>
                    <a:pt x="27" y="15"/>
                    <a:pt x="21" y="20"/>
                    <a:pt x="15" y="21"/>
                  </a:cubicBezTo>
                  <a:cubicBezTo>
                    <a:pt x="8" y="21"/>
                    <a:pt x="2" y="17"/>
                    <a:pt x="1" y="12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5" y="4"/>
                    <a:pt x="26" y="9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7" name="Freeform 455">
              <a:extLst>
                <a:ext uri="{FF2B5EF4-FFF2-40B4-BE49-F238E27FC236}">
                  <a16:creationId xmlns:a16="http://schemas.microsoft.com/office/drawing/2014/main" id="{CD3A537C-432D-4B9B-94ED-8410ECA363BA}"/>
                </a:ext>
              </a:extLst>
            </p:cNvPr>
            <p:cNvSpPr/>
            <p:nvPr/>
          </p:nvSpPr>
          <p:spPr bwMode="auto">
            <a:xfrm>
              <a:off x="5783263" y="4916488"/>
              <a:ext cx="114300" cy="93663"/>
            </a:xfrm>
            <a:custGeom>
              <a:avLst/>
              <a:gdLst>
                <a:gd name="T0" fmla="*/ 26 w 27"/>
                <a:gd name="T1" fmla="*/ 10 h 22"/>
                <a:gd name="T2" fmla="*/ 15 w 27"/>
                <a:gd name="T3" fmla="*/ 21 h 22"/>
                <a:gd name="T4" fmla="*/ 1 w 27"/>
                <a:gd name="T5" fmla="*/ 12 h 22"/>
                <a:gd name="T6" fmla="*/ 12 w 27"/>
                <a:gd name="T7" fmla="*/ 1 h 22"/>
                <a:gd name="T8" fmla="*/ 26 w 27"/>
                <a:gd name="T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2">
                  <a:moveTo>
                    <a:pt x="26" y="10"/>
                  </a:moveTo>
                  <a:cubicBezTo>
                    <a:pt x="27" y="15"/>
                    <a:pt x="22" y="20"/>
                    <a:pt x="15" y="21"/>
                  </a:cubicBezTo>
                  <a:cubicBezTo>
                    <a:pt x="8" y="22"/>
                    <a:pt x="2" y="18"/>
                    <a:pt x="1" y="12"/>
                  </a:cubicBezTo>
                  <a:cubicBezTo>
                    <a:pt x="0" y="7"/>
                    <a:pt x="5" y="2"/>
                    <a:pt x="12" y="1"/>
                  </a:cubicBezTo>
                  <a:cubicBezTo>
                    <a:pt x="19" y="0"/>
                    <a:pt x="25" y="4"/>
                    <a:pt x="26" y="10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8" name="Freeform 456">
              <a:extLst>
                <a:ext uri="{FF2B5EF4-FFF2-40B4-BE49-F238E27FC236}">
                  <a16:creationId xmlns:a16="http://schemas.microsoft.com/office/drawing/2014/main" id="{2B481ED2-077D-4CB2-86D3-3486C06DB305}"/>
                </a:ext>
              </a:extLst>
            </p:cNvPr>
            <p:cNvSpPr/>
            <p:nvPr/>
          </p:nvSpPr>
          <p:spPr bwMode="auto">
            <a:xfrm>
              <a:off x="6899275" y="5005388"/>
              <a:ext cx="46038" cy="38100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1 w 11"/>
                <a:gd name="T5" fmla="*/ 4 h 9"/>
                <a:gd name="T6" fmla="*/ 6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1" y="7"/>
                    <a:pt x="1" y="4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9" name="Freeform 457">
              <a:extLst>
                <a:ext uri="{FF2B5EF4-FFF2-40B4-BE49-F238E27FC236}">
                  <a16:creationId xmlns:a16="http://schemas.microsoft.com/office/drawing/2014/main" id="{7AD07F8A-DAD1-4F01-A733-D0858C8CBC7D}"/>
                </a:ext>
              </a:extLst>
            </p:cNvPr>
            <p:cNvSpPr/>
            <p:nvPr/>
          </p:nvSpPr>
          <p:spPr bwMode="auto">
            <a:xfrm>
              <a:off x="6681788" y="5056188"/>
              <a:ext cx="46038" cy="39688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0 w 11"/>
                <a:gd name="T5" fmla="*/ 4 h 9"/>
                <a:gd name="T6" fmla="*/ 5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0" name="Freeform 458">
              <a:extLst>
                <a:ext uri="{FF2B5EF4-FFF2-40B4-BE49-F238E27FC236}">
                  <a16:creationId xmlns:a16="http://schemas.microsoft.com/office/drawing/2014/main" id="{13C7B29B-AF13-46C7-ABBC-7672DF49DFA4}"/>
                </a:ext>
              </a:extLst>
            </p:cNvPr>
            <p:cNvSpPr/>
            <p:nvPr/>
          </p:nvSpPr>
          <p:spPr bwMode="auto">
            <a:xfrm>
              <a:off x="6788150" y="5172075"/>
              <a:ext cx="46038" cy="38100"/>
            </a:xfrm>
            <a:custGeom>
              <a:avLst/>
              <a:gdLst>
                <a:gd name="T0" fmla="*/ 11 w 11"/>
                <a:gd name="T1" fmla="*/ 5 h 9"/>
                <a:gd name="T2" fmla="*/ 6 w 11"/>
                <a:gd name="T3" fmla="*/ 9 h 9"/>
                <a:gd name="T4" fmla="*/ 0 w 11"/>
                <a:gd name="T5" fmla="*/ 5 h 9"/>
                <a:gd name="T6" fmla="*/ 5 w 11"/>
                <a:gd name="T7" fmla="*/ 0 h 9"/>
                <a:gd name="T8" fmla="*/ 11 w 1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1" name="Freeform 459">
              <a:extLst>
                <a:ext uri="{FF2B5EF4-FFF2-40B4-BE49-F238E27FC236}">
                  <a16:creationId xmlns:a16="http://schemas.microsoft.com/office/drawing/2014/main" id="{BC2D4F91-5419-4A3C-AF98-F69B96BF7811}"/>
                </a:ext>
              </a:extLst>
            </p:cNvPr>
            <p:cNvSpPr/>
            <p:nvPr/>
          </p:nvSpPr>
          <p:spPr bwMode="auto">
            <a:xfrm>
              <a:off x="6808788" y="5056188"/>
              <a:ext cx="47625" cy="39688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0 w 11"/>
                <a:gd name="T5" fmla="*/ 4 h 9"/>
                <a:gd name="T6" fmla="*/ 5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2" name="Freeform 460">
              <a:extLst>
                <a:ext uri="{FF2B5EF4-FFF2-40B4-BE49-F238E27FC236}">
                  <a16:creationId xmlns:a16="http://schemas.microsoft.com/office/drawing/2014/main" id="{5E729E89-8DBE-4C3E-B11F-8320B2839D75}"/>
                </a:ext>
              </a:extLst>
            </p:cNvPr>
            <p:cNvSpPr/>
            <p:nvPr/>
          </p:nvSpPr>
          <p:spPr bwMode="auto">
            <a:xfrm>
              <a:off x="6924675" y="5133975"/>
              <a:ext cx="46038" cy="38100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1 w 11"/>
                <a:gd name="T5" fmla="*/ 4 h 9"/>
                <a:gd name="T6" fmla="*/ 6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1" y="7"/>
                    <a:pt x="1" y="4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8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3" name="Freeform 461">
              <a:extLst>
                <a:ext uri="{FF2B5EF4-FFF2-40B4-BE49-F238E27FC236}">
                  <a16:creationId xmlns:a16="http://schemas.microsoft.com/office/drawing/2014/main" id="{34E77086-0EDE-4123-BE57-BEC63AB87573}"/>
                </a:ext>
              </a:extLst>
            </p:cNvPr>
            <p:cNvSpPr/>
            <p:nvPr/>
          </p:nvSpPr>
          <p:spPr bwMode="auto">
            <a:xfrm>
              <a:off x="5183188" y="1020763"/>
              <a:ext cx="258763" cy="4384675"/>
            </a:xfrm>
            <a:custGeom>
              <a:avLst/>
              <a:gdLst>
                <a:gd name="T0" fmla="*/ 47 w 61"/>
                <a:gd name="T1" fmla="*/ 283 h 1033"/>
                <a:gd name="T2" fmla="*/ 50 w 61"/>
                <a:gd name="T3" fmla="*/ 134 h 1033"/>
                <a:gd name="T4" fmla="*/ 29 w 61"/>
                <a:gd name="T5" fmla="*/ 25 h 1033"/>
                <a:gd name="T6" fmla="*/ 0 w 61"/>
                <a:gd name="T7" fmla="*/ 23 h 1033"/>
                <a:gd name="T8" fmla="*/ 28 w 61"/>
                <a:gd name="T9" fmla="*/ 424 h 1033"/>
                <a:gd name="T10" fmla="*/ 15 w 61"/>
                <a:gd name="T11" fmla="*/ 861 h 1033"/>
                <a:gd name="T12" fmla="*/ 21 w 61"/>
                <a:gd name="T13" fmla="*/ 1025 h 1033"/>
                <a:gd name="T14" fmla="*/ 30 w 61"/>
                <a:gd name="T15" fmla="*/ 1033 h 1033"/>
                <a:gd name="T16" fmla="*/ 47 w 61"/>
                <a:gd name="T17" fmla="*/ 28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033">
                  <a:moveTo>
                    <a:pt x="47" y="283"/>
                  </a:moveTo>
                  <a:cubicBezTo>
                    <a:pt x="47" y="232"/>
                    <a:pt x="55" y="187"/>
                    <a:pt x="50" y="134"/>
                  </a:cubicBezTo>
                  <a:cubicBezTo>
                    <a:pt x="47" y="100"/>
                    <a:pt x="46" y="50"/>
                    <a:pt x="29" y="25"/>
                  </a:cubicBezTo>
                  <a:cubicBezTo>
                    <a:pt x="13" y="3"/>
                    <a:pt x="14" y="17"/>
                    <a:pt x="0" y="23"/>
                  </a:cubicBezTo>
                  <a:cubicBezTo>
                    <a:pt x="61" y="0"/>
                    <a:pt x="28" y="380"/>
                    <a:pt x="28" y="424"/>
                  </a:cubicBezTo>
                  <a:cubicBezTo>
                    <a:pt x="29" y="570"/>
                    <a:pt x="15" y="714"/>
                    <a:pt x="15" y="861"/>
                  </a:cubicBezTo>
                  <a:cubicBezTo>
                    <a:pt x="15" y="918"/>
                    <a:pt x="18" y="972"/>
                    <a:pt x="21" y="1025"/>
                  </a:cubicBezTo>
                  <a:cubicBezTo>
                    <a:pt x="30" y="1033"/>
                    <a:pt x="30" y="1033"/>
                    <a:pt x="30" y="1033"/>
                  </a:cubicBezTo>
                  <a:cubicBezTo>
                    <a:pt x="12" y="786"/>
                    <a:pt x="47" y="533"/>
                    <a:pt x="47" y="283"/>
                  </a:cubicBezTo>
                  <a:close/>
                </a:path>
              </a:pathLst>
            </a:custGeom>
            <a:solidFill>
              <a:srgbClr val="6F3F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036F50DD-1588-470E-83E1-ADD2F445BD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8" y="124190"/>
            <a:ext cx="1285738" cy="128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23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706" y="804441"/>
            <a:ext cx="8398588" cy="524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840920" y="2828836"/>
            <a:ext cx="85101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 VƯỢT BÃO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F795D-FCD2-4145-BD95-8DBFB8A0F2F5}"/>
              </a:ext>
            </a:extLst>
          </p:cNvPr>
          <p:cNvSpPr txBox="1"/>
          <p:nvPr/>
        </p:nvSpPr>
        <p:spPr>
          <a:xfrm>
            <a:off x="4637908" y="23150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  <a:p>
            <a:pPr algn="ctr"/>
            <a:r>
              <a: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youtube.com/trogiang</a:t>
            </a:r>
          </a:p>
        </p:txBody>
      </p:sp>
    </p:spTree>
    <p:extLst>
      <p:ext uri="{BB962C8B-B14F-4D97-AF65-F5344CB8AC3E}">
        <p14:creationId xmlns:p14="http://schemas.microsoft.com/office/powerpoint/2010/main" val="565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234946" y="3465603"/>
            <a:ext cx="5159367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6124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202297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5577719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202429" y="3465603"/>
            <a:ext cx="518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106473" y="4088738"/>
            <a:ext cx="4074289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379722" y="4653909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5482928" y="3388658"/>
            <a:ext cx="2261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98427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1055226" y="1056190"/>
            <a:ext cx="10081549" cy="4745620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1506638" y="2194862"/>
            <a:ext cx="91787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hỏi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mỗi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trả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đúng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thì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m</a:t>
            </a:r>
            <a:r>
              <a:rPr lang="vi-VN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đổ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xuống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n</a:t>
            </a:r>
            <a:r>
              <a:rPr lang="vi-VN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ớc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biển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dâng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lên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hoàn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thành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xong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cứu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đ</a:t>
            </a:r>
            <a:r>
              <a:rPr lang="vi-VN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voi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trả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đ</a:t>
            </a:r>
            <a:r>
              <a:rPr lang="vi-VN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thì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mời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khác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trả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đáp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đúng</a:t>
            </a:r>
            <a:r>
              <a:rPr lang="en-US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A5407F-4AC5-45CA-8E1A-2A121AE59319}"/>
              </a:ext>
            </a:extLst>
          </p:cNvPr>
          <p:cNvSpPr/>
          <p:nvPr/>
        </p:nvSpPr>
        <p:spPr>
          <a:xfrm>
            <a:off x="8214553" y="656080"/>
            <a:ext cx="2261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28416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000" b="1" noProof="0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000" b="1" noProof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noProof="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0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ốm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bè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10140" y="5613997"/>
            <a:ext cx="3198348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271614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8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bè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692" y="208363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452573" y="51759"/>
            <a:ext cx="4664373" cy="3164113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21251" y="614906"/>
              <a:ext cx="3750825" cy="176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thể</a:t>
              </a:r>
              <a:r>
                <a:rPr kumimoji="0" lang="en-US" sz="3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3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sự</a:t>
              </a:r>
              <a:r>
                <a:rPr kumimoji="0" lang="en-US" sz="3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yêu</a:t>
              </a:r>
              <a:r>
                <a:rPr kumimoji="0" lang="en-US" sz="3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quý</a:t>
              </a:r>
              <a:r>
                <a:rPr kumimoji="0" lang="en-US" sz="3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3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đỡ</a:t>
              </a:r>
              <a:r>
                <a:rPr kumimoji="0" lang="en-US" sz="3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bè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19" y="6157732"/>
            <a:ext cx="324785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CƠN M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78939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97934" y="315203"/>
              <a:ext cx="61846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3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3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với</a:t>
              </a:r>
              <a:r>
                <a:rPr kumimoji="0" lang="en-US" sz="3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vì</a:t>
              </a:r>
              <a:r>
                <a:rPr kumimoji="0" lang="en-US" sz="3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bạn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học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sinh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học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kém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trong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lớp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hành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thể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sự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yêu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quý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bạn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bè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hay </a:t>
              </a:r>
              <a:r>
                <a:rPr lang="en-US" sz="3000" dirty="0" err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sai</a:t>
              </a:r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SAI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219919" y="6157732"/>
            <a:ext cx="3230058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CƠN M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402574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4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97934" y="485111"/>
              <a:ext cx="61846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Chúc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mừng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niềm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bè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19" y="6157732"/>
            <a:ext cx="3230058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CƠN M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SỐ 4 …</a:t>
            </a:r>
          </a:p>
        </p:txBody>
      </p:sp>
    </p:spTree>
    <p:extLst>
      <p:ext uri="{BB962C8B-B14F-4D97-AF65-F5344CB8AC3E}">
        <p14:creationId xmlns:p14="http://schemas.microsoft.com/office/powerpoint/2010/main" val="28751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6" y="5090324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4794069" y="239216"/>
            <a:ext cx="6492239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CẢM 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Ơ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 CÁC BẠN THẬT NHIỀU. 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6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8" y="1516285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9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86" y="1752235"/>
            <a:ext cx="8765700" cy="3316154"/>
          </a:xfrm>
          <a:prstGeom prst="rect">
            <a:avLst/>
          </a:prstGeom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18362">
            <a:off x="277468" y="172285"/>
            <a:ext cx="1349456" cy="1552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1451" y="594702"/>
            <a:ext cx="286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4229846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组合 330"/>
          <p:cNvGrpSpPr/>
          <p:nvPr/>
        </p:nvGrpSpPr>
        <p:grpSpPr>
          <a:xfrm>
            <a:off x="10381491" y="285041"/>
            <a:ext cx="1354789" cy="1360354"/>
            <a:chOff x="3957638" y="1298575"/>
            <a:chExt cx="4251325" cy="4268788"/>
          </a:xfrm>
        </p:grpSpPr>
        <p:grpSp>
          <p:nvGrpSpPr>
            <p:cNvPr id="5" name="Group 205"/>
            <p:cNvGrpSpPr/>
            <p:nvPr/>
          </p:nvGrpSpPr>
          <p:grpSpPr bwMode="auto">
            <a:xfrm>
              <a:off x="3957638" y="1298575"/>
              <a:ext cx="4251325" cy="4268788"/>
              <a:chOff x="2493" y="818"/>
              <a:chExt cx="2678" cy="2689"/>
            </a:xfrm>
          </p:grpSpPr>
          <p:sp>
            <p:nvSpPr>
              <p:cNvPr id="131" name="Freeform 5"/>
              <p:cNvSpPr/>
              <p:nvPr/>
            </p:nvSpPr>
            <p:spPr bwMode="auto">
              <a:xfrm>
                <a:off x="2725" y="1428"/>
                <a:ext cx="225" cy="359"/>
              </a:xfrm>
              <a:custGeom>
                <a:avLst/>
                <a:gdLst>
                  <a:gd name="T0" fmla="*/ 70 w 84"/>
                  <a:gd name="T1" fmla="*/ 1 h 134"/>
                  <a:gd name="T2" fmla="*/ 0 w 84"/>
                  <a:gd name="T3" fmla="*/ 118 h 134"/>
                  <a:gd name="T4" fmla="*/ 8 w 84"/>
                  <a:gd name="T5" fmla="*/ 134 h 134"/>
                  <a:gd name="T6" fmla="*/ 84 w 84"/>
                  <a:gd name="T7" fmla="*/ 1 h 134"/>
                  <a:gd name="T8" fmla="*/ 70 w 84"/>
                  <a:gd name="T9" fmla="*/ 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34">
                    <a:moveTo>
                      <a:pt x="70" y="1"/>
                    </a:moveTo>
                    <a:cubicBezTo>
                      <a:pt x="0" y="118"/>
                      <a:pt x="0" y="118"/>
                      <a:pt x="0" y="118"/>
                    </a:cubicBezTo>
                    <a:cubicBezTo>
                      <a:pt x="2" y="124"/>
                      <a:pt x="5" y="129"/>
                      <a:pt x="8" y="134"/>
                    </a:cubicBezTo>
                    <a:cubicBezTo>
                      <a:pt x="84" y="1"/>
                      <a:pt x="84" y="1"/>
                      <a:pt x="84" y="1"/>
                    </a:cubicBezTo>
                    <a:cubicBezTo>
                      <a:pt x="79" y="1"/>
                      <a:pt x="74" y="0"/>
                      <a:pt x="70" y="1"/>
                    </a:cubicBezTo>
                    <a:close/>
                  </a:path>
                </a:pathLst>
              </a:custGeom>
              <a:solidFill>
                <a:srgbClr val="FFE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2" name="Freeform 6"/>
              <p:cNvSpPr/>
              <p:nvPr/>
            </p:nvSpPr>
            <p:spPr bwMode="auto">
              <a:xfrm>
                <a:off x="2747" y="1431"/>
                <a:ext cx="286" cy="415"/>
              </a:xfrm>
              <a:custGeom>
                <a:avLst/>
                <a:gdLst>
                  <a:gd name="T0" fmla="*/ 76 w 107"/>
                  <a:gd name="T1" fmla="*/ 0 h 155"/>
                  <a:gd name="T2" fmla="*/ 0 w 107"/>
                  <a:gd name="T3" fmla="*/ 133 h 155"/>
                  <a:gd name="T4" fmla="*/ 18 w 107"/>
                  <a:gd name="T5" fmla="*/ 155 h 155"/>
                  <a:gd name="T6" fmla="*/ 107 w 107"/>
                  <a:gd name="T7" fmla="*/ 8 h 155"/>
                  <a:gd name="T8" fmla="*/ 76 w 107"/>
                  <a:gd name="T9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55">
                    <a:moveTo>
                      <a:pt x="76" y="0"/>
                    </a:moveTo>
                    <a:cubicBezTo>
                      <a:pt x="0" y="133"/>
                      <a:pt x="0" y="133"/>
                      <a:pt x="0" y="133"/>
                    </a:cubicBezTo>
                    <a:cubicBezTo>
                      <a:pt x="5" y="141"/>
                      <a:pt x="11" y="148"/>
                      <a:pt x="18" y="155"/>
                    </a:cubicBezTo>
                    <a:cubicBezTo>
                      <a:pt x="107" y="8"/>
                      <a:pt x="107" y="8"/>
                      <a:pt x="107" y="8"/>
                    </a:cubicBezTo>
                    <a:cubicBezTo>
                      <a:pt x="97" y="4"/>
                      <a:pt x="86" y="1"/>
                      <a:pt x="76" y="0"/>
                    </a:cubicBezTo>
                    <a:close/>
                  </a:path>
                </a:pathLst>
              </a:custGeom>
              <a:solidFill>
                <a:srgbClr val="44B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3" name="Freeform 7"/>
              <p:cNvSpPr/>
              <p:nvPr/>
            </p:nvSpPr>
            <p:spPr bwMode="auto">
              <a:xfrm>
                <a:off x="2795" y="1452"/>
                <a:ext cx="267" cy="418"/>
              </a:xfrm>
              <a:custGeom>
                <a:avLst/>
                <a:gdLst>
                  <a:gd name="T0" fmla="*/ 89 w 100"/>
                  <a:gd name="T1" fmla="*/ 0 h 156"/>
                  <a:gd name="T2" fmla="*/ 0 w 100"/>
                  <a:gd name="T3" fmla="*/ 147 h 156"/>
                  <a:gd name="T4" fmla="*/ 9 w 100"/>
                  <a:gd name="T5" fmla="*/ 156 h 156"/>
                  <a:gd name="T6" fmla="*/ 100 w 100"/>
                  <a:gd name="T7" fmla="*/ 5 h 156"/>
                  <a:gd name="T8" fmla="*/ 89 w 100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56">
                    <a:moveTo>
                      <a:pt x="89" y="0"/>
                    </a:moveTo>
                    <a:cubicBezTo>
                      <a:pt x="0" y="147"/>
                      <a:pt x="0" y="147"/>
                      <a:pt x="0" y="147"/>
                    </a:cubicBezTo>
                    <a:cubicBezTo>
                      <a:pt x="2" y="150"/>
                      <a:pt x="5" y="153"/>
                      <a:pt x="9" y="156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97" y="3"/>
                      <a:pt x="93" y="1"/>
                      <a:pt x="89" y="0"/>
                    </a:cubicBezTo>
                    <a:close/>
                  </a:path>
                </a:pathLst>
              </a:custGeom>
              <a:solidFill>
                <a:srgbClr val="FF44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4" name="Freeform 8"/>
              <p:cNvSpPr/>
              <p:nvPr/>
            </p:nvSpPr>
            <p:spPr bwMode="auto">
              <a:xfrm>
                <a:off x="3137" y="1594"/>
                <a:ext cx="216" cy="190"/>
              </a:xfrm>
              <a:custGeom>
                <a:avLst/>
                <a:gdLst>
                  <a:gd name="T0" fmla="*/ 32 w 81"/>
                  <a:gd name="T1" fmla="*/ 0 h 71"/>
                  <a:gd name="T2" fmla="*/ 0 w 81"/>
                  <a:gd name="T3" fmla="*/ 71 h 71"/>
                  <a:gd name="T4" fmla="*/ 80 w 81"/>
                  <a:gd name="T5" fmla="*/ 65 h 71"/>
                  <a:gd name="T6" fmla="*/ 81 w 81"/>
                  <a:gd name="T7" fmla="*/ 63 h 71"/>
                  <a:gd name="T8" fmla="*/ 32 w 81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71">
                    <a:moveTo>
                      <a:pt x="32" y="0"/>
                    </a:moveTo>
                    <a:cubicBezTo>
                      <a:pt x="0" y="71"/>
                      <a:pt x="0" y="71"/>
                      <a:pt x="0" y="71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67" y="42"/>
                      <a:pt x="51" y="20"/>
                      <a:pt x="32" y="0"/>
                    </a:cubicBezTo>
                    <a:close/>
                  </a:path>
                </a:pathLst>
              </a:custGeom>
              <a:solidFill>
                <a:srgbClr val="629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5" name="Freeform 9"/>
              <p:cNvSpPr/>
              <p:nvPr/>
            </p:nvSpPr>
            <p:spPr bwMode="auto">
              <a:xfrm>
                <a:off x="3051" y="1784"/>
                <a:ext cx="188" cy="206"/>
              </a:xfrm>
              <a:custGeom>
                <a:avLst/>
                <a:gdLst>
                  <a:gd name="T0" fmla="*/ 70 w 70"/>
                  <a:gd name="T1" fmla="*/ 77 h 77"/>
                  <a:gd name="T2" fmla="*/ 32 w 70"/>
                  <a:gd name="T3" fmla="*/ 0 h 77"/>
                  <a:gd name="T4" fmla="*/ 0 w 70"/>
                  <a:gd name="T5" fmla="*/ 71 h 77"/>
                  <a:gd name="T6" fmla="*/ 70 w 70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77">
                    <a:moveTo>
                      <a:pt x="70" y="77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20" y="75"/>
                      <a:pt x="44" y="77"/>
                      <a:pt x="70" y="77"/>
                    </a:cubicBezTo>
                    <a:close/>
                  </a:path>
                </a:pathLst>
              </a:custGeom>
              <a:solidFill>
                <a:srgbClr val="FF68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6" name="Freeform 10"/>
              <p:cNvSpPr/>
              <p:nvPr/>
            </p:nvSpPr>
            <p:spPr bwMode="auto">
              <a:xfrm>
                <a:off x="3247" y="1768"/>
                <a:ext cx="219" cy="222"/>
              </a:xfrm>
              <a:custGeom>
                <a:avLst/>
                <a:gdLst>
                  <a:gd name="T0" fmla="*/ 41 w 82"/>
                  <a:gd name="T1" fmla="*/ 0 h 83"/>
                  <a:gd name="T2" fmla="*/ 39 w 82"/>
                  <a:gd name="T3" fmla="*/ 0 h 83"/>
                  <a:gd name="T4" fmla="*/ 0 w 82"/>
                  <a:gd name="T5" fmla="*/ 83 h 83"/>
                  <a:gd name="T6" fmla="*/ 82 w 82"/>
                  <a:gd name="T7" fmla="*/ 73 h 83"/>
                  <a:gd name="T8" fmla="*/ 41 w 82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3">
                    <a:moveTo>
                      <a:pt x="41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25" y="82"/>
                      <a:pt x="52" y="79"/>
                      <a:pt x="82" y="73"/>
                    </a:cubicBezTo>
                    <a:cubicBezTo>
                      <a:pt x="82" y="73"/>
                      <a:pt x="67" y="39"/>
                      <a:pt x="41" y="0"/>
                    </a:cubicBezTo>
                    <a:close/>
                  </a:path>
                </a:pathLst>
              </a:custGeom>
              <a:solidFill>
                <a:srgbClr val="97B3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7" name="Freeform 11"/>
              <p:cNvSpPr/>
              <p:nvPr/>
            </p:nvSpPr>
            <p:spPr bwMode="auto">
              <a:xfrm>
                <a:off x="3137" y="1768"/>
                <a:ext cx="214" cy="222"/>
              </a:xfrm>
              <a:custGeom>
                <a:avLst/>
                <a:gdLst>
                  <a:gd name="T0" fmla="*/ 0 w 80"/>
                  <a:gd name="T1" fmla="*/ 6 h 83"/>
                  <a:gd name="T2" fmla="*/ 0 w 80"/>
                  <a:gd name="T3" fmla="*/ 6 h 83"/>
                  <a:gd name="T4" fmla="*/ 38 w 80"/>
                  <a:gd name="T5" fmla="*/ 83 h 83"/>
                  <a:gd name="T6" fmla="*/ 41 w 80"/>
                  <a:gd name="T7" fmla="*/ 83 h 83"/>
                  <a:gd name="T8" fmla="*/ 80 w 80"/>
                  <a:gd name="T9" fmla="*/ 0 h 83"/>
                  <a:gd name="T10" fmla="*/ 0 w 80"/>
                  <a:gd name="T11" fmla="*/ 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83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38" y="83"/>
                      <a:pt x="38" y="83"/>
                      <a:pt x="38" y="83"/>
                    </a:cubicBezTo>
                    <a:cubicBezTo>
                      <a:pt x="39" y="83"/>
                      <a:pt x="40" y="83"/>
                      <a:pt x="41" y="83"/>
                    </a:cubicBezTo>
                    <a:cubicBezTo>
                      <a:pt x="80" y="0"/>
                      <a:pt x="80" y="0"/>
                      <a:pt x="8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4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8" name="Freeform 12"/>
              <p:cNvSpPr/>
              <p:nvPr/>
            </p:nvSpPr>
            <p:spPr bwMode="auto">
              <a:xfrm>
                <a:off x="2819" y="1466"/>
                <a:ext cx="403" cy="508"/>
              </a:xfrm>
              <a:custGeom>
                <a:avLst/>
                <a:gdLst>
                  <a:gd name="T0" fmla="*/ 91 w 151"/>
                  <a:gd name="T1" fmla="*/ 0 h 190"/>
                  <a:gd name="T2" fmla="*/ 0 w 151"/>
                  <a:gd name="T3" fmla="*/ 151 h 190"/>
                  <a:gd name="T4" fmla="*/ 87 w 151"/>
                  <a:gd name="T5" fmla="*/ 190 h 190"/>
                  <a:gd name="T6" fmla="*/ 151 w 151"/>
                  <a:gd name="T7" fmla="*/ 48 h 190"/>
                  <a:gd name="T8" fmla="*/ 91 w 151"/>
                  <a:gd name="T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90">
                    <a:moveTo>
                      <a:pt x="91" y="0"/>
                    </a:moveTo>
                    <a:cubicBezTo>
                      <a:pt x="0" y="151"/>
                      <a:pt x="0" y="151"/>
                      <a:pt x="0" y="151"/>
                    </a:cubicBezTo>
                    <a:cubicBezTo>
                      <a:pt x="21" y="168"/>
                      <a:pt x="49" y="183"/>
                      <a:pt x="87" y="190"/>
                    </a:cubicBezTo>
                    <a:cubicBezTo>
                      <a:pt x="151" y="48"/>
                      <a:pt x="151" y="48"/>
                      <a:pt x="151" y="48"/>
                    </a:cubicBezTo>
                    <a:cubicBezTo>
                      <a:pt x="133" y="29"/>
                      <a:pt x="113" y="12"/>
                      <a:pt x="91" y="0"/>
                    </a:cubicBezTo>
                    <a:close/>
                  </a:path>
                </a:pathLst>
              </a:custGeom>
              <a:solidFill>
                <a:srgbClr val="6A3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9" name="Freeform 13"/>
              <p:cNvSpPr/>
              <p:nvPr/>
            </p:nvSpPr>
            <p:spPr bwMode="auto">
              <a:xfrm>
                <a:off x="2669" y="1431"/>
                <a:ext cx="243" cy="313"/>
              </a:xfrm>
              <a:custGeom>
                <a:avLst/>
                <a:gdLst>
                  <a:gd name="T0" fmla="*/ 75 w 91"/>
                  <a:gd name="T1" fmla="*/ 2 h 117"/>
                  <a:gd name="T2" fmla="*/ 21 w 91"/>
                  <a:gd name="T3" fmla="*/ 117 h 117"/>
                  <a:gd name="T4" fmla="*/ 91 w 91"/>
                  <a:gd name="T5" fmla="*/ 0 h 117"/>
                  <a:gd name="T6" fmla="*/ 75 w 91"/>
                  <a:gd name="T7" fmla="*/ 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117">
                    <a:moveTo>
                      <a:pt x="75" y="2"/>
                    </a:moveTo>
                    <a:cubicBezTo>
                      <a:pt x="20" y="15"/>
                      <a:pt x="0" y="68"/>
                      <a:pt x="21" y="117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85" y="0"/>
                      <a:pt x="80" y="1"/>
                      <a:pt x="75" y="2"/>
                    </a:cubicBezTo>
                    <a:close/>
                  </a:path>
                </a:pathLst>
              </a:custGeom>
              <a:solidFill>
                <a:srgbClr val="FF6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0" name="Oval 14"/>
              <p:cNvSpPr>
                <a:spLocks noChangeArrowheads="1"/>
              </p:cNvSpPr>
              <p:nvPr/>
            </p:nvSpPr>
            <p:spPr bwMode="auto">
              <a:xfrm>
                <a:off x="2741" y="1733"/>
                <a:ext cx="16" cy="16"/>
              </a:xfrm>
              <a:prstGeom prst="ellipse">
                <a:avLst/>
              </a:prstGeom>
              <a:solidFill>
                <a:srgbClr val="53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1" name="Oval 15"/>
              <p:cNvSpPr>
                <a:spLocks noChangeArrowheads="1"/>
              </p:cNvSpPr>
              <p:nvPr/>
            </p:nvSpPr>
            <p:spPr bwMode="auto">
              <a:xfrm>
                <a:off x="2768" y="1693"/>
                <a:ext cx="13" cy="14"/>
              </a:xfrm>
              <a:prstGeom prst="ellipse">
                <a:avLst/>
              </a:prstGeom>
              <a:solidFill>
                <a:srgbClr val="53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2" name="Oval 16"/>
              <p:cNvSpPr>
                <a:spLocks noChangeArrowheads="1"/>
              </p:cNvSpPr>
              <p:nvPr/>
            </p:nvSpPr>
            <p:spPr bwMode="auto">
              <a:xfrm>
                <a:off x="2792" y="1650"/>
                <a:ext cx="16" cy="16"/>
              </a:xfrm>
              <a:prstGeom prst="ellipse">
                <a:avLst/>
              </a:prstGeom>
              <a:solidFill>
                <a:srgbClr val="53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3" name="Oval 17"/>
              <p:cNvSpPr>
                <a:spLocks noChangeArrowheads="1"/>
              </p:cNvSpPr>
              <p:nvPr/>
            </p:nvSpPr>
            <p:spPr bwMode="auto">
              <a:xfrm>
                <a:off x="2816" y="1608"/>
                <a:ext cx="16" cy="16"/>
              </a:xfrm>
              <a:prstGeom prst="ellipse">
                <a:avLst/>
              </a:prstGeom>
              <a:solidFill>
                <a:srgbClr val="53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4" name="Oval 18"/>
              <p:cNvSpPr>
                <a:spLocks noChangeArrowheads="1"/>
              </p:cNvSpPr>
              <p:nvPr/>
            </p:nvSpPr>
            <p:spPr bwMode="auto">
              <a:xfrm>
                <a:off x="2840" y="1562"/>
                <a:ext cx="16" cy="16"/>
              </a:xfrm>
              <a:prstGeom prst="ellipse">
                <a:avLst/>
              </a:prstGeom>
              <a:solidFill>
                <a:srgbClr val="53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5" name="Oval 19"/>
              <p:cNvSpPr>
                <a:spLocks noChangeArrowheads="1"/>
              </p:cNvSpPr>
              <p:nvPr/>
            </p:nvSpPr>
            <p:spPr bwMode="auto">
              <a:xfrm>
                <a:off x="2867" y="1519"/>
                <a:ext cx="13" cy="16"/>
              </a:xfrm>
              <a:prstGeom prst="ellipse">
                <a:avLst/>
              </a:prstGeom>
              <a:solidFill>
                <a:srgbClr val="53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6" name="Oval 20"/>
              <p:cNvSpPr>
                <a:spLocks noChangeArrowheads="1"/>
              </p:cNvSpPr>
              <p:nvPr/>
            </p:nvSpPr>
            <p:spPr bwMode="auto">
              <a:xfrm>
                <a:off x="2899" y="1466"/>
                <a:ext cx="16" cy="16"/>
              </a:xfrm>
              <a:prstGeom prst="ellipse">
                <a:avLst/>
              </a:prstGeom>
              <a:solidFill>
                <a:srgbClr val="53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7" name="Oval 21"/>
              <p:cNvSpPr>
                <a:spLocks noChangeArrowheads="1"/>
              </p:cNvSpPr>
              <p:nvPr/>
            </p:nvSpPr>
            <p:spPr bwMode="auto">
              <a:xfrm>
                <a:off x="2811" y="1832"/>
                <a:ext cx="16" cy="16"/>
              </a:xfrm>
              <a:prstGeom prst="ellipse">
                <a:avLst/>
              </a:prstGeom>
              <a:solidFill>
                <a:srgbClr val="53C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8" name="Oval 22"/>
              <p:cNvSpPr>
                <a:spLocks noChangeArrowheads="1"/>
              </p:cNvSpPr>
              <p:nvPr/>
            </p:nvSpPr>
            <p:spPr bwMode="auto">
              <a:xfrm>
                <a:off x="2838" y="1795"/>
                <a:ext cx="16" cy="16"/>
              </a:xfrm>
              <a:prstGeom prst="ellipse">
                <a:avLst/>
              </a:prstGeom>
              <a:solidFill>
                <a:srgbClr val="53C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9" name="Oval 23"/>
              <p:cNvSpPr>
                <a:spLocks noChangeArrowheads="1"/>
              </p:cNvSpPr>
              <p:nvPr/>
            </p:nvSpPr>
            <p:spPr bwMode="auto">
              <a:xfrm>
                <a:off x="2864" y="1747"/>
                <a:ext cx="14" cy="16"/>
              </a:xfrm>
              <a:prstGeom prst="ellipse">
                <a:avLst/>
              </a:prstGeom>
              <a:solidFill>
                <a:srgbClr val="53C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0" name="Oval 24"/>
              <p:cNvSpPr>
                <a:spLocks noChangeArrowheads="1"/>
              </p:cNvSpPr>
              <p:nvPr/>
            </p:nvSpPr>
            <p:spPr bwMode="auto">
              <a:xfrm>
                <a:off x="2888" y="1707"/>
                <a:ext cx="14" cy="16"/>
              </a:xfrm>
              <a:prstGeom prst="ellipse">
                <a:avLst/>
              </a:prstGeom>
              <a:solidFill>
                <a:srgbClr val="53C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1" name="Oval 25"/>
              <p:cNvSpPr>
                <a:spLocks noChangeArrowheads="1"/>
              </p:cNvSpPr>
              <p:nvPr/>
            </p:nvSpPr>
            <p:spPr bwMode="auto">
              <a:xfrm>
                <a:off x="2910" y="1656"/>
                <a:ext cx="16" cy="16"/>
              </a:xfrm>
              <a:prstGeom prst="ellipse">
                <a:avLst/>
              </a:prstGeom>
              <a:solidFill>
                <a:srgbClr val="53C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2" name="Oval 26"/>
              <p:cNvSpPr>
                <a:spLocks noChangeArrowheads="1"/>
              </p:cNvSpPr>
              <p:nvPr/>
            </p:nvSpPr>
            <p:spPr bwMode="auto">
              <a:xfrm>
                <a:off x="2936" y="1613"/>
                <a:ext cx="17" cy="16"/>
              </a:xfrm>
              <a:prstGeom prst="ellipse">
                <a:avLst/>
              </a:prstGeom>
              <a:solidFill>
                <a:srgbClr val="53C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3" name="Oval 27"/>
              <p:cNvSpPr>
                <a:spLocks noChangeArrowheads="1"/>
              </p:cNvSpPr>
              <p:nvPr/>
            </p:nvSpPr>
            <p:spPr bwMode="auto">
              <a:xfrm>
                <a:off x="2969" y="1570"/>
                <a:ext cx="13" cy="14"/>
              </a:xfrm>
              <a:prstGeom prst="ellipse">
                <a:avLst/>
              </a:prstGeom>
              <a:solidFill>
                <a:srgbClr val="53C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4" name="Oval 28"/>
              <p:cNvSpPr>
                <a:spLocks noChangeArrowheads="1"/>
              </p:cNvSpPr>
              <p:nvPr/>
            </p:nvSpPr>
            <p:spPr bwMode="auto">
              <a:xfrm>
                <a:off x="2995" y="1519"/>
                <a:ext cx="16" cy="16"/>
              </a:xfrm>
              <a:prstGeom prst="ellipse">
                <a:avLst/>
              </a:prstGeom>
              <a:solidFill>
                <a:srgbClr val="53C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5" name="Oval 29"/>
              <p:cNvSpPr>
                <a:spLocks noChangeArrowheads="1"/>
              </p:cNvSpPr>
              <p:nvPr/>
            </p:nvSpPr>
            <p:spPr bwMode="auto">
              <a:xfrm>
                <a:off x="3022" y="1477"/>
                <a:ext cx="16" cy="13"/>
              </a:xfrm>
              <a:prstGeom prst="ellipse">
                <a:avLst/>
              </a:prstGeom>
              <a:solidFill>
                <a:srgbClr val="53C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6" name="Freeform 30"/>
              <p:cNvSpPr/>
              <p:nvPr/>
            </p:nvSpPr>
            <p:spPr bwMode="auto">
              <a:xfrm>
                <a:off x="2749" y="1431"/>
                <a:ext cx="284" cy="348"/>
              </a:xfrm>
              <a:custGeom>
                <a:avLst/>
                <a:gdLst>
                  <a:gd name="T0" fmla="*/ 0 w 106"/>
                  <a:gd name="T1" fmla="*/ 130 h 130"/>
                  <a:gd name="T2" fmla="*/ 31 w 106"/>
                  <a:gd name="T3" fmla="*/ 129 h 130"/>
                  <a:gd name="T4" fmla="*/ 14 w 106"/>
                  <a:gd name="T5" fmla="*/ 107 h 130"/>
                  <a:gd name="T6" fmla="*/ 45 w 106"/>
                  <a:gd name="T7" fmla="*/ 107 h 130"/>
                  <a:gd name="T8" fmla="*/ 29 w 106"/>
                  <a:gd name="T9" fmla="*/ 81 h 130"/>
                  <a:gd name="T10" fmla="*/ 61 w 106"/>
                  <a:gd name="T11" fmla="*/ 82 h 130"/>
                  <a:gd name="T12" fmla="*/ 42 w 106"/>
                  <a:gd name="T13" fmla="*/ 58 h 130"/>
                  <a:gd name="T14" fmla="*/ 75 w 106"/>
                  <a:gd name="T15" fmla="*/ 58 h 130"/>
                  <a:gd name="T16" fmla="*/ 56 w 106"/>
                  <a:gd name="T17" fmla="*/ 35 h 130"/>
                  <a:gd name="T18" fmla="*/ 90 w 106"/>
                  <a:gd name="T19" fmla="*/ 35 h 130"/>
                  <a:gd name="T20" fmla="*/ 70 w 106"/>
                  <a:gd name="T21" fmla="*/ 10 h 130"/>
                  <a:gd name="T22" fmla="*/ 106 w 106"/>
                  <a:gd name="T23" fmla="*/ 8 h 130"/>
                  <a:gd name="T24" fmla="*/ 75 w 106"/>
                  <a:gd name="T25" fmla="*/ 0 h 130"/>
                  <a:gd name="T26" fmla="*/ 0 w 106"/>
                  <a:gd name="T27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" h="130">
                    <a:moveTo>
                      <a:pt x="0" y="130"/>
                    </a:moveTo>
                    <a:cubicBezTo>
                      <a:pt x="31" y="129"/>
                      <a:pt x="31" y="129"/>
                      <a:pt x="31" y="129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45" y="107"/>
                      <a:pt x="45" y="107"/>
                      <a:pt x="45" y="107"/>
                    </a:cubicBezTo>
                    <a:cubicBezTo>
                      <a:pt x="29" y="81"/>
                      <a:pt x="29" y="81"/>
                      <a:pt x="29" y="81"/>
                    </a:cubicBezTo>
                    <a:cubicBezTo>
                      <a:pt x="61" y="82"/>
                      <a:pt x="61" y="82"/>
                      <a:pt x="61" y="82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75" y="58"/>
                      <a:pt x="75" y="58"/>
                      <a:pt x="75" y="58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90" y="35"/>
                      <a:pt x="90" y="35"/>
                      <a:pt x="90" y="35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106" y="8"/>
                      <a:pt x="106" y="8"/>
                      <a:pt x="106" y="8"/>
                    </a:cubicBezTo>
                    <a:cubicBezTo>
                      <a:pt x="106" y="8"/>
                      <a:pt x="88" y="2"/>
                      <a:pt x="75" y="0"/>
                    </a:cubicBez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927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7" name="Oval 31"/>
              <p:cNvSpPr>
                <a:spLocks noChangeArrowheads="1"/>
              </p:cNvSpPr>
              <p:nvPr/>
            </p:nvSpPr>
            <p:spPr bwMode="auto">
              <a:xfrm>
                <a:off x="2912" y="1699"/>
                <a:ext cx="94" cy="93"/>
              </a:xfrm>
              <a:prstGeom prst="ellipse">
                <a:avLst/>
              </a:prstGeom>
              <a:solidFill>
                <a:srgbClr val="81B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8" name="Oval 32"/>
              <p:cNvSpPr>
                <a:spLocks noChangeArrowheads="1"/>
              </p:cNvSpPr>
              <p:nvPr/>
            </p:nvSpPr>
            <p:spPr bwMode="auto">
              <a:xfrm>
                <a:off x="2851" y="1808"/>
                <a:ext cx="56" cy="54"/>
              </a:xfrm>
              <a:prstGeom prst="ellipse">
                <a:avLst/>
              </a:prstGeom>
              <a:solidFill>
                <a:srgbClr val="81B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9" name="Freeform 33"/>
              <p:cNvSpPr/>
              <p:nvPr/>
            </p:nvSpPr>
            <p:spPr bwMode="auto">
              <a:xfrm>
                <a:off x="2953" y="1573"/>
                <a:ext cx="74" cy="85"/>
              </a:xfrm>
              <a:custGeom>
                <a:avLst/>
                <a:gdLst>
                  <a:gd name="T0" fmla="*/ 17 w 28"/>
                  <a:gd name="T1" fmla="*/ 0 h 32"/>
                  <a:gd name="T2" fmla="*/ 0 w 28"/>
                  <a:gd name="T3" fmla="*/ 28 h 32"/>
                  <a:gd name="T4" fmla="*/ 12 w 28"/>
                  <a:gd name="T5" fmla="*/ 32 h 32"/>
                  <a:gd name="T6" fmla="*/ 28 w 28"/>
                  <a:gd name="T7" fmla="*/ 16 h 32"/>
                  <a:gd name="T8" fmla="*/ 17 w 28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2">
                    <a:moveTo>
                      <a:pt x="17" y="0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3" y="30"/>
                      <a:pt x="7" y="32"/>
                      <a:pt x="12" y="32"/>
                    </a:cubicBezTo>
                    <a:cubicBezTo>
                      <a:pt x="21" y="32"/>
                      <a:pt x="28" y="25"/>
                      <a:pt x="28" y="16"/>
                    </a:cubicBezTo>
                    <a:cubicBezTo>
                      <a:pt x="28" y="8"/>
                      <a:pt x="23" y="2"/>
                      <a:pt x="17" y="0"/>
                    </a:cubicBezTo>
                    <a:close/>
                  </a:path>
                </a:pathLst>
              </a:custGeom>
              <a:solidFill>
                <a:srgbClr val="81B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0" name="Freeform 34"/>
              <p:cNvSpPr/>
              <p:nvPr/>
            </p:nvSpPr>
            <p:spPr bwMode="auto">
              <a:xfrm>
                <a:off x="3057" y="1485"/>
                <a:ext cx="131" cy="125"/>
              </a:xfrm>
              <a:custGeom>
                <a:avLst/>
                <a:gdLst>
                  <a:gd name="T0" fmla="*/ 48 w 49"/>
                  <a:gd name="T1" fmla="*/ 26 h 47"/>
                  <a:gd name="T2" fmla="*/ 13 w 49"/>
                  <a:gd name="T3" fmla="*/ 1 h 47"/>
                  <a:gd name="T4" fmla="*/ 48 w 49"/>
                  <a:gd name="T5" fmla="*/ 26 h 47"/>
                  <a:gd name="T6" fmla="*/ 15 w 49"/>
                  <a:gd name="T7" fmla="*/ 0 h 47"/>
                  <a:gd name="T8" fmla="*/ 0 w 49"/>
                  <a:gd name="T9" fmla="*/ 22 h 47"/>
                  <a:gd name="T10" fmla="*/ 25 w 49"/>
                  <a:gd name="T11" fmla="*/ 47 h 47"/>
                  <a:gd name="T12" fmla="*/ 49 w 49"/>
                  <a:gd name="T13" fmla="*/ 28 h 47"/>
                  <a:gd name="T14" fmla="*/ 48 w 49"/>
                  <a:gd name="T15" fmla="*/ 2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47">
                    <a:moveTo>
                      <a:pt x="48" y="26"/>
                    </a:moveTo>
                    <a:cubicBezTo>
                      <a:pt x="38" y="15"/>
                      <a:pt x="26" y="7"/>
                      <a:pt x="13" y="1"/>
                    </a:cubicBezTo>
                    <a:cubicBezTo>
                      <a:pt x="26" y="7"/>
                      <a:pt x="38" y="15"/>
                      <a:pt x="48" y="26"/>
                    </a:cubicBezTo>
                    <a:cubicBezTo>
                      <a:pt x="40" y="14"/>
                      <a:pt x="28" y="5"/>
                      <a:pt x="15" y="0"/>
                    </a:cubicBezTo>
                    <a:cubicBezTo>
                      <a:pt x="6" y="4"/>
                      <a:pt x="0" y="12"/>
                      <a:pt x="0" y="22"/>
                    </a:cubicBezTo>
                    <a:cubicBezTo>
                      <a:pt x="0" y="36"/>
                      <a:pt x="11" y="47"/>
                      <a:pt x="25" y="47"/>
                    </a:cubicBezTo>
                    <a:cubicBezTo>
                      <a:pt x="37" y="47"/>
                      <a:pt x="46" y="39"/>
                      <a:pt x="49" y="28"/>
                    </a:cubicBezTo>
                    <a:cubicBezTo>
                      <a:pt x="49" y="27"/>
                      <a:pt x="48" y="26"/>
                      <a:pt x="48" y="26"/>
                    </a:cubicBezTo>
                    <a:close/>
                  </a:path>
                </a:pathLst>
              </a:custGeom>
              <a:solidFill>
                <a:srgbClr val="81B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1" name="Freeform 35"/>
              <p:cNvSpPr/>
              <p:nvPr/>
            </p:nvSpPr>
            <p:spPr bwMode="auto">
              <a:xfrm>
                <a:off x="3054" y="1760"/>
                <a:ext cx="88" cy="99"/>
              </a:xfrm>
              <a:custGeom>
                <a:avLst/>
                <a:gdLst>
                  <a:gd name="T0" fmla="*/ 19 w 33"/>
                  <a:gd name="T1" fmla="*/ 0 h 37"/>
                  <a:gd name="T2" fmla="*/ 0 w 33"/>
                  <a:gd name="T3" fmla="*/ 19 h 37"/>
                  <a:gd name="T4" fmla="*/ 19 w 33"/>
                  <a:gd name="T5" fmla="*/ 37 h 37"/>
                  <a:gd name="T6" fmla="*/ 33 w 33"/>
                  <a:gd name="T7" fmla="*/ 6 h 37"/>
                  <a:gd name="T8" fmla="*/ 19 w 33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7">
                    <a:moveTo>
                      <a:pt x="19" y="0"/>
                    </a:moveTo>
                    <a:cubicBezTo>
                      <a:pt x="9" y="0"/>
                      <a:pt x="0" y="9"/>
                      <a:pt x="0" y="19"/>
                    </a:cubicBezTo>
                    <a:cubicBezTo>
                      <a:pt x="0" y="29"/>
                      <a:pt x="8" y="37"/>
                      <a:pt x="19" y="37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29" y="3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81B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2" name="Oval 36"/>
              <p:cNvSpPr>
                <a:spLocks noChangeArrowheads="1"/>
              </p:cNvSpPr>
              <p:nvPr/>
            </p:nvSpPr>
            <p:spPr bwMode="auto">
              <a:xfrm>
                <a:off x="3075" y="1653"/>
                <a:ext cx="59" cy="62"/>
              </a:xfrm>
              <a:prstGeom prst="ellipse">
                <a:avLst/>
              </a:prstGeom>
              <a:solidFill>
                <a:srgbClr val="81B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3" name="Freeform 37"/>
              <p:cNvSpPr/>
              <p:nvPr/>
            </p:nvSpPr>
            <p:spPr bwMode="auto">
              <a:xfrm>
                <a:off x="2920" y="1880"/>
                <a:ext cx="134" cy="94"/>
              </a:xfrm>
              <a:custGeom>
                <a:avLst/>
                <a:gdLst>
                  <a:gd name="T0" fmla="*/ 49 w 50"/>
                  <a:gd name="T1" fmla="*/ 26 h 35"/>
                  <a:gd name="T2" fmla="*/ 25 w 50"/>
                  <a:gd name="T3" fmla="*/ 1 h 35"/>
                  <a:gd name="T4" fmla="*/ 0 w 50"/>
                  <a:gd name="T5" fmla="*/ 19 h 35"/>
                  <a:gd name="T6" fmla="*/ 47 w 50"/>
                  <a:gd name="T7" fmla="*/ 35 h 35"/>
                  <a:gd name="T8" fmla="*/ 49 w 50"/>
                  <a:gd name="T9" fmla="*/ 2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35">
                    <a:moveTo>
                      <a:pt x="49" y="26"/>
                    </a:moveTo>
                    <a:cubicBezTo>
                      <a:pt x="50" y="12"/>
                      <a:pt x="39" y="1"/>
                      <a:pt x="25" y="1"/>
                    </a:cubicBezTo>
                    <a:cubicBezTo>
                      <a:pt x="13" y="0"/>
                      <a:pt x="3" y="8"/>
                      <a:pt x="0" y="19"/>
                    </a:cubicBezTo>
                    <a:cubicBezTo>
                      <a:pt x="15" y="27"/>
                      <a:pt x="31" y="32"/>
                      <a:pt x="47" y="35"/>
                    </a:cubicBezTo>
                    <a:cubicBezTo>
                      <a:pt x="48" y="32"/>
                      <a:pt x="49" y="29"/>
                      <a:pt x="49" y="26"/>
                    </a:cubicBezTo>
                    <a:close/>
                  </a:path>
                </a:pathLst>
              </a:custGeom>
              <a:solidFill>
                <a:srgbClr val="81B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4" name="Freeform 38"/>
              <p:cNvSpPr/>
              <p:nvPr/>
            </p:nvSpPr>
            <p:spPr bwMode="auto">
              <a:xfrm>
                <a:off x="3193" y="1811"/>
                <a:ext cx="94" cy="96"/>
              </a:xfrm>
              <a:custGeom>
                <a:avLst/>
                <a:gdLst>
                  <a:gd name="T0" fmla="*/ 0 w 94"/>
                  <a:gd name="T1" fmla="*/ 3 h 96"/>
                  <a:gd name="T2" fmla="*/ 43 w 94"/>
                  <a:gd name="T3" fmla="*/ 96 h 96"/>
                  <a:gd name="T4" fmla="*/ 94 w 94"/>
                  <a:gd name="T5" fmla="*/ 0 h 96"/>
                  <a:gd name="T6" fmla="*/ 0 w 94"/>
                  <a:gd name="T7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96">
                    <a:moveTo>
                      <a:pt x="0" y="3"/>
                    </a:moveTo>
                    <a:lnTo>
                      <a:pt x="43" y="96"/>
                    </a:lnTo>
                    <a:lnTo>
                      <a:pt x="9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5" name="Freeform 39"/>
              <p:cNvSpPr/>
              <p:nvPr/>
            </p:nvSpPr>
            <p:spPr bwMode="auto">
              <a:xfrm>
                <a:off x="3100" y="1859"/>
                <a:ext cx="88" cy="107"/>
              </a:xfrm>
              <a:custGeom>
                <a:avLst/>
                <a:gdLst>
                  <a:gd name="T0" fmla="*/ 0 w 88"/>
                  <a:gd name="T1" fmla="*/ 94 h 107"/>
                  <a:gd name="T2" fmla="*/ 34 w 88"/>
                  <a:gd name="T3" fmla="*/ 0 h 107"/>
                  <a:gd name="T4" fmla="*/ 88 w 88"/>
                  <a:gd name="T5" fmla="*/ 107 h 107"/>
                  <a:gd name="T6" fmla="*/ 0 w 88"/>
                  <a:gd name="T7" fmla="*/ 9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107">
                    <a:moveTo>
                      <a:pt x="0" y="94"/>
                    </a:moveTo>
                    <a:lnTo>
                      <a:pt x="34" y="0"/>
                    </a:lnTo>
                    <a:lnTo>
                      <a:pt x="88" y="107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FDC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6" name="Freeform 40"/>
              <p:cNvSpPr/>
              <p:nvPr/>
            </p:nvSpPr>
            <p:spPr bwMode="auto">
              <a:xfrm>
                <a:off x="3190" y="1664"/>
                <a:ext cx="110" cy="88"/>
              </a:xfrm>
              <a:custGeom>
                <a:avLst/>
                <a:gdLst>
                  <a:gd name="T0" fmla="*/ 15 w 41"/>
                  <a:gd name="T1" fmla="*/ 0 h 33"/>
                  <a:gd name="T2" fmla="*/ 0 w 41"/>
                  <a:gd name="T3" fmla="*/ 33 h 33"/>
                  <a:gd name="T4" fmla="*/ 41 w 41"/>
                  <a:gd name="T5" fmla="*/ 30 h 33"/>
                  <a:gd name="T6" fmla="*/ 15 w 41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33">
                    <a:moveTo>
                      <a:pt x="15" y="0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23" y="4"/>
                      <a:pt x="15" y="0"/>
                    </a:cubicBezTo>
                    <a:close/>
                  </a:path>
                </a:pathLst>
              </a:custGeom>
              <a:solidFill>
                <a:srgbClr val="FF6A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7" name="Freeform 41"/>
              <p:cNvSpPr/>
              <p:nvPr/>
            </p:nvSpPr>
            <p:spPr bwMode="auto">
              <a:xfrm>
                <a:off x="3305" y="1843"/>
                <a:ext cx="94" cy="107"/>
              </a:xfrm>
              <a:custGeom>
                <a:avLst/>
                <a:gdLst>
                  <a:gd name="T0" fmla="*/ 0 w 94"/>
                  <a:gd name="T1" fmla="*/ 107 h 107"/>
                  <a:gd name="T2" fmla="*/ 51 w 94"/>
                  <a:gd name="T3" fmla="*/ 0 h 107"/>
                  <a:gd name="T4" fmla="*/ 94 w 94"/>
                  <a:gd name="T5" fmla="*/ 56 h 107"/>
                  <a:gd name="T6" fmla="*/ 67 w 94"/>
                  <a:gd name="T7" fmla="*/ 99 h 107"/>
                  <a:gd name="T8" fmla="*/ 0 w 94"/>
                  <a:gd name="T9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07">
                    <a:moveTo>
                      <a:pt x="0" y="107"/>
                    </a:moveTo>
                    <a:lnTo>
                      <a:pt x="51" y="0"/>
                    </a:lnTo>
                    <a:lnTo>
                      <a:pt x="94" y="56"/>
                    </a:lnTo>
                    <a:lnTo>
                      <a:pt x="67" y="99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A2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8" name="Freeform 42"/>
              <p:cNvSpPr/>
              <p:nvPr/>
            </p:nvSpPr>
            <p:spPr bwMode="auto">
              <a:xfrm>
                <a:off x="3351" y="1763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629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9" name="Freeform 43"/>
              <p:cNvSpPr/>
              <p:nvPr/>
            </p:nvSpPr>
            <p:spPr bwMode="auto">
              <a:xfrm>
                <a:off x="3166" y="1016"/>
                <a:ext cx="276" cy="327"/>
              </a:xfrm>
              <a:custGeom>
                <a:avLst/>
                <a:gdLst>
                  <a:gd name="T0" fmla="*/ 46 w 103"/>
                  <a:gd name="T1" fmla="*/ 0 h 122"/>
                  <a:gd name="T2" fmla="*/ 9 w 103"/>
                  <a:gd name="T3" fmla="*/ 111 h 122"/>
                  <a:gd name="T4" fmla="*/ 103 w 103"/>
                  <a:gd name="T5" fmla="*/ 122 h 122"/>
                  <a:gd name="T6" fmla="*/ 46 w 103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3" h="122">
                    <a:moveTo>
                      <a:pt x="46" y="0"/>
                    </a:moveTo>
                    <a:cubicBezTo>
                      <a:pt x="17" y="21"/>
                      <a:pt x="0" y="62"/>
                      <a:pt x="9" y="111"/>
                    </a:cubicBezTo>
                    <a:cubicBezTo>
                      <a:pt x="103" y="122"/>
                      <a:pt x="103" y="122"/>
                      <a:pt x="103" y="122"/>
                    </a:cubicBez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7C4C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0" name="Freeform 44"/>
              <p:cNvSpPr/>
              <p:nvPr/>
            </p:nvSpPr>
            <p:spPr bwMode="auto">
              <a:xfrm>
                <a:off x="3289" y="960"/>
                <a:ext cx="281" cy="385"/>
              </a:xfrm>
              <a:custGeom>
                <a:avLst/>
                <a:gdLst>
                  <a:gd name="T0" fmla="*/ 85 w 105"/>
                  <a:gd name="T1" fmla="*/ 17 h 144"/>
                  <a:gd name="T2" fmla="*/ 0 w 105"/>
                  <a:gd name="T3" fmla="*/ 21 h 144"/>
                  <a:gd name="T4" fmla="*/ 57 w 105"/>
                  <a:gd name="T5" fmla="*/ 143 h 144"/>
                  <a:gd name="T6" fmla="*/ 64 w 105"/>
                  <a:gd name="T7" fmla="*/ 144 h 144"/>
                  <a:gd name="T8" fmla="*/ 105 w 105"/>
                  <a:gd name="T9" fmla="*/ 32 h 144"/>
                  <a:gd name="T10" fmla="*/ 85 w 105"/>
                  <a:gd name="T11" fmla="*/ 17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44">
                    <a:moveTo>
                      <a:pt x="85" y="17"/>
                    </a:moveTo>
                    <a:cubicBezTo>
                      <a:pt x="54" y="0"/>
                      <a:pt x="23" y="4"/>
                      <a:pt x="0" y="21"/>
                    </a:cubicBezTo>
                    <a:cubicBezTo>
                      <a:pt x="57" y="143"/>
                      <a:pt x="57" y="143"/>
                      <a:pt x="57" y="143"/>
                    </a:cubicBezTo>
                    <a:cubicBezTo>
                      <a:pt x="64" y="144"/>
                      <a:pt x="64" y="144"/>
                      <a:pt x="64" y="144"/>
                    </a:cubicBezTo>
                    <a:cubicBezTo>
                      <a:pt x="105" y="32"/>
                      <a:pt x="105" y="32"/>
                      <a:pt x="105" y="32"/>
                    </a:cubicBezTo>
                    <a:cubicBezTo>
                      <a:pt x="99" y="26"/>
                      <a:pt x="93" y="21"/>
                      <a:pt x="85" y="17"/>
                    </a:cubicBezTo>
                    <a:close/>
                  </a:path>
                </a:pathLst>
              </a:custGeom>
              <a:solidFill>
                <a:srgbClr val="FF6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1" name="Freeform 45"/>
              <p:cNvSpPr/>
              <p:nvPr/>
            </p:nvSpPr>
            <p:spPr bwMode="auto">
              <a:xfrm>
                <a:off x="3460" y="1046"/>
                <a:ext cx="212" cy="326"/>
              </a:xfrm>
              <a:custGeom>
                <a:avLst/>
                <a:gdLst>
                  <a:gd name="T0" fmla="*/ 41 w 79"/>
                  <a:gd name="T1" fmla="*/ 0 h 122"/>
                  <a:gd name="T2" fmla="*/ 0 w 79"/>
                  <a:gd name="T3" fmla="*/ 112 h 122"/>
                  <a:gd name="T4" fmla="*/ 79 w 79"/>
                  <a:gd name="T5" fmla="*/ 122 h 122"/>
                  <a:gd name="T6" fmla="*/ 41 w 79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122">
                    <a:moveTo>
                      <a:pt x="41" y="0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79" y="122"/>
                      <a:pt x="79" y="122"/>
                      <a:pt x="79" y="122"/>
                    </a:cubicBezTo>
                    <a:cubicBezTo>
                      <a:pt x="79" y="75"/>
                      <a:pt x="70" y="29"/>
                      <a:pt x="41" y="0"/>
                    </a:cubicBezTo>
                    <a:close/>
                  </a:path>
                </a:pathLst>
              </a:custGeom>
              <a:solidFill>
                <a:srgbClr val="7CA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2" name="Freeform 46"/>
              <p:cNvSpPr/>
              <p:nvPr/>
            </p:nvSpPr>
            <p:spPr bwMode="auto">
              <a:xfrm>
                <a:off x="3190" y="1313"/>
                <a:ext cx="482" cy="99"/>
              </a:xfrm>
              <a:custGeom>
                <a:avLst/>
                <a:gdLst>
                  <a:gd name="T0" fmla="*/ 180 w 180"/>
                  <a:gd name="T1" fmla="*/ 37 h 37"/>
                  <a:gd name="T2" fmla="*/ 180 w 180"/>
                  <a:gd name="T3" fmla="*/ 22 h 37"/>
                  <a:gd name="T4" fmla="*/ 0 w 180"/>
                  <a:gd name="T5" fmla="*/ 0 h 37"/>
                  <a:gd name="T6" fmla="*/ 5 w 180"/>
                  <a:gd name="T7" fmla="*/ 17 h 37"/>
                  <a:gd name="T8" fmla="*/ 180 w 180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37">
                    <a:moveTo>
                      <a:pt x="180" y="37"/>
                    </a:moveTo>
                    <a:cubicBezTo>
                      <a:pt x="180" y="32"/>
                      <a:pt x="180" y="27"/>
                      <a:pt x="18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3" y="11"/>
                      <a:pt x="5" y="17"/>
                    </a:cubicBezTo>
                    <a:lnTo>
                      <a:pt x="180" y="37"/>
                    </a:lnTo>
                    <a:close/>
                  </a:path>
                </a:pathLst>
              </a:custGeom>
              <a:solidFill>
                <a:srgbClr val="6A3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3" name="Freeform 47"/>
              <p:cNvSpPr/>
              <p:nvPr/>
            </p:nvSpPr>
            <p:spPr bwMode="auto">
              <a:xfrm>
                <a:off x="3204" y="1359"/>
                <a:ext cx="468" cy="83"/>
              </a:xfrm>
              <a:custGeom>
                <a:avLst/>
                <a:gdLst>
                  <a:gd name="T0" fmla="*/ 175 w 175"/>
                  <a:gd name="T1" fmla="*/ 31 h 31"/>
                  <a:gd name="T2" fmla="*/ 175 w 175"/>
                  <a:gd name="T3" fmla="*/ 20 h 31"/>
                  <a:gd name="T4" fmla="*/ 0 w 175"/>
                  <a:gd name="T5" fmla="*/ 0 h 31"/>
                  <a:gd name="T6" fmla="*/ 4 w 175"/>
                  <a:gd name="T7" fmla="*/ 13 h 31"/>
                  <a:gd name="T8" fmla="*/ 175 w 175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31">
                    <a:moveTo>
                      <a:pt x="175" y="31"/>
                    </a:moveTo>
                    <a:cubicBezTo>
                      <a:pt x="175" y="27"/>
                      <a:pt x="175" y="24"/>
                      <a:pt x="175" y="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3" y="9"/>
                      <a:pt x="4" y="13"/>
                    </a:cubicBezTo>
                    <a:lnTo>
                      <a:pt x="175" y="31"/>
                    </a:lnTo>
                    <a:close/>
                  </a:path>
                </a:pathLst>
              </a:custGeom>
              <a:solidFill>
                <a:srgbClr val="F5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4" name="Freeform 48"/>
              <p:cNvSpPr/>
              <p:nvPr/>
            </p:nvSpPr>
            <p:spPr bwMode="auto">
              <a:xfrm>
                <a:off x="3214" y="1394"/>
                <a:ext cx="458" cy="85"/>
              </a:xfrm>
              <a:custGeom>
                <a:avLst/>
                <a:gdLst>
                  <a:gd name="T0" fmla="*/ 169 w 171"/>
                  <a:gd name="T1" fmla="*/ 32 h 32"/>
                  <a:gd name="T2" fmla="*/ 171 w 171"/>
                  <a:gd name="T3" fmla="*/ 18 h 32"/>
                  <a:gd name="T4" fmla="*/ 0 w 171"/>
                  <a:gd name="T5" fmla="*/ 0 h 32"/>
                  <a:gd name="T6" fmla="*/ 8 w 171"/>
                  <a:gd name="T7" fmla="*/ 17 h 32"/>
                  <a:gd name="T8" fmla="*/ 169 w 171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32">
                    <a:moveTo>
                      <a:pt x="169" y="32"/>
                    </a:moveTo>
                    <a:cubicBezTo>
                      <a:pt x="170" y="28"/>
                      <a:pt x="170" y="23"/>
                      <a:pt x="171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5" y="12"/>
                      <a:pt x="8" y="17"/>
                    </a:cubicBezTo>
                    <a:lnTo>
                      <a:pt x="169" y="32"/>
                    </a:lnTo>
                    <a:close/>
                  </a:path>
                </a:pathLst>
              </a:custGeom>
              <a:solidFill>
                <a:srgbClr val="6A3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5" name="Freeform 49"/>
              <p:cNvSpPr/>
              <p:nvPr/>
            </p:nvSpPr>
            <p:spPr bwMode="auto">
              <a:xfrm>
                <a:off x="3236" y="1439"/>
                <a:ext cx="430" cy="75"/>
              </a:xfrm>
              <a:custGeom>
                <a:avLst/>
                <a:gdLst>
                  <a:gd name="T0" fmla="*/ 160 w 161"/>
                  <a:gd name="T1" fmla="*/ 28 h 28"/>
                  <a:gd name="T2" fmla="*/ 161 w 161"/>
                  <a:gd name="T3" fmla="*/ 15 h 28"/>
                  <a:gd name="T4" fmla="*/ 0 w 161"/>
                  <a:gd name="T5" fmla="*/ 0 h 28"/>
                  <a:gd name="T6" fmla="*/ 7 w 161"/>
                  <a:gd name="T7" fmla="*/ 14 h 28"/>
                  <a:gd name="T8" fmla="*/ 160 w 161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28">
                    <a:moveTo>
                      <a:pt x="160" y="28"/>
                    </a:moveTo>
                    <a:cubicBezTo>
                      <a:pt x="161" y="24"/>
                      <a:pt x="161" y="20"/>
                      <a:pt x="161" y="1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5" y="9"/>
                      <a:pt x="7" y="14"/>
                    </a:cubicBezTo>
                    <a:lnTo>
                      <a:pt x="160" y="28"/>
                    </a:lnTo>
                    <a:close/>
                  </a:path>
                </a:pathLst>
              </a:custGeom>
              <a:solidFill>
                <a:srgbClr val="F5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6" name="Freeform 50"/>
              <p:cNvSpPr/>
              <p:nvPr/>
            </p:nvSpPr>
            <p:spPr bwMode="auto">
              <a:xfrm>
                <a:off x="3281" y="1514"/>
                <a:ext cx="380" cy="281"/>
              </a:xfrm>
              <a:custGeom>
                <a:avLst/>
                <a:gdLst>
                  <a:gd name="T0" fmla="*/ 0 w 142"/>
                  <a:gd name="T1" fmla="*/ 0 h 105"/>
                  <a:gd name="T2" fmla="*/ 121 w 142"/>
                  <a:gd name="T3" fmla="*/ 105 h 105"/>
                  <a:gd name="T4" fmla="*/ 142 w 142"/>
                  <a:gd name="T5" fmla="*/ 12 h 105"/>
                  <a:gd name="T6" fmla="*/ 0 w 142"/>
                  <a:gd name="T7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2" h="105">
                    <a:moveTo>
                      <a:pt x="0" y="0"/>
                    </a:moveTo>
                    <a:cubicBezTo>
                      <a:pt x="25" y="35"/>
                      <a:pt x="64" y="71"/>
                      <a:pt x="121" y="105"/>
                    </a:cubicBezTo>
                    <a:cubicBezTo>
                      <a:pt x="121" y="105"/>
                      <a:pt x="134" y="64"/>
                      <a:pt x="142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44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7" name="Freeform 51"/>
              <p:cNvSpPr/>
              <p:nvPr/>
            </p:nvSpPr>
            <p:spPr bwMode="auto">
              <a:xfrm>
                <a:off x="3255" y="1477"/>
                <a:ext cx="409" cy="69"/>
              </a:xfrm>
              <a:custGeom>
                <a:avLst/>
                <a:gdLst>
                  <a:gd name="T0" fmla="*/ 153 w 153"/>
                  <a:gd name="T1" fmla="*/ 14 h 26"/>
                  <a:gd name="T2" fmla="*/ 0 w 153"/>
                  <a:gd name="T3" fmla="*/ 0 h 26"/>
                  <a:gd name="T4" fmla="*/ 10 w 153"/>
                  <a:gd name="T5" fmla="*/ 14 h 26"/>
                  <a:gd name="T6" fmla="*/ 152 w 153"/>
                  <a:gd name="T7" fmla="*/ 26 h 26"/>
                  <a:gd name="T8" fmla="*/ 153 w 153"/>
                  <a:gd name="T9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26">
                    <a:moveTo>
                      <a:pt x="153" y="1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4"/>
                      <a:pt x="6" y="9"/>
                      <a:pt x="10" y="14"/>
                    </a:cubicBezTo>
                    <a:cubicBezTo>
                      <a:pt x="152" y="26"/>
                      <a:pt x="152" y="26"/>
                      <a:pt x="152" y="26"/>
                    </a:cubicBezTo>
                    <a:cubicBezTo>
                      <a:pt x="152" y="22"/>
                      <a:pt x="153" y="18"/>
                      <a:pt x="153" y="14"/>
                    </a:cubicBezTo>
                    <a:close/>
                  </a:path>
                </a:pathLst>
              </a:custGeom>
              <a:solidFill>
                <a:srgbClr val="6A3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8" name="Freeform 52"/>
              <p:cNvSpPr/>
              <p:nvPr/>
            </p:nvSpPr>
            <p:spPr bwMode="auto">
              <a:xfrm>
                <a:off x="3720" y="818"/>
                <a:ext cx="467" cy="327"/>
              </a:xfrm>
              <a:custGeom>
                <a:avLst/>
                <a:gdLst>
                  <a:gd name="T0" fmla="*/ 29 w 175"/>
                  <a:gd name="T1" fmla="*/ 51 h 122"/>
                  <a:gd name="T2" fmla="*/ 0 w 175"/>
                  <a:gd name="T3" fmla="*/ 110 h 122"/>
                  <a:gd name="T4" fmla="*/ 175 w 175"/>
                  <a:gd name="T5" fmla="*/ 122 h 122"/>
                  <a:gd name="T6" fmla="*/ 29 w 175"/>
                  <a:gd name="T7" fmla="*/ 5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5" h="122">
                    <a:moveTo>
                      <a:pt x="29" y="51"/>
                    </a:moveTo>
                    <a:cubicBezTo>
                      <a:pt x="13" y="67"/>
                      <a:pt x="4" y="88"/>
                      <a:pt x="0" y="110"/>
                    </a:cubicBezTo>
                    <a:cubicBezTo>
                      <a:pt x="175" y="122"/>
                      <a:pt x="175" y="122"/>
                      <a:pt x="175" y="122"/>
                    </a:cubicBezTo>
                    <a:cubicBezTo>
                      <a:pt x="164" y="37"/>
                      <a:pt x="82" y="0"/>
                      <a:pt x="29" y="51"/>
                    </a:cubicBezTo>
                    <a:close/>
                  </a:path>
                </a:pathLst>
              </a:custGeom>
              <a:solidFill>
                <a:srgbClr val="FF6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9" name="Freeform 53"/>
              <p:cNvSpPr/>
              <p:nvPr/>
            </p:nvSpPr>
            <p:spPr bwMode="auto">
              <a:xfrm>
                <a:off x="3709" y="1113"/>
                <a:ext cx="486" cy="240"/>
              </a:xfrm>
              <a:custGeom>
                <a:avLst/>
                <a:gdLst>
                  <a:gd name="T0" fmla="*/ 179 w 182"/>
                  <a:gd name="T1" fmla="*/ 12 h 90"/>
                  <a:gd name="T2" fmla="*/ 4 w 182"/>
                  <a:gd name="T3" fmla="*/ 0 h 90"/>
                  <a:gd name="T4" fmla="*/ 12 w 182"/>
                  <a:gd name="T5" fmla="*/ 90 h 90"/>
                  <a:gd name="T6" fmla="*/ 173 w 182"/>
                  <a:gd name="T7" fmla="*/ 85 h 90"/>
                  <a:gd name="T8" fmla="*/ 179 w 182"/>
                  <a:gd name="T9" fmla="*/ 1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90">
                    <a:moveTo>
                      <a:pt x="179" y="12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28"/>
                      <a:pt x="4" y="59"/>
                      <a:pt x="12" y="90"/>
                    </a:cubicBezTo>
                    <a:cubicBezTo>
                      <a:pt x="173" y="85"/>
                      <a:pt x="173" y="85"/>
                      <a:pt x="173" y="85"/>
                    </a:cubicBezTo>
                    <a:cubicBezTo>
                      <a:pt x="181" y="58"/>
                      <a:pt x="182" y="33"/>
                      <a:pt x="179" y="12"/>
                    </a:cubicBezTo>
                    <a:close/>
                  </a:path>
                </a:pathLst>
              </a:custGeom>
              <a:solidFill>
                <a:srgbClr val="884C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0" name="Freeform 54"/>
              <p:cNvSpPr/>
              <p:nvPr/>
            </p:nvSpPr>
            <p:spPr bwMode="auto">
              <a:xfrm>
                <a:off x="3741" y="1340"/>
                <a:ext cx="430" cy="64"/>
              </a:xfrm>
              <a:custGeom>
                <a:avLst/>
                <a:gdLst>
                  <a:gd name="T0" fmla="*/ 161 w 161"/>
                  <a:gd name="T1" fmla="*/ 0 h 24"/>
                  <a:gd name="T2" fmla="*/ 0 w 161"/>
                  <a:gd name="T3" fmla="*/ 5 h 24"/>
                  <a:gd name="T4" fmla="*/ 6 w 161"/>
                  <a:gd name="T5" fmla="*/ 24 h 24"/>
                  <a:gd name="T6" fmla="*/ 156 w 161"/>
                  <a:gd name="T7" fmla="*/ 18 h 24"/>
                  <a:gd name="T8" fmla="*/ 161 w 16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24">
                    <a:moveTo>
                      <a:pt x="16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" y="11"/>
                      <a:pt x="4" y="18"/>
                      <a:pt x="6" y="24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58" y="11"/>
                      <a:pt x="160" y="5"/>
                      <a:pt x="161" y="0"/>
                    </a:cubicBezTo>
                    <a:close/>
                  </a:path>
                </a:pathLst>
              </a:custGeom>
              <a:solidFill>
                <a:srgbClr val="954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1" name="Freeform 55"/>
              <p:cNvSpPr/>
              <p:nvPr/>
            </p:nvSpPr>
            <p:spPr bwMode="auto">
              <a:xfrm>
                <a:off x="3795" y="1402"/>
                <a:ext cx="149" cy="107"/>
              </a:xfrm>
              <a:custGeom>
                <a:avLst/>
                <a:gdLst>
                  <a:gd name="T0" fmla="*/ 32 w 56"/>
                  <a:gd name="T1" fmla="*/ 0 h 40"/>
                  <a:gd name="T2" fmla="*/ 0 w 56"/>
                  <a:gd name="T3" fmla="*/ 36 h 40"/>
                  <a:gd name="T4" fmla="*/ 0 w 56"/>
                  <a:gd name="T5" fmla="*/ 37 h 40"/>
                  <a:gd name="T6" fmla="*/ 56 w 56"/>
                  <a:gd name="T7" fmla="*/ 40 h 40"/>
                  <a:gd name="T8" fmla="*/ 32 w 56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0">
                    <a:moveTo>
                      <a:pt x="32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56" y="40"/>
                      <a:pt x="56" y="40"/>
                      <a:pt x="56" y="4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816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2" name="Freeform 56"/>
              <p:cNvSpPr/>
              <p:nvPr/>
            </p:nvSpPr>
            <p:spPr bwMode="auto">
              <a:xfrm>
                <a:off x="4040" y="1391"/>
                <a:ext cx="3" cy="5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0 h 5"/>
                  <a:gd name="T4" fmla="*/ 0 w 3"/>
                  <a:gd name="T5" fmla="*/ 5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C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3" name="Freeform 57"/>
              <p:cNvSpPr/>
              <p:nvPr/>
            </p:nvSpPr>
            <p:spPr bwMode="auto">
              <a:xfrm>
                <a:off x="3880" y="1391"/>
                <a:ext cx="160" cy="118"/>
              </a:xfrm>
              <a:custGeom>
                <a:avLst/>
                <a:gdLst>
                  <a:gd name="T0" fmla="*/ 160 w 160"/>
                  <a:gd name="T1" fmla="*/ 0 h 118"/>
                  <a:gd name="T2" fmla="*/ 3 w 160"/>
                  <a:gd name="T3" fmla="*/ 8 h 118"/>
                  <a:gd name="T4" fmla="*/ 0 w 160"/>
                  <a:gd name="T5" fmla="*/ 11 h 118"/>
                  <a:gd name="T6" fmla="*/ 64 w 160"/>
                  <a:gd name="T7" fmla="*/ 118 h 118"/>
                  <a:gd name="T8" fmla="*/ 80 w 160"/>
                  <a:gd name="T9" fmla="*/ 118 h 118"/>
                  <a:gd name="T10" fmla="*/ 160 w 160"/>
                  <a:gd name="T11" fmla="*/ 5 h 118"/>
                  <a:gd name="T12" fmla="*/ 160 w 160"/>
                  <a:gd name="T13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118">
                    <a:moveTo>
                      <a:pt x="160" y="0"/>
                    </a:moveTo>
                    <a:lnTo>
                      <a:pt x="3" y="8"/>
                    </a:lnTo>
                    <a:lnTo>
                      <a:pt x="0" y="11"/>
                    </a:lnTo>
                    <a:lnTo>
                      <a:pt x="64" y="118"/>
                    </a:lnTo>
                    <a:lnTo>
                      <a:pt x="80" y="118"/>
                    </a:lnTo>
                    <a:lnTo>
                      <a:pt x="160" y="5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C0C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4" name="Freeform 58"/>
              <p:cNvSpPr/>
              <p:nvPr/>
            </p:nvSpPr>
            <p:spPr bwMode="auto">
              <a:xfrm>
                <a:off x="4040" y="1388"/>
                <a:ext cx="118" cy="126"/>
              </a:xfrm>
              <a:custGeom>
                <a:avLst/>
                <a:gdLst>
                  <a:gd name="T0" fmla="*/ 44 w 44"/>
                  <a:gd name="T1" fmla="*/ 0 h 47"/>
                  <a:gd name="T2" fmla="*/ 1 w 44"/>
                  <a:gd name="T3" fmla="*/ 1 h 47"/>
                  <a:gd name="T4" fmla="*/ 0 w 44"/>
                  <a:gd name="T5" fmla="*/ 3 h 47"/>
                  <a:gd name="T6" fmla="*/ 19 w 44"/>
                  <a:gd name="T7" fmla="*/ 47 h 47"/>
                  <a:gd name="T8" fmla="*/ 21 w 44"/>
                  <a:gd name="T9" fmla="*/ 47 h 47"/>
                  <a:gd name="T10" fmla="*/ 44 w 44"/>
                  <a:gd name="T1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47">
                    <a:moveTo>
                      <a:pt x="4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30" y="31"/>
                      <a:pt x="38" y="15"/>
                      <a:pt x="44" y="0"/>
                    </a:cubicBezTo>
                    <a:close/>
                  </a:path>
                </a:pathLst>
              </a:custGeom>
              <a:solidFill>
                <a:srgbClr val="6AA9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5" name="Freeform 59"/>
              <p:cNvSpPr/>
              <p:nvPr/>
            </p:nvSpPr>
            <p:spPr bwMode="auto">
              <a:xfrm>
                <a:off x="3960" y="1396"/>
                <a:ext cx="131" cy="118"/>
              </a:xfrm>
              <a:custGeom>
                <a:avLst/>
                <a:gdLst>
                  <a:gd name="T0" fmla="*/ 0 w 131"/>
                  <a:gd name="T1" fmla="*/ 113 h 118"/>
                  <a:gd name="T2" fmla="*/ 131 w 131"/>
                  <a:gd name="T3" fmla="*/ 118 h 118"/>
                  <a:gd name="T4" fmla="*/ 80 w 131"/>
                  <a:gd name="T5" fmla="*/ 0 h 118"/>
                  <a:gd name="T6" fmla="*/ 0 w 131"/>
                  <a:gd name="T7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1" h="118">
                    <a:moveTo>
                      <a:pt x="0" y="113"/>
                    </a:moveTo>
                    <a:lnTo>
                      <a:pt x="131" y="118"/>
                    </a:lnTo>
                    <a:lnTo>
                      <a:pt x="80" y="0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FF4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6" name="Freeform 60"/>
              <p:cNvSpPr/>
              <p:nvPr/>
            </p:nvSpPr>
            <p:spPr bwMode="auto">
              <a:xfrm>
                <a:off x="3880" y="139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C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7" name="Freeform 61"/>
              <p:cNvSpPr/>
              <p:nvPr/>
            </p:nvSpPr>
            <p:spPr bwMode="auto">
              <a:xfrm>
                <a:off x="3757" y="1399"/>
                <a:ext cx="123" cy="99"/>
              </a:xfrm>
              <a:custGeom>
                <a:avLst/>
                <a:gdLst>
                  <a:gd name="T0" fmla="*/ 46 w 46"/>
                  <a:gd name="T1" fmla="*/ 0 h 37"/>
                  <a:gd name="T2" fmla="*/ 0 w 46"/>
                  <a:gd name="T3" fmla="*/ 2 h 37"/>
                  <a:gd name="T4" fmla="*/ 14 w 46"/>
                  <a:gd name="T5" fmla="*/ 37 h 37"/>
                  <a:gd name="T6" fmla="*/ 46 w 46"/>
                  <a:gd name="T7" fmla="*/ 1 h 37"/>
                  <a:gd name="T8" fmla="*/ 46 w 46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7">
                    <a:moveTo>
                      <a:pt x="46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14"/>
                      <a:pt x="9" y="26"/>
                      <a:pt x="14" y="37"/>
                    </a:cubicBezTo>
                    <a:cubicBezTo>
                      <a:pt x="46" y="1"/>
                      <a:pt x="46" y="1"/>
                      <a:pt x="46" y="1"/>
                    </a:cubicBez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C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8" name="Freeform 62"/>
              <p:cNvSpPr/>
              <p:nvPr/>
            </p:nvSpPr>
            <p:spPr bwMode="auto">
              <a:xfrm>
                <a:off x="3795" y="1501"/>
                <a:ext cx="302" cy="61"/>
              </a:xfrm>
              <a:custGeom>
                <a:avLst/>
                <a:gdLst>
                  <a:gd name="T0" fmla="*/ 113 w 113"/>
                  <a:gd name="T1" fmla="*/ 5 h 23"/>
                  <a:gd name="T2" fmla="*/ 0 w 113"/>
                  <a:gd name="T3" fmla="*/ 0 h 23"/>
                  <a:gd name="T4" fmla="*/ 7 w 113"/>
                  <a:gd name="T5" fmla="*/ 17 h 23"/>
                  <a:gd name="T6" fmla="*/ 101 w 113"/>
                  <a:gd name="T7" fmla="*/ 23 h 23"/>
                  <a:gd name="T8" fmla="*/ 113 w 113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23">
                    <a:moveTo>
                      <a:pt x="113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5" y="11"/>
                      <a:pt x="7" y="17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5" y="17"/>
                      <a:pt x="109" y="11"/>
                      <a:pt x="113" y="5"/>
                    </a:cubicBezTo>
                    <a:close/>
                  </a:path>
                </a:pathLst>
              </a:custGeom>
              <a:solidFill>
                <a:srgbClr val="FF7E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9" name="Freeform 63"/>
              <p:cNvSpPr/>
              <p:nvPr/>
            </p:nvSpPr>
            <p:spPr bwMode="auto">
              <a:xfrm>
                <a:off x="3813" y="1546"/>
                <a:ext cx="252" cy="195"/>
              </a:xfrm>
              <a:custGeom>
                <a:avLst/>
                <a:gdLst>
                  <a:gd name="T0" fmla="*/ 94 w 94"/>
                  <a:gd name="T1" fmla="*/ 6 h 73"/>
                  <a:gd name="T2" fmla="*/ 0 w 94"/>
                  <a:gd name="T3" fmla="*/ 0 h 73"/>
                  <a:gd name="T4" fmla="*/ 39 w 94"/>
                  <a:gd name="T5" fmla="*/ 73 h 73"/>
                  <a:gd name="T6" fmla="*/ 94 w 94"/>
                  <a:gd name="T7" fmla="*/ 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73">
                    <a:moveTo>
                      <a:pt x="94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9" y="43"/>
                      <a:pt x="39" y="73"/>
                      <a:pt x="39" y="73"/>
                    </a:cubicBezTo>
                    <a:cubicBezTo>
                      <a:pt x="62" y="50"/>
                      <a:pt x="80" y="28"/>
                      <a:pt x="94" y="6"/>
                    </a:cubicBezTo>
                    <a:close/>
                  </a:path>
                </a:pathLst>
              </a:custGeom>
              <a:solidFill>
                <a:srgbClr val="8858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0" name="Freeform 64"/>
              <p:cNvSpPr/>
              <p:nvPr/>
            </p:nvSpPr>
            <p:spPr bwMode="auto">
              <a:xfrm>
                <a:off x="4201" y="1380"/>
                <a:ext cx="270" cy="332"/>
              </a:xfrm>
              <a:custGeom>
                <a:avLst/>
                <a:gdLst>
                  <a:gd name="T0" fmla="*/ 6 w 101"/>
                  <a:gd name="T1" fmla="*/ 0 h 124"/>
                  <a:gd name="T2" fmla="*/ 0 w 101"/>
                  <a:gd name="T3" fmla="*/ 11 h 124"/>
                  <a:gd name="T4" fmla="*/ 92 w 101"/>
                  <a:gd name="T5" fmla="*/ 124 h 124"/>
                  <a:gd name="T6" fmla="*/ 101 w 101"/>
                  <a:gd name="T7" fmla="*/ 120 h 124"/>
                  <a:gd name="T8" fmla="*/ 6 w 101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124">
                    <a:moveTo>
                      <a:pt x="6" y="0"/>
                    </a:moveTo>
                    <a:cubicBezTo>
                      <a:pt x="4" y="4"/>
                      <a:pt x="2" y="7"/>
                      <a:pt x="0" y="11"/>
                    </a:cubicBezTo>
                    <a:cubicBezTo>
                      <a:pt x="92" y="124"/>
                      <a:pt x="92" y="124"/>
                      <a:pt x="92" y="124"/>
                    </a:cubicBezTo>
                    <a:cubicBezTo>
                      <a:pt x="95" y="123"/>
                      <a:pt x="98" y="121"/>
                      <a:pt x="101" y="120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6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1" name="Freeform 65"/>
              <p:cNvSpPr/>
              <p:nvPr/>
            </p:nvSpPr>
            <p:spPr bwMode="auto">
              <a:xfrm>
                <a:off x="4169" y="1436"/>
                <a:ext cx="246" cy="303"/>
              </a:xfrm>
              <a:custGeom>
                <a:avLst/>
                <a:gdLst>
                  <a:gd name="T0" fmla="*/ 7 w 92"/>
                  <a:gd name="T1" fmla="*/ 0 h 113"/>
                  <a:gd name="T2" fmla="*/ 0 w 92"/>
                  <a:gd name="T3" fmla="*/ 17 h 113"/>
                  <a:gd name="T4" fmla="*/ 77 w 92"/>
                  <a:gd name="T5" fmla="*/ 113 h 113"/>
                  <a:gd name="T6" fmla="*/ 92 w 92"/>
                  <a:gd name="T7" fmla="*/ 108 h 113"/>
                  <a:gd name="T8" fmla="*/ 7 w 92"/>
                  <a:gd name="T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13">
                    <a:moveTo>
                      <a:pt x="7" y="0"/>
                    </a:moveTo>
                    <a:cubicBezTo>
                      <a:pt x="5" y="6"/>
                      <a:pt x="2" y="11"/>
                      <a:pt x="0" y="17"/>
                    </a:cubicBezTo>
                    <a:cubicBezTo>
                      <a:pt x="77" y="113"/>
                      <a:pt x="77" y="113"/>
                      <a:pt x="77" y="113"/>
                    </a:cubicBezTo>
                    <a:cubicBezTo>
                      <a:pt x="82" y="111"/>
                      <a:pt x="87" y="109"/>
                      <a:pt x="92" y="108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6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2" name="Freeform 66"/>
              <p:cNvSpPr/>
              <p:nvPr/>
            </p:nvSpPr>
            <p:spPr bwMode="auto">
              <a:xfrm>
                <a:off x="4155" y="1482"/>
                <a:ext cx="220" cy="267"/>
              </a:xfrm>
              <a:custGeom>
                <a:avLst/>
                <a:gdLst>
                  <a:gd name="T0" fmla="*/ 82 w 82"/>
                  <a:gd name="T1" fmla="*/ 96 h 100"/>
                  <a:gd name="T2" fmla="*/ 5 w 82"/>
                  <a:gd name="T3" fmla="*/ 0 h 100"/>
                  <a:gd name="T4" fmla="*/ 0 w 82"/>
                  <a:gd name="T5" fmla="*/ 15 h 100"/>
                  <a:gd name="T6" fmla="*/ 70 w 82"/>
                  <a:gd name="T7" fmla="*/ 100 h 100"/>
                  <a:gd name="T8" fmla="*/ 82 w 82"/>
                  <a:gd name="T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00">
                    <a:moveTo>
                      <a:pt x="82" y="96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5"/>
                      <a:pt x="1" y="10"/>
                      <a:pt x="0" y="15"/>
                    </a:cubicBezTo>
                    <a:cubicBezTo>
                      <a:pt x="70" y="100"/>
                      <a:pt x="70" y="100"/>
                      <a:pt x="70" y="100"/>
                    </a:cubicBezTo>
                    <a:cubicBezTo>
                      <a:pt x="74" y="99"/>
                      <a:pt x="78" y="97"/>
                      <a:pt x="82" y="96"/>
                    </a:cubicBezTo>
                    <a:close/>
                  </a:path>
                </a:pathLst>
              </a:custGeom>
              <a:solidFill>
                <a:srgbClr val="7926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3" name="Freeform 67"/>
              <p:cNvSpPr/>
              <p:nvPr/>
            </p:nvSpPr>
            <p:spPr bwMode="auto">
              <a:xfrm>
                <a:off x="4145" y="1522"/>
                <a:ext cx="198" cy="233"/>
              </a:xfrm>
              <a:custGeom>
                <a:avLst/>
                <a:gdLst>
                  <a:gd name="T0" fmla="*/ 74 w 74"/>
                  <a:gd name="T1" fmla="*/ 85 h 87"/>
                  <a:gd name="T2" fmla="*/ 4 w 74"/>
                  <a:gd name="T3" fmla="*/ 0 h 87"/>
                  <a:gd name="T4" fmla="*/ 0 w 74"/>
                  <a:gd name="T5" fmla="*/ 12 h 87"/>
                  <a:gd name="T6" fmla="*/ 67 w 74"/>
                  <a:gd name="T7" fmla="*/ 87 h 87"/>
                  <a:gd name="T8" fmla="*/ 74 w 74"/>
                  <a:gd name="T9" fmla="*/ 8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87">
                    <a:moveTo>
                      <a:pt x="74" y="85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4"/>
                      <a:pt x="1" y="8"/>
                      <a:pt x="0" y="12"/>
                    </a:cubicBezTo>
                    <a:cubicBezTo>
                      <a:pt x="67" y="87"/>
                      <a:pt x="67" y="87"/>
                      <a:pt x="67" y="87"/>
                    </a:cubicBezTo>
                    <a:cubicBezTo>
                      <a:pt x="69" y="86"/>
                      <a:pt x="72" y="86"/>
                      <a:pt x="74" y="85"/>
                    </a:cubicBezTo>
                    <a:close/>
                  </a:path>
                </a:pathLst>
              </a:custGeom>
              <a:solidFill>
                <a:srgbClr val="FF6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4" name="Freeform 68"/>
              <p:cNvSpPr/>
              <p:nvPr/>
            </p:nvSpPr>
            <p:spPr bwMode="auto">
              <a:xfrm>
                <a:off x="4131" y="1554"/>
                <a:ext cx="193" cy="211"/>
              </a:xfrm>
              <a:custGeom>
                <a:avLst/>
                <a:gdLst>
                  <a:gd name="T0" fmla="*/ 72 w 72"/>
                  <a:gd name="T1" fmla="*/ 75 h 79"/>
                  <a:gd name="T2" fmla="*/ 5 w 72"/>
                  <a:gd name="T3" fmla="*/ 0 h 79"/>
                  <a:gd name="T4" fmla="*/ 0 w 72"/>
                  <a:gd name="T5" fmla="*/ 17 h 79"/>
                  <a:gd name="T6" fmla="*/ 59 w 72"/>
                  <a:gd name="T7" fmla="*/ 79 h 79"/>
                  <a:gd name="T8" fmla="*/ 72 w 72"/>
                  <a:gd name="T9" fmla="*/ 7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9">
                    <a:moveTo>
                      <a:pt x="72" y="75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6"/>
                      <a:pt x="1" y="11"/>
                      <a:pt x="0" y="17"/>
                    </a:cubicBezTo>
                    <a:cubicBezTo>
                      <a:pt x="59" y="79"/>
                      <a:pt x="59" y="79"/>
                      <a:pt x="59" y="79"/>
                    </a:cubicBezTo>
                    <a:cubicBezTo>
                      <a:pt x="63" y="78"/>
                      <a:pt x="67" y="76"/>
                      <a:pt x="72" y="75"/>
                    </a:cubicBezTo>
                    <a:close/>
                  </a:path>
                </a:pathLst>
              </a:custGeom>
              <a:solidFill>
                <a:srgbClr val="7926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5" name="Freeform 69"/>
              <p:cNvSpPr/>
              <p:nvPr/>
            </p:nvSpPr>
            <p:spPr bwMode="auto">
              <a:xfrm>
                <a:off x="4121" y="1600"/>
                <a:ext cx="168" cy="179"/>
              </a:xfrm>
              <a:custGeom>
                <a:avLst/>
                <a:gdLst>
                  <a:gd name="T0" fmla="*/ 63 w 63"/>
                  <a:gd name="T1" fmla="*/ 62 h 67"/>
                  <a:gd name="T2" fmla="*/ 4 w 63"/>
                  <a:gd name="T3" fmla="*/ 0 h 67"/>
                  <a:gd name="T4" fmla="*/ 0 w 63"/>
                  <a:gd name="T5" fmla="*/ 17 h 67"/>
                  <a:gd name="T6" fmla="*/ 45 w 63"/>
                  <a:gd name="T7" fmla="*/ 67 h 67"/>
                  <a:gd name="T8" fmla="*/ 63 w 63"/>
                  <a:gd name="T9" fmla="*/ 6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7">
                    <a:moveTo>
                      <a:pt x="63" y="62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5"/>
                      <a:pt x="1" y="11"/>
                      <a:pt x="0" y="17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50" y="65"/>
                      <a:pt x="56" y="64"/>
                      <a:pt x="63" y="62"/>
                    </a:cubicBezTo>
                    <a:close/>
                  </a:path>
                </a:pathLst>
              </a:custGeom>
              <a:solidFill>
                <a:srgbClr val="FF6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6" name="Freeform 70"/>
              <p:cNvSpPr/>
              <p:nvPr/>
            </p:nvSpPr>
            <p:spPr bwMode="auto">
              <a:xfrm>
                <a:off x="4097" y="1645"/>
                <a:ext cx="144" cy="161"/>
              </a:xfrm>
              <a:custGeom>
                <a:avLst/>
                <a:gdLst>
                  <a:gd name="T0" fmla="*/ 54 w 54"/>
                  <a:gd name="T1" fmla="*/ 50 h 60"/>
                  <a:gd name="T2" fmla="*/ 9 w 54"/>
                  <a:gd name="T3" fmla="*/ 0 h 60"/>
                  <a:gd name="T4" fmla="*/ 0 w 54"/>
                  <a:gd name="T5" fmla="*/ 60 h 60"/>
                  <a:gd name="T6" fmla="*/ 54 w 54"/>
                  <a:gd name="T7" fmla="*/ 5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60">
                    <a:moveTo>
                      <a:pt x="54" y="5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5" y="18"/>
                      <a:pt x="2" y="38"/>
                      <a:pt x="0" y="60"/>
                    </a:cubicBezTo>
                    <a:cubicBezTo>
                      <a:pt x="0" y="60"/>
                      <a:pt x="23" y="57"/>
                      <a:pt x="54" y="50"/>
                    </a:cubicBezTo>
                    <a:close/>
                  </a:path>
                </a:pathLst>
              </a:custGeom>
              <a:solidFill>
                <a:srgbClr val="7926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7" name="Freeform 71"/>
              <p:cNvSpPr/>
              <p:nvPr/>
            </p:nvSpPr>
            <p:spPr bwMode="auto">
              <a:xfrm>
                <a:off x="4187" y="1410"/>
                <a:ext cx="260" cy="315"/>
              </a:xfrm>
              <a:custGeom>
                <a:avLst/>
                <a:gdLst>
                  <a:gd name="T0" fmla="*/ 5 w 97"/>
                  <a:gd name="T1" fmla="*/ 0 h 118"/>
                  <a:gd name="T2" fmla="*/ 0 w 97"/>
                  <a:gd name="T3" fmla="*/ 10 h 118"/>
                  <a:gd name="T4" fmla="*/ 85 w 97"/>
                  <a:gd name="T5" fmla="*/ 118 h 118"/>
                  <a:gd name="T6" fmla="*/ 97 w 97"/>
                  <a:gd name="T7" fmla="*/ 113 h 118"/>
                  <a:gd name="T8" fmla="*/ 5 w 97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8">
                    <a:moveTo>
                      <a:pt x="5" y="0"/>
                    </a:moveTo>
                    <a:cubicBezTo>
                      <a:pt x="4" y="3"/>
                      <a:pt x="2" y="7"/>
                      <a:pt x="0" y="10"/>
                    </a:cubicBezTo>
                    <a:cubicBezTo>
                      <a:pt x="85" y="118"/>
                      <a:pt x="85" y="118"/>
                      <a:pt x="85" y="118"/>
                    </a:cubicBezTo>
                    <a:cubicBezTo>
                      <a:pt x="89" y="116"/>
                      <a:pt x="93" y="114"/>
                      <a:pt x="97" y="113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926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8" name="Freeform 72"/>
              <p:cNvSpPr/>
              <p:nvPr/>
            </p:nvSpPr>
            <p:spPr bwMode="auto">
              <a:xfrm>
                <a:off x="4217" y="1035"/>
                <a:ext cx="569" cy="666"/>
              </a:xfrm>
              <a:custGeom>
                <a:avLst/>
                <a:gdLst>
                  <a:gd name="T0" fmla="*/ 0 w 213"/>
                  <a:gd name="T1" fmla="*/ 129 h 249"/>
                  <a:gd name="T2" fmla="*/ 95 w 213"/>
                  <a:gd name="T3" fmla="*/ 249 h 249"/>
                  <a:gd name="T4" fmla="*/ 207 w 213"/>
                  <a:gd name="T5" fmla="*/ 130 h 249"/>
                  <a:gd name="T6" fmla="*/ 0 w 213"/>
                  <a:gd name="T7" fmla="*/ 12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249">
                    <a:moveTo>
                      <a:pt x="0" y="129"/>
                    </a:moveTo>
                    <a:cubicBezTo>
                      <a:pt x="95" y="249"/>
                      <a:pt x="95" y="249"/>
                      <a:pt x="95" y="249"/>
                    </a:cubicBezTo>
                    <a:cubicBezTo>
                      <a:pt x="151" y="225"/>
                      <a:pt x="204" y="187"/>
                      <a:pt x="207" y="130"/>
                    </a:cubicBezTo>
                    <a:cubicBezTo>
                      <a:pt x="213" y="35"/>
                      <a:pt x="75" y="0"/>
                      <a:pt x="0" y="129"/>
                    </a:cubicBezTo>
                    <a:close/>
                  </a:path>
                </a:pathLst>
              </a:custGeom>
              <a:solidFill>
                <a:srgbClr val="47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9" name="Freeform 73"/>
              <p:cNvSpPr/>
              <p:nvPr/>
            </p:nvSpPr>
            <p:spPr bwMode="auto">
              <a:xfrm>
                <a:off x="4254" y="1634"/>
                <a:ext cx="500" cy="455"/>
              </a:xfrm>
              <a:custGeom>
                <a:avLst/>
                <a:gdLst>
                  <a:gd name="T0" fmla="*/ 0 w 187"/>
                  <a:gd name="T1" fmla="*/ 133 h 170"/>
                  <a:gd name="T2" fmla="*/ 117 w 187"/>
                  <a:gd name="T3" fmla="*/ 170 h 170"/>
                  <a:gd name="T4" fmla="*/ 187 w 187"/>
                  <a:gd name="T5" fmla="*/ 0 h 170"/>
                  <a:gd name="T6" fmla="*/ 0 w 187"/>
                  <a:gd name="T7" fmla="*/ 13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" h="170">
                    <a:moveTo>
                      <a:pt x="0" y="133"/>
                    </a:moveTo>
                    <a:cubicBezTo>
                      <a:pt x="0" y="133"/>
                      <a:pt x="53" y="157"/>
                      <a:pt x="117" y="170"/>
                    </a:cubicBezTo>
                    <a:cubicBezTo>
                      <a:pt x="187" y="0"/>
                      <a:pt x="187" y="0"/>
                      <a:pt x="187" y="0"/>
                    </a:cubicBezTo>
                    <a:cubicBezTo>
                      <a:pt x="132" y="7"/>
                      <a:pt x="66" y="45"/>
                      <a:pt x="0" y="133"/>
                    </a:cubicBezTo>
                    <a:close/>
                  </a:path>
                </a:pathLst>
              </a:custGeom>
              <a:solidFill>
                <a:srgbClr val="CC4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0" name="Freeform 74"/>
              <p:cNvSpPr/>
              <p:nvPr/>
            </p:nvSpPr>
            <p:spPr bwMode="auto">
              <a:xfrm>
                <a:off x="4567" y="1600"/>
                <a:ext cx="604" cy="527"/>
              </a:xfrm>
              <a:custGeom>
                <a:avLst/>
                <a:gdLst>
                  <a:gd name="T0" fmla="*/ 70 w 226"/>
                  <a:gd name="T1" fmla="*/ 13 h 197"/>
                  <a:gd name="T2" fmla="*/ 0 w 226"/>
                  <a:gd name="T3" fmla="*/ 183 h 197"/>
                  <a:gd name="T4" fmla="*/ 180 w 226"/>
                  <a:gd name="T5" fmla="*/ 146 h 197"/>
                  <a:gd name="T6" fmla="*/ 70 w 226"/>
                  <a:gd name="T7" fmla="*/ 13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6" h="197">
                    <a:moveTo>
                      <a:pt x="70" y="13"/>
                    </a:moveTo>
                    <a:cubicBezTo>
                      <a:pt x="0" y="183"/>
                      <a:pt x="0" y="183"/>
                      <a:pt x="0" y="183"/>
                    </a:cubicBezTo>
                    <a:cubicBezTo>
                      <a:pt x="66" y="196"/>
                      <a:pt x="143" y="197"/>
                      <a:pt x="180" y="146"/>
                    </a:cubicBezTo>
                    <a:cubicBezTo>
                      <a:pt x="226" y="81"/>
                      <a:pt x="167" y="0"/>
                      <a:pt x="70" y="13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1" name="Freeform 75"/>
              <p:cNvSpPr/>
              <p:nvPr/>
            </p:nvSpPr>
            <p:spPr bwMode="auto">
              <a:xfrm>
                <a:off x="4869" y="2303"/>
                <a:ext cx="265" cy="367"/>
              </a:xfrm>
              <a:custGeom>
                <a:avLst/>
                <a:gdLst>
                  <a:gd name="T0" fmla="*/ 65 w 99"/>
                  <a:gd name="T1" fmla="*/ 0 h 137"/>
                  <a:gd name="T2" fmla="*/ 0 w 99"/>
                  <a:gd name="T3" fmla="*/ 137 h 137"/>
                  <a:gd name="T4" fmla="*/ 34 w 99"/>
                  <a:gd name="T5" fmla="*/ 130 h 137"/>
                  <a:gd name="T6" fmla="*/ 65 w 99"/>
                  <a:gd name="T7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37">
                    <a:moveTo>
                      <a:pt x="65" y="0"/>
                    </a:moveTo>
                    <a:cubicBezTo>
                      <a:pt x="0" y="137"/>
                      <a:pt x="0" y="137"/>
                      <a:pt x="0" y="137"/>
                    </a:cubicBezTo>
                    <a:cubicBezTo>
                      <a:pt x="12" y="136"/>
                      <a:pt x="23" y="134"/>
                      <a:pt x="34" y="130"/>
                    </a:cubicBezTo>
                    <a:cubicBezTo>
                      <a:pt x="88" y="107"/>
                      <a:pt x="99" y="47"/>
                      <a:pt x="65" y="0"/>
                    </a:cubicBezTo>
                    <a:close/>
                  </a:path>
                </a:pathLst>
              </a:custGeom>
              <a:solidFill>
                <a:srgbClr val="8353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2" name="Freeform 76"/>
              <p:cNvSpPr/>
              <p:nvPr/>
            </p:nvSpPr>
            <p:spPr bwMode="auto">
              <a:xfrm>
                <a:off x="4289" y="2159"/>
                <a:ext cx="235" cy="246"/>
              </a:xfrm>
              <a:custGeom>
                <a:avLst/>
                <a:gdLst>
                  <a:gd name="T0" fmla="*/ 0 w 88"/>
                  <a:gd name="T1" fmla="*/ 25 h 92"/>
                  <a:gd name="T2" fmla="*/ 53 w 88"/>
                  <a:gd name="T3" fmla="*/ 92 h 92"/>
                  <a:gd name="T4" fmla="*/ 88 w 88"/>
                  <a:gd name="T5" fmla="*/ 0 h 92"/>
                  <a:gd name="T6" fmla="*/ 0 w 88"/>
                  <a:gd name="T7" fmla="*/ 2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92">
                    <a:moveTo>
                      <a:pt x="0" y="25"/>
                    </a:moveTo>
                    <a:cubicBezTo>
                      <a:pt x="0" y="25"/>
                      <a:pt x="21" y="57"/>
                      <a:pt x="53" y="92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61" y="5"/>
                      <a:pt x="32" y="13"/>
                      <a:pt x="0" y="25"/>
                    </a:cubicBezTo>
                    <a:close/>
                  </a:path>
                </a:pathLst>
              </a:custGeom>
              <a:solidFill>
                <a:srgbClr val="FF44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3" name="Freeform 77"/>
              <p:cNvSpPr/>
              <p:nvPr/>
            </p:nvSpPr>
            <p:spPr bwMode="auto">
              <a:xfrm>
                <a:off x="4431" y="2148"/>
                <a:ext cx="235" cy="361"/>
              </a:xfrm>
              <a:custGeom>
                <a:avLst/>
                <a:gdLst>
                  <a:gd name="T0" fmla="*/ 35 w 88"/>
                  <a:gd name="T1" fmla="*/ 4 h 135"/>
                  <a:gd name="T2" fmla="*/ 0 w 88"/>
                  <a:gd name="T3" fmla="*/ 96 h 135"/>
                  <a:gd name="T4" fmla="*/ 40 w 88"/>
                  <a:gd name="T5" fmla="*/ 135 h 135"/>
                  <a:gd name="T6" fmla="*/ 88 w 88"/>
                  <a:gd name="T7" fmla="*/ 0 h 135"/>
                  <a:gd name="T8" fmla="*/ 35 w 88"/>
                  <a:gd name="T9" fmla="*/ 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135">
                    <a:moveTo>
                      <a:pt x="35" y="4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12" y="109"/>
                      <a:pt x="25" y="123"/>
                      <a:pt x="40" y="13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72" y="0"/>
                      <a:pt x="54" y="1"/>
                      <a:pt x="35" y="4"/>
                    </a:cubicBezTo>
                    <a:close/>
                  </a:path>
                </a:pathLst>
              </a:custGeom>
              <a:solidFill>
                <a:srgbClr val="8353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4" name="Freeform 78"/>
              <p:cNvSpPr/>
              <p:nvPr/>
            </p:nvSpPr>
            <p:spPr bwMode="auto">
              <a:xfrm>
                <a:off x="4538" y="2148"/>
                <a:ext cx="264" cy="441"/>
              </a:xfrm>
              <a:custGeom>
                <a:avLst/>
                <a:gdLst>
                  <a:gd name="T0" fmla="*/ 99 w 99"/>
                  <a:gd name="T1" fmla="*/ 5 h 165"/>
                  <a:gd name="T2" fmla="*/ 48 w 99"/>
                  <a:gd name="T3" fmla="*/ 0 h 165"/>
                  <a:gd name="T4" fmla="*/ 0 w 99"/>
                  <a:gd name="T5" fmla="*/ 135 h 165"/>
                  <a:gd name="T6" fmla="*/ 39 w 99"/>
                  <a:gd name="T7" fmla="*/ 165 h 165"/>
                  <a:gd name="T8" fmla="*/ 99 w 99"/>
                  <a:gd name="T9" fmla="*/ 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165">
                    <a:moveTo>
                      <a:pt x="99" y="5"/>
                    </a:moveTo>
                    <a:cubicBezTo>
                      <a:pt x="84" y="1"/>
                      <a:pt x="67" y="0"/>
                      <a:pt x="48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12" y="146"/>
                      <a:pt x="25" y="156"/>
                      <a:pt x="39" y="165"/>
                    </a:cubicBezTo>
                    <a:lnTo>
                      <a:pt x="99" y="5"/>
                    </a:lnTo>
                    <a:close/>
                  </a:path>
                </a:pathLst>
              </a:custGeom>
              <a:solidFill>
                <a:srgbClr val="0A7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5" name="Freeform 79"/>
              <p:cNvSpPr/>
              <p:nvPr/>
            </p:nvSpPr>
            <p:spPr bwMode="auto">
              <a:xfrm>
                <a:off x="4642" y="2161"/>
                <a:ext cx="291" cy="487"/>
              </a:xfrm>
              <a:custGeom>
                <a:avLst/>
                <a:gdLst>
                  <a:gd name="T0" fmla="*/ 60 w 109"/>
                  <a:gd name="T1" fmla="*/ 0 h 182"/>
                  <a:gd name="T2" fmla="*/ 0 w 109"/>
                  <a:gd name="T3" fmla="*/ 160 h 182"/>
                  <a:gd name="T4" fmla="*/ 42 w 109"/>
                  <a:gd name="T5" fmla="*/ 182 h 182"/>
                  <a:gd name="T6" fmla="*/ 109 w 109"/>
                  <a:gd name="T7" fmla="*/ 18 h 182"/>
                  <a:gd name="T8" fmla="*/ 60 w 109"/>
                  <a:gd name="T9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82">
                    <a:moveTo>
                      <a:pt x="60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13" y="169"/>
                      <a:pt x="27" y="177"/>
                      <a:pt x="42" y="182"/>
                    </a:cubicBezTo>
                    <a:cubicBezTo>
                      <a:pt x="109" y="18"/>
                      <a:pt x="109" y="18"/>
                      <a:pt x="109" y="18"/>
                    </a:cubicBezTo>
                    <a:cubicBezTo>
                      <a:pt x="95" y="10"/>
                      <a:pt x="79" y="4"/>
                      <a:pt x="60" y="0"/>
                    </a:cubicBezTo>
                    <a:close/>
                  </a:path>
                </a:pathLst>
              </a:custGeom>
              <a:solidFill>
                <a:srgbClr val="8353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6" name="Freeform 80"/>
              <p:cNvSpPr/>
              <p:nvPr/>
            </p:nvSpPr>
            <p:spPr bwMode="auto">
              <a:xfrm>
                <a:off x="4754" y="2210"/>
                <a:ext cx="289" cy="460"/>
              </a:xfrm>
              <a:custGeom>
                <a:avLst/>
                <a:gdLst>
                  <a:gd name="T0" fmla="*/ 67 w 108"/>
                  <a:gd name="T1" fmla="*/ 0 h 172"/>
                  <a:gd name="T2" fmla="*/ 0 w 108"/>
                  <a:gd name="T3" fmla="*/ 164 h 172"/>
                  <a:gd name="T4" fmla="*/ 43 w 108"/>
                  <a:gd name="T5" fmla="*/ 172 h 172"/>
                  <a:gd name="T6" fmla="*/ 108 w 108"/>
                  <a:gd name="T7" fmla="*/ 35 h 172"/>
                  <a:gd name="T8" fmla="*/ 67 w 108"/>
                  <a:gd name="T9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172">
                    <a:moveTo>
                      <a:pt x="67" y="0"/>
                    </a:moveTo>
                    <a:cubicBezTo>
                      <a:pt x="0" y="164"/>
                      <a:pt x="0" y="164"/>
                      <a:pt x="0" y="164"/>
                    </a:cubicBezTo>
                    <a:cubicBezTo>
                      <a:pt x="14" y="169"/>
                      <a:pt x="29" y="172"/>
                      <a:pt x="43" y="172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98" y="22"/>
                      <a:pt x="84" y="10"/>
                      <a:pt x="67" y="0"/>
                    </a:cubicBezTo>
                    <a:close/>
                  </a:path>
                </a:pathLst>
              </a:custGeom>
              <a:solidFill>
                <a:srgbClr val="FF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7" name="Freeform 81"/>
              <p:cNvSpPr/>
              <p:nvPr/>
            </p:nvSpPr>
            <p:spPr bwMode="auto">
              <a:xfrm>
                <a:off x="4190" y="2445"/>
                <a:ext cx="797" cy="773"/>
              </a:xfrm>
              <a:custGeom>
                <a:avLst/>
                <a:gdLst>
                  <a:gd name="T0" fmla="*/ 0 w 298"/>
                  <a:gd name="T1" fmla="*/ 0 h 289"/>
                  <a:gd name="T2" fmla="*/ 129 w 298"/>
                  <a:gd name="T3" fmla="*/ 268 h 289"/>
                  <a:gd name="T4" fmla="*/ 0 w 298"/>
                  <a:gd name="T5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8" h="289">
                    <a:moveTo>
                      <a:pt x="0" y="0"/>
                    </a:moveTo>
                    <a:cubicBezTo>
                      <a:pt x="0" y="0"/>
                      <a:pt x="7" y="247"/>
                      <a:pt x="129" y="268"/>
                    </a:cubicBezTo>
                    <a:cubicBezTo>
                      <a:pt x="252" y="289"/>
                      <a:pt x="298" y="60"/>
                      <a:pt x="0" y="0"/>
                    </a:cubicBezTo>
                    <a:close/>
                  </a:path>
                </a:pathLst>
              </a:custGeom>
              <a:solidFill>
                <a:srgbClr val="9F51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8" name="Freeform 82"/>
              <p:cNvSpPr/>
              <p:nvPr/>
            </p:nvSpPr>
            <p:spPr bwMode="auto">
              <a:xfrm>
                <a:off x="3856" y="2579"/>
                <a:ext cx="345" cy="313"/>
              </a:xfrm>
              <a:custGeom>
                <a:avLst/>
                <a:gdLst>
                  <a:gd name="T0" fmla="*/ 129 w 129"/>
                  <a:gd name="T1" fmla="*/ 96 h 117"/>
                  <a:gd name="T2" fmla="*/ 51 w 129"/>
                  <a:gd name="T3" fmla="*/ 0 h 117"/>
                  <a:gd name="T4" fmla="*/ 0 w 129"/>
                  <a:gd name="T5" fmla="*/ 117 h 117"/>
                  <a:gd name="T6" fmla="*/ 106 w 129"/>
                  <a:gd name="T7" fmla="*/ 104 h 117"/>
                  <a:gd name="T8" fmla="*/ 129 w 129"/>
                  <a:gd name="T9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17">
                    <a:moveTo>
                      <a:pt x="129" y="96"/>
                    </a:moveTo>
                    <a:cubicBezTo>
                      <a:pt x="112" y="66"/>
                      <a:pt x="86" y="34"/>
                      <a:pt x="51" y="0"/>
                    </a:cubicBezTo>
                    <a:cubicBezTo>
                      <a:pt x="51" y="0"/>
                      <a:pt x="20" y="53"/>
                      <a:pt x="0" y="117"/>
                    </a:cubicBezTo>
                    <a:cubicBezTo>
                      <a:pt x="35" y="113"/>
                      <a:pt x="70" y="112"/>
                      <a:pt x="106" y="104"/>
                    </a:cubicBezTo>
                    <a:cubicBezTo>
                      <a:pt x="114" y="103"/>
                      <a:pt x="122" y="100"/>
                      <a:pt x="129" y="96"/>
                    </a:cubicBezTo>
                    <a:close/>
                  </a:path>
                </a:pathLst>
              </a:custGeom>
              <a:solidFill>
                <a:srgbClr val="9F6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9" name="Freeform 83"/>
              <p:cNvSpPr/>
              <p:nvPr/>
            </p:nvSpPr>
            <p:spPr bwMode="auto">
              <a:xfrm>
                <a:off x="3803" y="2836"/>
                <a:ext cx="489" cy="404"/>
              </a:xfrm>
              <a:custGeom>
                <a:avLst/>
                <a:gdLst>
                  <a:gd name="T0" fmla="*/ 182 w 183"/>
                  <a:gd name="T1" fmla="*/ 117 h 151"/>
                  <a:gd name="T2" fmla="*/ 149 w 183"/>
                  <a:gd name="T3" fmla="*/ 0 h 151"/>
                  <a:gd name="T4" fmla="*/ 126 w 183"/>
                  <a:gd name="T5" fmla="*/ 8 h 151"/>
                  <a:gd name="T6" fmla="*/ 20 w 183"/>
                  <a:gd name="T7" fmla="*/ 21 h 151"/>
                  <a:gd name="T8" fmla="*/ 6 w 183"/>
                  <a:gd name="T9" fmla="*/ 139 h 151"/>
                  <a:gd name="T10" fmla="*/ 182 w 183"/>
                  <a:gd name="T1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3" h="151">
                    <a:moveTo>
                      <a:pt x="182" y="117"/>
                    </a:moveTo>
                    <a:cubicBezTo>
                      <a:pt x="183" y="83"/>
                      <a:pt x="174" y="44"/>
                      <a:pt x="149" y="0"/>
                    </a:cubicBezTo>
                    <a:cubicBezTo>
                      <a:pt x="142" y="4"/>
                      <a:pt x="134" y="7"/>
                      <a:pt x="126" y="8"/>
                    </a:cubicBezTo>
                    <a:cubicBezTo>
                      <a:pt x="90" y="16"/>
                      <a:pt x="55" y="17"/>
                      <a:pt x="20" y="21"/>
                    </a:cubicBezTo>
                    <a:cubicBezTo>
                      <a:pt x="8" y="59"/>
                      <a:pt x="0" y="102"/>
                      <a:pt x="6" y="139"/>
                    </a:cubicBezTo>
                    <a:cubicBezTo>
                      <a:pt x="66" y="151"/>
                      <a:pt x="127" y="142"/>
                      <a:pt x="182" y="117"/>
                    </a:cubicBezTo>
                    <a:close/>
                  </a:path>
                </a:pathLst>
              </a:custGeom>
              <a:solidFill>
                <a:srgbClr val="8353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0" name="Freeform 84"/>
              <p:cNvSpPr/>
              <p:nvPr/>
            </p:nvSpPr>
            <p:spPr bwMode="auto">
              <a:xfrm>
                <a:off x="3819" y="3149"/>
                <a:ext cx="470" cy="358"/>
              </a:xfrm>
              <a:custGeom>
                <a:avLst/>
                <a:gdLst>
                  <a:gd name="T0" fmla="*/ 0 w 176"/>
                  <a:gd name="T1" fmla="*/ 22 h 134"/>
                  <a:gd name="T2" fmla="*/ 32 w 176"/>
                  <a:gd name="T3" fmla="*/ 83 h 134"/>
                  <a:gd name="T4" fmla="*/ 176 w 176"/>
                  <a:gd name="T5" fmla="*/ 0 h 134"/>
                  <a:gd name="T6" fmla="*/ 0 w 176"/>
                  <a:gd name="T7" fmla="*/ 22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6" h="134">
                    <a:moveTo>
                      <a:pt x="0" y="22"/>
                    </a:moveTo>
                    <a:cubicBezTo>
                      <a:pt x="4" y="45"/>
                      <a:pt x="14" y="67"/>
                      <a:pt x="32" y="83"/>
                    </a:cubicBezTo>
                    <a:cubicBezTo>
                      <a:pt x="88" y="134"/>
                      <a:pt x="171" y="90"/>
                      <a:pt x="176" y="0"/>
                    </a:cubicBezTo>
                    <a:cubicBezTo>
                      <a:pt x="121" y="25"/>
                      <a:pt x="60" y="34"/>
                      <a:pt x="0" y="22"/>
                    </a:cubicBezTo>
                    <a:close/>
                  </a:path>
                </a:pathLst>
              </a:custGeom>
              <a:solidFill>
                <a:srgbClr val="FFD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1" name="Freeform 85"/>
              <p:cNvSpPr/>
              <p:nvPr/>
            </p:nvSpPr>
            <p:spPr bwMode="auto">
              <a:xfrm>
                <a:off x="3412" y="2587"/>
                <a:ext cx="385" cy="321"/>
              </a:xfrm>
              <a:custGeom>
                <a:avLst/>
                <a:gdLst>
                  <a:gd name="T0" fmla="*/ 128 w 144"/>
                  <a:gd name="T1" fmla="*/ 0 h 120"/>
                  <a:gd name="T2" fmla="*/ 0 w 144"/>
                  <a:gd name="T3" fmla="*/ 92 h 120"/>
                  <a:gd name="T4" fmla="*/ 143 w 144"/>
                  <a:gd name="T5" fmla="*/ 120 h 120"/>
                  <a:gd name="T6" fmla="*/ 128 w 144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120">
                    <a:moveTo>
                      <a:pt x="128" y="0"/>
                    </a:moveTo>
                    <a:cubicBezTo>
                      <a:pt x="128" y="0"/>
                      <a:pt x="55" y="38"/>
                      <a:pt x="0" y="92"/>
                    </a:cubicBezTo>
                    <a:cubicBezTo>
                      <a:pt x="143" y="120"/>
                      <a:pt x="143" y="120"/>
                      <a:pt x="143" y="120"/>
                    </a:cubicBezTo>
                    <a:cubicBezTo>
                      <a:pt x="144" y="86"/>
                      <a:pt x="139" y="46"/>
                      <a:pt x="128" y="0"/>
                    </a:cubicBezTo>
                    <a:close/>
                  </a:path>
                </a:pathLst>
              </a:custGeom>
              <a:solidFill>
                <a:srgbClr val="B3C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2" name="Freeform 86"/>
              <p:cNvSpPr/>
              <p:nvPr/>
            </p:nvSpPr>
            <p:spPr bwMode="auto">
              <a:xfrm>
                <a:off x="3247" y="2854"/>
                <a:ext cx="395" cy="460"/>
              </a:xfrm>
              <a:custGeom>
                <a:avLst/>
                <a:gdLst>
                  <a:gd name="T0" fmla="*/ 148 w 148"/>
                  <a:gd name="T1" fmla="*/ 164 h 172"/>
                  <a:gd name="T2" fmla="*/ 54 w 148"/>
                  <a:gd name="T3" fmla="*/ 0 h 172"/>
                  <a:gd name="T4" fmla="*/ 0 w 148"/>
                  <a:gd name="T5" fmla="*/ 107 h 172"/>
                  <a:gd name="T6" fmla="*/ 138 w 148"/>
                  <a:gd name="T7" fmla="*/ 172 h 172"/>
                  <a:gd name="T8" fmla="*/ 148 w 148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172">
                    <a:moveTo>
                      <a:pt x="148" y="164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24" y="32"/>
                      <a:pt x="0" y="69"/>
                      <a:pt x="0" y="107"/>
                    </a:cubicBezTo>
                    <a:cubicBezTo>
                      <a:pt x="138" y="172"/>
                      <a:pt x="138" y="172"/>
                      <a:pt x="138" y="172"/>
                    </a:cubicBezTo>
                    <a:cubicBezTo>
                      <a:pt x="141" y="169"/>
                      <a:pt x="145" y="167"/>
                      <a:pt x="148" y="164"/>
                    </a:cubicBezTo>
                    <a:close/>
                  </a:path>
                </a:pathLst>
              </a:custGeom>
              <a:solidFill>
                <a:srgbClr val="EB6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3" name="Freeform 87"/>
              <p:cNvSpPr/>
              <p:nvPr/>
            </p:nvSpPr>
            <p:spPr bwMode="auto">
              <a:xfrm>
                <a:off x="3247" y="3141"/>
                <a:ext cx="368" cy="270"/>
              </a:xfrm>
              <a:custGeom>
                <a:avLst/>
                <a:gdLst>
                  <a:gd name="T0" fmla="*/ 0 w 138"/>
                  <a:gd name="T1" fmla="*/ 0 h 101"/>
                  <a:gd name="T2" fmla="*/ 4 w 138"/>
                  <a:gd name="T3" fmla="*/ 26 h 101"/>
                  <a:gd name="T4" fmla="*/ 138 w 138"/>
                  <a:gd name="T5" fmla="*/ 65 h 101"/>
                  <a:gd name="T6" fmla="*/ 0 w 138"/>
                  <a:gd name="T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8" h="101">
                    <a:moveTo>
                      <a:pt x="0" y="0"/>
                    </a:moveTo>
                    <a:cubicBezTo>
                      <a:pt x="0" y="9"/>
                      <a:pt x="2" y="17"/>
                      <a:pt x="4" y="26"/>
                    </a:cubicBezTo>
                    <a:cubicBezTo>
                      <a:pt x="21" y="85"/>
                      <a:pt x="86" y="101"/>
                      <a:pt x="138" y="6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4" name="Freeform 88"/>
              <p:cNvSpPr/>
              <p:nvPr/>
            </p:nvSpPr>
            <p:spPr bwMode="auto">
              <a:xfrm>
                <a:off x="3391" y="2833"/>
                <a:ext cx="404" cy="460"/>
              </a:xfrm>
              <a:custGeom>
                <a:avLst/>
                <a:gdLst>
                  <a:gd name="T0" fmla="*/ 151 w 151"/>
                  <a:gd name="T1" fmla="*/ 28 h 172"/>
                  <a:gd name="T2" fmla="*/ 8 w 151"/>
                  <a:gd name="T3" fmla="*/ 0 h 172"/>
                  <a:gd name="T4" fmla="*/ 0 w 151"/>
                  <a:gd name="T5" fmla="*/ 8 h 172"/>
                  <a:gd name="T6" fmla="*/ 94 w 151"/>
                  <a:gd name="T7" fmla="*/ 172 h 172"/>
                  <a:gd name="T8" fmla="*/ 151 w 151"/>
                  <a:gd name="T9" fmla="*/ 28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72">
                    <a:moveTo>
                      <a:pt x="151" y="28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3" y="5"/>
                      <a:pt x="0" y="8"/>
                    </a:cubicBezTo>
                    <a:cubicBezTo>
                      <a:pt x="94" y="172"/>
                      <a:pt x="94" y="172"/>
                      <a:pt x="94" y="172"/>
                    </a:cubicBezTo>
                    <a:cubicBezTo>
                      <a:pt x="125" y="145"/>
                      <a:pt x="149" y="98"/>
                      <a:pt x="151" y="28"/>
                    </a:cubicBezTo>
                    <a:close/>
                  </a:path>
                </a:pathLst>
              </a:custGeom>
              <a:solidFill>
                <a:srgbClr val="83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5" name="Freeform 89"/>
              <p:cNvSpPr/>
              <p:nvPr/>
            </p:nvSpPr>
            <p:spPr bwMode="auto">
              <a:xfrm>
                <a:off x="2787" y="2688"/>
                <a:ext cx="83" cy="99"/>
              </a:xfrm>
              <a:custGeom>
                <a:avLst/>
                <a:gdLst>
                  <a:gd name="T0" fmla="*/ 10 w 31"/>
                  <a:gd name="T1" fmla="*/ 0 h 37"/>
                  <a:gd name="T2" fmla="*/ 3 w 31"/>
                  <a:gd name="T3" fmla="*/ 15 h 37"/>
                  <a:gd name="T4" fmla="*/ 0 w 31"/>
                  <a:gd name="T5" fmla="*/ 37 h 37"/>
                  <a:gd name="T6" fmla="*/ 31 w 31"/>
                  <a:gd name="T7" fmla="*/ 26 h 37"/>
                  <a:gd name="T8" fmla="*/ 10 w 31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7">
                    <a:moveTo>
                      <a:pt x="10" y="0"/>
                    </a:moveTo>
                    <a:cubicBezTo>
                      <a:pt x="7" y="5"/>
                      <a:pt x="5" y="10"/>
                      <a:pt x="3" y="15"/>
                    </a:cubicBezTo>
                    <a:cubicBezTo>
                      <a:pt x="1" y="23"/>
                      <a:pt x="0" y="30"/>
                      <a:pt x="0" y="37"/>
                    </a:cubicBezTo>
                    <a:cubicBezTo>
                      <a:pt x="31" y="26"/>
                      <a:pt x="31" y="26"/>
                      <a:pt x="31" y="26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6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6" name="Freeform 90"/>
              <p:cNvSpPr/>
              <p:nvPr/>
            </p:nvSpPr>
            <p:spPr bwMode="auto">
              <a:xfrm>
                <a:off x="2784" y="2758"/>
                <a:ext cx="112" cy="110"/>
              </a:xfrm>
              <a:custGeom>
                <a:avLst/>
                <a:gdLst>
                  <a:gd name="T0" fmla="*/ 32 w 42"/>
                  <a:gd name="T1" fmla="*/ 0 h 41"/>
                  <a:gd name="T2" fmla="*/ 1 w 42"/>
                  <a:gd name="T3" fmla="*/ 11 h 41"/>
                  <a:gd name="T4" fmla="*/ 6 w 42"/>
                  <a:gd name="T5" fmla="*/ 41 h 41"/>
                  <a:gd name="T6" fmla="*/ 42 w 42"/>
                  <a:gd name="T7" fmla="*/ 11 h 41"/>
                  <a:gd name="T8" fmla="*/ 32 w 42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1">
                    <a:moveTo>
                      <a:pt x="32" y="0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0" y="21"/>
                      <a:pt x="2" y="31"/>
                      <a:pt x="6" y="41"/>
                    </a:cubicBezTo>
                    <a:cubicBezTo>
                      <a:pt x="42" y="11"/>
                      <a:pt x="42" y="11"/>
                      <a:pt x="42" y="11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5D9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7" name="Freeform 91"/>
              <p:cNvSpPr/>
              <p:nvPr/>
            </p:nvSpPr>
            <p:spPr bwMode="auto">
              <a:xfrm>
                <a:off x="2800" y="2787"/>
                <a:ext cx="139" cy="148"/>
              </a:xfrm>
              <a:custGeom>
                <a:avLst/>
                <a:gdLst>
                  <a:gd name="T0" fmla="*/ 36 w 52"/>
                  <a:gd name="T1" fmla="*/ 0 h 55"/>
                  <a:gd name="T2" fmla="*/ 0 w 52"/>
                  <a:gd name="T3" fmla="*/ 30 h 55"/>
                  <a:gd name="T4" fmla="*/ 15 w 52"/>
                  <a:gd name="T5" fmla="*/ 55 h 55"/>
                  <a:gd name="T6" fmla="*/ 52 w 52"/>
                  <a:gd name="T7" fmla="*/ 20 h 55"/>
                  <a:gd name="T8" fmla="*/ 36 w 52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5">
                    <a:moveTo>
                      <a:pt x="36" y="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3" y="39"/>
                      <a:pt x="9" y="47"/>
                      <a:pt x="15" y="55"/>
                    </a:cubicBezTo>
                    <a:cubicBezTo>
                      <a:pt x="52" y="20"/>
                      <a:pt x="52" y="20"/>
                      <a:pt x="52" y="2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C5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8" name="Freeform 92"/>
              <p:cNvSpPr/>
              <p:nvPr/>
            </p:nvSpPr>
            <p:spPr bwMode="auto">
              <a:xfrm>
                <a:off x="2902" y="2935"/>
                <a:ext cx="171" cy="80"/>
              </a:xfrm>
              <a:custGeom>
                <a:avLst/>
                <a:gdLst>
                  <a:gd name="T0" fmla="*/ 0 w 64"/>
                  <a:gd name="T1" fmla="*/ 17 h 30"/>
                  <a:gd name="T2" fmla="*/ 64 w 64"/>
                  <a:gd name="T3" fmla="*/ 27 h 30"/>
                  <a:gd name="T4" fmla="*/ 42 w 64"/>
                  <a:gd name="T5" fmla="*/ 0 h 30"/>
                  <a:gd name="T6" fmla="*/ 0 w 64"/>
                  <a:gd name="T7" fmla="*/ 1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30">
                    <a:moveTo>
                      <a:pt x="0" y="17"/>
                    </a:moveTo>
                    <a:cubicBezTo>
                      <a:pt x="18" y="26"/>
                      <a:pt x="40" y="30"/>
                      <a:pt x="64" y="27"/>
                    </a:cubicBezTo>
                    <a:cubicBezTo>
                      <a:pt x="42" y="0"/>
                      <a:pt x="42" y="0"/>
                      <a:pt x="42" y="0"/>
                    </a:cubicBez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B6C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9" name="Freeform 93"/>
              <p:cNvSpPr/>
              <p:nvPr/>
            </p:nvSpPr>
            <p:spPr bwMode="auto">
              <a:xfrm>
                <a:off x="2840" y="2841"/>
                <a:ext cx="174" cy="139"/>
              </a:xfrm>
              <a:custGeom>
                <a:avLst/>
                <a:gdLst>
                  <a:gd name="T0" fmla="*/ 37 w 65"/>
                  <a:gd name="T1" fmla="*/ 0 h 52"/>
                  <a:gd name="T2" fmla="*/ 0 w 65"/>
                  <a:gd name="T3" fmla="*/ 35 h 52"/>
                  <a:gd name="T4" fmla="*/ 23 w 65"/>
                  <a:gd name="T5" fmla="*/ 52 h 52"/>
                  <a:gd name="T6" fmla="*/ 65 w 65"/>
                  <a:gd name="T7" fmla="*/ 35 h 52"/>
                  <a:gd name="T8" fmla="*/ 37 w 65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52">
                    <a:moveTo>
                      <a:pt x="37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7" y="41"/>
                      <a:pt x="14" y="47"/>
                      <a:pt x="23" y="52"/>
                    </a:cubicBezTo>
                    <a:cubicBezTo>
                      <a:pt x="65" y="35"/>
                      <a:pt x="65" y="35"/>
                      <a:pt x="65" y="35"/>
                    </a:cubicBez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6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0" name="Freeform 94"/>
              <p:cNvSpPr/>
              <p:nvPr/>
            </p:nvSpPr>
            <p:spPr bwMode="auto">
              <a:xfrm>
                <a:off x="2870" y="2528"/>
                <a:ext cx="433" cy="452"/>
              </a:xfrm>
              <a:custGeom>
                <a:avLst/>
                <a:gdLst>
                  <a:gd name="T0" fmla="*/ 0 w 162"/>
                  <a:gd name="T1" fmla="*/ 31 h 169"/>
                  <a:gd name="T2" fmla="*/ 110 w 162"/>
                  <a:gd name="T3" fmla="*/ 169 h 169"/>
                  <a:gd name="T4" fmla="*/ 162 w 162"/>
                  <a:gd name="T5" fmla="*/ 135 h 169"/>
                  <a:gd name="T6" fmla="*/ 53 w 162"/>
                  <a:gd name="T7" fmla="*/ 0 h 169"/>
                  <a:gd name="T8" fmla="*/ 0 w 162"/>
                  <a:gd name="T9" fmla="*/ 31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169">
                    <a:moveTo>
                      <a:pt x="0" y="31"/>
                    </a:moveTo>
                    <a:cubicBezTo>
                      <a:pt x="110" y="169"/>
                      <a:pt x="110" y="169"/>
                      <a:pt x="110" y="169"/>
                    </a:cubicBezTo>
                    <a:cubicBezTo>
                      <a:pt x="127" y="162"/>
                      <a:pt x="144" y="151"/>
                      <a:pt x="162" y="135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3" y="8"/>
                      <a:pt x="14" y="18"/>
                      <a:pt x="0" y="31"/>
                    </a:cubicBezTo>
                    <a:close/>
                  </a:path>
                </a:pathLst>
              </a:custGeom>
              <a:solidFill>
                <a:srgbClr val="8853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1" name="Freeform 95"/>
              <p:cNvSpPr/>
              <p:nvPr/>
            </p:nvSpPr>
            <p:spPr bwMode="auto">
              <a:xfrm>
                <a:off x="3011" y="2496"/>
                <a:ext cx="353" cy="393"/>
              </a:xfrm>
              <a:custGeom>
                <a:avLst/>
                <a:gdLst>
                  <a:gd name="T0" fmla="*/ 0 w 132"/>
                  <a:gd name="T1" fmla="*/ 12 h 147"/>
                  <a:gd name="T2" fmla="*/ 109 w 132"/>
                  <a:gd name="T3" fmla="*/ 147 h 147"/>
                  <a:gd name="T4" fmla="*/ 132 w 132"/>
                  <a:gd name="T5" fmla="*/ 123 h 147"/>
                  <a:gd name="T6" fmla="*/ 38 w 132"/>
                  <a:gd name="T7" fmla="*/ 0 h 147"/>
                  <a:gd name="T8" fmla="*/ 0 w 132"/>
                  <a:gd name="T9" fmla="*/ 12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147">
                    <a:moveTo>
                      <a:pt x="0" y="12"/>
                    </a:moveTo>
                    <a:cubicBezTo>
                      <a:pt x="109" y="147"/>
                      <a:pt x="109" y="147"/>
                      <a:pt x="109" y="147"/>
                    </a:cubicBezTo>
                    <a:cubicBezTo>
                      <a:pt x="116" y="140"/>
                      <a:pt x="124" y="132"/>
                      <a:pt x="132" y="123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25" y="3"/>
                      <a:pt x="12" y="7"/>
                      <a:pt x="0" y="12"/>
                    </a:cubicBezTo>
                    <a:close/>
                  </a:path>
                </a:pathLst>
              </a:custGeom>
              <a:solidFill>
                <a:srgbClr val="9D81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2" name="Freeform 96"/>
              <p:cNvSpPr/>
              <p:nvPr/>
            </p:nvSpPr>
            <p:spPr bwMode="auto">
              <a:xfrm>
                <a:off x="3113" y="2448"/>
                <a:ext cx="433" cy="377"/>
              </a:xfrm>
              <a:custGeom>
                <a:avLst/>
                <a:gdLst>
                  <a:gd name="T0" fmla="*/ 0 w 162"/>
                  <a:gd name="T1" fmla="*/ 18 h 141"/>
                  <a:gd name="T2" fmla="*/ 94 w 162"/>
                  <a:gd name="T3" fmla="*/ 141 h 141"/>
                  <a:gd name="T4" fmla="*/ 162 w 162"/>
                  <a:gd name="T5" fmla="*/ 7 h 141"/>
                  <a:gd name="T6" fmla="*/ 0 w 162"/>
                  <a:gd name="T7" fmla="*/ 1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41">
                    <a:moveTo>
                      <a:pt x="0" y="18"/>
                    </a:moveTo>
                    <a:cubicBezTo>
                      <a:pt x="94" y="141"/>
                      <a:pt x="94" y="141"/>
                      <a:pt x="94" y="141"/>
                    </a:cubicBezTo>
                    <a:cubicBezTo>
                      <a:pt x="120" y="109"/>
                      <a:pt x="144" y="65"/>
                      <a:pt x="162" y="7"/>
                    </a:cubicBezTo>
                    <a:cubicBezTo>
                      <a:pt x="162" y="7"/>
                      <a:pt x="77" y="0"/>
                      <a:pt x="0" y="18"/>
                    </a:cubicBezTo>
                    <a:close/>
                  </a:path>
                </a:pathLst>
              </a:custGeom>
              <a:solidFill>
                <a:srgbClr val="B6D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3" name="Freeform 97"/>
              <p:cNvSpPr/>
              <p:nvPr/>
            </p:nvSpPr>
            <p:spPr bwMode="auto">
              <a:xfrm>
                <a:off x="2814" y="2611"/>
                <a:ext cx="350" cy="396"/>
              </a:xfrm>
              <a:custGeom>
                <a:avLst/>
                <a:gdLst>
                  <a:gd name="T0" fmla="*/ 0 w 131"/>
                  <a:gd name="T1" fmla="*/ 29 h 148"/>
                  <a:gd name="T2" fmla="*/ 97 w 131"/>
                  <a:gd name="T3" fmla="*/ 148 h 148"/>
                  <a:gd name="T4" fmla="*/ 131 w 131"/>
                  <a:gd name="T5" fmla="*/ 138 h 148"/>
                  <a:gd name="T6" fmla="*/ 21 w 131"/>
                  <a:gd name="T7" fmla="*/ 0 h 148"/>
                  <a:gd name="T8" fmla="*/ 0 w 131"/>
                  <a:gd name="T9" fmla="*/ 2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48">
                    <a:moveTo>
                      <a:pt x="0" y="29"/>
                    </a:moveTo>
                    <a:cubicBezTo>
                      <a:pt x="97" y="148"/>
                      <a:pt x="97" y="148"/>
                      <a:pt x="97" y="148"/>
                    </a:cubicBezTo>
                    <a:cubicBezTo>
                      <a:pt x="108" y="146"/>
                      <a:pt x="119" y="143"/>
                      <a:pt x="131" y="138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2" y="9"/>
                      <a:pt x="5" y="18"/>
                      <a:pt x="0" y="29"/>
                    </a:cubicBezTo>
                    <a:close/>
                  </a:path>
                </a:pathLst>
              </a:custGeom>
              <a:solidFill>
                <a:srgbClr val="C2B3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4" name="Freeform 98"/>
              <p:cNvSpPr/>
              <p:nvPr/>
            </p:nvSpPr>
            <p:spPr bwMode="auto">
              <a:xfrm>
                <a:off x="2493" y="2022"/>
                <a:ext cx="427" cy="468"/>
              </a:xfrm>
              <a:custGeom>
                <a:avLst/>
                <a:gdLst>
                  <a:gd name="T0" fmla="*/ 63 w 160"/>
                  <a:gd name="T1" fmla="*/ 18 h 175"/>
                  <a:gd name="T2" fmla="*/ 160 w 160"/>
                  <a:gd name="T3" fmla="*/ 172 h 175"/>
                  <a:gd name="T4" fmla="*/ 91 w 160"/>
                  <a:gd name="T5" fmla="*/ 0 h 175"/>
                  <a:gd name="T6" fmla="*/ 63 w 160"/>
                  <a:gd name="T7" fmla="*/ 1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0" h="175">
                    <a:moveTo>
                      <a:pt x="63" y="18"/>
                    </a:moveTo>
                    <a:cubicBezTo>
                      <a:pt x="0" y="74"/>
                      <a:pt x="49" y="175"/>
                      <a:pt x="160" y="172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81" y="4"/>
                      <a:pt x="71" y="10"/>
                      <a:pt x="63" y="18"/>
                    </a:cubicBezTo>
                    <a:close/>
                  </a:path>
                </a:pathLst>
              </a:custGeom>
              <a:solidFill>
                <a:srgbClr val="995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5" name="Freeform 99"/>
              <p:cNvSpPr/>
              <p:nvPr/>
            </p:nvSpPr>
            <p:spPr bwMode="auto">
              <a:xfrm>
                <a:off x="2822" y="2228"/>
                <a:ext cx="82" cy="62"/>
              </a:xfrm>
              <a:custGeom>
                <a:avLst/>
                <a:gdLst>
                  <a:gd name="T0" fmla="*/ 0 w 82"/>
                  <a:gd name="T1" fmla="*/ 8 h 62"/>
                  <a:gd name="T2" fmla="*/ 21 w 82"/>
                  <a:gd name="T3" fmla="*/ 62 h 62"/>
                  <a:gd name="T4" fmla="*/ 82 w 82"/>
                  <a:gd name="T5" fmla="*/ 56 h 62"/>
                  <a:gd name="T6" fmla="*/ 58 w 82"/>
                  <a:gd name="T7" fmla="*/ 0 h 62"/>
                  <a:gd name="T8" fmla="*/ 0 w 82"/>
                  <a:gd name="T9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62">
                    <a:moveTo>
                      <a:pt x="0" y="8"/>
                    </a:moveTo>
                    <a:lnTo>
                      <a:pt x="21" y="62"/>
                    </a:lnTo>
                    <a:lnTo>
                      <a:pt x="82" y="56"/>
                    </a:lnTo>
                    <a:lnTo>
                      <a:pt x="5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6D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6" name="Freeform 100"/>
              <p:cNvSpPr/>
              <p:nvPr/>
            </p:nvSpPr>
            <p:spPr bwMode="auto">
              <a:xfrm>
                <a:off x="2736" y="2009"/>
                <a:ext cx="72" cy="51"/>
              </a:xfrm>
              <a:custGeom>
                <a:avLst/>
                <a:gdLst>
                  <a:gd name="T0" fmla="*/ 20 w 27"/>
                  <a:gd name="T1" fmla="*/ 0 h 19"/>
                  <a:gd name="T2" fmla="*/ 0 w 27"/>
                  <a:gd name="T3" fmla="*/ 5 h 19"/>
                  <a:gd name="T4" fmla="*/ 5 w 27"/>
                  <a:gd name="T5" fmla="*/ 19 h 19"/>
                  <a:gd name="T6" fmla="*/ 27 w 27"/>
                  <a:gd name="T7" fmla="*/ 16 h 19"/>
                  <a:gd name="T8" fmla="*/ 20 w 27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0" y="0"/>
                    </a:moveTo>
                    <a:cubicBezTo>
                      <a:pt x="13" y="1"/>
                      <a:pt x="6" y="3"/>
                      <a:pt x="0" y="5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27" y="16"/>
                      <a:pt x="27" y="16"/>
                      <a:pt x="27" y="16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7" name="Freeform 101"/>
              <p:cNvSpPr/>
              <p:nvPr/>
            </p:nvSpPr>
            <p:spPr bwMode="auto">
              <a:xfrm>
                <a:off x="2749" y="2052"/>
                <a:ext cx="78" cy="51"/>
              </a:xfrm>
              <a:custGeom>
                <a:avLst/>
                <a:gdLst>
                  <a:gd name="T0" fmla="*/ 0 w 78"/>
                  <a:gd name="T1" fmla="*/ 8 h 51"/>
                  <a:gd name="T2" fmla="*/ 19 w 78"/>
                  <a:gd name="T3" fmla="*/ 51 h 51"/>
                  <a:gd name="T4" fmla="*/ 78 w 78"/>
                  <a:gd name="T5" fmla="*/ 43 h 51"/>
                  <a:gd name="T6" fmla="*/ 59 w 78"/>
                  <a:gd name="T7" fmla="*/ 0 h 51"/>
                  <a:gd name="T8" fmla="*/ 0 w 78"/>
                  <a:gd name="T9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51">
                    <a:moveTo>
                      <a:pt x="0" y="8"/>
                    </a:moveTo>
                    <a:lnTo>
                      <a:pt x="19" y="51"/>
                    </a:lnTo>
                    <a:lnTo>
                      <a:pt x="78" y="43"/>
                    </a:lnTo>
                    <a:lnTo>
                      <a:pt x="59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6D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8" name="Freeform 102"/>
              <p:cNvSpPr/>
              <p:nvPr/>
            </p:nvSpPr>
            <p:spPr bwMode="auto">
              <a:xfrm>
                <a:off x="2768" y="2095"/>
                <a:ext cx="78" cy="53"/>
              </a:xfrm>
              <a:custGeom>
                <a:avLst/>
                <a:gdLst>
                  <a:gd name="T0" fmla="*/ 0 w 78"/>
                  <a:gd name="T1" fmla="*/ 8 h 53"/>
                  <a:gd name="T2" fmla="*/ 19 w 78"/>
                  <a:gd name="T3" fmla="*/ 53 h 53"/>
                  <a:gd name="T4" fmla="*/ 78 w 78"/>
                  <a:gd name="T5" fmla="*/ 45 h 53"/>
                  <a:gd name="T6" fmla="*/ 59 w 78"/>
                  <a:gd name="T7" fmla="*/ 0 h 53"/>
                  <a:gd name="T8" fmla="*/ 0 w 78"/>
                  <a:gd name="T9" fmla="*/ 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53">
                    <a:moveTo>
                      <a:pt x="0" y="8"/>
                    </a:moveTo>
                    <a:lnTo>
                      <a:pt x="19" y="53"/>
                    </a:lnTo>
                    <a:lnTo>
                      <a:pt x="78" y="45"/>
                    </a:lnTo>
                    <a:lnTo>
                      <a:pt x="59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9" name="Freeform 103"/>
              <p:cNvSpPr/>
              <p:nvPr/>
            </p:nvSpPr>
            <p:spPr bwMode="auto">
              <a:xfrm>
                <a:off x="2787" y="2140"/>
                <a:ext cx="75" cy="48"/>
              </a:xfrm>
              <a:custGeom>
                <a:avLst/>
                <a:gdLst>
                  <a:gd name="T0" fmla="*/ 0 w 75"/>
                  <a:gd name="T1" fmla="*/ 8 h 48"/>
                  <a:gd name="T2" fmla="*/ 16 w 75"/>
                  <a:gd name="T3" fmla="*/ 48 h 48"/>
                  <a:gd name="T4" fmla="*/ 75 w 75"/>
                  <a:gd name="T5" fmla="*/ 43 h 48"/>
                  <a:gd name="T6" fmla="*/ 59 w 75"/>
                  <a:gd name="T7" fmla="*/ 0 h 48"/>
                  <a:gd name="T8" fmla="*/ 0 w 75"/>
                  <a:gd name="T9" fmla="*/ 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48">
                    <a:moveTo>
                      <a:pt x="0" y="8"/>
                    </a:moveTo>
                    <a:lnTo>
                      <a:pt x="16" y="48"/>
                    </a:lnTo>
                    <a:lnTo>
                      <a:pt x="75" y="43"/>
                    </a:lnTo>
                    <a:lnTo>
                      <a:pt x="59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6D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0" name="Freeform 104"/>
              <p:cNvSpPr/>
              <p:nvPr/>
            </p:nvSpPr>
            <p:spPr bwMode="auto">
              <a:xfrm>
                <a:off x="2803" y="2183"/>
                <a:ext cx="77" cy="53"/>
              </a:xfrm>
              <a:custGeom>
                <a:avLst/>
                <a:gdLst>
                  <a:gd name="T0" fmla="*/ 0 w 77"/>
                  <a:gd name="T1" fmla="*/ 5 h 53"/>
                  <a:gd name="T2" fmla="*/ 19 w 77"/>
                  <a:gd name="T3" fmla="*/ 53 h 53"/>
                  <a:gd name="T4" fmla="*/ 77 w 77"/>
                  <a:gd name="T5" fmla="*/ 45 h 53"/>
                  <a:gd name="T6" fmla="*/ 59 w 77"/>
                  <a:gd name="T7" fmla="*/ 0 h 53"/>
                  <a:gd name="T8" fmla="*/ 0 w 77"/>
                  <a:gd name="T9" fmla="*/ 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53">
                    <a:moveTo>
                      <a:pt x="0" y="5"/>
                    </a:moveTo>
                    <a:lnTo>
                      <a:pt x="19" y="53"/>
                    </a:lnTo>
                    <a:lnTo>
                      <a:pt x="77" y="45"/>
                    </a:lnTo>
                    <a:lnTo>
                      <a:pt x="59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1" name="Freeform 105"/>
              <p:cNvSpPr/>
              <p:nvPr/>
            </p:nvSpPr>
            <p:spPr bwMode="auto">
              <a:xfrm>
                <a:off x="2843" y="2284"/>
                <a:ext cx="85" cy="59"/>
              </a:xfrm>
              <a:custGeom>
                <a:avLst/>
                <a:gdLst>
                  <a:gd name="T0" fmla="*/ 0 w 85"/>
                  <a:gd name="T1" fmla="*/ 6 h 59"/>
                  <a:gd name="T2" fmla="*/ 21 w 85"/>
                  <a:gd name="T3" fmla="*/ 59 h 59"/>
                  <a:gd name="T4" fmla="*/ 85 w 85"/>
                  <a:gd name="T5" fmla="*/ 54 h 59"/>
                  <a:gd name="T6" fmla="*/ 61 w 85"/>
                  <a:gd name="T7" fmla="*/ 0 h 59"/>
                  <a:gd name="T8" fmla="*/ 0 w 85"/>
                  <a:gd name="T9" fmla="*/ 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59">
                    <a:moveTo>
                      <a:pt x="0" y="6"/>
                    </a:moveTo>
                    <a:lnTo>
                      <a:pt x="21" y="59"/>
                    </a:lnTo>
                    <a:lnTo>
                      <a:pt x="85" y="54"/>
                    </a:lnTo>
                    <a:lnTo>
                      <a:pt x="61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2" name="Freeform 106"/>
              <p:cNvSpPr/>
              <p:nvPr/>
            </p:nvSpPr>
            <p:spPr bwMode="auto">
              <a:xfrm>
                <a:off x="2864" y="2338"/>
                <a:ext cx="80" cy="45"/>
              </a:xfrm>
              <a:custGeom>
                <a:avLst/>
                <a:gdLst>
                  <a:gd name="T0" fmla="*/ 0 w 80"/>
                  <a:gd name="T1" fmla="*/ 5 h 45"/>
                  <a:gd name="T2" fmla="*/ 16 w 80"/>
                  <a:gd name="T3" fmla="*/ 45 h 45"/>
                  <a:gd name="T4" fmla="*/ 80 w 80"/>
                  <a:gd name="T5" fmla="*/ 37 h 45"/>
                  <a:gd name="T6" fmla="*/ 64 w 80"/>
                  <a:gd name="T7" fmla="*/ 0 h 45"/>
                  <a:gd name="T8" fmla="*/ 0 w 80"/>
                  <a:gd name="T9" fmla="*/ 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45">
                    <a:moveTo>
                      <a:pt x="0" y="5"/>
                    </a:moveTo>
                    <a:lnTo>
                      <a:pt x="16" y="45"/>
                    </a:lnTo>
                    <a:lnTo>
                      <a:pt x="80" y="37"/>
                    </a:lnTo>
                    <a:lnTo>
                      <a:pt x="64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6D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3" name="Freeform 107"/>
              <p:cNvSpPr/>
              <p:nvPr/>
            </p:nvSpPr>
            <p:spPr bwMode="auto">
              <a:xfrm>
                <a:off x="2880" y="2375"/>
                <a:ext cx="83" cy="57"/>
              </a:xfrm>
              <a:custGeom>
                <a:avLst/>
                <a:gdLst>
                  <a:gd name="T0" fmla="*/ 0 w 83"/>
                  <a:gd name="T1" fmla="*/ 8 h 57"/>
                  <a:gd name="T2" fmla="*/ 19 w 83"/>
                  <a:gd name="T3" fmla="*/ 57 h 57"/>
                  <a:gd name="T4" fmla="*/ 83 w 83"/>
                  <a:gd name="T5" fmla="*/ 46 h 57"/>
                  <a:gd name="T6" fmla="*/ 64 w 83"/>
                  <a:gd name="T7" fmla="*/ 0 h 57"/>
                  <a:gd name="T8" fmla="*/ 0 w 83"/>
                  <a:gd name="T9" fmla="*/ 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57">
                    <a:moveTo>
                      <a:pt x="0" y="8"/>
                    </a:moveTo>
                    <a:lnTo>
                      <a:pt x="19" y="57"/>
                    </a:lnTo>
                    <a:lnTo>
                      <a:pt x="83" y="46"/>
                    </a:lnTo>
                    <a:lnTo>
                      <a:pt x="6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4" name="Freeform 108"/>
              <p:cNvSpPr/>
              <p:nvPr/>
            </p:nvSpPr>
            <p:spPr bwMode="auto">
              <a:xfrm>
                <a:off x="2899" y="2421"/>
                <a:ext cx="86" cy="61"/>
              </a:xfrm>
              <a:custGeom>
                <a:avLst/>
                <a:gdLst>
                  <a:gd name="T0" fmla="*/ 0 w 32"/>
                  <a:gd name="T1" fmla="*/ 4 h 23"/>
                  <a:gd name="T2" fmla="*/ 8 w 32"/>
                  <a:gd name="T3" fmla="*/ 23 h 23"/>
                  <a:gd name="T4" fmla="*/ 32 w 32"/>
                  <a:gd name="T5" fmla="*/ 21 h 23"/>
                  <a:gd name="T6" fmla="*/ 24 w 32"/>
                  <a:gd name="T7" fmla="*/ 0 h 23"/>
                  <a:gd name="T8" fmla="*/ 0 w 32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3">
                    <a:moveTo>
                      <a:pt x="0" y="4"/>
                    </a:moveTo>
                    <a:cubicBezTo>
                      <a:pt x="8" y="23"/>
                      <a:pt x="8" y="23"/>
                      <a:pt x="8" y="23"/>
                    </a:cubicBezTo>
                    <a:cubicBezTo>
                      <a:pt x="16" y="23"/>
                      <a:pt x="24" y="22"/>
                      <a:pt x="32" y="21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6D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5" name="Freeform 109"/>
              <p:cNvSpPr/>
              <p:nvPr/>
            </p:nvSpPr>
            <p:spPr bwMode="auto">
              <a:xfrm>
                <a:off x="2789" y="1988"/>
                <a:ext cx="383" cy="489"/>
              </a:xfrm>
              <a:custGeom>
                <a:avLst/>
                <a:gdLst>
                  <a:gd name="T0" fmla="*/ 0 w 143"/>
                  <a:gd name="T1" fmla="*/ 8 h 183"/>
                  <a:gd name="T2" fmla="*/ 73 w 143"/>
                  <a:gd name="T3" fmla="*/ 183 h 183"/>
                  <a:gd name="T4" fmla="*/ 133 w 143"/>
                  <a:gd name="T5" fmla="*/ 165 h 183"/>
                  <a:gd name="T6" fmla="*/ 143 w 143"/>
                  <a:gd name="T7" fmla="*/ 38 h 183"/>
                  <a:gd name="T8" fmla="*/ 0 w 143"/>
                  <a:gd name="T9" fmla="*/ 8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83">
                    <a:moveTo>
                      <a:pt x="0" y="8"/>
                    </a:moveTo>
                    <a:cubicBezTo>
                      <a:pt x="73" y="183"/>
                      <a:pt x="73" y="183"/>
                      <a:pt x="73" y="183"/>
                    </a:cubicBezTo>
                    <a:cubicBezTo>
                      <a:pt x="92" y="180"/>
                      <a:pt x="112" y="174"/>
                      <a:pt x="133" y="165"/>
                    </a:cubicBezTo>
                    <a:cubicBezTo>
                      <a:pt x="143" y="38"/>
                      <a:pt x="143" y="38"/>
                      <a:pt x="143" y="38"/>
                    </a:cubicBezTo>
                    <a:cubicBezTo>
                      <a:pt x="98" y="17"/>
                      <a:pt x="45" y="0"/>
                      <a:pt x="0" y="8"/>
                    </a:cubicBezTo>
                    <a:close/>
                  </a:path>
                </a:pathLst>
              </a:custGeom>
              <a:solidFill>
                <a:srgbClr val="8D53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6" name="Freeform 110"/>
              <p:cNvSpPr/>
              <p:nvPr/>
            </p:nvSpPr>
            <p:spPr bwMode="auto">
              <a:xfrm>
                <a:off x="3164" y="2089"/>
                <a:ext cx="117" cy="113"/>
              </a:xfrm>
              <a:custGeom>
                <a:avLst/>
                <a:gdLst>
                  <a:gd name="T0" fmla="*/ 3 w 44"/>
                  <a:gd name="T1" fmla="*/ 0 h 42"/>
                  <a:gd name="T2" fmla="*/ 0 w 44"/>
                  <a:gd name="T3" fmla="*/ 42 h 42"/>
                  <a:gd name="T4" fmla="*/ 44 w 44"/>
                  <a:gd name="T5" fmla="*/ 22 h 42"/>
                  <a:gd name="T6" fmla="*/ 3 w 44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42">
                    <a:moveTo>
                      <a:pt x="3" y="0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32" y="14"/>
                      <a:pt x="18" y="7"/>
                      <a:pt x="3" y="0"/>
                    </a:cubicBezTo>
                    <a:close/>
                  </a:path>
                </a:pathLst>
              </a:custGeom>
              <a:solidFill>
                <a:srgbClr val="A9B8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7" name="Freeform 111"/>
              <p:cNvSpPr/>
              <p:nvPr/>
            </p:nvSpPr>
            <p:spPr bwMode="auto">
              <a:xfrm>
                <a:off x="3164" y="2148"/>
                <a:ext cx="272" cy="163"/>
              </a:xfrm>
              <a:custGeom>
                <a:avLst/>
                <a:gdLst>
                  <a:gd name="T0" fmla="*/ 44 w 102"/>
                  <a:gd name="T1" fmla="*/ 0 h 61"/>
                  <a:gd name="T2" fmla="*/ 0 w 102"/>
                  <a:gd name="T3" fmla="*/ 20 h 61"/>
                  <a:gd name="T4" fmla="*/ 0 w 102"/>
                  <a:gd name="T5" fmla="*/ 22 h 61"/>
                  <a:gd name="T6" fmla="*/ 71 w 102"/>
                  <a:gd name="T7" fmla="*/ 61 h 61"/>
                  <a:gd name="T8" fmla="*/ 102 w 102"/>
                  <a:gd name="T9" fmla="*/ 37 h 61"/>
                  <a:gd name="T10" fmla="*/ 44 w 102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" h="61">
                    <a:moveTo>
                      <a:pt x="44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81" y="54"/>
                      <a:pt x="91" y="46"/>
                      <a:pt x="102" y="37"/>
                    </a:cubicBezTo>
                    <a:cubicBezTo>
                      <a:pt x="102" y="37"/>
                      <a:pt x="78" y="19"/>
                      <a:pt x="44" y="0"/>
                    </a:cubicBezTo>
                    <a:close/>
                  </a:path>
                </a:pathLst>
              </a:custGeom>
              <a:solidFill>
                <a:srgbClr val="47AE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8" name="Freeform 112"/>
              <p:cNvSpPr/>
              <p:nvPr/>
            </p:nvSpPr>
            <p:spPr bwMode="auto">
              <a:xfrm>
                <a:off x="3145" y="2223"/>
                <a:ext cx="104" cy="206"/>
              </a:xfrm>
              <a:custGeom>
                <a:avLst/>
                <a:gdLst>
                  <a:gd name="T0" fmla="*/ 0 w 39"/>
                  <a:gd name="T1" fmla="*/ 77 h 77"/>
                  <a:gd name="T2" fmla="*/ 39 w 39"/>
                  <a:gd name="T3" fmla="*/ 58 h 77"/>
                  <a:gd name="T4" fmla="*/ 6 w 39"/>
                  <a:gd name="T5" fmla="*/ 0 h 77"/>
                  <a:gd name="T6" fmla="*/ 0 w 39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77">
                    <a:moveTo>
                      <a:pt x="0" y="77"/>
                    </a:moveTo>
                    <a:cubicBezTo>
                      <a:pt x="13" y="72"/>
                      <a:pt x="26" y="66"/>
                      <a:pt x="39" y="58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9D53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9" name="Freeform 113"/>
              <p:cNvSpPr/>
              <p:nvPr/>
            </p:nvSpPr>
            <p:spPr bwMode="auto">
              <a:xfrm>
                <a:off x="3161" y="2207"/>
                <a:ext cx="192" cy="171"/>
              </a:xfrm>
              <a:custGeom>
                <a:avLst/>
                <a:gdLst>
                  <a:gd name="T0" fmla="*/ 1 w 72"/>
                  <a:gd name="T1" fmla="*/ 0 h 64"/>
                  <a:gd name="T2" fmla="*/ 0 w 72"/>
                  <a:gd name="T3" fmla="*/ 6 h 64"/>
                  <a:gd name="T4" fmla="*/ 33 w 72"/>
                  <a:gd name="T5" fmla="*/ 64 h 64"/>
                  <a:gd name="T6" fmla="*/ 72 w 72"/>
                  <a:gd name="T7" fmla="*/ 39 h 64"/>
                  <a:gd name="T8" fmla="*/ 1 w 72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4">
                    <a:moveTo>
                      <a:pt x="1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46" y="57"/>
                      <a:pt x="59" y="48"/>
                      <a:pt x="72" y="39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7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0" name="Oval 114"/>
              <p:cNvSpPr>
                <a:spLocks noChangeArrowheads="1"/>
              </p:cNvSpPr>
              <p:nvPr/>
            </p:nvSpPr>
            <p:spPr bwMode="auto">
              <a:xfrm>
                <a:off x="2608" y="2151"/>
                <a:ext cx="21" cy="24"/>
              </a:xfrm>
              <a:prstGeom prst="ellipse">
                <a:avLst/>
              </a:prstGeom>
              <a:solidFill>
                <a:srgbClr val="A9E6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1" name="Oval 115"/>
              <p:cNvSpPr>
                <a:spLocks noChangeArrowheads="1"/>
              </p:cNvSpPr>
              <p:nvPr/>
            </p:nvSpPr>
            <p:spPr bwMode="auto">
              <a:xfrm>
                <a:off x="2683" y="2121"/>
                <a:ext cx="24" cy="22"/>
              </a:xfrm>
              <a:prstGeom prst="ellipse">
                <a:avLst/>
              </a:prstGeom>
              <a:solidFill>
                <a:srgbClr val="A9E6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2" name="Oval 116"/>
              <p:cNvSpPr>
                <a:spLocks noChangeArrowheads="1"/>
              </p:cNvSpPr>
              <p:nvPr/>
            </p:nvSpPr>
            <p:spPr bwMode="auto">
              <a:xfrm>
                <a:off x="2838" y="2367"/>
                <a:ext cx="21" cy="22"/>
              </a:xfrm>
              <a:prstGeom prst="ellipse">
                <a:avLst/>
              </a:prstGeom>
              <a:solidFill>
                <a:srgbClr val="A9E6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3" name="Oval 117"/>
              <p:cNvSpPr>
                <a:spLocks noChangeArrowheads="1"/>
              </p:cNvSpPr>
              <p:nvPr/>
            </p:nvSpPr>
            <p:spPr bwMode="auto">
              <a:xfrm>
                <a:off x="2773" y="2416"/>
                <a:ext cx="24" cy="21"/>
              </a:xfrm>
              <a:prstGeom prst="ellipse">
                <a:avLst/>
              </a:prstGeom>
              <a:solidFill>
                <a:srgbClr val="A9E6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4" name="Oval 118"/>
              <p:cNvSpPr>
                <a:spLocks noChangeArrowheads="1"/>
              </p:cNvSpPr>
              <p:nvPr/>
            </p:nvSpPr>
            <p:spPr bwMode="auto">
              <a:xfrm>
                <a:off x="2862" y="2445"/>
                <a:ext cx="24" cy="24"/>
              </a:xfrm>
              <a:prstGeom prst="ellipse">
                <a:avLst/>
              </a:prstGeom>
              <a:solidFill>
                <a:srgbClr val="A9E6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5" name="Oval 119"/>
              <p:cNvSpPr>
                <a:spLocks noChangeArrowheads="1"/>
              </p:cNvSpPr>
              <p:nvPr/>
            </p:nvSpPr>
            <p:spPr bwMode="auto">
              <a:xfrm>
                <a:off x="2749" y="2156"/>
                <a:ext cx="22" cy="24"/>
              </a:xfrm>
              <a:prstGeom prst="ellipse">
                <a:avLst/>
              </a:prstGeom>
              <a:solidFill>
                <a:srgbClr val="A9E6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6" name="Oval 120"/>
              <p:cNvSpPr>
                <a:spLocks noChangeArrowheads="1"/>
              </p:cNvSpPr>
              <p:nvPr/>
            </p:nvSpPr>
            <p:spPr bwMode="auto">
              <a:xfrm>
                <a:off x="2661" y="2215"/>
                <a:ext cx="22" cy="21"/>
              </a:xfrm>
              <a:prstGeom prst="ellipse">
                <a:avLst/>
              </a:prstGeom>
              <a:solidFill>
                <a:srgbClr val="A9E6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7" name="Oval 121"/>
              <p:cNvSpPr>
                <a:spLocks noChangeArrowheads="1"/>
              </p:cNvSpPr>
              <p:nvPr/>
            </p:nvSpPr>
            <p:spPr bwMode="auto">
              <a:xfrm>
                <a:off x="2616" y="2292"/>
                <a:ext cx="21" cy="22"/>
              </a:xfrm>
              <a:prstGeom prst="ellipse">
                <a:avLst/>
              </a:prstGeom>
              <a:solidFill>
                <a:srgbClr val="A9E6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8" name="Oval 122"/>
              <p:cNvSpPr>
                <a:spLocks noChangeArrowheads="1"/>
              </p:cNvSpPr>
              <p:nvPr/>
            </p:nvSpPr>
            <p:spPr bwMode="auto">
              <a:xfrm>
                <a:off x="2704" y="2343"/>
                <a:ext cx="21" cy="24"/>
              </a:xfrm>
              <a:prstGeom prst="ellipse">
                <a:avLst/>
              </a:prstGeom>
              <a:solidFill>
                <a:srgbClr val="A9E6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9" name="Oval 123"/>
              <p:cNvSpPr>
                <a:spLocks noChangeArrowheads="1"/>
              </p:cNvSpPr>
              <p:nvPr/>
            </p:nvSpPr>
            <p:spPr bwMode="auto">
              <a:xfrm>
                <a:off x="2757" y="2250"/>
                <a:ext cx="22" cy="24"/>
              </a:xfrm>
              <a:prstGeom prst="ellipse">
                <a:avLst/>
              </a:prstGeom>
              <a:solidFill>
                <a:srgbClr val="A9E6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0" name="Oval 124"/>
              <p:cNvSpPr>
                <a:spLocks noChangeArrowheads="1"/>
              </p:cNvSpPr>
              <p:nvPr/>
            </p:nvSpPr>
            <p:spPr bwMode="auto">
              <a:xfrm>
                <a:off x="2717" y="2052"/>
                <a:ext cx="22" cy="24"/>
              </a:xfrm>
              <a:prstGeom prst="ellipse">
                <a:avLst/>
              </a:prstGeom>
              <a:solidFill>
                <a:srgbClr val="A9E6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1" name="Freeform 125"/>
              <p:cNvSpPr/>
              <p:nvPr/>
            </p:nvSpPr>
            <p:spPr bwMode="auto">
              <a:xfrm>
                <a:off x="2792" y="2014"/>
                <a:ext cx="241" cy="463"/>
              </a:xfrm>
              <a:custGeom>
                <a:avLst/>
                <a:gdLst>
                  <a:gd name="T0" fmla="*/ 0 w 241"/>
                  <a:gd name="T1" fmla="*/ 0 h 463"/>
                  <a:gd name="T2" fmla="*/ 94 w 241"/>
                  <a:gd name="T3" fmla="*/ 19 h 463"/>
                  <a:gd name="T4" fmla="*/ 40 w 241"/>
                  <a:gd name="T5" fmla="*/ 91 h 463"/>
                  <a:gd name="T6" fmla="*/ 123 w 241"/>
                  <a:gd name="T7" fmla="*/ 118 h 463"/>
                  <a:gd name="T8" fmla="*/ 78 w 241"/>
                  <a:gd name="T9" fmla="*/ 188 h 463"/>
                  <a:gd name="T10" fmla="*/ 163 w 241"/>
                  <a:gd name="T11" fmla="*/ 212 h 463"/>
                  <a:gd name="T12" fmla="*/ 118 w 241"/>
                  <a:gd name="T13" fmla="*/ 287 h 463"/>
                  <a:gd name="T14" fmla="*/ 201 w 241"/>
                  <a:gd name="T15" fmla="*/ 311 h 463"/>
                  <a:gd name="T16" fmla="*/ 158 w 241"/>
                  <a:gd name="T17" fmla="*/ 369 h 463"/>
                  <a:gd name="T18" fmla="*/ 241 w 241"/>
                  <a:gd name="T19" fmla="*/ 388 h 463"/>
                  <a:gd name="T20" fmla="*/ 193 w 241"/>
                  <a:gd name="T21" fmla="*/ 463 h 463"/>
                  <a:gd name="T22" fmla="*/ 0 w 241"/>
                  <a:gd name="T23" fmla="*/ 0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1" h="463">
                    <a:moveTo>
                      <a:pt x="0" y="0"/>
                    </a:moveTo>
                    <a:lnTo>
                      <a:pt x="94" y="19"/>
                    </a:lnTo>
                    <a:lnTo>
                      <a:pt x="40" y="91"/>
                    </a:lnTo>
                    <a:lnTo>
                      <a:pt x="123" y="118"/>
                    </a:lnTo>
                    <a:lnTo>
                      <a:pt x="78" y="188"/>
                    </a:lnTo>
                    <a:lnTo>
                      <a:pt x="163" y="212"/>
                    </a:lnTo>
                    <a:lnTo>
                      <a:pt x="118" y="287"/>
                    </a:lnTo>
                    <a:lnTo>
                      <a:pt x="201" y="311"/>
                    </a:lnTo>
                    <a:lnTo>
                      <a:pt x="158" y="369"/>
                    </a:lnTo>
                    <a:lnTo>
                      <a:pt x="241" y="388"/>
                    </a:lnTo>
                    <a:lnTo>
                      <a:pt x="193" y="4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2" name="Freeform 126"/>
              <p:cNvSpPr/>
              <p:nvPr/>
            </p:nvSpPr>
            <p:spPr bwMode="auto">
              <a:xfrm>
                <a:off x="2910" y="2012"/>
                <a:ext cx="230" cy="454"/>
              </a:xfrm>
              <a:custGeom>
                <a:avLst/>
                <a:gdLst>
                  <a:gd name="T0" fmla="*/ 37 w 230"/>
                  <a:gd name="T1" fmla="*/ 0 h 454"/>
                  <a:gd name="T2" fmla="*/ 0 w 230"/>
                  <a:gd name="T3" fmla="*/ 61 h 454"/>
                  <a:gd name="T4" fmla="*/ 77 w 230"/>
                  <a:gd name="T5" fmla="*/ 96 h 454"/>
                  <a:gd name="T6" fmla="*/ 32 w 230"/>
                  <a:gd name="T7" fmla="*/ 171 h 454"/>
                  <a:gd name="T8" fmla="*/ 107 w 230"/>
                  <a:gd name="T9" fmla="*/ 184 h 454"/>
                  <a:gd name="T10" fmla="*/ 61 w 230"/>
                  <a:gd name="T11" fmla="*/ 272 h 454"/>
                  <a:gd name="T12" fmla="*/ 144 w 230"/>
                  <a:gd name="T13" fmla="*/ 297 h 454"/>
                  <a:gd name="T14" fmla="*/ 96 w 230"/>
                  <a:gd name="T15" fmla="*/ 361 h 454"/>
                  <a:gd name="T16" fmla="*/ 171 w 230"/>
                  <a:gd name="T17" fmla="*/ 371 h 454"/>
                  <a:gd name="T18" fmla="*/ 131 w 230"/>
                  <a:gd name="T19" fmla="*/ 454 h 454"/>
                  <a:gd name="T20" fmla="*/ 176 w 230"/>
                  <a:gd name="T21" fmla="*/ 441 h 454"/>
                  <a:gd name="T22" fmla="*/ 230 w 230"/>
                  <a:gd name="T23" fmla="*/ 345 h 454"/>
                  <a:gd name="T24" fmla="*/ 157 w 230"/>
                  <a:gd name="T25" fmla="*/ 337 h 454"/>
                  <a:gd name="T26" fmla="*/ 200 w 230"/>
                  <a:gd name="T27" fmla="*/ 272 h 454"/>
                  <a:gd name="T28" fmla="*/ 107 w 230"/>
                  <a:gd name="T29" fmla="*/ 246 h 454"/>
                  <a:gd name="T30" fmla="*/ 160 w 230"/>
                  <a:gd name="T31" fmla="*/ 165 h 454"/>
                  <a:gd name="T32" fmla="*/ 80 w 230"/>
                  <a:gd name="T33" fmla="*/ 147 h 454"/>
                  <a:gd name="T34" fmla="*/ 125 w 230"/>
                  <a:gd name="T35" fmla="*/ 77 h 454"/>
                  <a:gd name="T36" fmla="*/ 45 w 230"/>
                  <a:gd name="T37" fmla="*/ 42 h 454"/>
                  <a:gd name="T38" fmla="*/ 75 w 230"/>
                  <a:gd name="T39" fmla="*/ 5 h 454"/>
                  <a:gd name="T40" fmla="*/ 37 w 230"/>
                  <a:gd name="T4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0" h="454">
                    <a:moveTo>
                      <a:pt x="37" y="0"/>
                    </a:moveTo>
                    <a:lnTo>
                      <a:pt x="0" y="61"/>
                    </a:lnTo>
                    <a:lnTo>
                      <a:pt x="77" y="96"/>
                    </a:lnTo>
                    <a:lnTo>
                      <a:pt x="32" y="171"/>
                    </a:lnTo>
                    <a:lnTo>
                      <a:pt x="107" y="184"/>
                    </a:lnTo>
                    <a:lnTo>
                      <a:pt x="61" y="272"/>
                    </a:lnTo>
                    <a:lnTo>
                      <a:pt x="144" y="297"/>
                    </a:lnTo>
                    <a:lnTo>
                      <a:pt x="96" y="361"/>
                    </a:lnTo>
                    <a:lnTo>
                      <a:pt x="171" y="371"/>
                    </a:lnTo>
                    <a:lnTo>
                      <a:pt x="131" y="454"/>
                    </a:lnTo>
                    <a:lnTo>
                      <a:pt x="176" y="441"/>
                    </a:lnTo>
                    <a:lnTo>
                      <a:pt x="230" y="345"/>
                    </a:lnTo>
                    <a:lnTo>
                      <a:pt x="157" y="337"/>
                    </a:lnTo>
                    <a:lnTo>
                      <a:pt x="200" y="272"/>
                    </a:lnTo>
                    <a:lnTo>
                      <a:pt x="107" y="246"/>
                    </a:lnTo>
                    <a:lnTo>
                      <a:pt x="160" y="165"/>
                    </a:lnTo>
                    <a:lnTo>
                      <a:pt x="80" y="147"/>
                    </a:lnTo>
                    <a:lnTo>
                      <a:pt x="125" y="77"/>
                    </a:lnTo>
                    <a:lnTo>
                      <a:pt x="45" y="42"/>
                    </a:lnTo>
                    <a:lnTo>
                      <a:pt x="75" y="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9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3" name="Freeform 127"/>
              <p:cNvSpPr/>
              <p:nvPr/>
            </p:nvSpPr>
            <p:spPr bwMode="auto">
              <a:xfrm>
                <a:off x="3116" y="2274"/>
                <a:ext cx="40" cy="59"/>
              </a:xfrm>
              <a:custGeom>
                <a:avLst/>
                <a:gdLst>
                  <a:gd name="T0" fmla="*/ 0 w 40"/>
                  <a:gd name="T1" fmla="*/ 53 h 59"/>
                  <a:gd name="T2" fmla="*/ 37 w 40"/>
                  <a:gd name="T3" fmla="*/ 59 h 59"/>
                  <a:gd name="T4" fmla="*/ 40 w 40"/>
                  <a:gd name="T5" fmla="*/ 0 h 59"/>
                  <a:gd name="T6" fmla="*/ 0 w 40"/>
                  <a:gd name="T7" fmla="*/ 5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59">
                    <a:moveTo>
                      <a:pt x="0" y="53"/>
                    </a:moveTo>
                    <a:lnTo>
                      <a:pt x="37" y="59"/>
                    </a:lnTo>
                    <a:lnTo>
                      <a:pt x="4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FF9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4" name="Freeform 128"/>
              <p:cNvSpPr/>
              <p:nvPr/>
            </p:nvSpPr>
            <p:spPr bwMode="auto">
              <a:xfrm>
                <a:off x="3049" y="2041"/>
                <a:ext cx="117" cy="219"/>
              </a:xfrm>
              <a:custGeom>
                <a:avLst/>
                <a:gdLst>
                  <a:gd name="T0" fmla="*/ 0 w 44"/>
                  <a:gd name="T1" fmla="*/ 0 h 82"/>
                  <a:gd name="T2" fmla="*/ 19 w 44"/>
                  <a:gd name="T3" fmla="*/ 8 h 82"/>
                  <a:gd name="T4" fmla="*/ 2 w 44"/>
                  <a:gd name="T5" fmla="*/ 36 h 82"/>
                  <a:gd name="T6" fmla="*/ 30 w 44"/>
                  <a:gd name="T7" fmla="*/ 41 h 82"/>
                  <a:gd name="T8" fmla="*/ 12 w 44"/>
                  <a:gd name="T9" fmla="*/ 74 h 82"/>
                  <a:gd name="T10" fmla="*/ 41 w 44"/>
                  <a:gd name="T11" fmla="*/ 82 h 82"/>
                  <a:gd name="T12" fmla="*/ 42 w 44"/>
                  <a:gd name="T13" fmla="*/ 68 h 82"/>
                  <a:gd name="T14" fmla="*/ 30 w 44"/>
                  <a:gd name="T15" fmla="*/ 64 h 82"/>
                  <a:gd name="T16" fmla="*/ 44 w 44"/>
                  <a:gd name="T17" fmla="*/ 44 h 82"/>
                  <a:gd name="T18" fmla="*/ 44 w 44"/>
                  <a:gd name="T19" fmla="*/ 32 h 82"/>
                  <a:gd name="T20" fmla="*/ 19 w 44"/>
                  <a:gd name="T21" fmla="*/ 27 h 82"/>
                  <a:gd name="T22" fmla="*/ 30 w 44"/>
                  <a:gd name="T23" fmla="*/ 10 h 82"/>
                  <a:gd name="T24" fmla="*/ 0 w 44"/>
                  <a:gd name="T2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82">
                    <a:moveTo>
                      <a:pt x="0" y="0"/>
                    </a:moveTo>
                    <a:cubicBezTo>
                      <a:pt x="19" y="8"/>
                      <a:pt x="19" y="8"/>
                      <a:pt x="19" y="8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6"/>
                      <a:pt x="10" y="3"/>
                      <a:pt x="0" y="0"/>
                    </a:cubicBezTo>
                    <a:close/>
                  </a:path>
                </a:pathLst>
              </a:custGeom>
              <a:solidFill>
                <a:srgbClr val="FF9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5" name="Freeform 129"/>
              <p:cNvSpPr/>
              <p:nvPr/>
            </p:nvSpPr>
            <p:spPr bwMode="auto">
              <a:xfrm>
                <a:off x="2840" y="2611"/>
                <a:ext cx="324" cy="396"/>
              </a:xfrm>
              <a:custGeom>
                <a:avLst/>
                <a:gdLst>
                  <a:gd name="T0" fmla="*/ 11 w 121"/>
                  <a:gd name="T1" fmla="*/ 0 h 148"/>
                  <a:gd name="T2" fmla="*/ 0 w 121"/>
                  <a:gd name="T3" fmla="*/ 41 h 148"/>
                  <a:gd name="T4" fmla="*/ 38 w 121"/>
                  <a:gd name="T5" fmla="*/ 34 h 148"/>
                  <a:gd name="T6" fmla="*/ 28 w 121"/>
                  <a:gd name="T7" fmla="*/ 74 h 148"/>
                  <a:gd name="T8" fmla="*/ 68 w 121"/>
                  <a:gd name="T9" fmla="*/ 72 h 148"/>
                  <a:gd name="T10" fmla="*/ 56 w 121"/>
                  <a:gd name="T11" fmla="*/ 110 h 148"/>
                  <a:gd name="T12" fmla="*/ 97 w 121"/>
                  <a:gd name="T13" fmla="*/ 107 h 148"/>
                  <a:gd name="T14" fmla="*/ 87 w 121"/>
                  <a:gd name="T15" fmla="*/ 148 h 148"/>
                  <a:gd name="T16" fmla="*/ 121 w 121"/>
                  <a:gd name="T17" fmla="*/ 138 h 148"/>
                  <a:gd name="T18" fmla="*/ 11 w 121"/>
                  <a:gd name="T19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1" h="148">
                    <a:moveTo>
                      <a:pt x="11" y="0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28" y="74"/>
                      <a:pt x="28" y="74"/>
                      <a:pt x="28" y="74"/>
                    </a:cubicBezTo>
                    <a:cubicBezTo>
                      <a:pt x="68" y="72"/>
                      <a:pt x="68" y="72"/>
                      <a:pt x="68" y="72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97" y="107"/>
                      <a:pt x="97" y="107"/>
                      <a:pt x="97" y="107"/>
                    </a:cubicBezTo>
                    <a:cubicBezTo>
                      <a:pt x="87" y="148"/>
                      <a:pt x="87" y="148"/>
                      <a:pt x="87" y="148"/>
                    </a:cubicBezTo>
                    <a:cubicBezTo>
                      <a:pt x="87" y="148"/>
                      <a:pt x="117" y="140"/>
                      <a:pt x="121" y="138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517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6" name="Freeform 130"/>
              <p:cNvSpPr/>
              <p:nvPr/>
            </p:nvSpPr>
            <p:spPr bwMode="auto">
              <a:xfrm>
                <a:off x="3022" y="2531"/>
                <a:ext cx="297" cy="350"/>
              </a:xfrm>
              <a:custGeom>
                <a:avLst/>
                <a:gdLst>
                  <a:gd name="T0" fmla="*/ 0 w 297"/>
                  <a:gd name="T1" fmla="*/ 2 h 350"/>
                  <a:gd name="T2" fmla="*/ 112 w 297"/>
                  <a:gd name="T3" fmla="*/ 0 h 350"/>
                  <a:gd name="T4" fmla="*/ 61 w 297"/>
                  <a:gd name="T5" fmla="*/ 77 h 350"/>
                  <a:gd name="T6" fmla="*/ 174 w 297"/>
                  <a:gd name="T7" fmla="*/ 83 h 350"/>
                  <a:gd name="T8" fmla="*/ 128 w 297"/>
                  <a:gd name="T9" fmla="*/ 168 h 350"/>
                  <a:gd name="T10" fmla="*/ 235 w 297"/>
                  <a:gd name="T11" fmla="*/ 163 h 350"/>
                  <a:gd name="T12" fmla="*/ 198 w 297"/>
                  <a:gd name="T13" fmla="*/ 259 h 350"/>
                  <a:gd name="T14" fmla="*/ 297 w 297"/>
                  <a:gd name="T15" fmla="*/ 246 h 350"/>
                  <a:gd name="T16" fmla="*/ 275 w 297"/>
                  <a:gd name="T17" fmla="*/ 350 h 350"/>
                  <a:gd name="T18" fmla="*/ 0 w 297"/>
                  <a:gd name="T19" fmla="*/ 2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7" h="350">
                    <a:moveTo>
                      <a:pt x="0" y="2"/>
                    </a:moveTo>
                    <a:lnTo>
                      <a:pt x="112" y="0"/>
                    </a:lnTo>
                    <a:lnTo>
                      <a:pt x="61" y="77"/>
                    </a:lnTo>
                    <a:lnTo>
                      <a:pt x="174" y="83"/>
                    </a:lnTo>
                    <a:lnTo>
                      <a:pt x="128" y="168"/>
                    </a:lnTo>
                    <a:lnTo>
                      <a:pt x="235" y="163"/>
                    </a:lnTo>
                    <a:lnTo>
                      <a:pt x="198" y="259"/>
                    </a:lnTo>
                    <a:lnTo>
                      <a:pt x="297" y="246"/>
                    </a:lnTo>
                    <a:lnTo>
                      <a:pt x="275" y="35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5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7" name="Oval 131"/>
              <p:cNvSpPr>
                <a:spLocks noChangeArrowheads="1"/>
              </p:cNvSpPr>
              <p:nvPr/>
            </p:nvSpPr>
            <p:spPr bwMode="auto">
              <a:xfrm>
                <a:off x="2934" y="2638"/>
                <a:ext cx="37" cy="40"/>
              </a:xfrm>
              <a:prstGeom prst="ellipse">
                <a:avLst/>
              </a:prstGeom>
              <a:solidFill>
                <a:srgbClr val="83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8" name="Oval 132"/>
              <p:cNvSpPr>
                <a:spLocks noChangeArrowheads="1"/>
              </p:cNvSpPr>
              <p:nvPr/>
            </p:nvSpPr>
            <p:spPr bwMode="auto">
              <a:xfrm>
                <a:off x="3054" y="2632"/>
                <a:ext cx="40" cy="40"/>
              </a:xfrm>
              <a:prstGeom prst="ellipse">
                <a:avLst/>
              </a:prstGeom>
              <a:solidFill>
                <a:srgbClr val="83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9" name="Oval 133"/>
              <p:cNvSpPr>
                <a:spLocks noChangeArrowheads="1"/>
              </p:cNvSpPr>
              <p:nvPr/>
            </p:nvSpPr>
            <p:spPr bwMode="auto">
              <a:xfrm>
                <a:off x="3006" y="2726"/>
                <a:ext cx="37" cy="40"/>
              </a:xfrm>
              <a:prstGeom prst="ellipse">
                <a:avLst/>
              </a:prstGeom>
              <a:solidFill>
                <a:srgbClr val="83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0" name="Oval 134"/>
              <p:cNvSpPr>
                <a:spLocks noChangeArrowheads="1"/>
              </p:cNvSpPr>
              <p:nvPr/>
            </p:nvSpPr>
            <p:spPr bwMode="auto">
              <a:xfrm>
                <a:off x="3134" y="2747"/>
                <a:ext cx="40" cy="40"/>
              </a:xfrm>
              <a:prstGeom prst="ellipse">
                <a:avLst/>
              </a:prstGeom>
              <a:solidFill>
                <a:srgbClr val="83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1" name="Oval 135"/>
              <p:cNvSpPr>
                <a:spLocks noChangeArrowheads="1"/>
              </p:cNvSpPr>
              <p:nvPr/>
            </p:nvSpPr>
            <p:spPr bwMode="auto">
              <a:xfrm>
                <a:off x="3105" y="2825"/>
                <a:ext cx="37" cy="40"/>
              </a:xfrm>
              <a:prstGeom prst="ellipse">
                <a:avLst/>
              </a:prstGeom>
              <a:solidFill>
                <a:srgbClr val="83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2" name="Oval 136"/>
              <p:cNvSpPr>
                <a:spLocks noChangeArrowheads="1"/>
              </p:cNvSpPr>
              <p:nvPr/>
            </p:nvSpPr>
            <p:spPr bwMode="auto">
              <a:xfrm>
                <a:off x="3231" y="2841"/>
                <a:ext cx="40" cy="40"/>
              </a:xfrm>
              <a:prstGeom prst="ellipse">
                <a:avLst/>
              </a:prstGeom>
              <a:solidFill>
                <a:srgbClr val="83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3" name="Oval 137"/>
              <p:cNvSpPr>
                <a:spLocks noChangeArrowheads="1"/>
              </p:cNvSpPr>
              <p:nvPr/>
            </p:nvSpPr>
            <p:spPr bwMode="auto">
              <a:xfrm>
                <a:off x="3161" y="2902"/>
                <a:ext cx="40" cy="38"/>
              </a:xfrm>
              <a:prstGeom prst="ellipse">
                <a:avLst/>
              </a:prstGeom>
              <a:solidFill>
                <a:srgbClr val="83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4" name="Oval 138"/>
              <p:cNvSpPr>
                <a:spLocks noChangeArrowheads="1"/>
              </p:cNvSpPr>
              <p:nvPr/>
            </p:nvSpPr>
            <p:spPr bwMode="auto">
              <a:xfrm>
                <a:off x="2969" y="2549"/>
                <a:ext cx="40" cy="40"/>
              </a:xfrm>
              <a:prstGeom prst="ellipse">
                <a:avLst/>
              </a:prstGeom>
              <a:solidFill>
                <a:srgbClr val="83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5" name="Oval 139"/>
              <p:cNvSpPr>
                <a:spLocks noChangeArrowheads="1"/>
              </p:cNvSpPr>
              <p:nvPr/>
            </p:nvSpPr>
            <p:spPr bwMode="auto">
              <a:xfrm>
                <a:off x="3351" y="1543"/>
                <a:ext cx="24" cy="22"/>
              </a:xfrm>
              <a:prstGeom prst="ellipse">
                <a:avLst/>
              </a:prstGeom>
              <a:solidFill>
                <a:srgbClr val="FFE1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6" name="Oval 140"/>
              <p:cNvSpPr>
                <a:spLocks noChangeArrowheads="1"/>
              </p:cNvSpPr>
              <p:nvPr/>
            </p:nvSpPr>
            <p:spPr bwMode="auto">
              <a:xfrm>
                <a:off x="3474" y="1554"/>
                <a:ext cx="21" cy="22"/>
              </a:xfrm>
              <a:prstGeom prst="ellipse">
                <a:avLst/>
              </a:prstGeom>
              <a:solidFill>
                <a:srgbClr val="FFE1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7" name="Oval 141"/>
              <p:cNvSpPr>
                <a:spLocks noChangeArrowheads="1"/>
              </p:cNvSpPr>
              <p:nvPr/>
            </p:nvSpPr>
            <p:spPr bwMode="auto">
              <a:xfrm>
                <a:off x="3428" y="1613"/>
                <a:ext cx="22" cy="21"/>
              </a:xfrm>
              <a:prstGeom prst="ellipse">
                <a:avLst/>
              </a:prstGeom>
              <a:solidFill>
                <a:srgbClr val="FFE1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8" name="Oval 142"/>
              <p:cNvSpPr>
                <a:spLocks noChangeArrowheads="1"/>
              </p:cNvSpPr>
              <p:nvPr/>
            </p:nvSpPr>
            <p:spPr bwMode="auto">
              <a:xfrm>
                <a:off x="3578" y="1562"/>
                <a:ext cx="21" cy="22"/>
              </a:xfrm>
              <a:prstGeom prst="ellipse">
                <a:avLst/>
              </a:prstGeom>
              <a:solidFill>
                <a:srgbClr val="FFE1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9" name="Oval 143"/>
              <p:cNvSpPr>
                <a:spLocks noChangeArrowheads="1"/>
              </p:cNvSpPr>
              <p:nvPr/>
            </p:nvSpPr>
            <p:spPr bwMode="auto">
              <a:xfrm>
                <a:off x="3522" y="1626"/>
                <a:ext cx="21" cy="22"/>
              </a:xfrm>
              <a:prstGeom prst="ellipse">
                <a:avLst/>
              </a:prstGeom>
              <a:solidFill>
                <a:srgbClr val="FFE1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0" name="Oval 144"/>
              <p:cNvSpPr>
                <a:spLocks noChangeArrowheads="1"/>
              </p:cNvSpPr>
              <p:nvPr/>
            </p:nvSpPr>
            <p:spPr bwMode="auto">
              <a:xfrm>
                <a:off x="3605" y="1626"/>
                <a:ext cx="21" cy="22"/>
              </a:xfrm>
              <a:prstGeom prst="ellipse">
                <a:avLst/>
              </a:prstGeom>
              <a:solidFill>
                <a:srgbClr val="FFE1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1" name="Oval 145"/>
              <p:cNvSpPr>
                <a:spLocks noChangeArrowheads="1"/>
              </p:cNvSpPr>
              <p:nvPr/>
            </p:nvSpPr>
            <p:spPr bwMode="auto">
              <a:xfrm>
                <a:off x="3503" y="1699"/>
                <a:ext cx="22" cy="21"/>
              </a:xfrm>
              <a:prstGeom prst="ellipse">
                <a:avLst/>
              </a:prstGeom>
              <a:solidFill>
                <a:srgbClr val="FFE1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2" name="Freeform 146"/>
              <p:cNvSpPr/>
              <p:nvPr/>
            </p:nvSpPr>
            <p:spPr bwMode="auto">
              <a:xfrm>
                <a:off x="3214" y="1094"/>
                <a:ext cx="180" cy="217"/>
              </a:xfrm>
              <a:custGeom>
                <a:avLst/>
                <a:gdLst>
                  <a:gd name="T0" fmla="*/ 20 w 67"/>
                  <a:gd name="T1" fmla="*/ 0 h 81"/>
                  <a:gd name="T2" fmla="*/ 0 w 67"/>
                  <a:gd name="T3" fmla="*/ 69 h 81"/>
                  <a:gd name="T4" fmla="*/ 67 w 67"/>
                  <a:gd name="T5" fmla="*/ 81 h 81"/>
                  <a:gd name="T6" fmla="*/ 20 w 67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81">
                    <a:moveTo>
                      <a:pt x="20" y="0"/>
                    </a:moveTo>
                    <a:cubicBezTo>
                      <a:pt x="20" y="0"/>
                      <a:pt x="0" y="21"/>
                      <a:pt x="0" y="69"/>
                    </a:cubicBezTo>
                    <a:cubicBezTo>
                      <a:pt x="67" y="81"/>
                      <a:pt x="67" y="81"/>
                      <a:pt x="67" y="81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9AB1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3" name="Oval 147"/>
              <p:cNvSpPr>
                <a:spLocks noChangeArrowheads="1"/>
              </p:cNvSpPr>
              <p:nvPr/>
            </p:nvSpPr>
            <p:spPr bwMode="auto">
              <a:xfrm>
                <a:off x="3268" y="1220"/>
                <a:ext cx="27" cy="26"/>
              </a:xfrm>
              <a:prstGeom prst="ellipse">
                <a:avLst/>
              </a:prstGeom>
              <a:solidFill>
                <a:srgbClr val="975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4" name="Oval 148"/>
              <p:cNvSpPr>
                <a:spLocks noChangeArrowheads="1"/>
              </p:cNvSpPr>
              <p:nvPr/>
            </p:nvSpPr>
            <p:spPr bwMode="auto">
              <a:xfrm>
                <a:off x="3423" y="1118"/>
                <a:ext cx="27" cy="27"/>
              </a:xfrm>
              <a:prstGeom prst="ellipse">
                <a:avLst/>
              </a:prstGeom>
              <a:solidFill>
                <a:srgbClr val="7C53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5" name="Freeform 149"/>
              <p:cNvSpPr/>
              <p:nvPr/>
            </p:nvSpPr>
            <p:spPr bwMode="auto">
              <a:xfrm>
                <a:off x="3335" y="990"/>
                <a:ext cx="192" cy="302"/>
              </a:xfrm>
              <a:custGeom>
                <a:avLst/>
                <a:gdLst>
                  <a:gd name="T0" fmla="*/ 41 w 72"/>
                  <a:gd name="T1" fmla="*/ 113 h 113"/>
                  <a:gd name="T2" fmla="*/ 40 w 72"/>
                  <a:gd name="T3" fmla="*/ 111 h 113"/>
                  <a:gd name="T4" fmla="*/ 0 w 72"/>
                  <a:gd name="T5" fmla="*/ 15 h 113"/>
                  <a:gd name="T6" fmla="*/ 72 w 72"/>
                  <a:gd name="T7" fmla="*/ 24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113">
                    <a:moveTo>
                      <a:pt x="41" y="113"/>
                    </a:moveTo>
                    <a:cubicBezTo>
                      <a:pt x="40" y="111"/>
                      <a:pt x="40" y="111"/>
                      <a:pt x="40" y="11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41" y="0"/>
                      <a:pt x="72" y="24"/>
                    </a:cubicBezTo>
                  </a:path>
                </a:pathLst>
              </a:custGeom>
              <a:solidFill>
                <a:srgbClr val="FFD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6" name="Oval 150"/>
              <p:cNvSpPr>
                <a:spLocks noChangeArrowheads="1"/>
              </p:cNvSpPr>
              <p:nvPr/>
            </p:nvSpPr>
            <p:spPr bwMode="auto">
              <a:xfrm>
                <a:off x="3423" y="1121"/>
                <a:ext cx="27" cy="26"/>
              </a:xfrm>
              <a:prstGeom prst="ellipse">
                <a:avLst/>
              </a:prstGeom>
              <a:solidFill>
                <a:srgbClr val="9753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7" name="Freeform 151"/>
              <p:cNvSpPr/>
              <p:nvPr/>
            </p:nvSpPr>
            <p:spPr bwMode="auto">
              <a:xfrm>
                <a:off x="3503" y="1118"/>
                <a:ext cx="145" cy="211"/>
              </a:xfrm>
              <a:custGeom>
                <a:avLst/>
                <a:gdLst>
                  <a:gd name="T0" fmla="*/ 0 w 54"/>
                  <a:gd name="T1" fmla="*/ 74 h 79"/>
                  <a:gd name="T2" fmla="*/ 29 w 54"/>
                  <a:gd name="T3" fmla="*/ 0 h 79"/>
                  <a:gd name="T4" fmla="*/ 51 w 54"/>
                  <a:gd name="T5" fmla="*/ 79 h 79"/>
                  <a:gd name="T6" fmla="*/ 0 w 54"/>
                  <a:gd name="T7" fmla="*/ 7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79">
                    <a:moveTo>
                      <a:pt x="0" y="74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54" y="44"/>
                      <a:pt x="51" y="79"/>
                    </a:cubicBez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7C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8" name="Oval 152"/>
              <p:cNvSpPr>
                <a:spLocks noChangeArrowheads="1"/>
              </p:cNvSpPr>
              <p:nvPr/>
            </p:nvSpPr>
            <p:spPr bwMode="auto">
              <a:xfrm>
                <a:off x="3565" y="1236"/>
                <a:ext cx="26" cy="26"/>
              </a:xfrm>
              <a:prstGeom prst="ellipse">
                <a:avLst/>
              </a:prstGeom>
              <a:solidFill>
                <a:srgbClr val="CD53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9" name="Freeform 153"/>
              <p:cNvSpPr/>
              <p:nvPr/>
            </p:nvSpPr>
            <p:spPr bwMode="auto">
              <a:xfrm>
                <a:off x="3736" y="976"/>
                <a:ext cx="147" cy="147"/>
              </a:xfrm>
              <a:custGeom>
                <a:avLst/>
                <a:gdLst>
                  <a:gd name="T0" fmla="*/ 147 w 147"/>
                  <a:gd name="T1" fmla="*/ 72 h 147"/>
                  <a:gd name="T2" fmla="*/ 72 w 147"/>
                  <a:gd name="T3" fmla="*/ 0 h 147"/>
                  <a:gd name="T4" fmla="*/ 0 w 147"/>
                  <a:gd name="T5" fmla="*/ 72 h 147"/>
                  <a:gd name="T6" fmla="*/ 0 w 147"/>
                  <a:gd name="T7" fmla="*/ 75 h 147"/>
                  <a:gd name="T8" fmla="*/ 75 w 147"/>
                  <a:gd name="T9" fmla="*/ 147 h 147"/>
                  <a:gd name="T10" fmla="*/ 147 w 147"/>
                  <a:gd name="T11" fmla="*/ 72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47">
                    <a:moveTo>
                      <a:pt x="147" y="72"/>
                    </a:moveTo>
                    <a:lnTo>
                      <a:pt x="72" y="0"/>
                    </a:lnTo>
                    <a:lnTo>
                      <a:pt x="0" y="72"/>
                    </a:lnTo>
                    <a:lnTo>
                      <a:pt x="0" y="75"/>
                    </a:lnTo>
                    <a:lnTo>
                      <a:pt x="75" y="147"/>
                    </a:lnTo>
                    <a:lnTo>
                      <a:pt x="147" y="72"/>
                    </a:lnTo>
                    <a:close/>
                  </a:path>
                </a:pathLst>
              </a:custGeom>
              <a:solidFill>
                <a:srgbClr val="81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0" name="Freeform 154"/>
              <p:cNvSpPr/>
              <p:nvPr/>
            </p:nvSpPr>
            <p:spPr bwMode="auto">
              <a:xfrm>
                <a:off x="3776" y="1014"/>
                <a:ext cx="72" cy="72"/>
              </a:xfrm>
              <a:custGeom>
                <a:avLst/>
                <a:gdLst>
                  <a:gd name="T0" fmla="*/ 35 w 72"/>
                  <a:gd name="T1" fmla="*/ 0 h 72"/>
                  <a:gd name="T2" fmla="*/ 0 w 72"/>
                  <a:gd name="T3" fmla="*/ 34 h 72"/>
                  <a:gd name="T4" fmla="*/ 37 w 72"/>
                  <a:gd name="T5" fmla="*/ 72 h 72"/>
                  <a:gd name="T6" fmla="*/ 72 w 72"/>
                  <a:gd name="T7" fmla="*/ 34 h 72"/>
                  <a:gd name="T8" fmla="*/ 35 w 72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2">
                    <a:moveTo>
                      <a:pt x="35" y="0"/>
                    </a:moveTo>
                    <a:lnTo>
                      <a:pt x="0" y="34"/>
                    </a:lnTo>
                    <a:lnTo>
                      <a:pt x="37" y="72"/>
                    </a:lnTo>
                    <a:lnTo>
                      <a:pt x="72" y="34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8153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1" name="Oval 155"/>
              <p:cNvSpPr>
                <a:spLocks noChangeArrowheads="1"/>
              </p:cNvSpPr>
              <p:nvPr/>
            </p:nvSpPr>
            <p:spPr bwMode="auto">
              <a:xfrm>
                <a:off x="3805" y="1043"/>
                <a:ext cx="14" cy="13"/>
              </a:xfrm>
              <a:prstGeom prst="ellipse">
                <a:avLst/>
              </a:prstGeom>
              <a:solidFill>
                <a:srgbClr val="FF68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2" name="Freeform 156"/>
              <p:cNvSpPr/>
              <p:nvPr/>
            </p:nvSpPr>
            <p:spPr bwMode="auto">
              <a:xfrm>
                <a:off x="3811" y="904"/>
                <a:ext cx="147" cy="150"/>
              </a:xfrm>
              <a:custGeom>
                <a:avLst/>
                <a:gdLst>
                  <a:gd name="T0" fmla="*/ 147 w 147"/>
                  <a:gd name="T1" fmla="*/ 72 h 150"/>
                  <a:gd name="T2" fmla="*/ 72 w 147"/>
                  <a:gd name="T3" fmla="*/ 0 h 150"/>
                  <a:gd name="T4" fmla="*/ 0 w 147"/>
                  <a:gd name="T5" fmla="*/ 72 h 150"/>
                  <a:gd name="T6" fmla="*/ 0 w 147"/>
                  <a:gd name="T7" fmla="*/ 75 h 150"/>
                  <a:gd name="T8" fmla="*/ 74 w 147"/>
                  <a:gd name="T9" fmla="*/ 150 h 150"/>
                  <a:gd name="T10" fmla="*/ 147 w 147"/>
                  <a:gd name="T11" fmla="*/ 72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50">
                    <a:moveTo>
                      <a:pt x="147" y="72"/>
                    </a:moveTo>
                    <a:lnTo>
                      <a:pt x="72" y="0"/>
                    </a:lnTo>
                    <a:lnTo>
                      <a:pt x="0" y="72"/>
                    </a:lnTo>
                    <a:lnTo>
                      <a:pt x="0" y="75"/>
                    </a:lnTo>
                    <a:lnTo>
                      <a:pt x="74" y="150"/>
                    </a:lnTo>
                    <a:lnTo>
                      <a:pt x="147" y="72"/>
                    </a:lnTo>
                    <a:close/>
                  </a:path>
                </a:pathLst>
              </a:custGeom>
              <a:solidFill>
                <a:srgbClr val="FFFC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3" name="Freeform 157"/>
              <p:cNvSpPr/>
              <p:nvPr/>
            </p:nvSpPr>
            <p:spPr bwMode="auto">
              <a:xfrm>
                <a:off x="3848" y="941"/>
                <a:ext cx="75" cy="75"/>
              </a:xfrm>
              <a:custGeom>
                <a:avLst/>
                <a:gdLst>
                  <a:gd name="T0" fmla="*/ 37 w 75"/>
                  <a:gd name="T1" fmla="*/ 0 h 75"/>
                  <a:gd name="T2" fmla="*/ 0 w 75"/>
                  <a:gd name="T3" fmla="*/ 38 h 75"/>
                  <a:gd name="T4" fmla="*/ 37 w 75"/>
                  <a:gd name="T5" fmla="*/ 75 h 75"/>
                  <a:gd name="T6" fmla="*/ 75 w 75"/>
                  <a:gd name="T7" fmla="*/ 35 h 75"/>
                  <a:gd name="T8" fmla="*/ 37 w 75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5">
                    <a:moveTo>
                      <a:pt x="37" y="0"/>
                    </a:moveTo>
                    <a:lnTo>
                      <a:pt x="0" y="38"/>
                    </a:lnTo>
                    <a:lnTo>
                      <a:pt x="37" y="75"/>
                    </a:lnTo>
                    <a:lnTo>
                      <a:pt x="75" y="3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A977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4" name="Oval 158"/>
              <p:cNvSpPr>
                <a:spLocks noChangeArrowheads="1"/>
              </p:cNvSpPr>
              <p:nvPr/>
            </p:nvSpPr>
            <p:spPr bwMode="auto">
              <a:xfrm>
                <a:off x="3877" y="971"/>
                <a:ext cx="16" cy="13"/>
              </a:xfrm>
              <a:prstGeom prst="ellipse">
                <a:avLst/>
              </a:prstGeom>
              <a:solidFill>
                <a:srgbClr val="6DA7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5" name="Freeform 159"/>
              <p:cNvSpPr/>
              <p:nvPr/>
            </p:nvSpPr>
            <p:spPr bwMode="auto">
              <a:xfrm>
                <a:off x="3952" y="907"/>
                <a:ext cx="147" cy="149"/>
              </a:xfrm>
              <a:custGeom>
                <a:avLst/>
                <a:gdLst>
                  <a:gd name="T0" fmla="*/ 147 w 147"/>
                  <a:gd name="T1" fmla="*/ 72 h 149"/>
                  <a:gd name="T2" fmla="*/ 70 w 147"/>
                  <a:gd name="T3" fmla="*/ 0 h 149"/>
                  <a:gd name="T4" fmla="*/ 0 w 147"/>
                  <a:gd name="T5" fmla="*/ 72 h 149"/>
                  <a:gd name="T6" fmla="*/ 0 w 147"/>
                  <a:gd name="T7" fmla="*/ 75 h 149"/>
                  <a:gd name="T8" fmla="*/ 72 w 147"/>
                  <a:gd name="T9" fmla="*/ 149 h 149"/>
                  <a:gd name="T10" fmla="*/ 147 w 147"/>
                  <a:gd name="T11" fmla="*/ 72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49">
                    <a:moveTo>
                      <a:pt x="147" y="72"/>
                    </a:moveTo>
                    <a:lnTo>
                      <a:pt x="70" y="0"/>
                    </a:lnTo>
                    <a:lnTo>
                      <a:pt x="0" y="72"/>
                    </a:lnTo>
                    <a:lnTo>
                      <a:pt x="0" y="75"/>
                    </a:lnTo>
                    <a:lnTo>
                      <a:pt x="72" y="149"/>
                    </a:lnTo>
                    <a:lnTo>
                      <a:pt x="147" y="72"/>
                    </a:lnTo>
                    <a:close/>
                  </a:path>
                </a:pathLst>
              </a:custGeom>
              <a:solidFill>
                <a:srgbClr val="FFFC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6" name="Freeform 160"/>
              <p:cNvSpPr/>
              <p:nvPr/>
            </p:nvSpPr>
            <p:spPr bwMode="auto">
              <a:xfrm>
                <a:off x="3990" y="944"/>
                <a:ext cx="72" cy="75"/>
              </a:xfrm>
              <a:custGeom>
                <a:avLst/>
                <a:gdLst>
                  <a:gd name="T0" fmla="*/ 34 w 72"/>
                  <a:gd name="T1" fmla="*/ 0 h 75"/>
                  <a:gd name="T2" fmla="*/ 0 w 72"/>
                  <a:gd name="T3" fmla="*/ 38 h 75"/>
                  <a:gd name="T4" fmla="*/ 37 w 72"/>
                  <a:gd name="T5" fmla="*/ 75 h 75"/>
                  <a:gd name="T6" fmla="*/ 72 w 72"/>
                  <a:gd name="T7" fmla="*/ 35 h 75"/>
                  <a:gd name="T8" fmla="*/ 34 w 72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5">
                    <a:moveTo>
                      <a:pt x="34" y="0"/>
                    </a:moveTo>
                    <a:lnTo>
                      <a:pt x="0" y="38"/>
                    </a:lnTo>
                    <a:lnTo>
                      <a:pt x="37" y="75"/>
                    </a:lnTo>
                    <a:lnTo>
                      <a:pt x="72" y="35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A977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7" name="Oval 161"/>
              <p:cNvSpPr>
                <a:spLocks noChangeArrowheads="1"/>
              </p:cNvSpPr>
              <p:nvPr/>
            </p:nvSpPr>
            <p:spPr bwMode="auto">
              <a:xfrm>
                <a:off x="4019" y="974"/>
                <a:ext cx="13" cy="13"/>
              </a:xfrm>
              <a:prstGeom prst="ellipse">
                <a:avLst/>
              </a:prstGeom>
              <a:solidFill>
                <a:srgbClr val="6DA7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8" name="Freeform 162"/>
              <p:cNvSpPr/>
              <p:nvPr/>
            </p:nvSpPr>
            <p:spPr bwMode="auto">
              <a:xfrm>
                <a:off x="3885" y="982"/>
                <a:ext cx="147" cy="147"/>
              </a:xfrm>
              <a:custGeom>
                <a:avLst/>
                <a:gdLst>
                  <a:gd name="T0" fmla="*/ 147 w 147"/>
                  <a:gd name="T1" fmla="*/ 72 h 147"/>
                  <a:gd name="T2" fmla="*/ 73 w 147"/>
                  <a:gd name="T3" fmla="*/ 0 h 147"/>
                  <a:gd name="T4" fmla="*/ 0 w 147"/>
                  <a:gd name="T5" fmla="*/ 72 h 147"/>
                  <a:gd name="T6" fmla="*/ 0 w 147"/>
                  <a:gd name="T7" fmla="*/ 74 h 147"/>
                  <a:gd name="T8" fmla="*/ 75 w 147"/>
                  <a:gd name="T9" fmla="*/ 147 h 147"/>
                  <a:gd name="T10" fmla="*/ 147 w 147"/>
                  <a:gd name="T11" fmla="*/ 72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47">
                    <a:moveTo>
                      <a:pt x="147" y="72"/>
                    </a:moveTo>
                    <a:lnTo>
                      <a:pt x="73" y="0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75" y="147"/>
                    </a:lnTo>
                    <a:lnTo>
                      <a:pt x="147" y="72"/>
                    </a:lnTo>
                    <a:close/>
                  </a:path>
                </a:pathLst>
              </a:custGeom>
              <a:solidFill>
                <a:srgbClr val="81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9" name="Freeform 163"/>
              <p:cNvSpPr/>
              <p:nvPr/>
            </p:nvSpPr>
            <p:spPr bwMode="auto">
              <a:xfrm>
                <a:off x="3923" y="1019"/>
                <a:ext cx="75" cy="75"/>
              </a:xfrm>
              <a:custGeom>
                <a:avLst/>
                <a:gdLst>
                  <a:gd name="T0" fmla="*/ 37 w 75"/>
                  <a:gd name="T1" fmla="*/ 0 h 75"/>
                  <a:gd name="T2" fmla="*/ 0 w 75"/>
                  <a:gd name="T3" fmla="*/ 37 h 75"/>
                  <a:gd name="T4" fmla="*/ 37 w 75"/>
                  <a:gd name="T5" fmla="*/ 75 h 75"/>
                  <a:gd name="T6" fmla="*/ 75 w 75"/>
                  <a:gd name="T7" fmla="*/ 35 h 75"/>
                  <a:gd name="T8" fmla="*/ 37 w 75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5">
                    <a:moveTo>
                      <a:pt x="37" y="0"/>
                    </a:moveTo>
                    <a:lnTo>
                      <a:pt x="0" y="37"/>
                    </a:lnTo>
                    <a:lnTo>
                      <a:pt x="37" y="75"/>
                    </a:lnTo>
                    <a:lnTo>
                      <a:pt x="75" y="3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8153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0" name="Oval 164"/>
              <p:cNvSpPr>
                <a:spLocks noChangeArrowheads="1"/>
              </p:cNvSpPr>
              <p:nvPr/>
            </p:nvSpPr>
            <p:spPr bwMode="auto">
              <a:xfrm>
                <a:off x="3952" y="1048"/>
                <a:ext cx="16" cy="14"/>
              </a:xfrm>
              <a:prstGeom prst="ellipse">
                <a:avLst/>
              </a:prstGeom>
              <a:solidFill>
                <a:srgbClr val="FF68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1" name="Freeform 165"/>
              <p:cNvSpPr/>
              <p:nvPr/>
            </p:nvSpPr>
            <p:spPr bwMode="auto">
              <a:xfrm>
                <a:off x="4019" y="987"/>
                <a:ext cx="147" cy="150"/>
              </a:xfrm>
              <a:custGeom>
                <a:avLst/>
                <a:gdLst>
                  <a:gd name="T0" fmla="*/ 147 w 147"/>
                  <a:gd name="T1" fmla="*/ 72 h 150"/>
                  <a:gd name="T2" fmla="*/ 70 w 147"/>
                  <a:gd name="T3" fmla="*/ 0 h 150"/>
                  <a:gd name="T4" fmla="*/ 0 w 147"/>
                  <a:gd name="T5" fmla="*/ 72 h 150"/>
                  <a:gd name="T6" fmla="*/ 0 w 147"/>
                  <a:gd name="T7" fmla="*/ 75 h 150"/>
                  <a:gd name="T8" fmla="*/ 72 w 147"/>
                  <a:gd name="T9" fmla="*/ 150 h 150"/>
                  <a:gd name="T10" fmla="*/ 147 w 147"/>
                  <a:gd name="T11" fmla="*/ 72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50">
                    <a:moveTo>
                      <a:pt x="147" y="72"/>
                    </a:moveTo>
                    <a:lnTo>
                      <a:pt x="70" y="0"/>
                    </a:lnTo>
                    <a:lnTo>
                      <a:pt x="0" y="72"/>
                    </a:lnTo>
                    <a:lnTo>
                      <a:pt x="0" y="75"/>
                    </a:lnTo>
                    <a:lnTo>
                      <a:pt x="72" y="150"/>
                    </a:lnTo>
                    <a:lnTo>
                      <a:pt x="147" y="72"/>
                    </a:lnTo>
                    <a:close/>
                  </a:path>
                </a:pathLst>
              </a:custGeom>
              <a:solidFill>
                <a:srgbClr val="81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2" name="Freeform 166"/>
              <p:cNvSpPr/>
              <p:nvPr/>
            </p:nvSpPr>
            <p:spPr bwMode="auto">
              <a:xfrm>
                <a:off x="4056" y="1024"/>
                <a:ext cx="73" cy="75"/>
              </a:xfrm>
              <a:custGeom>
                <a:avLst/>
                <a:gdLst>
                  <a:gd name="T0" fmla="*/ 35 w 73"/>
                  <a:gd name="T1" fmla="*/ 0 h 75"/>
                  <a:gd name="T2" fmla="*/ 0 w 73"/>
                  <a:gd name="T3" fmla="*/ 38 h 75"/>
                  <a:gd name="T4" fmla="*/ 38 w 73"/>
                  <a:gd name="T5" fmla="*/ 75 h 75"/>
                  <a:gd name="T6" fmla="*/ 73 w 73"/>
                  <a:gd name="T7" fmla="*/ 38 h 75"/>
                  <a:gd name="T8" fmla="*/ 35 w 73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5">
                    <a:moveTo>
                      <a:pt x="35" y="0"/>
                    </a:moveTo>
                    <a:lnTo>
                      <a:pt x="0" y="38"/>
                    </a:lnTo>
                    <a:lnTo>
                      <a:pt x="38" y="75"/>
                    </a:lnTo>
                    <a:lnTo>
                      <a:pt x="73" y="3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8153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3" name="Oval 167"/>
              <p:cNvSpPr>
                <a:spLocks noChangeArrowheads="1"/>
              </p:cNvSpPr>
              <p:nvPr/>
            </p:nvSpPr>
            <p:spPr bwMode="auto">
              <a:xfrm>
                <a:off x="4086" y="1054"/>
                <a:ext cx="13" cy="13"/>
              </a:xfrm>
              <a:prstGeom prst="ellipse">
                <a:avLst/>
              </a:prstGeom>
              <a:solidFill>
                <a:srgbClr val="FF68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4" name="Freeform 168"/>
              <p:cNvSpPr/>
              <p:nvPr/>
            </p:nvSpPr>
            <p:spPr bwMode="auto">
              <a:xfrm>
                <a:off x="3720" y="1113"/>
                <a:ext cx="467" cy="131"/>
              </a:xfrm>
              <a:custGeom>
                <a:avLst/>
                <a:gdLst>
                  <a:gd name="T0" fmla="*/ 0 w 467"/>
                  <a:gd name="T1" fmla="*/ 0 h 131"/>
                  <a:gd name="T2" fmla="*/ 80 w 467"/>
                  <a:gd name="T3" fmla="*/ 115 h 131"/>
                  <a:gd name="T4" fmla="*/ 147 w 467"/>
                  <a:gd name="T5" fmla="*/ 13 h 131"/>
                  <a:gd name="T6" fmla="*/ 235 w 467"/>
                  <a:gd name="T7" fmla="*/ 117 h 131"/>
                  <a:gd name="T8" fmla="*/ 307 w 467"/>
                  <a:gd name="T9" fmla="*/ 21 h 131"/>
                  <a:gd name="T10" fmla="*/ 379 w 467"/>
                  <a:gd name="T11" fmla="*/ 131 h 131"/>
                  <a:gd name="T12" fmla="*/ 467 w 467"/>
                  <a:gd name="T13" fmla="*/ 32 h 131"/>
                  <a:gd name="T14" fmla="*/ 427 w 467"/>
                  <a:gd name="T15" fmla="*/ 32 h 131"/>
                  <a:gd name="T16" fmla="*/ 385 w 467"/>
                  <a:gd name="T17" fmla="*/ 80 h 131"/>
                  <a:gd name="T18" fmla="*/ 350 w 467"/>
                  <a:gd name="T19" fmla="*/ 26 h 131"/>
                  <a:gd name="T20" fmla="*/ 270 w 467"/>
                  <a:gd name="T21" fmla="*/ 18 h 131"/>
                  <a:gd name="T22" fmla="*/ 232 w 467"/>
                  <a:gd name="T23" fmla="*/ 72 h 131"/>
                  <a:gd name="T24" fmla="*/ 187 w 467"/>
                  <a:gd name="T25" fmla="*/ 13 h 131"/>
                  <a:gd name="T26" fmla="*/ 107 w 467"/>
                  <a:gd name="T27" fmla="*/ 10 h 131"/>
                  <a:gd name="T28" fmla="*/ 77 w 467"/>
                  <a:gd name="T29" fmla="*/ 69 h 131"/>
                  <a:gd name="T30" fmla="*/ 34 w 467"/>
                  <a:gd name="T31" fmla="*/ 2 h 131"/>
                  <a:gd name="T32" fmla="*/ 0 w 467"/>
                  <a:gd name="T33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7" h="131">
                    <a:moveTo>
                      <a:pt x="0" y="0"/>
                    </a:moveTo>
                    <a:lnTo>
                      <a:pt x="80" y="115"/>
                    </a:lnTo>
                    <a:lnTo>
                      <a:pt x="147" y="13"/>
                    </a:lnTo>
                    <a:lnTo>
                      <a:pt x="235" y="117"/>
                    </a:lnTo>
                    <a:lnTo>
                      <a:pt x="307" y="21"/>
                    </a:lnTo>
                    <a:lnTo>
                      <a:pt x="379" y="131"/>
                    </a:lnTo>
                    <a:lnTo>
                      <a:pt x="467" y="32"/>
                    </a:lnTo>
                    <a:lnTo>
                      <a:pt x="427" y="32"/>
                    </a:lnTo>
                    <a:lnTo>
                      <a:pt x="385" y="80"/>
                    </a:lnTo>
                    <a:lnTo>
                      <a:pt x="350" y="26"/>
                    </a:lnTo>
                    <a:lnTo>
                      <a:pt x="270" y="18"/>
                    </a:lnTo>
                    <a:lnTo>
                      <a:pt x="232" y="72"/>
                    </a:lnTo>
                    <a:lnTo>
                      <a:pt x="187" y="13"/>
                    </a:lnTo>
                    <a:lnTo>
                      <a:pt x="107" y="10"/>
                    </a:lnTo>
                    <a:lnTo>
                      <a:pt x="77" y="69"/>
                    </a:lnTo>
                    <a:lnTo>
                      <a:pt x="3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CB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5" name="Freeform 169"/>
              <p:cNvSpPr/>
              <p:nvPr/>
            </p:nvSpPr>
            <p:spPr bwMode="auto">
              <a:xfrm>
                <a:off x="3121" y="2504"/>
                <a:ext cx="267" cy="321"/>
              </a:xfrm>
              <a:custGeom>
                <a:avLst/>
                <a:gdLst>
                  <a:gd name="T0" fmla="*/ 238 w 267"/>
                  <a:gd name="T1" fmla="*/ 321 h 321"/>
                  <a:gd name="T2" fmla="*/ 267 w 267"/>
                  <a:gd name="T3" fmla="*/ 206 h 321"/>
                  <a:gd name="T4" fmla="*/ 166 w 267"/>
                  <a:gd name="T5" fmla="*/ 219 h 321"/>
                  <a:gd name="T6" fmla="*/ 184 w 267"/>
                  <a:gd name="T7" fmla="*/ 107 h 321"/>
                  <a:gd name="T8" fmla="*/ 80 w 267"/>
                  <a:gd name="T9" fmla="*/ 110 h 321"/>
                  <a:gd name="T10" fmla="*/ 112 w 267"/>
                  <a:gd name="T11" fmla="*/ 3 h 321"/>
                  <a:gd name="T12" fmla="*/ 0 w 267"/>
                  <a:gd name="T13" fmla="*/ 0 h 321"/>
                  <a:gd name="T14" fmla="*/ 24 w 267"/>
                  <a:gd name="T15" fmla="*/ 27 h 321"/>
                  <a:gd name="T16" fmla="*/ 77 w 267"/>
                  <a:gd name="T17" fmla="*/ 27 h 321"/>
                  <a:gd name="T18" fmla="*/ 61 w 267"/>
                  <a:gd name="T19" fmla="*/ 80 h 321"/>
                  <a:gd name="T20" fmla="*/ 101 w 267"/>
                  <a:gd name="T21" fmla="*/ 136 h 321"/>
                  <a:gd name="T22" fmla="*/ 158 w 267"/>
                  <a:gd name="T23" fmla="*/ 131 h 321"/>
                  <a:gd name="T24" fmla="*/ 142 w 267"/>
                  <a:gd name="T25" fmla="*/ 192 h 321"/>
                  <a:gd name="T26" fmla="*/ 184 w 267"/>
                  <a:gd name="T27" fmla="*/ 246 h 321"/>
                  <a:gd name="T28" fmla="*/ 240 w 267"/>
                  <a:gd name="T29" fmla="*/ 233 h 321"/>
                  <a:gd name="T30" fmla="*/ 219 w 267"/>
                  <a:gd name="T31" fmla="*/ 299 h 321"/>
                  <a:gd name="T32" fmla="*/ 238 w 267"/>
                  <a:gd name="T33" fmla="*/ 321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7" h="321">
                    <a:moveTo>
                      <a:pt x="238" y="321"/>
                    </a:moveTo>
                    <a:lnTo>
                      <a:pt x="267" y="206"/>
                    </a:lnTo>
                    <a:lnTo>
                      <a:pt x="166" y="219"/>
                    </a:lnTo>
                    <a:lnTo>
                      <a:pt x="184" y="107"/>
                    </a:lnTo>
                    <a:lnTo>
                      <a:pt x="80" y="110"/>
                    </a:lnTo>
                    <a:lnTo>
                      <a:pt x="112" y="3"/>
                    </a:lnTo>
                    <a:lnTo>
                      <a:pt x="0" y="0"/>
                    </a:lnTo>
                    <a:lnTo>
                      <a:pt x="24" y="27"/>
                    </a:lnTo>
                    <a:lnTo>
                      <a:pt x="77" y="27"/>
                    </a:lnTo>
                    <a:lnTo>
                      <a:pt x="61" y="80"/>
                    </a:lnTo>
                    <a:lnTo>
                      <a:pt x="101" y="136"/>
                    </a:lnTo>
                    <a:lnTo>
                      <a:pt x="158" y="131"/>
                    </a:lnTo>
                    <a:lnTo>
                      <a:pt x="142" y="192"/>
                    </a:lnTo>
                    <a:lnTo>
                      <a:pt x="184" y="246"/>
                    </a:lnTo>
                    <a:lnTo>
                      <a:pt x="240" y="233"/>
                    </a:lnTo>
                    <a:lnTo>
                      <a:pt x="219" y="299"/>
                    </a:lnTo>
                    <a:lnTo>
                      <a:pt x="238" y="321"/>
                    </a:lnTo>
                    <a:close/>
                  </a:path>
                </a:pathLst>
              </a:custGeom>
              <a:solidFill>
                <a:srgbClr val="925B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6" name="Freeform 170"/>
              <p:cNvSpPr/>
              <p:nvPr/>
            </p:nvSpPr>
            <p:spPr bwMode="auto">
              <a:xfrm>
                <a:off x="3260" y="2474"/>
                <a:ext cx="110" cy="99"/>
              </a:xfrm>
              <a:custGeom>
                <a:avLst/>
                <a:gdLst>
                  <a:gd name="T0" fmla="*/ 10 w 41"/>
                  <a:gd name="T1" fmla="*/ 0 h 37"/>
                  <a:gd name="T2" fmla="*/ 0 w 41"/>
                  <a:gd name="T3" fmla="*/ 37 h 37"/>
                  <a:gd name="T4" fmla="*/ 41 w 41"/>
                  <a:gd name="T5" fmla="*/ 37 h 37"/>
                  <a:gd name="T6" fmla="*/ 33 w 41"/>
                  <a:gd name="T7" fmla="*/ 27 h 37"/>
                  <a:gd name="T8" fmla="*/ 12 w 41"/>
                  <a:gd name="T9" fmla="*/ 27 h 37"/>
                  <a:gd name="T10" fmla="*/ 18 w 41"/>
                  <a:gd name="T11" fmla="*/ 8 h 37"/>
                  <a:gd name="T12" fmla="*/ 13 w 41"/>
                  <a:gd name="T13" fmla="*/ 0 h 37"/>
                  <a:gd name="T14" fmla="*/ 10 w 41"/>
                  <a:gd name="T1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37">
                    <a:moveTo>
                      <a:pt x="10" y="0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925B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7" name="Freeform 171"/>
              <p:cNvSpPr/>
              <p:nvPr/>
            </p:nvSpPr>
            <p:spPr bwMode="auto">
              <a:xfrm>
                <a:off x="3340" y="2573"/>
                <a:ext cx="115" cy="118"/>
              </a:xfrm>
              <a:custGeom>
                <a:avLst/>
                <a:gdLst>
                  <a:gd name="T0" fmla="*/ 35 w 43"/>
                  <a:gd name="T1" fmla="*/ 30 h 44"/>
                  <a:gd name="T2" fmla="*/ 12 w 43"/>
                  <a:gd name="T3" fmla="*/ 29 h 44"/>
                  <a:gd name="T4" fmla="*/ 19 w 43"/>
                  <a:gd name="T5" fmla="*/ 10 h 44"/>
                  <a:gd name="T6" fmla="*/ 12 w 43"/>
                  <a:gd name="T7" fmla="*/ 0 h 44"/>
                  <a:gd name="T8" fmla="*/ 0 w 43"/>
                  <a:gd name="T9" fmla="*/ 36 h 44"/>
                  <a:gd name="T10" fmla="*/ 43 w 43"/>
                  <a:gd name="T11" fmla="*/ 41 h 44"/>
                  <a:gd name="T12" fmla="*/ 42 w 43"/>
                  <a:gd name="T13" fmla="*/ 44 h 44"/>
                  <a:gd name="T14" fmla="*/ 43 w 43"/>
                  <a:gd name="T15" fmla="*/ 41 h 44"/>
                  <a:gd name="T16" fmla="*/ 35 w 43"/>
                  <a:gd name="T17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44">
                    <a:moveTo>
                      <a:pt x="35" y="30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3"/>
                      <a:pt x="43" y="42"/>
                      <a:pt x="43" y="41"/>
                    </a:cubicBezTo>
                    <a:lnTo>
                      <a:pt x="35" y="30"/>
                    </a:lnTo>
                    <a:close/>
                  </a:path>
                </a:pathLst>
              </a:custGeom>
              <a:solidFill>
                <a:srgbClr val="925B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8" name="Freeform 172"/>
              <p:cNvSpPr/>
              <p:nvPr/>
            </p:nvSpPr>
            <p:spPr bwMode="auto">
              <a:xfrm>
                <a:off x="3343" y="2466"/>
                <a:ext cx="109" cy="57"/>
              </a:xfrm>
              <a:custGeom>
                <a:avLst/>
                <a:gdLst>
                  <a:gd name="T0" fmla="*/ 12 w 41"/>
                  <a:gd name="T1" fmla="*/ 11 h 21"/>
                  <a:gd name="T2" fmla="*/ 15 w 41"/>
                  <a:gd name="T3" fmla="*/ 0 h 21"/>
                  <a:gd name="T4" fmla="*/ 5 w 41"/>
                  <a:gd name="T5" fmla="*/ 1 h 21"/>
                  <a:gd name="T6" fmla="*/ 0 w 41"/>
                  <a:gd name="T7" fmla="*/ 21 h 21"/>
                  <a:gd name="T8" fmla="*/ 41 w 41"/>
                  <a:gd name="T9" fmla="*/ 20 h 21"/>
                  <a:gd name="T10" fmla="*/ 33 w 41"/>
                  <a:gd name="T11" fmla="*/ 10 h 21"/>
                  <a:gd name="T12" fmla="*/ 12 w 41"/>
                  <a:gd name="T1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1">
                    <a:moveTo>
                      <a:pt x="12" y="11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2" y="0"/>
                      <a:pt x="8" y="1"/>
                      <a:pt x="5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33" y="10"/>
                      <a:pt x="33" y="10"/>
                      <a:pt x="33" y="10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925B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9" name="Freeform 173"/>
              <p:cNvSpPr/>
              <p:nvPr/>
            </p:nvSpPr>
            <p:spPr bwMode="auto">
              <a:xfrm>
                <a:off x="3420" y="2523"/>
                <a:ext cx="72" cy="101"/>
              </a:xfrm>
              <a:custGeom>
                <a:avLst/>
                <a:gdLst>
                  <a:gd name="T0" fmla="*/ 13 w 27"/>
                  <a:gd name="T1" fmla="*/ 29 h 38"/>
                  <a:gd name="T2" fmla="*/ 20 w 27"/>
                  <a:gd name="T3" fmla="*/ 9 h 38"/>
                  <a:gd name="T4" fmla="*/ 13 w 27"/>
                  <a:gd name="T5" fmla="*/ 0 h 38"/>
                  <a:gd name="T6" fmla="*/ 0 w 27"/>
                  <a:gd name="T7" fmla="*/ 36 h 38"/>
                  <a:gd name="T8" fmla="*/ 23 w 27"/>
                  <a:gd name="T9" fmla="*/ 38 h 38"/>
                  <a:gd name="T10" fmla="*/ 27 w 27"/>
                  <a:gd name="T11" fmla="*/ 29 h 38"/>
                  <a:gd name="T12" fmla="*/ 13 w 27"/>
                  <a:gd name="T13" fmla="*/ 2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3" y="29"/>
                    </a:moveTo>
                    <a:cubicBezTo>
                      <a:pt x="20" y="9"/>
                      <a:pt x="20" y="9"/>
                      <a:pt x="20" y="9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5"/>
                      <a:pt x="25" y="32"/>
                      <a:pt x="27" y="29"/>
                    </a:cubicBez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925B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0" name="Freeform 174"/>
              <p:cNvSpPr/>
              <p:nvPr/>
            </p:nvSpPr>
            <p:spPr bwMode="auto">
              <a:xfrm>
                <a:off x="4022" y="1236"/>
                <a:ext cx="152" cy="104"/>
              </a:xfrm>
              <a:custGeom>
                <a:avLst/>
                <a:gdLst>
                  <a:gd name="T0" fmla="*/ 69 w 152"/>
                  <a:gd name="T1" fmla="*/ 0 h 104"/>
                  <a:gd name="T2" fmla="*/ 0 w 152"/>
                  <a:gd name="T3" fmla="*/ 104 h 104"/>
                  <a:gd name="T4" fmla="*/ 37 w 152"/>
                  <a:gd name="T5" fmla="*/ 99 h 104"/>
                  <a:gd name="T6" fmla="*/ 75 w 152"/>
                  <a:gd name="T7" fmla="*/ 48 h 104"/>
                  <a:gd name="T8" fmla="*/ 112 w 152"/>
                  <a:gd name="T9" fmla="*/ 96 h 104"/>
                  <a:gd name="T10" fmla="*/ 152 w 152"/>
                  <a:gd name="T11" fmla="*/ 96 h 104"/>
                  <a:gd name="T12" fmla="*/ 69 w 152"/>
                  <a:gd name="T13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104">
                    <a:moveTo>
                      <a:pt x="69" y="0"/>
                    </a:moveTo>
                    <a:lnTo>
                      <a:pt x="0" y="104"/>
                    </a:lnTo>
                    <a:lnTo>
                      <a:pt x="37" y="99"/>
                    </a:lnTo>
                    <a:lnTo>
                      <a:pt x="75" y="48"/>
                    </a:lnTo>
                    <a:lnTo>
                      <a:pt x="112" y="96"/>
                    </a:lnTo>
                    <a:lnTo>
                      <a:pt x="152" y="96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ACB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1" name="Freeform 175"/>
              <p:cNvSpPr/>
              <p:nvPr/>
            </p:nvSpPr>
            <p:spPr bwMode="auto">
              <a:xfrm>
                <a:off x="3738" y="1246"/>
                <a:ext cx="281" cy="107"/>
              </a:xfrm>
              <a:custGeom>
                <a:avLst/>
                <a:gdLst>
                  <a:gd name="T0" fmla="*/ 129 w 281"/>
                  <a:gd name="T1" fmla="*/ 99 h 107"/>
                  <a:gd name="T2" fmla="*/ 67 w 281"/>
                  <a:gd name="T3" fmla="*/ 0 h 107"/>
                  <a:gd name="T4" fmla="*/ 0 w 281"/>
                  <a:gd name="T5" fmla="*/ 91 h 107"/>
                  <a:gd name="T6" fmla="*/ 6 w 281"/>
                  <a:gd name="T7" fmla="*/ 107 h 107"/>
                  <a:gd name="T8" fmla="*/ 22 w 281"/>
                  <a:gd name="T9" fmla="*/ 107 h 107"/>
                  <a:gd name="T10" fmla="*/ 65 w 281"/>
                  <a:gd name="T11" fmla="*/ 43 h 107"/>
                  <a:gd name="T12" fmla="*/ 91 w 281"/>
                  <a:gd name="T13" fmla="*/ 99 h 107"/>
                  <a:gd name="T14" fmla="*/ 166 w 281"/>
                  <a:gd name="T15" fmla="*/ 99 h 107"/>
                  <a:gd name="T16" fmla="*/ 212 w 281"/>
                  <a:gd name="T17" fmla="*/ 43 h 107"/>
                  <a:gd name="T18" fmla="*/ 246 w 281"/>
                  <a:gd name="T19" fmla="*/ 97 h 107"/>
                  <a:gd name="T20" fmla="*/ 281 w 281"/>
                  <a:gd name="T21" fmla="*/ 94 h 107"/>
                  <a:gd name="T22" fmla="*/ 214 w 281"/>
                  <a:gd name="T23" fmla="*/ 0 h 107"/>
                  <a:gd name="T24" fmla="*/ 129 w 281"/>
                  <a:gd name="T25" fmla="*/ 9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1" h="107">
                    <a:moveTo>
                      <a:pt x="129" y="99"/>
                    </a:moveTo>
                    <a:lnTo>
                      <a:pt x="67" y="0"/>
                    </a:lnTo>
                    <a:lnTo>
                      <a:pt x="0" y="91"/>
                    </a:lnTo>
                    <a:lnTo>
                      <a:pt x="6" y="107"/>
                    </a:lnTo>
                    <a:lnTo>
                      <a:pt x="22" y="107"/>
                    </a:lnTo>
                    <a:lnTo>
                      <a:pt x="65" y="43"/>
                    </a:lnTo>
                    <a:lnTo>
                      <a:pt x="91" y="99"/>
                    </a:lnTo>
                    <a:lnTo>
                      <a:pt x="166" y="99"/>
                    </a:lnTo>
                    <a:lnTo>
                      <a:pt x="212" y="43"/>
                    </a:lnTo>
                    <a:lnTo>
                      <a:pt x="246" y="97"/>
                    </a:lnTo>
                    <a:lnTo>
                      <a:pt x="281" y="94"/>
                    </a:lnTo>
                    <a:lnTo>
                      <a:pt x="214" y="0"/>
                    </a:lnTo>
                    <a:lnTo>
                      <a:pt x="129" y="99"/>
                    </a:lnTo>
                    <a:close/>
                  </a:path>
                </a:pathLst>
              </a:custGeom>
              <a:solidFill>
                <a:srgbClr val="ACB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2" name="Oval 176"/>
              <p:cNvSpPr>
                <a:spLocks noChangeArrowheads="1"/>
              </p:cNvSpPr>
              <p:nvPr/>
            </p:nvSpPr>
            <p:spPr bwMode="auto">
              <a:xfrm>
                <a:off x="3733" y="1225"/>
                <a:ext cx="24" cy="21"/>
              </a:xfrm>
              <a:prstGeom prst="ellipse">
                <a:avLst/>
              </a:prstGeom>
              <a:solidFill>
                <a:srgbClr val="ACB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3" name="Oval 177"/>
              <p:cNvSpPr>
                <a:spLocks noChangeArrowheads="1"/>
              </p:cNvSpPr>
              <p:nvPr/>
            </p:nvSpPr>
            <p:spPr bwMode="auto">
              <a:xfrm>
                <a:off x="3867" y="1233"/>
                <a:ext cx="21" cy="21"/>
              </a:xfrm>
              <a:prstGeom prst="ellipse">
                <a:avLst/>
              </a:prstGeom>
              <a:solidFill>
                <a:srgbClr val="ACB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4" name="Oval 178"/>
              <p:cNvSpPr>
                <a:spLocks noChangeArrowheads="1"/>
              </p:cNvSpPr>
              <p:nvPr/>
            </p:nvSpPr>
            <p:spPr bwMode="auto">
              <a:xfrm>
                <a:off x="4014" y="1236"/>
                <a:ext cx="21" cy="21"/>
              </a:xfrm>
              <a:prstGeom prst="ellipse">
                <a:avLst/>
              </a:prstGeom>
              <a:solidFill>
                <a:srgbClr val="ACB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5" name="Oval 179"/>
              <p:cNvSpPr>
                <a:spLocks noChangeArrowheads="1"/>
              </p:cNvSpPr>
              <p:nvPr/>
            </p:nvSpPr>
            <p:spPr bwMode="auto">
              <a:xfrm>
                <a:off x="4150" y="1236"/>
                <a:ext cx="21" cy="21"/>
              </a:xfrm>
              <a:prstGeom prst="ellipse">
                <a:avLst/>
              </a:prstGeom>
              <a:solidFill>
                <a:srgbClr val="ACB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6" name="Oval 180"/>
              <p:cNvSpPr>
                <a:spLocks noChangeArrowheads="1"/>
              </p:cNvSpPr>
              <p:nvPr/>
            </p:nvSpPr>
            <p:spPr bwMode="auto">
              <a:xfrm>
                <a:off x="3781" y="1364"/>
                <a:ext cx="16" cy="16"/>
              </a:xfrm>
              <a:prstGeom prst="ellipse">
                <a:avLst/>
              </a:prstGeom>
              <a:solidFill>
                <a:srgbClr val="95C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7" name="Oval 181"/>
              <p:cNvSpPr>
                <a:spLocks noChangeArrowheads="1"/>
              </p:cNvSpPr>
              <p:nvPr/>
            </p:nvSpPr>
            <p:spPr bwMode="auto">
              <a:xfrm>
                <a:off x="3813" y="1514"/>
                <a:ext cx="16" cy="16"/>
              </a:xfrm>
              <a:prstGeom prst="ellipse">
                <a:avLst/>
              </a:prstGeom>
              <a:solidFill>
                <a:srgbClr val="95E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8" name="Oval 182"/>
              <p:cNvSpPr>
                <a:spLocks noChangeArrowheads="1"/>
              </p:cNvSpPr>
              <p:nvPr/>
            </p:nvSpPr>
            <p:spPr bwMode="auto">
              <a:xfrm>
                <a:off x="3877" y="1522"/>
                <a:ext cx="16" cy="16"/>
              </a:xfrm>
              <a:prstGeom prst="ellipse">
                <a:avLst/>
              </a:prstGeom>
              <a:solidFill>
                <a:srgbClr val="95E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9" name="Oval 183"/>
              <p:cNvSpPr>
                <a:spLocks noChangeArrowheads="1"/>
              </p:cNvSpPr>
              <p:nvPr/>
            </p:nvSpPr>
            <p:spPr bwMode="auto">
              <a:xfrm>
                <a:off x="3950" y="1525"/>
                <a:ext cx="16" cy="16"/>
              </a:xfrm>
              <a:prstGeom prst="ellipse">
                <a:avLst/>
              </a:prstGeom>
              <a:solidFill>
                <a:srgbClr val="95E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0" name="Oval 184"/>
              <p:cNvSpPr>
                <a:spLocks noChangeArrowheads="1"/>
              </p:cNvSpPr>
              <p:nvPr/>
            </p:nvSpPr>
            <p:spPr bwMode="auto">
              <a:xfrm>
                <a:off x="4022" y="1533"/>
                <a:ext cx="16" cy="16"/>
              </a:xfrm>
              <a:prstGeom prst="ellipse">
                <a:avLst/>
              </a:prstGeom>
              <a:solidFill>
                <a:srgbClr val="95E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1" name="Oval 185"/>
              <p:cNvSpPr>
                <a:spLocks noChangeArrowheads="1"/>
              </p:cNvSpPr>
              <p:nvPr/>
            </p:nvSpPr>
            <p:spPr bwMode="auto">
              <a:xfrm>
                <a:off x="3861" y="1364"/>
                <a:ext cx="16" cy="16"/>
              </a:xfrm>
              <a:prstGeom prst="ellipse">
                <a:avLst/>
              </a:prstGeom>
              <a:solidFill>
                <a:srgbClr val="95C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2" name="Oval 186"/>
              <p:cNvSpPr>
                <a:spLocks noChangeArrowheads="1"/>
              </p:cNvSpPr>
              <p:nvPr/>
            </p:nvSpPr>
            <p:spPr bwMode="auto">
              <a:xfrm>
                <a:off x="3958" y="1364"/>
                <a:ext cx="16" cy="16"/>
              </a:xfrm>
              <a:prstGeom prst="ellipse">
                <a:avLst/>
              </a:prstGeom>
              <a:solidFill>
                <a:srgbClr val="95C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3" name="Oval 187"/>
              <p:cNvSpPr>
                <a:spLocks noChangeArrowheads="1"/>
              </p:cNvSpPr>
              <p:nvPr/>
            </p:nvSpPr>
            <p:spPr bwMode="auto">
              <a:xfrm>
                <a:off x="4056" y="1359"/>
                <a:ext cx="17" cy="16"/>
              </a:xfrm>
              <a:prstGeom prst="ellipse">
                <a:avLst/>
              </a:prstGeom>
              <a:solidFill>
                <a:srgbClr val="95C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4" name="Oval 188"/>
              <p:cNvSpPr>
                <a:spLocks noChangeArrowheads="1"/>
              </p:cNvSpPr>
              <p:nvPr/>
            </p:nvSpPr>
            <p:spPr bwMode="auto">
              <a:xfrm>
                <a:off x="4129" y="1359"/>
                <a:ext cx="18" cy="16"/>
              </a:xfrm>
              <a:prstGeom prst="ellipse">
                <a:avLst/>
              </a:prstGeom>
              <a:solidFill>
                <a:srgbClr val="95C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5" name="Line 189"/>
              <p:cNvSpPr>
                <a:spLocks noChangeShapeType="1"/>
              </p:cNvSpPr>
              <p:nvPr/>
            </p:nvSpPr>
            <p:spPr bwMode="auto">
              <a:xfrm>
                <a:off x="3765" y="1404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6" name="Line 190"/>
              <p:cNvSpPr>
                <a:spLocks noChangeShapeType="1"/>
              </p:cNvSpPr>
              <p:nvPr/>
            </p:nvSpPr>
            <p:spPr bwMode="auto">
              <a:xfrm>
                <a:off x="3765" y="1404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7" name="Oval 191"/>
              <p:cNvSpPr>
                <a:spLocks noChangeArrowheads="1"/>
              </p:cNvSpPr>
              <p:nvPr/>
            </p:nvSpPr>
            <p:spPr bwMode="auto">
              <a:xfrm>
                <a:off x="3845" y="1567"/>
                <a:ext cx="14" cy="14"/>
              </a:xfrm>
              <a:prstGeom prst="ellipse">
                <a:avLst/>
              </a:prstGeom>
              <a:solidFill>
                <a:srgbClr val="88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8" name="Oval 192"/>
              <p:cNvSpPr>
                <a:spLocks noChangeArrowheads="1"/>
              </p:cNvSpPr>
              <p:nvPr/>
            </p:nvSpPr>
            <p:spPr bwMode="auto">
              <a:xfrm>
                <a:off x="3939" y="1570"/>
                <a:ext cx="13" cy="14"/>
              </a:xfrm>
              <a:prstGeom prst="ellipse">
                <a:avLst/>
              </a:prstGeom>
              <a:solidFill>
                <a:srgbClr val="88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9" name="Oval 193"/>
              <p:cNvSpPr>
                <a:spLocks noChangeArrowheads="1"/>
              </p:cNvSpPr>
              <p:nvPr/>
            </p:nvSpPr>
            <p:spPr bwMode="auto">
              <a:xfrm>
                <a:off x="3899" y="1594"/>
                <a:ext cx="13" cy="14"/>
              </a:xfrm>
              <a:prstGeom prst="ellipse">
                <a:avLst/>
              </a:prstGeom>
              <a:solidFill>
                <a:srgbClr val="88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0" name="Oval 194"/>
              <p:cNvSpPr>
                <a:spLocks noChangeArrowheads="1"/>
              </p:cNvSpPr>
              <p:nvPr/>
            </p:nvSpPr>
            <p:spPr bwMode="auto">
              <a:xfrm>
                <a:off x="3984" y="1610"/>
                <a:ext cx="16" cy="14"/>
              </a:xfrm>
              <a:prstGeom prst="ellipse">
                <a:avLst/>
              </a:prstGeom>
              <a:solidFill>
                <a:srgbClr val="88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1" name="Oval 195"/>
              <p:cNvSpPr>
                <a:spLocks noChangeArrowheads="1"/>
              </p:cNvSpPr>
              <p:nvPr/>
            </p:nvSpPr>
            <p:spPr bwMode="auto">
              <a:xfrm>
                <a:off x="4027" y="1570"/>
                <a:ext cx="13" cy="14"/>
              </a:xfrm>
              <a:prstGeom prst="ellipse">
                <a:avLst/>
              </a:prstGeom>
              <a:solidFill>
                <a:srgbClr val="88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2" name="Freeform 196"/>
              <p:cNvSpPr/>
              <p:nvPr/>
            </p:nvSpPr>
            <p:spPr bwMode="auto">
              <a:xfrm>
                <a:off x="3765" y="1420"/>
                <a:ext cx="64" cy="59"/>
              </a:xfrm>
              <a:custGeom>
                <a:avLst/>
                <a:gdLst>
                  <a:gd name="T0" fmla="*/ 0 w 64"/>
                  <a:gd name="T1" fmla="*/ 11 h 59"/>
                  <a:gd name="T2" fmla="*/ 64 w 64"/>
                  <a:gd name="T3" fmla="*/ 0 h 59"/>
                  <a:gd name="T4" fmla="*/ 27 w 64"/>
                  <a:gd name="T5" fmla="*/ 59 h 59"/>
                  <a:gd name="T6" fmla="*/ 0 w 64"/>
                  <a:gd name="T7" fmla="*/ 1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59">
                    <a:moveTo>
                      <a:pt x="0" y="11"/>
                    </a:moveTo>
                    <a:lnTo>
                      <a:pt x="64" y="0"/>
                    </a:lnTo>
                    <a:lnTo>
                      <a:pt x="27" y="5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886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3" name="Freeform 197"/>
              <p:cNvSpPr/>
              <p:nvPr/>
            </p:nvSpPr>
            <p:spPr bwMode="auto">
              <a:xfrm>
                <a:off x="3840" y="1444"/>
                <a:ext cx="67" cy="43"/>
              </a:xfrm>
              <a:custGeom>
                <a:avLst/>
                <a:gdLst>
                  <a:gd name="T0" fmla="*/ 0 w 67"/>
                  <a:gd name="T1" fmla="*/ 41 h 43"/>
                  <a:gd name="T2" fmla="*/ 35 w 67"/>
                  <a:gd name="T3" fmla="*/ 0 h 43"/>
                  <a:gd name="T4" fmla="*/ 67 w 67"/>
                  <a:gd name="T5" fmla="*/ 43 h 43"/>
                  <a:gd name="T6" fmla="*/ 0 w 67"/>
                  <a:gd name="T7" fmla="*/ 4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3">
                    <a:moveTo>
                      <a:pt x="0" y="41"/>
                    </a:moveTo>
                    <a:lnTo>
                      <a:pt x="35" y="0"/>
                    </a:lnTo>
                    <a:lnTo>
                      <a:pt x="67" y="43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88A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4" name="Freeform 198"/>
              <p:cNvSpPr/>
              <p:nvPr/>
            </p:nvSpPr>
            <p:spPr bwMode="auto">
              <a:xfrm>
                <a:off x="3917" y="1412"/>
                <a:ext cx="83" cy="67"/>
              </a:xfrm>
              <a:custGeom>
                <a:avLst/>
                <a:gdLst>
                  <a:gd name="T0" fmla="*/ 0 w 83"/>
                  <a:gd name="T1" fmla="*/ 11 h 67"/>
                  <a:gd name="T2" fmla="*/ 35 w 83"/>
                  <a:gd name="T3" fmla="*/ 67 h 67"/>
                  <a:gd name="T4" fmla="*/ 83 w 83"/>
                  <a:gd name="T5" fmla="*/ 0 h 67"/>
                  <a:gd name="T6" fmla="*/ 0 w 83"/>
                  <a:gd name="T7" fmla="*/ 1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67">
                    <a:moveTo>
                      <a:pt x="0" y="11"/>
                    </a:moveTo>
                    <a:lnTo>
                      <a:pt x="35" y="67"/>
                    </a:lnTo>
                    <a:lnTo>
                      <a:pt x="83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884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5" name="Freeform 199"/>
              <p:cNvSpPr/>
              <p:nvPr/>
            </p:nvSpPr>
            <p:spPr bwMode="auto">
              <a:xfrm>
                <a:off x="4003" y="1442"/>
                <a:ext cx="56" cy="53"/>
              </a:xfrm>
              <a:custGeom>
                <a:avLst/>
                <a:gdLst>
                  <a:gd name="T0" fmla="*/ 0 w 56"/>
                  <a:gd name="T1" fmla="*/ 53 h 53"/>
                  <a:gd name="T2" fmla="*/ 35 w 56"/>
                  <a:gd name="T3" fmla="*/ 0 h 53"/>
                  <a:gd name="T4" fmla="*/ 56 w 56"/>
                  <a:gd name="T5" fmla="*/ 53 h 53"/>
                  <a:gd name="T6" fmla="*/ 0 w 56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3">
                    <a:moveTo>
                      <a:pt x="0" y="53"/>
                    </a:moveTo>
                    <a:lnTo>
                      <a:pt x="35" y="0"/>
                    </a:lnTo>
                    <a:lnTo>
                      <a:pt x="56" y="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FFD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6" name="Freeform 200"/>
              <p:cNvSpPr/>
              <p:nvPr/>
            </p:nvSpPr>
            <p:spPr bwMode="auto">
              <a:xfrm>
                <a:off x="4075" y="1407"/>
                <a:ext cx="70" cy="67"/>
              </a:xfrm>
              <a:custGeom>
                <a:avLst/>
                <a:gdLst>
                  <a:gd name="T0" fmla="*/ 10 w 26"/>
                  <a:gd name="T1" fmla="*/ 25 h 25"/>
                  <a:gd name="T2" fmla="*/ 0 w 26"/>
                  <a:gd name="T3" fmla="*/ 3 h 25"/>
                  <a:gd name="T4" fmla="*/ 26 w 26"/>
                  <a:gd name="T5" fmla="*/ 0 h 25"/>
                  <a:gd name="T6" fmla="*/ 10 w 26"/>
                  <a:gd name="T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25">
                    <a:moveTo>
                      <a:pt x="10" y="2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18" y="21"/>
                      <a:pt x="10" y="25"/>
                    </a:cubicBezTo>
                    <a:close/>
                  </a:path>
                </a:pathLst>
              </a:custGeom>
              <a:solidFill>
                <a:srgbClr val="FFD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7" name="Freeform 201"/>
              <p:cNvSpPr/>
              <p:nvPr/>
            </p:nvSpPr>
            <p:spPr bwMode="auto">
              <a:xfrm>
                <a:off x="4383" y="1158"/>
                <a:ext cx="136" cy="104"/>
              </a:xfrm>
              <a:custGeom>
                <a:avLst/>
                <a:gdLst>
                  <a:gd name="T0" fmla="*/ 25 w 51"/>
                  <a:gd name="T1" fmla="*/ 39 h 39"/>
                  <a:gd name="T2" fmla="*/ 51 w 51"/>
                  <a:gd name="T3" fmla="*/ 13 h 39"/>
                  <a:gd name="T4" fmla="*/ 47 w 51"/>
                  <a:gd name="T5" fmla="*/ 0 h 39"/>
                  <a:gd name="T6" fmla="*/ 0 w 51"/>
                  <a:gd name="T7" fmla="*/ 16 h 39"/>
                  <a:gd name="T8" fmla="*/ 25 w 51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9">
                    <a:moveTo>
                      <a:pt x="25" y="39"/>
                    </a:moveTo>
                    <a:cubicBezTo>
                      <a:pt x="40" y="39"/>
                      <a:pt x="51" y="28"/>
                      <a:pt x="51" y="13"/>
                    </a:cubicBezTo>
                    <a:cubicBezTo>
                      <a:pt x="51" y="9"/>
                      <a:pt x="50" y="4"/>
                      <a:pt x="47" y="0"/>
                    </a:cubicBezTo>
                    <a:cubicBezTo>
                      <a:pt x="31" y="3"/>
                      <a:pt x="15" y="9"/>
                      <a:pt x="0" y="16"/>
                    </a:cubicBezTo>
                    <a:cubicBezTo>
                      <a:pt x="1" y="29"/>
                      <a:pt x="12" y="39"/>
                      <a:pt x="25" y="39"/>
                    </a:cubicBezTo>
                    <a:close/>
                  </a:path>
                </a:pathLst>
              </a:custGeom>
              <a:solidFill>
                <a:srgbClr val="FF68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8" name="Freeform 202"/>
              <p:cNvSpPr/>
              <p:nvPr/>
            </p:nvSpPr>
            <p:spPr bwMode="auto">
              <a:xfrm>
                <a:off x="4404" y="1164"/>
                <a:ext cx="96" cy="77"/>
              </a:xfrm>
              <a:custGeom>
                <a:avLst/>
                <a:gdLst>
                  <a:gd name="T0" fmla="*/ 0 w 36"/>
                  <a:gd name="T1" fmla="*/ 11 h 29"/>
                  <a:gd name="T2" fmla="*/ 18 w 36"/>
                  <a:gd name="T3" fmla="*/ 29 h 29"/>
                  <a:gd name="T4" fmla="*/ 36 w 36"/>
                  <a:gd name="T5" fmla="*/ 11 h 29"/>
                  <a:gd name="T6" fmla="*/ 31 w 36"/>
                  <a:gd name="T7" fmla="*/ 0 h 29"/>
                  <a:gd name="T8" fmla="*/ 0 w 36"/>
                  <a:gd name="T9" fmla="*/ 10 h 29"/>
                  <a:gd name="T10" fmla="*/ 0 w 36"/>
                  <a:gd name="T11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9">
                    <a:moveTo>
                      <a:pt x="0" y="11"/>
                    </a:moveTo>
                    <a:cubicBezTo>
                      <a:pt x="0" y="21"/>
                      <a:pt x="8" y="29"/>
                      <a:pt x="18" y="29"/>
                    </a:cubicBezTo>
                    <a:cubicBezTo>
                      <a:pt x="28" y="29"/>
                      <a:pt x="36" y="21"/>
                      <a:pt x="36" y="11"/>
                    </a:cubicBezTo>
                    <a:cubicBezTo>
                      <a:pt x="36" y="7"/>
                      <a:pt x="34" y="3"/>
                      <a:pt x="31" y="0"/>
                    </a:cubicBezTo>
                    <a:cubicBezTo>
                      <a:pt x="20" y="2"/>
                      <a:pt x="10" y="6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9" name="Freeform 203"/>
              <p:cNvSpPr/>
              <p:nvPr/>
            </p:nvSpPr>
            <p:spPr bwMode="auto">
              <a:xfrm>
                <a:off x="4417" y="1166"/>
                <a:ext cx="70" cy="64"/>
              </a:xfrm>
              <a:custGeom>
                <a:avLst/>
                <a:gdLst>
                  <a:gd name="T0" fmla="*/ 0 w 26"/>
                  <a:gd name="T1" fmla="*/ 12 h 24"/>
                  <a:gd name="T2" fmla="*/ 14 w 26"/>
                  <a:gd name="T3" fmla="*/ 24 h 24"/>
                  <a:gd name="T4" fmla="*/ 26 w 26"/>
                  <a:gd name="T5" fmla="*/ 10 h 24"/>
                  <a:gd name="T6" fmla="*/ 20 w 26"/>
                  <a:gd name="T7" fmla="*/ 0 h 24"/>
                  <a:gd name="T8" fmla="*/ 1 w 26"/>
                  <a:gd name="T9" fmla="*/ 7 h 24"/>
                  <a:gd name="T10" fmla="*/ 0 w 26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0" y="12"/>
                    </a:moveTo>
                    <a:cubicBezTo>
                      <a:pt x="1" y="19"/>
                      <a:pt x="7" y="24"/>
                      <a:pt x="14" y="24"/>
                    </a:cubicBezTo>
                    <a:cubicBezTo>
                      <a:pt x="21" y="23"/>
                      <a:pt x="26" y="17"/>
                      <a:pt x="26" y="10"/>
                    </a:cubicBezTo>
                    <a:cubicBezTo>
                      <a:pt x="26" y="6"/>
                      <a:pt x="23" y="2"/>
                      <a:pt x="20" y="0"/>
                    </a:cubicBezTo>
                    <a:cubicBezTo>
                      <a:pt x="14" y="2"/>
                      <a:pt x="7" y="4"/>
                      <a:pt x="1" y="7"/>
                    </a:cubicBezTo>
                    <a:cubicBezTo>
                      <a:pt x="0" y="8"/>
                      <a:pt x="0" y="10"/>
                      <a:pt x="0" y="12"/>
                    </a:cubicBezTo>
                    <a:close/>
                  </a:path>
                </a:pathLst>
              </a:custGeom>
              <a:solidFill>
                <a:srgbClr val="97CD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30" name="Freeform 204"/>
              <p:cNvSpPr/>
              <p:nvPr/>
            </p:nvSpPr>
            <p:spPr bwMode="auto">
              <a:xfrm>
                <a:off x="4433" y="1177"/>
                <a:ext cx="38" cy="37"/>
              </a:xfrm>
              <a:custGeom>
                <a:avLst/>
                <a:gdLst>
                  <a:gd name="T0" fmla="*/ 7 w 14"/>
                  <a:gd name="T1" fmla="*/ 0 h 14"/>
                  <a:gd name="T2" fmla="*/ 0 w 14"/>
                  <a:gd name="T3" fmla="*/ 7 h 14"/>
                  <a:gd name="T4" fmla="*/ 7 w 14"/>
                  <a:gd name="T5" fmla="*/ 13 h 14"/>
                  <a:gd name="T6" fmla="*/ 14 w 14"/>
                  <a:gd name="T7" fmla="*/ 6 h 14"/>
                  <a:gd name="T8" fmla="*/ 7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1" y="11"/>
                      <a:pt x="4" y="14"/>
                      <a:pt x="7" y="13"/>
                    </a:cubicBezTo>
                    <a:cubicBezTo>
                      <a:pt x="11" y="13"/>
                      <a:pt x="14" y="10"/>
                      <a:pt x="14" y="6"/>
                    </a:cubicBezTo>
                    <a:cubicBezTo>
                      <a:pt x="13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6" name="Freeform 206"/>
            <p:cNvSpPr/>
            <p:nvPr/>
          </p:nvSpPr>
          <p:spPr bwMode="auto">
            <a:xfrm>
              <a:off x="7361238" y="1868488"/>
              <a:ext cx="165100" cy="169863"/>
            </a:xfrm>
            <a:custGeom>
              <a:avLst/>
              <a:gdLst>
                <a:gd name="T0" fmla="*/ 16 w 39"/>
                <a:gd name="T1" fmla="*/ 8 h 40"/>
                <a:gd name="T2" fmla="*/ 4 w 39"/>
                <a:gd name="T3" fmla="*/ 0 h 40"/>
                <a:gd name="T4" fmla="*/ 0 w 39"/>
                <a:gd name="T5" fmla="*/ 14 h 40"/>
                <a:gd name="T6" fmla="*/ 26 w 39"/>
                <a:gd name="T7" fmla="*/ 40 h 40"/>
                <a:gd name="T8" fmla="*/ 39 w 39"/>
                <a:gd name="T9" fmla="*/ 36 h 40"/>
                <a:gd name="T10" fmla="*/ 16 w 39"/>
                <a:gd name="T11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0">
                  <a:moveTo>
                    <a:pt x="16" y="8"/>
                  </a:moveTo>
                  <a:cubicBezTo>
                    <a:pt x="12" y="5"/>
                    <a:pt x="8" y="3"/>
                    <a:pt x="4" y="0"/>
                  </a:cubicBezTo>
                  <a:cubicBezTo>
                    <a:pt x="2" y="4"/>
                    <a:pt x="0" y="9"/>
                    <a:pt x="0" y="14"/>
                  </a:cubicBezTo>
                  <a:cubicBezTo>
                    <a:pt x="0" y="28"/>
                    <a:pt x="12" y="40"/>
                    <a:pt x="26" y="40"/>
                  </a:cubicBezTo>
                  <a:cubicBezTo>
                    <a:pt x="31" y="40"/>
                    <a:pt x="35" y="39"/>
                    <a:pt x="39" y="36"/>
                  </a:cubicBezTo>
                  <a:cubicBezTo>
                    <a:pt x="33" y="26"/>
                    <a:pt x="26" y="15"/>
                    <a:pt x="16" y="8"/>
                  </a:cubicBezTo>
                  <a:close/>
                </a:path>
              </a:pathLst>
            </a:custGeom>
            <a:solidFill>
              <a:srgbClr val="FF6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" name="Freeform 207"/>
            <p:cNvSpPr/>
            <p:nvPr/>
          </p:nvSpPr>
          <p:spPr bwMode="auto">
            <a:xfrm>
              <a:off x="7399338" y="1889125"/>
              <a:ext cx="109538" cy="114300"/>
            </a:xfrm>
            <a:custGeom>
              <a:avLst/>
              <a:gdLst>
                <a:gd name="T0" fmla="*/ 7 w 26"/>
                <a:gd name="T1" fmla="*/ 3 h 27"/>
                <a:gd name="T2" fmla="*/ 2 w 26"/>
                <a:gd name="T3" fmla="*/ 0 h 27"/>
                <a:gd name="T4" fmla="*/ 0 w 26"/>
                <a:gd name="T5" fmla="*/ 9 h 27"/>
                <a:gd name="T6" fmla="*/ 17 w 26"/>
                <a:gd name="T7" fmla="*/ 27 h 27"/>
                <a:gd name="T8" fmla="*/ 26 w 26"/>
                <a:gd name="T9" fmla="*/ 25 h 27"/>
                <a:gd name="T10" fmla="*/ 7 w 26"/>
                <a:gd name="T11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7">
                  <a:moveTo>
                    <a:pt x="7" y="3"/>
                  </a:moveTo>
                  <a:cubicBezTo>
                    <a:pt x="6" y="2"/>
                    <a:pt x="4" y="1"/>
                    <a:pt x="2" y="0"/>
                  </a:cubicBezTo>
                  <a:cubicBezTo>
                    <a:pt x="1" y="2"/>
                    <a:pt x="0" y="6"/>
                    <a:pt x="0" y="9"/>
                  </a:cubicBezTo>
                  <a:cubicBezTo>
                    <a:pt x="0" y="19"/>
                    <a:pt x="8" y="27"/>
                    <a:pt x="17" y="27"/>
                  </a:cubicBezTo>
                  <a:cubicBezTo>
                    <a:pt x="21" y="27"/>
                    <a:pt x="24" y="26"/>
                    <a:pt x="26" y="25"/>
                  </a:cubicBezTo>
                  <a:cubicBezTo>
                    <a:pt x="21" y="16"/>
                    <a:pt x="15" y="9"/>
                    <a:pt x="7" y="3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" name="Freeform 208"/>
            <p:cNvSpPr/>
            <p:nvPr/>
          </p:nvSpPr>
          <p:spPr bwMode="auto">
            <a:xfrm>
              <a:off x="7419976" y="1901825"/>
              <a:ext cx="80963" cy="85725"/>
            </a:xfrm>
            <a:custGeom>
              <a:avLst/>
              <a:gdLst>
                <a:gd name="T0" fmla="*/ 2 w 19"/>
                <a:gd name="T1" fmla="*/ 0 h 20"/>
                <a:gd name="T2" fmla="*/ 2 w 19"/>
                <a:gd name="T3" fmla="*/ 0 h 20"/>
                <a:gd name="T4" fmla="*/ 0 w 19"/>
                <a:gd name="T5" fmla="*/ 7 h 20"/>
                <a:gd name="T6" fmla="*/ 13 w 19"/>
                <a:gd name="T7" fmla="*/ 19 h 20"/>
                <a:gd name="T8" fmla="*/ 19 w 19"/>
                <a:gd name="T9" fmla="*/ 18 h 20"/>
                <a:gd name="T10" fmla="*/ 2 w 19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5"/>
                    <a:pt x="0" y="7"/>
                  </a:cubicBezTo>
                  <a:cubicBezTo>
                    <a:pt x="0" y="14"/>
                    <a:pt x="6" y="20"/>
                    <a:pt x="13" y="19"/>
                  </a:cubicBezTo>
                  <a:cubicBezTo>
                    <a:pt x="15" y="19"/>
                    <a:pt x="17" y="19"/>
                    <a:pt x="19" y="18"/>
                  </a:cubicBezTo>
                  <a:cubicBezTo>
                    <a:pt x="14" y="11"/>
                    <a:pt x="9" y="5"/>
                    <a:pt x="2" y="0"/>
                  </a:cubicBezTo>
                  <a:close/>
                </a:path>
              </a:pathLst>
            </a:custGeom>
            <a:solidFill>
              <a:srgbClr val="97C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" name="Freeform 209"/>
            <p:cNvSpPr/>
            <p:nvPr/>
          </p:nvSpPr>
          <p:spPr bwMode="auto">
            <a:xfrm>
              <a:off x="7445376" y="1919288"/>
              <a:ext cx="38100" cy="38100"/>
            </a:xfrm>
            <a:custGeom>
              <a:avLst/>
              <a:gdLst>
                <a:gd name="T0" fmla="*/ 1 w 9"/>
                <a:gd name="T1" fmla="*/ 0 h 9"/>
                <a:gd name="T2" fmla="*/ 0 w 9"/>
                <a:gd name="T3" fmla="*/ 3 h 9"/>
                <a:gd name="T4" fmla="*/ 7 w 9"/>
                <a:gd name="T5" fmla="*/ 9 h 9"/>
                <a:gd name="T6" fmla="*/ 9 w 9"/>
                <a:gd name="T7" fmla="*/ 9 h 9"/>
                <a:gd name="T8" fmla="*/ 1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7"/>
                    <a:pt x="3" y="9"/>
                    <a:pt x="7" y="9"/>
                  </a:cubicBezTo>
                  <a:cubicBezTo>
                    <a:pt x="8" y="9"/>
                    <a:pt x="8" y="9"/>
                    <a:pt x="9" y="9"/>
                  </a:cubicBezTo>
                  <a:cubicBezTo>
                    <a:pt x="6" y="5"/>
                    <a:pt x="4" y="2"/>
                    <a:pt x="1" y="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" name="Oval 210"/>
            <p:cNvSpPr>
              <a:spLocks noChangeArrowheads="1"/>
            </p:cNvSpPr>
            <p:nvPr/>
          </p:nvSpPr>
          <p:spPr bwMode="auto">
            <a:xfrm>
              <a:off x="7165976" y="2046288"/>
              <a:ext cx="220663" cy="220663"/>
            </a:xfrm>
            <a:prstGeom prst="ellipse">
              <a:avLst/>
            </a:prstGeom>
            <a:solidFill>
              <a:srgbClr val="FF6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Oval 211"/>
            <p:cNvSpPr>
              <a:spLocks noChangeArrowheads="1"/>
            </p:cNvSpPr>
            <p:nvPr/>
          </p:nvSpPr>
          <p:spPr bwMode="auto">
            <a:xfrm>
              <a:off x="7199313" y="2081213"/>
              <a:ext cx="152400" cy="152400"/>
            </a:xfrm>
            <a:prstGeom prst="ellipse">
              <a:avLst/>
            </a:pr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Freeform 212"/>
            <p:cNvSpPr/>
            <p:nvPr/>
          </p:nvSpPr>
          <p:spPr bwMode="auto">
            <a:xfrm>
              <a:off x="7219951" y="2101850"/>
              <a:ext cx="115888" cy="114300"/>
            </a:xfrm>
            <a:custGeom>
              <a:avLst/>
              <a:gdLst>
                <a:gd name="T0" fmla="*/ 14 w 27"/>
                <a:gd name="T1" fmla="*/ 26 h 27"/>
                <a:gd name="T2" fmla="*/ 26 w 27"/>
                <a:gd name="T3" fmla="*/ 13 h 27"/>
                <a:gd name="T4" fmla="*/ 13 w 27"/>
                <a:gd name="T5" fmla="*/ 1 h 27"/>
                <a:gd name="T6" fmla="*/ 1 w 27"/>
                <a:gd name="T7" fmla="*/ 14 h 27"/>
                <a:gd name="T8" fmla="*/ 14 w 27"/>
                <a:gd name="T9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14" y="26"/>
                  </a:moveTo>
                  <a:cubicBezTo>
                    <a:pt x="21" y="26"/>
                    <a:pt x="27" y="20"/>
                    <a:pt x="26" y="13"/>
                  </a:cubicBezTo>
                  <a:cubicBezTo>
                    <a:pt x="26" y="6"/>
                    <a:pt x="20" y="0"/>
                    <a:pt x="13" y="1"/>
                  </a:cubicBezTo>
                  <a:cubicBezTo>
                    <a:pt x="6" y="1"/>
                    <a:pt x="0" y="7"/>
                    <a:pt x="1" y="14"/>
                  </a:cubicBezTo>
                  <a:cubicBezTo>
                    <a:pt x="1" y="21"/>
                    <a:pt x="7" y="27"/>
                    <a:pt x="14" y="26"/>
                  </a:cubicBezTo>
                  <a:close/>
                </a:path>
              </a:pathLst>
            </a:custGeom>
            <a:solidFill>
              <a:srgbClr val="97C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Freeform 213"/>
            <p:cNvSpPr/>
            <p:nvPr/>
          </p:nvSpPr>
          <p:spPr bwMode="auto">
            <a:xfrm>
              <a:off x="7245351" y="2132013"/>
              <a:ext cx="60325" cy="55563"/>
            </a:xfrm>
            <a:custGeom>
              <a:avLst/>
              <a:gdLst>
                <a:gd name="T0" fmla="*/ 8 w 14"/>
                <a:gd name="T1" fmla="*/ 13 h 13"/>
                <a:gd name="T2" fmla="*/ 14 w 14"/>
                <a:gd name="T3" fmla="*/ 6 h 13"/>
                <a:gd name="T4" fmla="*/ 7 w 14"/>
                <a:gd name="T5" fmla="*/ 0 h 13"/>
                <a:gd name="T6" fmla="*/ 1 w 14"/>
                <a:gd name="T7" fmla="*/ 7 h 13"/>
                <a:gd name="T8" fmla="*/ 8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8" y="13"/>
                  </a:moveTo>
                  <a:cubicBezTo>
                    <a:pt x="11" y="13"/>
                    <a:pt x="14" y="10"/>
                    <a:pt x="14" y="6"/>
                  </a:cubicBezTo>
                  <a:cubicBezTo>
                    <a:pt x="14" y="2"/>
                    <a:pt x="11" y="0"/>
                    <a:pt x="7" y="0"/>
                  </a:cubicBezTo>
                  <a:cubicBezTo>
                    <a:pt x="3" y="0"/>
                    <a:pt x="0" y="3"/>
                    <a:pt x="1" y="7"/>
                  </a:cubicBezTo>
                  <a:cubicBezTo>
                    <a:pt x="1" y="11"/>
                    <a:pt x="4" y="13"/>
                    <a:pt x="8" y="13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Oval 214"/>
            <p:cNvSpPr>
              <a:spLocks noChangeArrowheads="1"/>
            </p:cNvSpPr>
            <p:nvPr/>
          </p:nvSpPr>
          <p:spPr bwMode="auto">
            <a:xfrm>
              <a:off x="6788151" y="2089150"/>
              <a:ext cx="215900" cy="215900"/>
            </a:xfrm>
            <a:prstGeom prst="ellipse">
              <a:avLst/>
            </a:prstGeom>
            <a:solidFill>
              <a:srgbClr val="FF6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Oval 215"/>
            <p:cNvSpPr>
              <a:spLocks noChangeArrowheads="1"/>
            </p:cNvSpPr>
            <p:nvPr/>
          </p:nvSpPr>
          <p:spPr bwMode="auto">
            <a:xfrm>
              <a:off x="6821488" y="2122488"/>
              <a:ext cx="152400" cy="149225"/>
            </a:xfrm>
            <a:prstGeom prst="ellipse">
              <a:avLst/>
            </a:pr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Freeform 216"/>
            <p:cNvSpPr/>
            <p:nvPr/>
          </p:nvSpPr>
          <p:spPr bwMode="auto">
            <a:xfrm>
              <a:off x="6842126" y="2144713"/>
              <a:ext cx="111125" cy="109538"/>
            </a:xfrm>
            <a:custGeom>
              <a:avLst/>
              <a:gdLst>
                <a:gd name="T0" fmla="*/ 14 w 26"/>
                <a:gd name="T1" fmla="*/ 26 h 26"/>
                <a:gd name="T2" fmla="*/ 26 w 26"/>
                <a:gd name="T3" fmla="*/ 12 h 26"/>
                <a:gd name="T4" fmla="*/ 12 w 26"/>
                <a:gd name="T5" fmla="*/ 0 h 26"/>
                <a:gd name="T6" fmla="*/ 0 w 26"/>
                <a:gd name="T7" fmla="*/ 14 h 26"/>
                <a:gd name="T8" fmla="*/ 14 w 26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6">
                  <a:moveTo>
                    <a:pt x="14" y="26"/>
                  </a:moveTo>
                  <a:cubicBezTo>
                    <a:pt x="21" y="25"/>
                    <a:pt x="26" y="19"/>
                    <a:pt x="26" y="12"/>
                  </a:cubicBezTo>
                  <a:cubicBezTo>
                    <a:pt x="25" y="5"/>
                    <a:pt x="19" y="0"/>
                    <a:pt x="12" y="0"/>
                  </a:cubicBezTo>
                  <a:cubicBezTo>
                    <a:pt x="5" y="0"/>
                    <a:pt x="0" y="6"/>
                    <a:pt x="0" y="14"/>
                  </a:cubicBezTo>
                  <a:cubicBezTo>
                    <a:pt x="0" y="21"/>
                    <a:pt x="7" y="26"/>
                    <a:pt x="14" y="26"/>
                  </a:cubicBezTo>
                  <a:close/>
                </a:path>
              </a:pathLst>
            </a:custGeom>
            <a:solidFill>
              <a:srgbClr val="97C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217"/>
            <p:cNvSpPr/>
            <p:nvPr/>
          </p:nvSpPr>
          <p:spPr bwMode="auto">
            <a:xfrm>
              <a:off x="6867526" y="2170113"/>
              <a:ext cx="60325" cy="58738"/>
            </a:xfrm>
            <a:custGeom>
              <a:avLst/>
              <a:gdLst>
                <a:gd name="T0" fmla="*/ 7 w 14"/>
                <a:gd name="T1" fmla="*/ 13 h 14"/>
                <a:gd name="T2" fmla="*/ 14 w 14"/>
                <a:gd name="T3" fmla="*/ 6 h 14"/>
                <a:gd name="T4" fmla="*/ 6 w 14"/>
                <a:gd name="T5" fmla="*/ 0 h 14"/>
                <a:gd name="T6" fmla="*/ 0 w 14"/>
                <a:gd name="T7" fmla="*/ 7 h 14"/>
                <a:gd name="T8" fmla="*/ 7 w 14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7" y="13"/>
                  </a:moveTo>
                  <a:cubicBezTo>
                    <a:pt x="11" y="13"/>
                    <a:pt x="14" y="10"/>
                    <a:pt x="14" y="6"/>
                  </a:cubicBezTo>
                  <a:cubicBezTo>
                    <a:pt x="13" y="3"/>
                    <a:pt x="10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4" y="14"/>
                    <a:pt x="7" y="13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Oval 218"/>
            <p:cNvSpPr>
              <a:spLocks noChangeArrowheads="1"/>
            </p:cNvSpPr>
            <p:nvPr/>
          </p:nvSpPr>
          <p:spPr bwMode="auto">
            <a:xfrm>
              <a:off x="7004051" y="2347913"/>
              <a:ext cx="215900" cy="220663"/>
            </a:xfrm>
            <a:prstGeom prst="ellipse">
              <a:avLst/>
            </a:prstGeom>
            <a:solidFill>
              <a:srgbClr val="FF6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Oval 219"/>
            <p:cNvSpPr>
              <a:spLocks noChangeArrowheads="1"/>
            </p:cNvSpPr>
            <p:nvPr/>
          </p:nvSpPr>
          <p:spPr bwMode="auto">
            <a:xfrm>
              <a:off x="7037388" y="2382838"/>
              <a:ext cx="149225" cy="152400"/>
            </a:xfrm>
            <a:prstGeom prst="ellipse">
              <a:avLst/>
            </a:pr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220"/>
            <p:cNvSpPr/>
            <p:nvPr/>
          </p:nvSpPr>
          <p:spPr bwMode="auto">
            <a:xfrm>
              <a:off x="7059613" y="2403475"/>
              <a:ext cx="109538" cy="114300"/>
            </a:xfrm>
            <a:custGeom>
              <a:avLst/>
              <a:gdLst>
                <a:gd name="T0" fmla="*/ 14 w 26"/>
                <a:gd name="T1" fmla="*/ 26 h 27"/>
                <a:gd name="T2" fmla="*/ 26 w 26"/>
                <a:gd name="T3" fmla="*/ 13 h 27"/>
                <a:gd name="T4" fmla="*/ 12 w 26"/>
                <a:gd name="T5" fmla="*/ 1 h 27"/>
                <a:gd name="T6" fmla="*/ 0 w 26"/>
                <a:gd name="T7" fmla="*/ 14 h 27"/>
                <a:gd name="T8" fmla="*/ 14 w 26"/>
                <a:gd name="T9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7">
                  <a:moveTo>
                    <a:pt x="14" y="26"/>
                  </a:moveTo>
                  <a:cubicBezTo>
                    <a:pt x="21" y="26"/>
                    <a:pt x="26" y="20"/>
                    <a:pt x="26" y="13"/>
                  </a:cubicBezTo>
                  <a:cubicBezTo>
                    <a:pt x="25" y="6"/>
                    <a:pt x="19" y="0"/>
                    <a:pt x="12" y="1"/>
                  </a:cubicBezTo>
                  <a:cubicBezTo>
                    <a:pt x="5" y="1"/>
                    <a:pt x="0" y="7"/>
                    <a:pt x="0" y="14"/>
                  </a:cubicBezTo>
                  <a:cubicBezTo>
                    <a:pt x="0" y="21"/>
                    <a:pt x="6" y="27"/>
                    <a:pt x="14" y="26"/>
                  </a:cubicBezTo>
                  <a:close/>
                </a:path>
              </a:pathLst>
            </a:custGeom>
            <a:solidFill>
              <a:srgbClr val="97C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221"/>
            <p:cNvSpPr/>
            <p:nvPr/>
          </p:nvSpPr>
          <p:spPr bwMode="auto">
            <a:xfrm>
              <a:off x="7085013" y="2433638"/>
              <a:ext cx="58738" cy="53975"/>
            </a:xfrm>
            <a:custGeom>
              <a:avLst/>
              <a:gdLst>
                <a:gd name="T0" fmla="*/ 7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7 h 13"/>
                <a:gd name="T8" fmla="*/ 7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7" y="13"/>
                  </a:moveTo>
                  <a:cubicBezTo>
                    <a:pt x="11" y="13"/>
                    <a:pt x="14" y="10"/>
                    <a:pt x="14" y="6"/>
                  </a:cubicBezTo>
                  <a:cubicBezTo>
                    <a:pt x="13" y="2"/>
                    <a:pt x="10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3"/>
                    <a:pt x="7" y="13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222"/>
            <p:cNvSpPr/>
            <p:nvPr/>
          </p:nvSpPr>
          <p:spPr bwMode="auto">
            <a:xfrm>
              <a:off x="7373938" y="2309813"/>
              <a:ext cx="160338" cy="187325"/>
            </a:xfrm>
            <a:custGeom>
              <a:avLst/>
              <a:gdLst>
                <a:gd name="T0" fmla="*/ 38 w 38"/>
                <a:gd name="T1" fmla="*/ 3 h 44"/>
                <a:gd name="T2" fmla="*/ 26 w 38"/>
                <a:gd name="T3" fmla="*/ 0 h 44"/>
                <a:gd name="T4" fmla="*/ 0 w 38"/>
                <a:gd name="T5" fmla="*/ 26 h 44"/>
                <a:gd name="T6" fmla="*/ 9 w 38"/>
                <a:gd name="T7" fmla="*/ 44 h 44"/>
                <a:gd name="T8" fmla="*/ 38 w 38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4">
                  <a:moveTo>
                    <a:pt x="38" y="3"/>
                  </a:moveTo>
                  <a:cubicBezTo>
                    <a:pt x="35" y="1"/>
                    <a:pt x="31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33"/>
                    <a:pt x="4" y="40"/>
                    <a:pt x="9" y="44"/>
                  </a:cubicBezTo>
                  <a:cubicBezTo>
                    <a:pt x="21" y="36"/>
                    <a:pt x="31" y="17"/>
                    <a:pt x="38" y="3"/>
                  </a:cubicBezTo>
                  <a:close/>
                </a:path>
              </a:pathLst>
            </a:custGeom>
            <a:solidFill>
              <a:srgbClr val="FF6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223"/>
            <p:cNvSpPr/>
            <p:nvPr/>
          </p:nvSpPr>
          <p:spPr bwMode="auto">
            <a:xfrm>
              <a:off x="7412038" y="2344738"/>
              <a:ext cx="109538" cy="130175"/>
            </a:xfrm>
            <a:custGeom>
              <a:avLst/>
              <a:gdLst>
                <a:gd name="T0" fmla="*/ 26 w 26"/>
                <a:gd name="T1" fmla="*/ 2 h 31"/>
                <a:gd name="T2" fmla="*/ 18 w 26"/>
                <a:gd name="T3" fmla="*/ 0 h 31"/>
                <a:gd name="T4" fmla="*/ 0 w 26"/>
                <a:gd name="T5" fmla="*/ 18 h 31"/>
                <a:gd name="T6" fmla="*/ 6 w 26"/>
                <a:gd name="T7" fmla="*/ 31 h 31"/>
                <a:gd name="T8" fmla="*/ 26 w 26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">
                  <a:moveTo>
                    <a:pt x="26" y="2"/>
                  </a:moveTo>
                  <a:cubicBezTo>
                    <a:pt x="23" y="1"/>
                    <a:pt x="21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3"/>
                    <a:pt x="2" y="28"/>
                    <a:pt x="6" y="31"/>
                  </a:cubicBezTo>
                  <a:cubicBezTo>
                    <a:pt x="14" y="24"/>
                    <a:pt x="20" y="12"/>
                    <a:pt x="26" y="2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224"/>
            <p:cNvSpPr/>
            <p:nvPr/>
          </p:nvSpPr>
          <p:spPr bwMode="auto">
            <a:xfrm>
              <a:off x="7427913" y="2365375"/>
              <a:ext cx="80963" cy="96838"/>
            </a:xfrm>
            <a:custGeom>
              <a:avLst/>
              <a:gdLst>
                <a:gd name="T0" fmla="*/ 13 w 19"/>
                <a:gd name="T1" fmla="*/ 0 h 23"/>
                <a:gd name="T2" fmla="*/ 1 w 19"/>
                <a:gd name="T3" fmla="*/ 14 h 23"/>
                <a:gd name="T4" fmla="*/ 5 w 19"/>
                <a:gd name="T5" fmla="*/ 23 h 23"/>
                <a:gd name="T6" fmla="*/ 19 w 19"/>
                <a:gd name="T7" fmla="*/ 2 h 23"/>
                <a:gd name="T8" fmla="*/ 13 w 19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3">
                  <a:moveTo>
                    <a:pt x="13" y="0"/>
                  </a:moveTo>
                  <a:cubicBezTo>
                    <a:pt x="6" y="1"/>
                    <a:pt x="0" y="7"/>
                    <a:pt x="1" y="14"/>
                  </a:cubicBezTo>
                  <a:cubicBezTo>
                    <a:pt x="1" y="17"/>
                    <a:pt x="3" y="21"/>
                    <a:pt x="5" y="23"/>
                  </a:cubicBezTo>
                  <a:cubicBezTo>
                    <a:pt x="11" y="17"/>
                    <a:pt x="15" y="9"/>
                    <a:pt x="19" y="2"/>
                  </a:cubicBezTo>
                  <a:cubicBezTo>
                    <a:pt x="17" y="1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97C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Oval 225"/>
            <p:cNvSpPr>
              <a:spLocks noChangeArrowheads="1"/>
            </p:cNvSpPr>
            <p:nvPr/>
          </p:nvSpPr>
          <p:spPr bwMode="auto">
            <a:xfrm>
              <a:off x="7848601" y="3605213"/>
              <a:ext cx="58738" cy="60325"/>
            </a:xfrm>
            <a:prstGeom prst="ellipse">
              <a:avLst/>
            </a:prstGeom>
            <a:solidFill>
              <a:srgbClr val="4E6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Oval 226"/>
            <p:cNvSpPr>
              <a:spLocks noChangeArrowheads="1"/>
            </p:cNvSpPr>
            <p:nvPr/>
          </p:nvSpPr>
          <p:spPr bwMode="auto">
            <a:xfrm>
              <a:off x="7789863" y="3783013"/>
              <a:ext cx="58738" cy="60325"/>
            </a:xfrm>
            <a:prstGeom prst="ellipse">
              <a:avLst/>
            </a:prstGeom>
            <a:solidFill>
              <a:srgbClr val="4E6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Oval 227"/>
            <p:cNvSpPr>
              <a:spLocks noChangeArrowheads="1"/>
            </p:cNvSpPr>
            <p:nvPr/>
          </p:nvSpPr>
          <p:spPr bwMode="auto">
            <a:xfrm>
              <a:off x="7721601" y="3957638"/>
              <a:ext cx="58738" cy="60325"/>
            </a:xfrm>
            <a:prstGeom prst="ellipse">
              <a:avLst/>
            </a:prstGeom>
            <a:solidFill>
              <a:srgbClr val="4E6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Oval 228"/>
            <p:cNvSpPr>
              <a:spLocks noChangeArrowheads="1"/>
            </p:cNvSpPr>
            <p:nvPr/>
          </p:nvSpPr>
          <p:spPr bwMode="auto">
            <a:xfrm>
              <a:off x="7632701" y="4114800"/>
              <a:ext cx="58738" cy="60325"/>
            </a:xfrm>
            <a:prstGeom prst="ellipse">
              <a:avLst/>
            </a:prstGeom>
            <a:solidFill>
              <a:srgbClr val="4E6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Oval 229"/>
            <p:cNvSpPr>
              <a:spLocks noChangeArrowheads="1"/>
            </p:cNvSpPr>
            <p:nvPr/>
          </p:nvSpPr>
          <p:spPr bwMode="auto">
            <a:xfrm>
              <a:off x="7280276" y="3919538"/>
              <a:ext cx="58738" cy="60325"/>
            </a:xfrm>
            <a:prstGeom prst="ellipse">
              <a:avLst/>
            </a:prstGeom>
            <a:solidFill>
              <a:srgbClr val="FFE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Oval 230"/>
            <p:cNvSpPr>
              <a:spLocks noChangeArrowheads="1"/>
            </p:cNvSpPr>
            <p:nvPr/>
          </p:nvSpPr>
          <p:spPr bwMode="auto">
            <a:xfrm>
              <a:off x="7356476" y="3732213"/>
              <a:ext cx="58738" cy="60325"/>
            </a:xfrm>
            <a:prstGeom prst="ellipse">
              <a:avLst/>
            </a:prstGeom>
            <a:solidFill>
              <a:srgbClr val="FFE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Oval 231"/>
            <p:cNvSpPr>
              <a:spLocks noChangeArrowheads="1"/>
            </p:cNvSpPr>
            <p:nvPr/>
          </p:nvSpPr>
          <p:spPr bwMode="auto">
            <a:xfrm>
              <a:off x="7424738" y="3529013"/>
              <a:ext cx="58738" cy="58738"/>
            </a:xfrm>
            <a:prstGeom prst="ellipse">
              <a:avLst/>
            </a:prstGeom>
            <a:solidFill>
              <a:srgbClr val="FFE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Freeform 232"/>
            <p:cNvSpPr/>
            <p:nvPr/>
          </p:nvSpPr>
          <p:spPr bwMode="auto">
            <a:xfrm>
              <a:off x="7585076" y="2590800"/>
              <a:ext cx="233363" cy="152400"/>
            </a:xfrm>
            <a:custGeom>
              <a:avLst/>
              <a:gdLst>
                <a:gd name="T0" fmla="*/ 0 w 55"/>
                <a:gd name="T1" fmla="*/ 2 h 36"/>
                <a:gd name="T2" fmla="*/ 0 w 55"/>
                <a:gd name="T3" fmla="*/ 8 h 36"/>
                <a:gd name="T4" fmla="*/ 27 w 55"/>
                <a:gd name="T5" fmla="*/ 36 h 36"/>
                <a:gd name="T6" fmla="*/ 55 w 55"/>
                <a:gd name="T7" fmla="*/ 8 h 36"/>
                <a:gd name="T8" fmla="*/ 55 w 55"/>
                <a:gd name="T9" fmla="*/ 4 h 36"/>
                <a:gd name="T10" fmla="*/ 0 w 55"/>
                <a:gd name="T11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36">
                  <a:moveTo>
                    <a:pt x="0" y="2"/>
                  </a:moveTo>
                  <a:cubicBezTo>
                    <a:pt x="0" y="4"/>
                    <a:pt x="0" y="6"/>
                    <a:pt x="0" y="8"/>
                  </a:cubicBezTo>
                  <a:cubicBezTo>
                    <a:pt x="0" y="23"/>
                    <a:pt x="12" y="36"/>
                    <a:pt x="27" y="36"/>
                  </a:cubicBezTo>
                  <a:cubicBezTo>
                    <a:pt x="43" y="36"/>
                    <a:pt x="55" y="23"/>
                    <a:pt x="55" y="8"/>
                  </a:cubicBezTo>
                  <a:cubicBezTo>
                    <a:pt x="55" y="7"/>
                    <a:pt x="55" y="6"/>
                    <a:pt x="55" y="4"/>
                  </a:cubicBezTo>
                  <a:cubicBezTo>
                    <a:pt x="38" y="0"/>
                    <a:pt x="18" y="1"/>
                    <a:pt x="0" y="2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Oval 233"/>
            <p:cNvSpPr>
              <a:spLocks noChangeArrowheads="1"/>
            </p:cNvSpPr>
            <p:nvPr/>
          </p:nvSpPr>
          <p:spPr bwMode="auto">
            <a:xfrm>
              <a:off x="7797801" y="2811463"/>
              <a:ext cx="157163" cy="157163"/>
            </a:xfrm>
            <a:prstGeom prst="ellipse">
              <a:avLst/>
            </a:pr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234"/>
            <p:cNvSpPr/>
            <p:nvPr/>
          </p:nvSpPr>
          <p:spPr bwMode="auto">
            <a:xfrm>
              <a:off x="7373938" y="2819400"/>
              <a:ext cx="168275" cy="217488"/>
            </a:xfrm>
            <a:custGeom>
              <a:avLst/>
              <a:gdLst>
                <a:gd name="T0" fmla="*/ 20 w 40"/>
                <a:gd name="T1" fmla="*/ 0 h 51"/>
                <a:gd name="T2" fmla="*/ 0 w 40"/>
                <a:gd name="T3" fmla="*/ 46 h 51"/>
                <a:gd name="T4" fmla="*/ 15 w 40"/>
                <a:gd name="T5" fmla="*/ 51 h 51"/>
                <a:gd name="T6" fmla="*/ 40 w 40"/>
                <a:gd name="T7" fmla="*/ 25 h 51"/>
                <a:gd name="T8" fmla="*/ 20 w 40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1">
                  <a:moveTo>
                    <a:pt x="20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4" y="49"/>
                    <a:pt x="9" y="51"/>
                    <a:pt x="15" y="51"/>
                  </a:cubicBezTo>
                  <a:cubicBezTo>
                    <a:pt x="29" y="51"/>
                    <a:pt x="40" y="40"/>
                    <a:pt x="40" y="25"/>
                  </a:cubicBezTo>
                  <a:cubicBezTo>
                    <a:pt x="40" y="13"/>
                    <a:pt x="31" y="3"/>
                    <a:pt x="20" y="0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Oval 235"/>
            <p:cNvSpPr>
              <a:spLocks noChangeArrowheads="1"/>
            </p:cNvSpPr>
            <p:nvPr/>
          </p:nvSpPr>
          <p:spPr bwMode="auto">
            <a:xfrm>
              <a:off x="7640638" y="3074988"/>
              <a:ext cx="101600" cy="96838"/>
            </a:xfrm>
            <a:prstGeom prst="ellipse">
              <a:avLst/>
            </a:pr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Freeform 236"/>
            <p:cNvSpPr/>
            <p:nvPr/>
          </p:nvSpPr>
          <p:spPr bwMode="auto">
            <a:xfrm>
              <a:off x="7389813" y="3197225"/>
              <a:ext cx="169863" cy="153988"/>
            </a:xfrm>
            <a:custGeom>
              <a:avLst/>
              <a:gdLst>
                <a:gd name="T0" fmla="*/ 40 w 40"/>
                <a:gd name="T1" fmla="*/ 20 h 36"/>
                <a:gd name="T2" fmla="*/ 20 w 40"/>
                <a:gd name="T3" fmla="*/ 0 h 36"/>
                <a:gd name="T4" fmla="*/ 0 w 40"/>
                <a:gd name="T5" fmla="*/ 20 h 36"/>
                <a:gd name="T6" fmla="*/ 5 w 40"/>
                <a:gd name="T7" fmla="*/ 33 h 36"/>
                <a:gd name="T8" fmla="*/ 32 w 40"/>
                <a:gd name="T9" fmla="*/ 36 h 36"/>
                <a:gd name="T10" fmla="*/ 40 w 40"/>
                <a:gd name="T11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6">
                  <a:moveTo>
                    <a:pt x="40" y="20"/>
                  </a:moveTo>
                  <a:cubicBezTo>
                    <a:pt x="40" y="9"/>
                    <a:pt x="3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29"/>
                    <a:pt x="5" y="33"/>
                  </a:cubicBezTo>
                  <a:cubicBezTo>
                    <a:pt x="14" y="35"/>
                    <a:pt x="23" y="36"/>
                    <a:pt x="32" y="36"/>
                  </a:cubicBezTo>
                  <a:cubicBezTo>
                    <a:pt x="37" y="32"/>
                    <a:pt x="40" y="26"/>
                    <a:pt x="40" y="20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Freeform 237"/>
            <p:cNvSpPr/>
            <p:nvPr/>
          </p:nvSpPr>
          <p:spPr bwMode="auto">
            <a:xfrm>
              <a:off x="7853363" y="3027363"/>
              <a:ext cx="207963" cy="238125"/>
            </a:xfrm>
            <a:custGeom>
              <a:avLst/>
              <a:gdLst>
                <a:gd name="T0" fmla="*/ 49 w 49"/>
                <a:gd name="T1" fmla="*/ 5 h 56"/>
                <a:gd name="T2" fmla="*/ 31 w 49"/>
                <a:gd name="T3" fmla="*/ 0 h 56"/>
                <a:gd name="T4" fmla="*/ 0 w 49"/>
                <a:gd name="T5" fmla="*/ 32 h 56"/>
                <a:gd name="T6" fmla="*/ 11 w 49"/>
                <a:gd name="T7" fmla="*/ 56 h 56"/>
                <a:gd name="T8" fmla="*/ 49 w 49"/>
                <a:gd name="T9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6">
                  <a:moveTo>
                    <a:pt x="49" y="5"/>
                  </a:moveTo>
                  <a:cubicBezTo>
                    <a:pt x="44" y="2"/>
                    <a:pt x="38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2"/>
                    <a:pt x="4" y="51"/>
                    <a:pt x="11" y="56"/>
                  </a:cubicBezTo>
                  <a:cubicBezTo>
                    <a:pt x="29" y="43"/>
                    <a:pt x="44" y="26"/>
                    <a:pt x="49" y="5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Oval 238"/>
            <p:cNvSpPr>
              <a:spLocks noChangeArrowheads="1"/>
            </p:cNvSpPr>
            <p:nvPr/>
          </p:nvSpPr>
          <p:spPr bwMode="auto">
            <a:xfrm>
              <a:off x="7097713" y="2832100"/>
              <a:ext cx="50800" cy="50800"/>
            </a:xfrm>
            <a:prstGeom prst="ellipse">
              <a:avLst/>
            </a:prstGeom>
            <a:solidFill>
              <a:srgbClr val="DED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Oval 239"/>
            <p:cNvSpPr>
              <a:spLocks noChangeArrowheads="1"/>
            </p:cNvSpPr>
            <p:nvPr/>
          </p:nvSpPr>
          <p:spPr bwMode="auto">
            <a:xfrm>
              <a:off x="7254876" y="2755900"/>
              <a:ext cx="50800" cy="50800"/>
            </a:xfrm>
            <a:prstGeom prst="ellipse">
              <a:avLst/>
            </a:prstGeom>
            <a:solidFill>
              <a:srgbClr val="DED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Oval 240"/>
            <p:cNvSpPr>
              <a:spLocks noChangeArrowheads="1"/>
            </p:cNvSpPr>
            <p:nvPr/>
          </p:nvSpPr>
          <p:spPr bwMode="auto">
            <a:xfrm>
              <a:off x="7292976" y="2892425"/>
              <a:ext cx="50800" cy="50800"/>
            </a:xfrm>
            <a:prstGeom prst="ellipse">
              <a:avLst/>
            </a:prstGeom>
            <a:solidFill>
              <a:srgbClr val="DED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Oval 241"/>
            <p:cNvSpPr>
              <a:spLocks noChangeArrowheads="1"/>
            </p:cNvSpPr>
            <p:nvPr/>
          </p:nvSpPr>
          <p:spPr bwMode="auto">
            <a:xfrm>
              <a:off x="7427913" y="2644775"/>
              <a:ext cx="50800" cy="52388"/>
            </a:xfrm>
            <a:prstGeom prst="ellipse">
              <a:avLst/>
            </a:prstGeom>
            <a:solidFill>
              <a:srgbClr val="DED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Oval 242"/>
            <p:cNvSpPr>
              <a:spLocks noChangeArrowheads="1"/>
            </p:cNvSpPr>
            <p:nvPr/>
          </p:nvSpPr>
          <p:spPr bwMode="auto">
            <a:xfrm>
              <a:off x="7194551" y="3176588"/>
              <a:ext cx="50800" cy="50800"/>
            </a:xfrm>
            <a:prstGeom prst="ellipse">
              <a:avLst/>
            </a:prstGeom>
            <a:solidFill>
              <a:srgbClr val="DED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Oval 243"/>
            <p:cNvSpPr>
              <a:spLocks noChangeArrowheads="1"/>
            </p:cNvSpPr>
            <p:nvPr/>
          </p:nvSpPr>
          <p:spPr bwMode="auto">
            <a:xfrm>
              <a:off x="6970713" y="2971800"/>
              <a:ext cx="50800" cy="52388"/>
            </a:xfrm>
            <a:prstGeom prst="ellipse">
              <a:avLst/>
            </a:prstGeom>
            <a:solidFill>
              <a:srgbClr val="DED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Oval 244"/>
            <p:cNvSpPr>
              <a:spLocks noChangeArrowheads="1"/>
            </p:cNvSpPr>
            <p:nvPr/>
          </p:nvSpPr>
          <p:spPr bwMode="auto">
            <a:xfrm>
              <a:off x="7143751" y="3001963"/>
              <a:ext cx="50800" cy="50800"/>
            </a:xfrm>
            <a:prstGeom prst="ellipse">
              <a:avLst/>
            </a:prstGeom>
            <a:solidFill>
              <a:srgbClr val="DED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Oval 245"/>
            <p:cNvSpPr>
              <a:spLocks noChangeArrowheads="1"/>
            </p:cNvSpPr>
            <p:nvPr/>
          </p:nvSpPr>
          <p:spPr bwMode="auto">
            <a:xfrm>
              <a:off x="7008813" y="3176588"/>
              <a:ext cx="50800" cy="50800"/>
            </a:xfrm>
            <a:prstGeom prst="ellipse">
              <a:avLst/>
            </a:prstGeom>
            <a:solidFill>
              <a:srgbClr val="DED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Freeform 246"/>
            <p:cNvSpPr/>
            <p:nvPr/>
          </p:nvSpPr>
          <p:spPr bwMode="auto">
            <a:xfrm>
              <a:off x="6867526" y="3940175"/>
              <a:ext cx="823913" cy="935038"/>
            </a:xfrm>
            <a:custGeom>
              <a:avLst/>
              <a:gdLst>
                <a:gd name="T0" fmla="*/ 4 w 194"/>
                <a:gd name="T1" fmla="*/ 0 h 220"/>
                <a:gd name="T2" fmla="*/ 0 w 194"/>
                <a:gd name="T3" fmla="*/ 60 h 220"/>
                <a:gd name="T4" fmla="*/ 74 w 194"/>
                <a:gd name="T5" fmla="*/ 30 h 220"/>
                <a:gd name="T6" fmla="*/ 55 w 194"/>
                <a:gd name="T7" fmla="*/ 99 h 220"/>
                <a:gd name="T8" fmla="*/ 136 w 194"/>
                <a:gd name="T9" fmla="*/ 83 h 220"/>
                <a:gd name="T10" fmla="*/ 104 w 194"/>
                <a:gd name="T11" fmla="*/ 146 h 220"/>
                <a:gd name="T12" fmla="*/ 171 w 194"/>
                <a:gd name="T13" fmla="*/ 143 h 220"/>
                <a:gd name="T14" fmla="*/ 120 w 194"/>
                <a:gd name="T15" fmla="*/ 199 h 220"/>
                <a:gd name="T16" fmla="*/ 159 w 194"/>
                <a:gd name="T17" fmla="*/ 220 h 220"/>
                <a:gd name="T18" fmla="*/ 152 w 194"/>
                <a:gd name="T19" fmla="*/ 102 h 220"/>
                <a:gd name="T20" fmla="*/ 4 w 194"/>
                <a:gd name="T21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220">
                  <a:moveTo>
                    <a:pt x="4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136" y="83"/>
                    <a:pt x="136" y="83"/>
                    <a:pt x="136" y="83"/>
                  </a:cubicBezTo>
                  <a:cubicBezTo>
                    <a:pt x="104" y="146"/>
                    <a:pt x="104" y="146"/>
                    <a:pt x="104" y="146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20" y="199"/>
                    <a:pt x="120" y="199"/>
                    <a:pt x="120" y="199"/>
                  </a:cubicBezTo>
                  <a:cubicBezTo>
                    <a:pt x="159" y="220"/>
                    <a:pt x="159" y="220"/>
                    <a:pt x="159" y="220"/>
                  </a:cubicBezTo>
                  <a:cubicBezTo>
                    <a:pt x="159" y="220"/>
                    <a:pt x="194" y="166"/>
                    <a:pt x="152" y="102"/>
                  </a:cubicBezTo>
                  <a:cubicBezTo>
                    <a:pt x="111" y="37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6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Freeform 247"/>
            <p:cNvSpPr/>
            <p:nvPr/>
          </p:nvSpPr>
          <p:spPr bwMode="auto">
            <a:xfrm>
              <a:off x="6669088" y="4165600"/>
              <a:ext cx="708025" cy="942975"/>
            </a:xfrm>
            <a:custGeom>
              <a:avLst/>
              <a:gdLst>
                <a:gd name="T0" fmla="*/ 0 w 167"/>
                <a:gd name="T1" fmla="*/ 0 h 222"/>
                <a:gd name="T2" fmla="*/ 47 w 167"/>
                <a:gd name="T3" fmla="*/ 7 h 222"/>
                <a:gd name="T4" fmla="*/ 17 w 167"/>
                <a:gd name="T5" fmla="*/ 65 h 222"/>
                <a:gd name="T6" fmla="*/ 104 w 167"/>
                <a:gd name="T7" fmla="*/ 39 h 222"/>
                <a:gd name="T8" fmla="*/ 54 w 167"/>
                <a:gd name="T9" fmla="*/ 127 h 222"/>
                <a:gd name="T10" fmla="*/ 151 w 167"/>
                <a:gd name="T11" fmla="*/ 93 h 222"/>
                <a:gd name="T12" fmla="*/ 102 w 167"/>
                <a:gd name="T13" fmla="*/ 153 h 222"/>
                <a:gd name="T14" fmla="*/ 167 w 167"/>
                <a:gd name="T15" fmla="*/ 146 h 222"/>
                <a:gd name="T16" fmla="*/ 141 w 167"/>
                <a:gd name="T17" fmla="*/ 206 h 222"/>
                <a:gd name="T18" fmla="*/ 0 w 167"/>
                <a:gd name="T1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" h="222">
                  <a:moveTo>
                    <a:pt x="0" y="0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54" y="127"/>
                    <a:pt x="54" y="127"/>
                    <a:pt x="54" y="127"/>
                  </a:cubicBezTo>
                  <a:cubicBezTo>
                    <a:pt x="151" y="93"/>
                    <a:pt x="151" y="93"/>
                    <a:pt x="151" y="93"/>
                  </a:cubicBezTo>
                  <a:cubicBezTo>
                    <a:pt x="102" y="153"/>
                    <a:pt x="102" y="153"/>
                    <a:pt x="102" y="153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41" y="206"/>
                    <a:pt x="141" y="206"/>
                    <a:pt x="141" y="206"/>
                  </a:cubicBezTo>
                  <a:cubicBezTo>
                    <a:pt x="141" y="206"/>
                    <a:pt x="30" y="222"/>
                    <a:pt x="0" y="0"/>
                  </a:cubicBezTo>
                  <a:close/>
                </a:path>
              </a:pathLst>
            </a:custGeom>
            <a:solidFill>
              <a:srgbClr val="FF6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Oval 248"/>
            <p:cNvSpPr>
              <a:spLocks noChangeArrowheads="1"/>
            </p:cNvSpPr>
            <p:nvPr/>
          </p:nvSpPr>
          <p:spPr bwMode="auto">
            <a:xfrm>
              <a:off x="6945313" y="4233863"/>
              <a:ext cx="58738" cy="60325"/>
            </a:xfrm>
            <a:prstGeom prst="ellipse">
              <a:avLst/>
            </a:prstGeom>
            <a:solidFill>
              <a:srgbClr val="A4C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Oval 249"/>
            <p:cNvSpPr>
              <a:spLocks noChangeArrowheads="1"/>
            </p:cNvSpPr>
            <p:nvPr/>
          </p:nvSpPr>
          <p:spPr bwMode="auto">
            <a:xfrm>
              <a:off x="7161213" y="4459288"/>
              <a:ext cx="58738" cy="58738"/>
            </a:xfrm>
            <a:prstGeom prst="ellipse">
              <a:avLst/>
            </a:prstGeom>
            <a:solidFill>
              <a:srgbClr val="A4C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Oval 250"/>
            <p:cNvSpPr>
              <a:spLocks noChangeArrowheads="1"/>
            </p:cNvSpPr>
            <p:nvPr/>
          </p:nvSpPr>
          <p:spPr bwMode="auto">
            <a:xfrm>
              <a:off x="7296151" y="4667250"/>
              <a:ext cx="60325" cy="58738"/>
            </a:xfrm>
            <a:prstGeom prst="ellipse">
              <a:avLst/>
            </a:prstGeom>
            <a:solidFill>
              <a:srgbClr val="A4C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Oval 251"/>
            <p:cNvSpPr>
              <a:spLocks noChangeArrowheads="1"/>
            </p:cNvSpPr>
            <p:nvPr/>
          </p:nvSpPr>
          <p:spPr bwMode="auto">
            <a:xfrm>
              <a:off x="7377113" y="4875213"/>
              <a:ext cx="60325" cy="55563"/>
            </a:xfrm>
            <a:prstGeom prst="ellipse">
              <a:avLst/>
            </a:prstGeom>
            <a:solidFill>
              <a:srgbClr val="A4C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Freeform 252"/>
            <p:cNvSpPr/>
            <p:nvPr/>
          </p:nvSpPr>
          <p:spPr bwMode="auto">
            <a:xfrm>
              <a:off x="6062663" y="4999038"/>
              <a:ext cx="746125" cy="355600"/>
            </a:xfrm>
            <a:custGeom>
              <a:avLst/>
              <a:gdLst>
                <a:gd name="T0" fmla="*/ 0 w 176"/>
                <a:gd name="T1" fmla="*/ 22 h 84"/>
                <a:gd name="T2" fmla="*/ 39 w 176"/>
                <a:gd name="T3" fmla="*/ 84 h 84"/>
                <a:gd name="T4" fmla="*/ 58 w 176"/>
                <a:gd name="T5" fmla="*/ 33 h 84"/>
                <a:gd name="T6" fmla="*/ 102 w 176"/>
                <a:gd name="T7" fmla="*/ 84 h 84"/>
                <a:gd name="T8" fmla="*/ 116 w 176"/>
                <a:gd name="T9" fmla="*/ 19 h 84"/>
                <a:gd name="T10" fmla="*/ 153 w 176"/>
                <a:gd name="T11" fmla="*/ 65 h 84"/>
                <a:gd name="T12" fmla="*/ 176 w 176"/>
                <a:gd name="T13" fmla="*/ 0 h 84"/>
                <a:gd name="T14" fmla="*/ 0 w 176"/>
                <a:gd name="T15" fmla="*/ 2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6" h="84">
                  <a:moveTo>
                    <a:pt x="0" y="22"/>
                  </a:moveTo>
                  <a:cubicBezTo>
                    <a:pt x="39" y="84"/>
                    <a:pt x="39" y="84"/>
                    <a:pt x="39" y="84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102" y="84"/>
                    <a:pt x="102" y="84"/>
                    <a:pt x="102" y="84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53" y="65"/>
                    <a:pt x="153" y="65"/>
                    <a:pt x="153" y="65"/>
                  </a:cubicBezTo>
                  <a:cubicBezTo>
                    <a:pt x="153" y="65"/>
                    <a:pt x="176" y="34"/>
                    <a:pt x="176" y="0"/>
                  </a:cubicBezTo>
                  <a:cubicBezTo>
                    <a:pt x="176" y="0"/>
                    <a:pt x="58" y="43"/>
                    <a:pt x="0" y="22"/>
                  </a:cubicBezTo>
                  <a:close/>
                </a:path>
              </a:pathLst>
            </a:custGeom>
            <a:solidFill>
              <a:srgbClr val="FF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Freeform 253"/>
            <p:cNvSpPr/>
            <p:nvPr/>
          </p:nvSpPr>
          <p:spPr bwMode="auto">
            <a:xfrm>
              <a:off x="6151563" y="4314825"/>
              <a:ext cx="517525" cy="301625"/>
            </a:xfrm>
            <a:custGeom>
              <a:avLst/>
              <a:gdLst>
                <a:gd name="T0" fmla="*/ 0 w 122"/>
                <a:gd name="T1" fmla="*/ 64 h 71"/>
                <a:gd name="T2" fmla="*/ 25 w 122"/>
                <a:gd name="T3" fmla="*/ 9 h 71"/>
                <a:gd name="T4" fmla="*/ 53 w 122"/>
                <a:gd name="T5" fmla="*/ 58 h 71"/>
                <a:gd name="T6" fmla="*/ 69 w 122"/>
                <a:gd name="T7" fmla="*/ 0 h 71"/>
                <a:gd name="T8" fmla="*/ 122 w 122"/>
                <a:gd name="T9" fmla="*/ 44 h 71"/>
                <a:gd name="T10" fmla="*/ 0 w 122"/>
                <a:gd name="T11" fmla="*/ 6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71">
                  <a:moveTo>
                    <a:pt x="0" y="64"/>
                  </a:moveTo>
                  <a:cubicBezTo>
                    <a:pt x="25" y="9"/>
                    <a:pt x="25" y="9"/>
                    <a:pt x="25" y="9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22" y="44"/>
                    <a:pt x="37" y="71"/>
                    <a:pt x="0" y="64"/>
                  </a:cubicBezTo>
                  <a:close/>
                </a:path>
              </a:pathLst>
            </a:custGeom>
            <a:solidFill>
              <a:srgbClr val="ACCA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Oval 254"/>
            <p:cNvSpPr>
              <a:spLocks noChangeArrowheads="1"/>
            </p:cNvSpPr>
            <p:nvPr/>
          </p:nvSpPr>
          <p:spPr bwMode="auto">
            <a:xfrm>
              <a:off x="6167438" y="4725988"/>
              <a:ext cx="60325" cy="60325"/>
            </a:xfrm>
            <a:prstGeom prst="ellipse">
              <a:avLst/>
            </a:prstGeom>
            <a:solidFill>
              <a:srgbClr val="FF9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Oval 255"/>
            <p:cNvSpPr>
              <a:spLocks noChangeArrowheads="1"/>
            </p:cNvSpPr>
            <p:nvPr/>
          </p:nvSpPr>
          <p:spPr bwMode="auto">
            <a:xfrm>
              <a:off x="6524626" y="4646613"/>
              <a:ext cx="58738" cy="58738"/>
            </a:xfrm>
            <a:prstGeom prst="ellipse">
              <a:avLst/>
            </a:prstGeom>
            <a:solidFill>
              <a:srgbClr val="FF9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Oval 256"/>
            <p:cNvSpPr>
              <a:spLocks noChangeArrowheads="1"/>
            </p:cNvSpPr>
            <p:nvPr/>
          </p:nvSpPr>
          <p:spPr bwMode="auto">
            <a:xfrm>
              <a:off x="6375401" y="4803775"/>
              <a:ext cx="60325" cy="58738"/>
            </a:xfrm>
            <a:prstGeom prst="ellipse">
              <a:avLst/>
            </a:prstGeom>
            <a:solidFill>
              <a:srgbClr val="FF9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Oval 257"/>
            <p:cNvSpPr>
              <a:spLocks noChangeArrowheads="1"/>
            </p:cNvSpPr>
            <p:nvPr/>
          </p:nvSpPr>
          <p:spPr bwMode="auto">
            <a:xfrm>
              <a:off x="6681788" y="4832350"/>
              <a:ext cx="58738" cy="60325"/>
            </a:xfrm>
            <a:prstGeom prst="ellipse">
              <a:avLst/>
            </a:prstGeom>
            <a:solidFill>
              <a:srgbClr val="FF9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Oval 258"/>
            <p:cNvSpPr>
              <a:spLocks noChangeArrowheads="1"/>
            </p:cNvSpPr>
            <p:nvPr/>
          </p:nvSpPr>
          <p:spPr bwMode="auto">
            <a:xfrm>
              <a:off x="6524626" y="4960938"/>
              <a:ext cx="58738" cy="58738"/>
            </a:xfrm>
            <a:prstGeom prst="ellipse">
              <a:avLst/>
            </a:prstGeom>
            <a:solidFill>
              <a:srgbClr val="FF9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Oval 259"/>
            <p:cNvSpPr>
              <a:spLocks noChangeArrowheads="1"/>
            </p:cNvSpPr>
            <p:nvPr/>
          </p:nvSpPr>
          <p:spPr bwMode="auto">
            <a:xfrm>
              <a:off x="6248401" y="4960938"/>
              <a:ext cx="60325" cy="58738"/>
            </a:xfrm>
            <a:prstGeom prst="ellipse">
              <a:avLst/>
            </a:prstGeom>
            <a:solidFill>
              <a:srgbClr val="FF9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Oval 260"/>
            <p:cNvSpPr>
              <a:spLocks noChangeArrowheads="1"/>
            </p:cNvSpPr>
            <p:nvPr/>
          </p:nvSpPr>
          <p:spPr bwMode="auto">
            <a:xfrm>
              <a:off x="6083301" y="4892675"/>
              <a:ext cx="55563" cy="58738"/>
            </a:xfrm>
            <a:prstGeom prst="ellipse">
              <a:avLst/>
            </a:prstGeom>
            <a:solidFill>
              <a:srgbClr val="FF9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Freeform 261"/>
            <p:cNvSpPr/>
            <p:nvPr/>
          </p:nvSpPr>
          <p:spPr bwMode="auto">
            <a:xfrm>
              <a:off x="5226051" y="4667250"/>
              <a:ext cx="411163" cy="463550"/>
            </a:xfrm>
            <a:custGeom>
              <a:avLst/>
              <a:gdLst>
                <a:gd name="T0" fmla="*/ 7 w 97"/>
                <a:gd name="T1" fmla="*/ 58 h 109"/>
                <a:gd name="T2" fmla="*/ 97 w 97"/>
                <a:gd name="T3" fmla="*/ 109 h 109"/>
                <a:gd name="T4" fmla="*/ 30 w 97"/>
                <a:gd name="T5" fmla="*/ 0 h 109"/>
                <a:gd name="T6" fmla="*/ 7 w 97"/>
                <a:gd name="T7" fmla="*/ 5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109">
                  <a:moveTo>
                    <a:pt x="7" y="58"/>
                  </a:moveTo>
                  <a:cubicBezTo>
                    <a:pt x="97" y="109"/>
                    <a:pt x="97" y="109"/>
                    <a:pt x="97" y="109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0" y="53"/>
                    <a:pt x="7" y="58"/>
                  </a:cubicBezTo>
                  <a:close/>
                </a:path>
              </a:pathLst>
            </a:custGeom>
            <a:solidFill>
              <a:srgbClr val="A9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Freeform 262"/>
            <p:cNvSpPr/>
            <p:nvPr/>
          </p:nvSpPr>
          <p:spPr bwMode="auto">
            <a:xfrm>
              <a:off x="5561013" y="4637088"/>
              <a:ext cx="382588" cy="450850"/>
            </a:xfrm>
            <a:custGeom>
              <a:avLst/>
              <a:gdLst>
                <a:gd name="T0" fmla="*/ 0 w 90"/>
                <a:gd name="T1" fmla="*/ 0 h 106"/>
                <a:gd name="T2" fmla="*/ 60 w 90"/>
                <a:gd name="T3" fmla="*/ 106 h 106"/>
                <a:gd name="T4" fmla="*/ 88 w 90"/>
                <a:gd name="T5" fmla="*/ 23 h 106"/>
                <a:gd name="T6" fmla="*/ 0 w 90"/>
                <a:gd name="T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106">
                  <a:moveTo>
                    <a:pt x="0" y="0"/>
                  </a:move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90" y="46"/>
                    <a:pt x="88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Freeform 263"/>
            <p:cNvSpPr/>
            <p:nvPr/>
          </p:nvSpPr>
          <p:spPr bwMode="auto">
            <a:xfrm>
              <a:off x="5170488" y="5095875"/>
              <a:ext cx="466725" cy="288925"/>
            </a:xfrm>
            <a:custGeom>
              <a:avLst/>
              <a:gdLst>
                <a:gd name="T0" fmla="*/ 110 w 110"/>
                <a:gd name="T1" fmla="*/ 49 h 68"/>
                <a:gd name="T2" fmla="*/ 0 w 110"/>
                <a:gd name="T3" fmla="*/ 0 h 68"/>
                <a:gd name="T4" fmla="*/ 39 w 110"/>
                <a:gd name="T5" fmla="*/ 47 h 68"/>
                <a:gd name="T6" fmla="*/ 110 w 110"/>
                <a:gd name="T7" fmla="*/ 4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68">
                  <a:moveTo>
                    <a:pt x="110" y="4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9" y="26"/>
                    <a:pt x="39" y="47"/>
                  </a:cubicBezTo>
                  <a:cubicBezTo>
                    <a:pt x="69" y="68"/>
                    <a:pt x="106" y="52"/>
                    <a:pt x="110" y="49"/>
                  </a:cubicBezTo>
                  <a:close/>
                </a:path>
              </a:pathLst>
            </a:custGeom>
            <a:solidFill>
              <a:srgbClr val="478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Freeform 264"/>
            <p:cNvSpPr/>
            <p:nvPr/>
          </p:nvSpPr>
          <p:spPr bwMode="auto">
            <a:xfrm>
              <a:off x="5561013" y="4264025"/>
              <a:ext cx="382588" cy="284163"/>
            </a:xfrm>
            <a:custGeom>
              <a:avLst/>
              <a:gdLst>
                <a:gd name="T0" fmla="*/ 90 w 90"/>
                <a:gd name="T1" fmla="*/ 65 h 67"/>
                <a:gd name="T2" fmla="*/ 0 w 90"/>
                <a:gd name="T3" fmla="*/ 42 h 67"/>
                <a:gd name="T4" fmla="*/ 53 w 90"/>
                <a:gd name="T5" fmla="*/ 0 h 67"/>
                <a:gd name="T6" fmla="*/ 90 w 90"/>
                <a:gd name="T7" fmla="*/ 12 h 67"/>
                <a:gd name="T8" fmla="*/ 90 w 90"/>
                <a:gd name="T9" fmla="*/ 6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7">
                  <a:moveTo>
                    <a:pt x="90" y="65"/>
                  </a:moveTo>
                  <a:cubicBezTo>
                    <a:pt x="85" y="67"/>
                    <a:pt x="0" y="42"/>
                    <a:pt x="0" y="42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90" y="12"/>
                    <a:pt x="90" y="12"/>
                    <a:pt x="90" y="12"/>
                  </a:cubicBezTo>
                  <a:lnTo>
                    <a:pt x="90" y="65"/>
                  </a:lnTo>
                  <a:close/>
                </a:path>
              </a:pathLst>
            </a:custGeom>
            <a:solidFill>
              <a:srgbClr val="FF6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Oval 265"/>
            <p:cNvSpPr>
              <a:spLocks noChangeArrowheads="1"/>
            </p:cNvSpPr>
            <p:nvPr/>
          </p:nvSpPr>
          <p:spPr bwMode="auto">
            <a:xfrm>
              <a:off x="5238751" y="2565400"/>
              <a:ext cx="1773238" cy="1774825"/>
            </a:xfrm>
            <a:prstGeom prst="ellipse">
              <a:avLst/>
            </a:prstGeom>
            <a:solidFill>
              <a:srgbClr val="FFD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Oval 266"/>
            <p:cNvSpPr>
              <a:spLocks noChangeArrowheads="1"/>
            </p:cNvSpPr>
            <p:nvPr/>
          </p:nvSpPr>
          <p:spPr bwMode="auto">
            <a:xfrm>
              <a:off x="5603876" y="2925763"/>
              <a:ext cx="1047750" cy="1049338"/>
            </a:xfrm>
            <a:prstGeom prst="ellipse">
              <a:avLst/>
            </a:prstGeom>
            <a:solidFill>
              <a:srgbClr val="FF9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" name="Freeform 267"/>
            <p:cNvSpPr/>
            <p:nvPr/>
          </p:nvSpPr>
          <p:spPr bwMode="auto">
            <a:xfrm>
              <a:off x="6100763" y="2743200"/>
              <a:ext cx="254000" cy="212725"/>
            </a:xfrm>
            <a:custGeom>
              <a:avLst/>
              <a:gdLst>
                <a:gd name="T0" fmla="*/ 6 w 60"/>
                <a:gd name="T1" fmla="*/ 43 h 50"/>
                <a:gd name="T2" fmla="*/ 47 w 60"/>
                <a:gd name="T3" fmla="*/ 50 h 50"/>
                <a:gd name="T4" fmla="*/ 60 w 60"/>
                <a:gd name="T5" fmla="*/ 9 h 50"/>
                <a:gd name="T6" fmla="*/ 6 w 60"/>
                <a:gd name="T7" fmla="*/ 0 h 50"/>
                <a:gd name="T8" fmla="*/ 0 w 60"/>
                <a:gd name="T9" fmla="*/ 0 h 50"/>
                <a:gd name="T10" fmla="*/ 1 w 60"/>
                <a:gd name="T11" fmla="*/ 44 h 50"/>
                <a:gd name="T12" fmla="*/ 6 w 60"/>
                <a:gd name="T13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50">
                  <a:moveTo>
                    <a:pt x="6" y="43"/>
                  </a:moveTo>
                  <a:cubicBezTo>
                    <a:pt x="21" y="43"/>
                    <a:pt x="34" y="46"/>
                    <a:pt x="47" y="50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43" y="3"/>
                    <a:pt x="25" y="0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2" y="43"/>
                    <a:pt x="4" y="43"/>
                    <a:pt x="6" y="43"/>
                  </a:cubicBezTo>
                  <a:close/>
                </a:path>
              </a:pathLst>
            </a:custGeom>
            <a:solidFill>
              <a:srgbClr val="6FA2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" name="Freeform 268"/>
            <p:cNvSpPr/>
            <p:nvPr/>
          </p:nvSpPr>
          <p:spPr bwMode="auto">
            <a:xfrm>
              <a:off x="6299201" y="2781300"/>
              <a:ext cx="263525" cy="263525"/>
            </a:xfrm>
            <a:custGeom>
              <a:avLst/>
              <a:gdLst>
                <a:gd name="T0" fmla="*/ 13 w 62"/>
                <a:gd name="T1" fmla="*/ 0 h 62"/>
                <a:gd name="T2" fmla="*/ 0 w 62"/>
                <a:gd name="T3" fmla="*/ 41 h 62"/>
                <a:gd name="T4" fmla="*/ 37 w 62"/>
                <a:gd name="T5" fmla="*/ 62 h 62"/>
                <a:gd name="T6" fmla="*/ 62 w 62"/>
                <a:gd name="T7" fmla="*/ 27 h 62"/>
                <a:gd name="T8" fmla="*/ 13 w 62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2">
                  <a:moveTo>
                    <a:pt x="13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14" y="46"/>
                    <a:pt x="26" y="53"/>
                    <a:pt x="37" y="62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48" y="15"/>
                    <a:pt x="31" y="6"/>
                    <a:pt x="13" y="0"/>
                  </a:cubicBezTo>
                  <a:close/>
                </a:path>
              </a:pathLst>
            </a:custGeom>
            <a:solidFill>
              <a:srgbClr val="F038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Freeform 269"/>
            <p:cNvSpPr/>
            <p:nvPr/>
          </p:nvSpPr>
          <p:spPr bwMode="auto">
            <a:xfrm>
              <a:off x="6456363" y="2895600"/>
              <a:ext cx="280988" cy="263525"/>
            </a:xfrm>
            <a:custGeom>
              <a:avLst/>
              <a:gdLst>
                <a:gd name="T0" fmla="*/ 25 w 66"/>
                <a:gd name="T1" fmla="*/ 0 h 62"/>
                <a:gd name="T2" fmla="*/ 0 w 66"/>
                <a:gd name="T3" fmla="*/ 35 h 62"/>
                <a:gd name="T4" fmla="*/ 25 w 66"/>
                <a:gd name="T5" fmla="*/ 62 h 62"/>
                <a:gd name="T6" fmla="*/ 66 w 66"/>
                <a:gd name="T7" fmla="*/ 47 h 62"/>
                <a:gd name="T8" fmla="*/ 25 w 6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2">
                  <a:moveTo>
                    <a:pt x="25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9" y="42"/>
                    <a:pt x="18" y="52"/>
                    <a:pt x="25" y="62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56" y="28"/>
                    <a:pt x="42" y="12"/>
                    <a:pt x="25" y="0"/>
                  </a:cubicBezTo>
                  <a:close/>
                </a:path>
              </a:pathLst>
            </a:custGeom>
            <a:solidFill>
              <a:srgbClr val="6FA2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" name="Freeform 270"/>
            <p:cNvSpPr/>
            <p:nvPr/>
          </p:nvSpPr>
          <p:spPr bwMode="auto">
            <a:xfrm>
              <a:off x="6562726" y="3095625"/>
              <a:ext cx="258763" cy="233363"/>
            </a:xfrm>
            <a:custGeom>
              <a:avLst/>
              <a:gdLst>
                <a:gd name="T0" fmla="*/ 41 w 61"/>
                <a:gd name="T1" fmla="*/ 0 h 55"/>
                <a:gd name="T2" fmla="*/ 0 w 61"/>
                <a:gd name="T3" fmla="*/ 15 h 55"/>
                <a:gd name="T4" fmla="*/ 17 w 61"/>
                <a:gd name="T5" fmla="*/ 55 h 55"/>
                <a:gd name="T6" fmla="*/ 61 w 61"/>
                <a:gd name="T7" fmla="*/ 48 h 55"/>
                <a:gd name="T8" fmla="*/ 41 w 61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55">
                  <a:moveTo>
                    <a:pt x="4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8" y="27"/>
                    <a:pt x="14" y="40"/>
                    <a:pt x="17" y="55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57" y="31"/>
                    <a:pt x="50" y="14"/>
                    <a:pt x="41" y="0"/>
                  </a:cubicBezTo>
                  <a:close/>
                </a:path>
              </a:pathLst>
            </a:custGeom>
            <a:solidFill>
              <a:srgbClr val="F038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" name="Freeform 271"/>
            <p:cNvSpPr/>
            <p:nvPr/>
          </p:nvSpPr>
          <p:spPr bwMode="auto">
            <a:xfrm>
              <a:off x="6634163" y="3298825"/>
              <a:ext cx="200025" cy="222250"/>
            </a:xfrm>
            <a:custGeom>
              <a:avLst/>
              <a:gdLst>
                <a:gd name="T0" fmla="*/ 47 w 47"/>
                <a:gd name="T1" fmla="*/ 36 h 52"/>
                <a:gd name="T2" fmla="*/ 44 w 47"/>
                <a:gd name="T3" fmla="*/ 0 h 52"/>
                <a:gd name="T4" fmla="*/ 0 w 47"/>
                <a:gd name="T5" fmla="*/ 7 h 52"/>
                <a:gd name="T6" fmla="*/ 4 w 47"/>
                <a:gd name="T7" fmla="*/ 36 h 52"/>
                <a:gd name="T8" fmla="*/ 3 w 47"/>
                <a:gd name="T9" fmla="*/ 50 h 52"/>
                <a:gd name="T10" fmla="*/ 47 w 47"/>
                <a:gd name="T11" fmla="*/ 52 h 52"/>
                <a:gd name="T12" fmla="*/ 47 w 47"/>
                <a:gd name="T13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52">
                  <a:moveTo>
                    <a:pt x="47" y="36"/>
                  </a:moveTo>
                  <a:cubicBezTo>
                    <a:pt x="47" y="24"/>
                    <a:pt x="46" y="12"/>
                    <a:pt x="44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16"/>
                    <a:pt x="4" y="26"/>
                    <a:pt x="4" y="36"/>
                  </a:cubicBezTo>
                  <a:cubicBezTo>
                    <a:pt x="4" y="41"/>
                    <a:pt x="3" y="45"/>
                    <a:pt x="3" y="50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7" y="46"/>
                    <a:pt x="47" y="41"/>
                    <a:pt x="47" y="36"/>
                  </a:cubicBezTo>
                  <a:close/>
                </a:path>
              </a:pathLst>
            </a:custGeom>
            <a:solidFill>
              <a:srgbClr val="6FA2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" name="Freeform 272"/>
            <p:cNvSpPr/>
            <p:nvPr/>
          </p:nvSpPr>
          <p:spPr bwMode="auto">
            <a:xfrm>
              <a:off x="6600826" y="3511550"/>
              <a:ext cx="233363" cy="212725"/>
            </a:xfrm>
            <a:custGeom>
              <a:avLst/>
              <a:gdLst>
                <a:gd name="T0" fmla="*/ 55 w 55"/>
                <a:gd name="T1" fmla="*/ 2 h 50"/>
                <a:gd name="T2" fmla="*/ 11 w 55"/>
                <a:gd name="T3" fmla="*/ 0 h 50"/>
                <a:gd name="T4" fmla="*/ 0 w 55"/>
                <a:gd name="T5" fmla="*/ 39 h 50"/>
                <a:gd name="T6" fmla="*/ 43 w 55"/>
                <a:gd name="T7" fmla="*/ 50 h 50"/>
                <a:gd name="T8" fmla="*/ 55 w 55"/>
                <a:gd name="T9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0">
                  <a:moveTo>
                    <a:pt x="55" y="2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9" y="13"/>
                    <a:pt x="6" y="27"/>
                    <a:pt x="0" y="39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9" y="35"/>
                    <a:pt x="53" y="19"/>
                    <a:pt x="55" y="2"/>
                  </a:cubicBezTo>
                  <a:close/>
                </a:path>
              </a:pathLst>
            </a:custGeom>
            <a:solidFill>
              <a:srgbClr val="F038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" name="Freeform 273"/>
            <p:cNvSpPr/>
            <p:nvPr/>
          </p:nvSpPr>
          <p:spPr bwMode="auto">
            <a:xfrm>
              <a:off x="5438776" y="3592513"/>
              <a:ext cx="236538" cy="225425"/>
            </a:xfrm>
            <a:custGeom>
              <a:avLst/>
              <a:gdLst>
                <a:gd name="T0" fmla="*/ 19 w 56"/>
                <a:gd name="T1" fmla="*/ 53 h 53"/>
                <a:gd name="T2" fmla="*/ 56 w 56"/>
                <a:gd name="T3" fmla="*/ 30 h 53"/>
                <a:gd name="T4" fmla="*/ 43 w 56"/>
                <a:gd name="T5" fmla="*/ 0 h 53"/>
                <a:gd name="T6" fmla="*/ 0 w 56"/>
                <a:gd name="T7" fmla="*/ 9 h 53"/>
                <a:gd name="T8" fmla="*/ 19 w 56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3">
                  <a:moveTo>
                    <a:pt x="19" y="53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1" y="21"/>
                    <a:pt x="46" y="11"/>
                    <a:pt x="43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25"/>
                    <a:pt x="11" y="39"/>
                    <a:pt x="19" y="53"/>
                  </a:cubicBezTo>
                  <a:close/>
                </a:path>
              </a:pathLst>
            </a:custGeom>
            <a:solidFill>
              <a:srgbClr val="F038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" name="Freeform 274"/>
            <p:cNvSpPr/>
            <p:nvPr/>
          </p:nvSpPr>
          <p:spPr bwMode="auto">
            <a:xfrm>
              <a:off x="5416551" y="3244850"/>
              <a:ext cx="204788" cy="203200"/>
            </a:xfrm>
            <a:custGeom>
              <a:avLst/>
              <a:gdLst>
                <a:gd name="T0" fmla="*/ 0 w 48"/>
                <a:gd name="T1" fmla="*/ 44 h 48"/>
                <a:gd name="T2" fmla="*/ 44 w 48"/>
                <a:gd name="T3" fmla="*/ 48 h 48"/>
                <a:gd name="T4" fmla="*/ 48 w 48"/>
                <a:gd name="T5" fmla="*/ 15 h 48"/>
                <a:gd name="T6" fmla="*/ 7 w 48"/>
                <a:gd name="T7" fmla="*/ 0 h 48"/>
                <a:gd name="T8" fmla="*/ 0 w 48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0" y="44"/>
                  </a:moveTo>
                  <a:cubicBezTo>
                    <a:pt x="44" y="48"/>
                    <a:pt x="44" y="48"/>
                    <a:pt x="44" y="48"/>
                  </a:cubicBezTo>
                  <a:cubicBezTo>
                    <a:pt x="44" y="36"/>
                    <a:pt x="45" y="25"/>
                    <a:pt x="48" y="1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14"/>
                    <a:pt x="0" y="29"/>
                    <a:pt x="0" y="44"/>
                  </a:cubicBezTo>
                  <a:close/>
                </a:path>
              </a:pathLst>
            </a:custGeom>
            <a:solidFill>
              <a:srgbClr val="F038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5" name="Freeform 275"/>
            <p:cNvSpPr/>
            <p:nvPr/>
          </p:nvSpPr>
          <p:spPr bwMode="auto">
            <a:xfrm>
              <a:off x="5662613" y="2789238"/>
              <a:ext cx="280988" cy="263525"/>
            </a:xfrm>
            <a:custGeom>
              <a:avLst/>
              <a:gdLst>
                <a:gd name="T0" fmla="*/ 0 w 66"/>
                <a:gd name="T1" fmla="*/ 29 h 62"/>
                <a:gd name="T2" fmla="*/ 28 w 66"/>
                <a:gd name="T3" fmla="*/ 62 h 62"/>
                <a:gd name="T4" fmla="*/ 66 w 66"/>
                <a:gd name="T5" fmla="*/ 40 h 62"/>
                <a:gd name="T6" fmla="*/ 48 w 66"/>
                <a:gd name="T7" fmla="*/ 0 h 62"/>
                <a:gd name="T8" fmla="*/ 0 w 66"/>
                <a:gd name="T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2">
                  <a:moveTo>
                    <a:pt x="0" y="29"/>
                  </a:moveTo>
                  <a:cubicBezTo>
                    <a:pt x="28" y="62"/>
                    <a:pt x="28" y="62"/>
                    <a:pt x="28" y="62"/>
                  </a:cubicBezTo>
                  <a:cubicBezTo>
                    <a:pt x="40" y="53"/>
                    <a:pt x="52" y="45"/>
                    <a:pt x="66" y="4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0" y="7"/>
                    <a:pt x="14" y="17"/>
                    <a:pt x="0" y="29"/>
                  </a:cubicBezTo>
                  <a:close/>
                </a:path>
              </a:pathLst>
            </a:custGeom>
            <a:solidFill>
              <a:srgbClr val="6FA2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6" name="Freeform 276"/>
            <p:cNvSpPr/>
            <p:nvPr/>
          </p:nvSpPr>
          <p:spPr bwMode="auto">
            <a:xfrm>
              <a:off x="5867401" y="2743200"/>
              <a:ext cx="236538" cy="215900"/>
            </a:xfrm>
            <a:custGeom>
              <a:avLst/>
              <a:gdLst>
                <a:gd name="T0" fmla="*/ 55 w 56"/>
                <a:gd name="T1" fmla="*/ 0 h 51"/>
                <a:gd name="T2" fmla="*/ 0 w 56"/>
                <a:gd name="T3" fmla="*/ 11 h 51"/>
                <a:gd name="T4" fmla="*/ 18 w 56"/>
                <a:gd name="T5" fmla="*/ 51 h 51"/>
                <a:gd name="T6" fmla="*/ 56 w 56"/>
                <a:gd name="T7" fmla="*/ 44 h 51"/>
                <a:gd name="T8" fmla="*/ 55 w 56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55" y="0"/>
                  </a:moveTo>
                  <a:cubicBezTo>
                    <a:pt x="36" y="1"/>
                    <a:pt x="17" y="5"/>
                    <a:pt x="0" y="1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30" y="47"/>
                    <a:pt x="43" y="44"/>
                    <a:pt x="56" y="44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F038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7" name="Freeform 277"/>
            <p:cNvSpPr/>
            <p:nvPr/>
          </p:nvSpPr>
          <p:spPr bwMode="auto">
            <a:xfrm>
              <a:off x="5527676" y="2913063"/>
              <a:ext cx="254000" cy="276225"/>
            </a:xfrm>
            <a:custGeom>
              <a:avLst/>
              <a:gdLst>
                <a:gd name="T0" fmla="*/ 0 w 60"/>
                <a:gd name="T1" fmla="*/ 37 h 65"/>
                <a:gd name="T2" fmla="*/ 35 w 60"/>
                <a:gd name="T3" fmla="*/ 65 h 65"/>
                <a:gd name="T4" fmla="*/ 60 w 60"/>
                <a:gd name="T5" fmla="*/ 33 h 65"/>
                <a:gd name="T6" fmla="*/ 32 w 60"/>
                <a:gd name="T7" fmla="*/ 0 h 65"/>
                <a:gd name="T8" fmla="*/ 0 w 60"/>
                <a:gd name="T9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5">
                  <a:moveTo>
                    <a:pt x="0" y="37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1" y="53"/>
                    <a:pt x="50" y="42"/>
                    <a:pt x="60" y="3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0" y="11"/>
                    <a:pt x="9" y="23"/>
                    <a:pt x="0" y="37"/>
                  </a:cubicBezTo>
                  <a:close/>
                </a:path>
              </a:pathLst>
            </a:custGeom>
            <a:solidFill>
              <a:srgbClr val="F038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8" name="Freeform 278"/>
            <p:cNvSpPr/>
            <p:nvPr/>
          </p:nvSpPr>
          <p:spPr bwMode="auto">
            <a:xfrm>
              <a:off x="5446713" y="3070225"/>
              <a:ext cx="228600" cy="238125"/>
            </a:xfrm>
            <a:custGeom>
              <a:avLst/>
              <a:gdLst>
                <a:gd name="T0" fmla="*/ 0 w 54"/>
                <a:gd name="T1" fmla="*/ 41 h 56"/>
                <a:gd name="T2" fmla="*/ 41 w 54"/>
                <a:gd name="T3" fmla="*/ 56 h 56"/>
                <a:gd name="T4" fmla="*/ 54 w 54"/>
                <a:gd name="T5" fmla="*/ 28 h 56"/>
                <a:gd name="T6" fmla="*/ 19 w 54"/>
                <a:gd name="T7" fmla="*/ 0 h 56"/>
                <a:gd name="T8" fmla="*/ 0 w 54"/>
                <a:gd name="T9" fmla="*/ 4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6">
                  <a:moveTo>
                    <a:pt x="0" y="41"/>
                  </a:moveTo>
                  <a:cubicBezTo>
                    <a:pt x="41" y="56"/>
                    <a:pt x="41" y="56"/>
                    <a:pt x="41" y="56"/>
                  </a:cubicBezTo>
                  <a:cubicBezTo>
                    <a:pt x="44" y="46"/>
                    <a:pt x="48" y="36"/>
                    <a:pt x="54" y="2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13"/>
                    <a:pt x="5" y="26"/>
                    <a:pt x="0" y="41"/>
                  </a:cubicBezTo>
                  <a:close/>
                </a:path>
              </a:pathLst>
            </a:custGeom>
            <a:solidFill>
              <a:srgbClr val="6FA2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9" name="Freeform 279"/>
            <p:cNvSpPr/>
            <p:nvPr/>
          </p:nvSpPr>
          <p:spPr bwMode="auto">
            <a:xfrm>
              <a:off x="5416551" y="3430588"/>
              <a:ext cx="204788" cy="200025"/>
            </a:xfrm>
            <a:custGeom>
              <a:avLst/>
              <a:gdLst>
                <a:gd name="T0" fmla="*/ 0 w 48"/>
                <a:gd name="T1" fmla="*/ 0 h 47"/>
                <a:gd name="T2" fmla="*/ 0 w 48"/>
                <a:gd name="T3" fmla="*/ 5 h 47"/>
                <a:gd name="T4" fmla="*/ 5 w 48"/>
                <a:gd name="T5" fmla="*/ 47 h 47"/>
                <a:gd name="T6" fmla="*/ 48 w 48"/>
                <a:gd name="T7" fmla="*/ 38 h 47"/>
                <a:gd name="T8" fmla="*/ 44 w 48"/>
                <a:gd name="T9" fmla="*/ 5 h 47"/>
                <a:gd name="T10" fmla="*/ 44 w 48"/>
                <a:gd name="T11" fmla="*/ 4 h 47"/>
                <a:gd name="T12" fmla="*/ 0 w 4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7">
                  <a:moveTo>
                    <a:pt x="0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20"/>
                    <a:pt x="2" y="34"/>
                    <a:pt x="5" y="47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5" y="28"/>
                    <a:pt x="44" y="16"/>
                    <a:pt x="44" y="5"/>
                  </a:cubicBezTo>
                  <a:cubicBezTo>
                    <a:pt x="44" y="5"/>
                    <a:pt x="44" y="4"/>
                    <a:pt x="44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FA2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0" name="Freeform 280"/>
            <p:cNvSpPr/>
            <p:nvPr/>
          </p:nvSpPr>
          <p:spPr bwMode="auto">
            <a:xfrm>
              <a:off x="5518151" y="3719513"/>
              <a:ext cx="250825" cy="238125"/>
            </a:xfrm>
            <a:custGeom>
              <a:avLst/>
              <a:gdLst>
                <a:gd name="T0" fmla="*/ 26 w 59"/>
                <a:gd name="T1" fmla="*/ 56 h 56"/>
                <a:gd name="T2" fmla="*/ 59 w 59"/>
                <a:gd name="T3" fmla="*/ 27 h 56"/>
                <a:gd name="T4" fmla="*/ 37 w 59"/>
                <a:gd name="T5" fmla="*/ 0 h 56"/>
                <a:gd name="T6" fmla="*/ 0 w 59"/>
                <a:gd name="T7" fmla="*/ 23 h 56"/>
                <a:gd name="T8" fmla="*/ 26 w 59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6">
                  <a:moveTo>
                    <a:pt x="26" y="56"/>
                  </a:moveTo>
                  <a:cubicBezTo>
                    <a:pt x="59" y="27"/>
                    <a:pt x="59" y="27"/>
                    <a:pt x="59" y="27"/>
                  </a:cubicBezTo>
                  <a:cubicBezTo>
                    <a:pt x="50" y="19"/>
                    <a:pt x="43" y="10"/>
                    <a:pt x="37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7" y="35"/>
                    <a:pt x="16" y="46"/>
                    <a:pt x="26" y="56"/>
                  </a:cubicBezTo>
                  <a:close/>
                </a:path>
              </a:pathLst>
            </a:custGeom>
            <a:solidFill>
              <a:srgbClr val="6FA2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1" name="Freeform 281"/>
            <p:cNvSpPr/>
            <p:nvPr/>
          </p:nvSpPr>
          <p:spPr bwMode="auto">
            <a:xfrm>
              <a:off x="5629276" y="3835400"/>
              <a:ext cx="254000" cy="246063"/>
            </a:xfrm>
            <a:custGeom>
              <a:avLst/>
              <a:gdLst>
                <a:gd name="T0" fmla="*/ 33 w 60"/>
                <a:gd name="T1" fmla="*/ 0 h 58"/>
                <a:gd name="T2" fmla="*/ 0 w 60"/>
                <a:gd name="T3" fmla="*/ 29 h 58"/>
                <a:gd name="T4" fmla="*/ 39 w 60"/>
                <a:gd name="T5" fmla="*/ 58 h 58"/>
                <a:gd name="T6" fmla="*/ 60 w 60"/>
                <a:gd name="T7" fmla="*/ 19 h 58"/>
                <a:gd name="T8" fmla="*/ 33 w 60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8">
                  <a:moveTo>
                    <a:pt x="33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2" y="40"/>
                    <a:pt x="25" y="50"/>
                    <a:pt x="39" y="5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0" y="14"/>
                    <a:pt x="41" y="8"/>
                    <a:pt x="33" y="0"/>
                  </a:cubicBezTo>
                  <a:close/>
                </a:path>
              </a:pathLst>
            </a:custGeom>
            <a:solidFill>
              <a:srgbClr val="F038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2" name="Freeform 282"/>
            <p:cNvSpPr/>
            <p:nvPr/>
          </p:nvSpPr>
          <p:spPr bwMode="auto">
            <a:xfrm>
              <a:off x="5794376" y="3914775"/>
              <a:ext cx="242888" cy="238125"/>
            </a:xfrm>
            <a:custGeom>
              <a:avLst/>
              <a:gdLst>
                <a:gd name="T0" fmla="*/ 21 w 57"/>
                <a:gd name="T1" fmla="*/ 0 h 56"/>
                <a:gd name="T2" fmla="*/ 0 w 57"/>
                <a:gd name="T3" fmla="*/ 39 h 56"/>
                <a:gd name="T4" fmla="*/ 50 w 57"/>
                <a:gd name="T5" fmla="*/ 56 h 56"/>
                <a:gd name="T6" fmla="*/ 57 w 57"/>
                <a:gd name="T7" fmla="*/ 13 h 56"/>
                <a:gd name="T8" fmla="*/ 21 w 5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6">
                  <a:moveTo>
                    <a:pt x="21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15" y="47"/>
                    <a:pt x="32" y="53"/>
                    <a:pt x="50" y="56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44" y="10"/>
                    <a:pt x="32" y="6"/>
                    <a:pt x="21" y="0"/>
                  </a:cubicBezTo>
                  <a:close/>
                </a:path>
              </a:pathLst>
            </a:custGeom>
            <a:solidFill>
              <a:srgbClr val="6FA2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3" name="Freeform 283"/>
            <p:cNvSpPr/>
            <p:nvPr/>
          </p:nvSpPr>
          <p:spPr bwMode="auto">
            <a:xfrm>
              <a:off x="6007101" y="3970338"/>
              <a:ext cx="241300" cy="192088"/>
            </a:xfrm>
            <a:custGeom>
              <a:avLst/>
              <a:gdLst>
                <a:gd name="T0" fmla="*/ 57 w 57"/>
                <a:gd name="T1" fmla="*/ 43 h 45"/>
                <a:gd name="T2" fmla="*/ 46 w 57"/>
                <a:gd name="T3" fmla="*/ 0 h 45"/>
                <a:gd name="T4" fmla="*/ 28 w 57"/>
                <a:gd name="T5" fmla="*/ 1 h 45"/>
                <a:gd name="T6" fmla="*/ 7 w 57"/>
                <a:gd name="T7" fmla="*/ 0 h 45"/>
                <a:gd name="T8" fmla="*/ 0 w 57"/>
                <a:gd name="T9" fmla="*/ 43 h 45"/>
                <a:gd name="T10" fmla="*/ 28 w 57"/>
                <a:gd name="T11" fmla="*/ 45 h 45"/>
                <a:gd name="T12" fmla="*/ 57 w 57"/>
                <a:gd name="T13" fmla="*/ 4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5">
                  <a:moveTo>
                    <a:pt x="57" y="43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0" y="1"/>
                    <a:pt x="34" y="1"/>
                    <a:pt x="28" y="1"/>
                  </a:cubicBezTo>
                  <a:cubicBezTo>
                    <a:pt x="21" y="1"/>
                    <a:pt x="14" y="1"/>
                    <a:pt x="7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9" y="44"/>
                    <a:pt x="18" y="45"/>
                    <a:pt x="28" y="45"/>
                  </a:cubicBezTo>
                  <a:cubicBezTo>
                    <a:pt x="38" y="45"/>
                    <a:pt x="47" y="44"/>
                    <a:pt x="57" y="43"/>
                  </a:cubicBezTo>
                  <a:close/>
                </a:path>
              </a:pathLst>
            </a:custGeom>
            <a:solidFill>
              <a:srgbClr val="F038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4" name="Freeform 284"/>
            <p:cNvSpPr/>
            <p:nvPr/>
          </p:nvSpPr>
          <p:spPr bwMode="auto">
            <a:xfrm>
              <a:off x="6202363" y="3914775"/>
              <a:ext cx="279400" cy="238125"/>
            </a:xfrm>
            <a:custGeom>
              <a:avLst/>
              <a:gdLst>
                <a:gd name="T0" fmla="*/ 40 w 66"/>
                <a:gd name="T1" fmla="*/ 0 h 56"/>
                <a:gd name="T2" fmla="*/ 0 w 66"/>
                <a:gd name="T3" fmla="*/ 13 h 56"/>
                <a:gd name="T4" fmla="*/ 11 w 66"/>
                <a:gd name="T5" fmla="*/ 56 h 56"/>
                <a:gd name="T6" fmla="*/ 66 w 66"/>
                <a:gd name="T7" fmla="*/ 35 h 56"/>
                <a:gd name="T8" fmla="*/ 40 w 66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6">
                  <a:moveTo>
                    <a:pt x="40" y="0"/>
                  </a:moveTo>
                  <a:cubicBezTo>
                    <a:pt x="28" y="7"/>
                    <a:pt x="14" y="11"/>
                    <a:pt x="0" y="13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31" y="52"/>
                    <a:pt x="49" y="45"/>
                    <a:pt x="66" y="35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6FA2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" name="Freeform 285"/>
            <p:cNvSpPr/>
            <p:nvPr/>
          </p:nvSpPr>
          <p:spPr bwMode="auto">
            <a:xfrm>
              <a:off x="6372226" y="3817938"/>
              <a:ext cx="279400" cy="246063"/>
            </a:xfrm>
            <a:custGeom>
              <a:avLst/>
              <a:gdLst>
                <a:gd name="T0" fmla="*/ 66 w 66"/>
                <a:gd name="T1" fmla="*/ 27 h 58"/>
                <a:gd name="T2" fmla="*/ 31 w 66"/>
                <a:gd name="T3" fmla="*/ 0 h 58"/>
                <a:gd name="T4" fmla="*/ 0 w 66"/>
                <a:gd name="T5" fmla="*/ 23 h 58"/>
                <a:gd name="T6" fmla="*/ 26 w 66"/>
                <a:gd name="T7" fmla="*/ 58 h 58"/>
                <a:gd name="T8" fmla="*/ 66 w 66"/>
                <a:gd name="T9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8">
                  <a:moveTo>
                    <a:pt x="66" y="27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2" y="9"/>
                    <a:pt x="12" y="17"/>
                    <a:pt x="0" y="23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41" y="50"/>
                    <a:pt x="54" y="39"/>
                    <a:pt x="66" y="27"/>
                  </a:cubicBezTo>
                  <a:close/>
                </a:path>
              </a:pathLst>
            </a:custGeom>
            <a:solidFill>
              <a:srgbClr val="F038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" name="Freeform 286"/>
            <p:cNvSpPr/>
            <p:nvPr/>
          </p:nvSpPr>
          <p:spPr bwMode="auto">
            <a:xfrm>
              <a:off x="6503988" y="3678238"/>
              <a:ext cx="279400" cy="254000"/>
            </a:xfrm>
            <a:custGeom>
              <a:avLst/>
              <a:gdLst>
                <a:gd name="T0" fmla="*/ 23 w 66"/>
                <a:gd name="T1" fmla="*/ 0 h 60"/>
                <a:gd name="T2" fmla="*/ 0 w 66"/>
                <a:gd name="T3" fmla="*/ 33 h 60"/>
                <a:gd name="T4" fmla="*/ 35 w 66"/>
                <a:gd name="T5" fmla="*/ 60 h 60"/>
                <a:gd name="T6" fmla="*/ 66 w 66"/>
                <a:gd name="T7" fmla="*/ 11 h 60"/>
                <a:gd name="T8" fmla="*/ 23 w 6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0">
                  <a:moveTo>
                    <a:pt x="23" y="0"/>
                  </a:moveTo>
                  <a:cubicBezTo>
                    <a:pt x="17" y="12"/>
                    <a:pt x="9" y="23"/>
                    <a:pt x="0" y="3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48" y="45"/>
                    <a:pt x="58" y="29"/>
                    <a:pt x="66" y="11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6FA2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" name="Oval 287"/>
            <p:cNvSpPr>
              <a:spLocks noChangeArrowheads="1"/>
            </p:cNvSpPr>
            <p:nvPr/>
          </p:nvSpPr>
          <p:spPr bwMode="auto">
            <a:xfrm>
              <a:off x="5926138" y="3252788"/>
              <a:ext cx="398463" cy="400050"/>
            </a:xfrm>
            <a:prstGeom prst="ellipse">
              <a:avLst/>
            </a:prstGeom>
            <a:solidFill>
              <a:srgbClr val="865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" name="Oval 288"/>
            <p:cNvSpPr>
              <a:spLocks noChangeArrowheads="1"/>
            </p:cNvSpPr>
            <p:nvPr/>
          </p:nvSpPr>
          <p:spPr bwMode="auto">
            <a:xfrm>
              <a:off x="5969001" y="2628900"/>
              <a:ext cx="68263" cy="68263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9" name="Oval 289"/>
            <p:cNvSpPr>
              <a:spLocks noChangeArrowheads="1"/>
            </p:cNvSpPr>
            <p:nvPr/>
          </p:nvSpPr>
          <p:spPr bwMode="auto">
            <a:xfrm>
              <a:off x="5735638" y="2713038"/>
              <a:ext cx="63500" cy="68263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0" name="Oval 290"/>
            <p:cNvSpPr>
              <a:spLocks noChangeArrowheads="1"/>
            </p:cNvSpPr>
            <p:nvPr/>
          </p:nvSpPr>
          <p:spPr bwMode="auto">
            <a:xfrm>
              <a:off x="5522913" y="2867025"/>
              <a:ext cx="68263" cy="63500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1" name="Oval 291"/>
            <p:cNvSpPr>
              <a:spLocks noChangeArrowheads="1"/>
            </p:cNvSpPr>
            <p:nvPr/>
          </p:nvSpPr>
          <p:spPr bwMode="auto">
            <a:xfrm>
              <a:off x="5378451" y="3040063"/>
              <a:ext cx="68263" cy="68263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2" name="Oval 292"/>
            <p:cNvSpPr>
              <a:spLocks noChangeArrowheads="1"/>
            </p:cNvSpPr>
            <p:nvPr/>
          </p:nvSpPr>
          <p:spPr bwMode="auto">
            <a:xfrm>
              <a:off x="5302251" y="3282950"/>
              <a:ext cx="63500" cy="68263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3" name="Oval 293"/>
            <p:cNvSpPr>
              <a:spLocks noChangeArrowheads="1"/>
            </p:cNvSpPr>
            <p:nvPr/>
          </p:nvSpPr>
          <p:spPr bwMode="auto">
            <a:xfrm>
              <a:off x="5302251" y="3546475"/>
              <a:ext cx="63500" cy="66675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4" name="Oval 294"/>
            <p:cNvSpPr>
              <a:spLocks noChangeArrowheads="1"/>
            </p:cNvSpPr>
            <p:nvPr/>
          </p:nvSpPr>
          <p:spPr bwMode="auto">
            <a:xfrm>
              <a:off x="5387976" y="3813175"/>
              <a:ext cx="63500" cy="68263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5" name="Oval 295"/>
            <p:cNvSpPr>
              <a:spLocks noChangeArrowheads="1"/>
            </p:cNvSpPr>
            <p:nvPr/>
          </p:nvSpPr>
          <p:spPr bwMode="auto">
            <a:xfrm>
              <a:off x="5530851" y="4000500"/>
              <a:ext cx="65088" cy="63500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" name="Oval 296"/>
            <p:cNvSpPr>
              <a:spLocks noChangeArrowheads="1"/>
            </p:cNvSpPr>
            <p:nvPr/>
          </p:nvSpPr>
          <p:spPr bwMode="auto">
            <a:xfrm>
              <a:off x="5726113" y="4127500"/>
              <a:ext cx="65088" cy="68263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" name="Oval 297"/>
            <p:cNvSpPr>
              <a:spLocks noChangeArrowheads="1"/>
            </p:cNvSpPr>
            <p:nvPr/>
          </p:nvSpPr>
          <p:spPr bwMode="auto">
            <a:xfrm>
              <a:off x="5981701" y="4195763"/>
              <a:ext cx="68263" cy="63500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" name="Oval 298"/>
            <p:cNvSpPr>
              <a:spLocks noChangeArrowheads="1"/>
            </p:cNvSpPr>
            <p:nvPr/>
          </p:nvSpPr>
          <p:spPr bwMode="auto">
            <a:xfrm>
              <a:off x="6270626" y="4187825"/>
              <a:ext cx="63500" cy="66675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" name="Oval 299"/>
            <p:cNvSpPr>
              <a:spLocks noChangeArrowheads="1"/>
            </p:cNvSpPr>
            <p:nvPr/>
          </p:nvSpPr>
          <p:spPr bwMode="auto">
            <a:xfrm>
              <a:off x="6537326" y="4076700"/>
              <a:ext cx="68263" cy="68263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" name="Oval 300"/>
            <p:cNvSpPr>
              <a:spLocks noChangeArrowheads="1"/>
            </p:cNvSpPr>
            <p:nvPr/>
          </p:nvSpPr>
          <p:spPr bwMode="auto">
            <a:xfrm>
              <a:off x="6753226" y="3868738"/>
              <a:ext cx="68263" cy="63500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" name="Oval 301"/>
            <p:cNvSpPr>
              <a:spLocks noChangeArrowheads="1"/>
            </p:cNvSpPr>
            <p:nvPr/>
          </p:nvSpPr>
          <p:spPr bwMode="auto">
            <a:xfrm>
              <a:off x="6864351" y="3605213"/>
              <a:ext cx="68263" cy="63500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" name="Oval 302"/>
            <p:cNvSpPr>
              <a:spLocks noChangeArrowheads="1"/>
            </p:cNvSpPr>
            <p:nvPr/>
          </p:nvSpPr>
          <p:spPr bwMode="auto">
            <a:xfrm>
              <a:off x="6872288" y="3290888"/>
              <a:ext cx="63500" cy="63500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" name="Oval 303"/>
            <p:cNvSpPr>
              <a:spLocks noChangeArrowheads="1"/>
            </p:cNvSpPr>
            <p:nvPr/>
          </p:nvSpPr>
          <p:spPr bwMode="auto">
            <a:xfrm>
              <a:off x="6753226" y="3001963"/>
              <a:ext cx="68263" cy="68263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" name="Oval 304"/>
            <p:cNvSpPr>
              <a:spLocks noChangeArrowheads="1"/>
            </p:cNvSpPr>
            <p:nvPr/>
          </p:nvSpPr>
          <p:spPr bwMode="auto">
            <a:xfrm>
              <a:off x="6524626" y="2747963"/>
              <a:ext cx="68263" cy="63500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" name="Oval 305"/>
            <p:cNvSpPr>
              <a:spLocks noChangeArrowheads="1"/>
            </p:cNvSpPr>
            <p:nvPr/>
          </p:nvSpPr>
          <p:spPr bwMode="auto">
            <a:xfrm>
              <a:off x="6235701" y="2636838"/>
              <a:ext cx="68263" cy="63500"/>
            </a:xfrm>
            <a:prstGeom prst="ellipse">
              <a:avLst/>
            </a:prstGeom>
            <a:solidFill>
              <a:srgbClr val="C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" name="Freeform 306"/>
            <p:cNvSpPr/>
            <p:nvPr/>
          </p:nvSpPr>
          <p:spPr bwMode="auto">
            <a:xfrm>
              <a:off x="5616576" y="2925763"/>
              <a:ext cx="1039813" cy="1054100"/>
            </a:xfrm>
            <a:custGeom>
              <a:avLst/>
              <a:gdLst>
                <a:gd name="T0" fmla="*/ 184 w 655"/>
                <a:gd name="T1" fmla="*/ 27 h 664"/>
                <a:gd name="T2" fmla="*/ 291 w 655"/>
                <a:gd name="T3" fmla="*/ 115 h 664"/>
                <a:gd name="T4" fmla="*/ 366 w 655"/>
                <a:gd name="T5" fmla="*/ 0 h 664"/>
                <a:gd name="T6" fmla="*/ 396 w 655"/>
                <a:gd name="T7" fmla="*/ 131 h 664"/>
                <a:gd name="T8" fmla="*/ 502 w 655"/>
                <a:gd name="T9" fmla="*/ 48 h 664"/>
                <a:gd name="T10" fmla="*/ 486 w 655"/>
                <a:gd name="T11" fmla="*/ 190 h 664"/>
                <a:gd name="T12" fmla="*/ 607 w 655"/>
                <a:gd name="T13" fmla="*/ 171 h 664"/>
                <a:gd name="T14" fmla="*/ 535 w 655"/>
                <a:gd name="T15" fmla="*/ 276 h 664"/>
                <a:gd name="T16" fmla="*/ 655 w 655"/>
                <a:gd name="T17" fmla="*/ 345 h 664"/>
                <a:gd name="T18" fmla="*/ 527 w 655"/>
                <a:gd name="T19" fmla="*/ 388 h 664"/>
                <a:gd name="T20" fmla="*/ 615 w 655"/>
                <a:gd name="T21" fmla="*/ 490 h 664"/>
                <a:gd name="T22" fmla="*/ 473 w 655"/>
                <a:gd name="T23" fmla="*/ 490 h 664"/>
                <a:gd name="T24" fmla="*/ 502 w 655"/>
                <a:gd name="T25" fmla="*/ 613 h 664"/>
                <a:gd name="T26" fmla="*/ 382 w 655"/>
                <a:gd name="T27" fmla="*/ 535 h 664"/>
                <a:gd name="T28" fmla="*/ 345 w 655"/>
                <a:gd name="T29" fmla="*/ 664 h 664"/>
                <a:gd name="T30" fmla="*/ 281 w 655"/>
                <a:gd name="T31" fmla="*/ 540 h 664"/>
                <a:gd name="T32" fmla="*/ 190 w 655"/>
                <a:gd name="T33" fmla="*/ 634 h 664"/>
                <a:gd name="T34" fmla="*/ 182 w 655"/>
                <a:gd name="T35" fmla="*/ 487 h 664"/>
                <a:gd name="T36" fmla="*/ 61 w 655"/>
                <a:gd name="T37" fmla="*/ 535 h 664"/>
                <a:gd name="T38" fmla="*/ 120 w 655"/>
                <a:gd name="T39" fmla="*/ 404 h 664"/>
                <a:gd name="T40" fmla="*/ 0 w 655"/>
                <a:gd name="T41" fmla="*/ 388 h 664"/>
                <a:gd name="T42" fmla="*/ 115 w 655"/>
                <a:gd name="T43" fmla="*/ 316 h 664"/>
                <a:gd name="T44" fmla="*/ 11 w 655"/>
                <a:gd name="T45" fmla="*/ 238 h 664"/>
                <a:gd name="T46" fmla="*/ 136 w 655"/>
                <a:gd name="T47" fmla="*/ 230 h 664"/>
                <a:gd name="T48" fmla="*/ 64 w 655"/>
                <a:gd name="T49" fmla="*/ 118 h 664"/>
                <a:gd name="T50" fmla="*/ 192 w 655"/>
                <a:gd name="T51" fmla="*/ 163 h 664"/>
                <a:gd name="T52" fmla="*/ 184 w 655"/>
                <a:gd name="T53" fmla="*/ 27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5" h="664">
                  <a:moveTo>
                    <a:pt x="184" y="27"/>
                  </a:moveTo>
                  <a:lnTo>
                    <a:pt x="291" y="115"/>
                  </a:lnTo>
                  <a:lnTo>
                    <a:pt x="366" y="0"/>
                  </a:lnTo>
                  <a:lnTo>
                    <a:pt x="396" y="131"/>
                  </a:lnTo>
                  <a:lnTo>
                    <a:pt x="502" y="48"/>
                  </a:lnTo>
                  <a:lnTo>
                    <a:pt x="486" y="190"/>
                  </a:lnTo>
                  <a:lnTo>
                    <a:pt x="607" y="171"/>
                  </a:lnTo>
                  <a:lnTo>
                    <a:pt x="535" y="276"/>
                  </a:lnTo>
                  <a:lnTo>
                    <a:pt x="655" y="345"/>
                  </a:lnTo>
                  <a:lnTo>
                    <a:pt x="527" y="388"/>
                  </a:lnTo>
                  <a:lnTo>
                    <a:pt x="615" y="490"/>
                  </a:lnTo>
                  <a:lnTo>
                    <a:pt x="473" y="490"/>
                  </a:lnTo>
                  <a:lnTo>
                    <a:pt x="502" y="613"/>
                  </a:lnTo>
                  <a:lnTo>
                    <a:pt x="382" y="535"/>
                  </a:lnTo>
                  <a:lnTo>
                    <a:pt x="345" y="664"/>
                  </a:lnTo>
                  <a:lnTo>
                    <a:pt x="281" y="540"/>
                  </a:lnTo>
                  <a:lnTo>
                    <a:pt x="190" y="634"/>
                  </a:lnTo>
                  <a:lnTo>
                    <a:pt x="182" y="487"/>
                  </a:lnTo>
                  <a:lnTo>
                    <a:pt x="61" y="535"/>
                  </a:lnTo>
                  <a:lnTo>
                    <a:pt x="120" y="404"/>
                  </a:lnTo>
                  <a:lnTo>
                    <a:pt x="0" y="388"/>
                  </a:lnTo>
                  <a:lnTo>
                    <a:pt x="115" y="316"/>
                  </a:lnTo>
                  <a:lnTo>
                    <a:pt x="11" y="238"/>
                  </a:lnTo>
                  <a:lnTo>
                    <a:pt x="136" y="230"/>
                  </a:lnTo>
                  <a:lnTo>
                    <a:pt x="64" y="118"/>
                  </a:lnTo>
                  <a:lnTo>
                    <a:pt x="192" y="163"/>
                  </a:lnTo>
                  <a:lnTo>
                    <a:pt x="184" y="27"/>
                  </a:lnTo>
                  <a:close/>
                </a:path>
              </a:pathLst>
            </a:custGeom>
            <a:solidFill>
              <a:srgbClr val="865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7" name="Oval 307"/>
            <p:cNvSpPr>
              <a:spLocks noChangeArrowheads="1"/>
            </p:cNvSpPr>
            <p:nvPr/>
          </p:nvSpPr>
          <p:spPr bwMode="auto">
            <a:xfrm>
              <a:off x="5781676" y="3108325"/>
              <a:ext cx="687388" cy="687388"/>
            </a:xfrm>
            <a:prstGeom prst="ellipse">
              <a:avLst/>
            </a:prstGeom>
            <a:solidFill>
              <a:srgbClr val="97D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8" name="Oval 308"/>
            <p:cNvSpPr>
              <a:spLocks noChangeArrowheads="1"/>
            </p:cNvSpPr>
            <p:nvPr/>
          </p:nvSpPr>
          <p:spPr bwMode="auto">
            <a:xfrm>
              <a:off x="5900738" y="3227388"/>
              <a:ext cx="436563" cy="438150"/>
            </a:xfrm>
            <a:prstGeom prst="ellipse">
              <a:avLst/>
            </a:prstGeom>
            <a:solidFill>
              <a:srgbClr val="A46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9" name="Oval 309"/>
            <p:cNvSpPr>
              <a:spLocks noChangeArrowheads="1"/>
            </p:cNvSpPr>
            <p:nvPr/>
          </p:nvSpPr>
          <p:spPr bwMode="auto">
            <a:xfrm>
              <a:off x="5662613" y="3397250"/>
              <a:ext cx="38100" cy="38100"/>
            </a:xfrm>
            <a:prstGeom prst="ellipse">
              <a:avLst/>
            </a:prstGeom>
            <a:solidFill>
              <a:srgbClr val="56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" name="Oval 310"/>
            <p:cNvSpPr>
              <a:spLocks noChangeArrowheads="1"/>
            </p:cNvSpPr>
            <p:nvPr/>
          </p:nvSpPr>
          <p:spPr bwMode="auto">
            <a:xfrm>
              <a:off x="5692776" y="3613150"/>
              <a:ext cx="42863" cy="39688"/>
            </a:xfrm>
            <a:prstGeom prst="ellipse">
              <a:avLst/>
            </a:prstGeom>
            <a:solidFill>
              <a:srgbClr val="56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" name="Oval 311"/>
            <p:cNvSpPr>
              <a:spLocks noChangeArrowheads="1"/>
            </p:cNvSpPr>
            <p:nvPr/>
          </p:nvSpPr>
          <p:spPr bwMode="auto">
            <a:xfrm>
              <a:off x="5819776" y="3800475"/>
              <a:ext cx="38100" cy="42863"/>
            </a:xfrm>
            <a:prstGeom prst="ellipse">
              <a:avLst/>
            </a:prstGeom>
            <a:solidFill>
              <a:srgbClr val="56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" name="Oval 312"/>
            <p:cNvSpPr>
              <a:spLocks noChangeArrowheads="1"/>
            </p:cNvSpPr>
            <p:nvPr/>
          </p:nvSpPr>
          <p:spPr bwMode="auto">
            <a:xfrm>
              <a:off x="6019801" y="3894138"/>
              <a:ext cx="42863" cy="38100"/>
            </a:xfrm>
            <a:prstGeom prst="ellipse">
              <a:avLst/>
            </a:prstGeom>
            <a:solidFill>
              <a:srgbClr val="56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3" name="Oval 313"/>
            <p:cNvSpPr>
              <a:spLocks noChangeArrowheads="1"/>
            </p:cNvSpPr>
            <p:nvPr/>
          </p:nvSpPr>
          <p:spPr bwMode="auto">
            <a:xfrm>
              <a:off x="6248401" y="3856038"/>
              <a:ext cx="42863" cy="38100"/>
            </a:xfrm>
            <a:prstGeom prst="ellipse">
              <a:avLst/>
            </a:prstGeom>
            <a:solidFill>
              <a:srgbClr val="56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4" name="Oval 314"/>
            <p:cNvSpPr>
              <a:spLocks noChangeArrowheads="1"/>
            </p:cNvSpPr>
            <p:nvPr/>
          </p:nvSpPr>
          <p:spPr bwMode="auto">
            <a:xfrm>
              <a:off x="6435726" y="3741738"/>
              <a:ext cx="38100" cy="41275"/>
            </a:xfrm>
            <a:prstGeom prst="ellipse">
              <a:avLst/>
            </a:prstGeom>
            <a:solidFill>
              <a:srgbClr val="56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5" name="Oval 315"/>
            <p:cNvSpPr>
              <a:spLocks noChangeArrowheads="1"/>
            </p:cNvSpPr>
            <p:nvPr/>
          </p:nvSpPr>
          <p:spPr bwMode="auto">
            <a:xfrm>
              <a:off x="6545263" y="3554413"/>
              <a:ext cx="38100" cy="38100"/>
            </a:xfrm>
            <a:prstGeom prst="ellipse">
              <a:avLst/>
            </a:prstGeom>
            <a:solidFill>
              <a:srgbClr val="56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6" name="Oval 316"/>
            <p:cNvSpPr>
              <a:spLocks noChangeArrowheads="1"/>
            </p:cNvSpPr>
            <p:nvPr/>
          </p:nvSpPr>
          <p:spPr bwMode="auto">
            <a:xfrm>
              <a:off x="6537326" y="3325813"/>
              <a:ext cx="42863" cy="38100"/>
            </a:xfrm>
            <a:prstGeom prst="ellipse">
              <a:avLst/>
            </a:prstGeom>
            <a:solidFill>
              <a:srgbClr val="56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7" name="Oval 317"/>
            <p:cNvSpPr>
              <a:spLocks noChangeArrowheads="1"/>
            </p:cNvSpPr>
            <p:nvPr/>
          </p:nvSpPr>
          <p:spPr bwMode="auto">
            <a:xfrm>
              <a:off x="6435726" y="3108325"/>
              <a:ext cx="38100" cy="38100"/>
            </a:xfrm>
            <a:prstGeom prst="ellipse">
              <a:avLst/>
            </a:prstGeom>
            <a:solidFill>
              <a:srgbClr val="56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8" name="Oval 318"/>
            <p:cNvSpPr>
              <a:spLocks noChangeArrowheads="1"/>
            </p:cNvSpPr>
            <p:nvPr/>
          </p:nvSpPr>
          <p:spPr bwMode="auto">
            <a:xfrm>
              <a:off x="6248401" y="3024188"/>
              <a:ext cx="42863" cy="38100"/>
            </a:xfrm>
            <a:prstGeom prst="ellipse">
              <a:avLst/>
            </a:prstGeom>
            <a:solidFill>
              <a:srgbClr val="56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9" name="Oval 319"/>
            <p:cNvSpPr>
              <a:spLocks noChangeArrowheads="1"/>
            </p:cNvSpPr>
            <p:nvPr/>
          </p:nvSpPr>
          <p:spPr bwMode="auto">
            <a:xfrm>
              <a:off x="6040438" y="2998788"/>
              <a:ext cx="38100" cy="38100"/>
            </a:xfrm>
            <a:prstGeom prst="ellipse">
              <a:avLst/>
            </a:prstGeom>
            <a:solidFill>
              <a:srgbClr val="56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0" name="Oval 320"/>
            <p:cNvSpPr>
              <a:spLocks noChangeArrowheads="1"/>
            </p:cNvSpPr>
            <p:nvPr/>
          </p:nvSpPr>
          <p:spPr bwMode="auto">
            <a:xfrm>
              <a:off x="5837238" y="3095625"/>
              <a:ext cx="38100" cy="38100"/>
            </a:xfrm>
            <a:prstGeom prst="ellipse">
              <a:avLst/>
            </a:prstGeom>
            <a:solidFill>
              <a:srgbClr val="56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1" name="Oval 321"/>
            <p:cNvSpPr>
              <a:spLocks noChangeArrowheads="1"/>
            </p:cNvSpPr>
            <p:nvPr/>
          </p:nvSpPr>
          <p:spPr bwMode="auto">
            <a:xfrm>
              <a:off x="5726113" y="3227388"/>
              <a:ext cx="38100" cy="38100"/>
            </a:xfrm>
            <a:prstGeom prst="ellipse">
              <a:avLst/>
            </a:prstGeom>
            <a:solidFill>
              <a:srgbClr val="56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2" name="Oval 322"/>
            <p:cNvSpPr>
              <a:spLocks noChangeArrowheads="1"/>
            </p:cNvSpPr>
            <p:nvPr/>
          </p:nvSpPr>
          <p:spPr bwMode="auto">
            <a:xfrm>
              <a:off x="6070601" y="3155950"/>
              <a:ext cx="46038" cy="50800"/>
            </a:xfrm>
            <a:prstGeom prst="ellipse">
              <a:avLst/>
            </a:prstGeom>
            <a:solidFill>
              <a:srgbClr val="E64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3" name="Oval 323"/>
            <p:cNvSpPr>
              <a:spLocks noChangeArrowheads="1"/>
            </p:cNvSpPr>
            <p:nvPr/>
          </p:nvSpPr>
          <p:spPr bwMode="auto">
            <a:xfrm>
              <a:off x="5883276" y="3240088"/>
              <a:ext cx="50800" cy="50800"/>
            </a:xfrm>
            <a:prstGeom prst="ellipse">
              <a:avLst/>
            </a:prstGeom>
            <a:solidFill>
              <a:srgbClr val="E64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4" name="Oval 324"/>
            <p:cNvSpPr>
              <a:spLocks noChangeArrowheads="1"/>
            </p:cNvSpPr>
            <p:nvPr/>
          </p:nvSpPr>
          <p:spPr bwMode="auto">
            <a:xfrm>
              <a:off x="5811838" y="3409950"/>
              <a:ext cx="50800" cy="50800"/>
            </a:xfrm>
            <a:prstGeom prst="ellipse">
              <a:avLst/>
            </a:prstGeom>
            <a:solidFill>
              <a:srgbClr val="E64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5" name="Oval 325"/>
            <p:cNvSpPr>
              <a:spLocks noChangeArrowheads="1"/>
            </p:cNvSpPr>
            <p:nvPr/>
          </p:nvSpPr>
          <p:spPr bwMode="auto">
            <a:xfrm>
              <a:off x="5867401" y="3600450"/>
              <a:ext cx="46038" cy="47625"/>
            </a:xfrm>
            <a:prstGeom prst="ellipse">
              <a:avLst/>
            </a:prstGeom>
            <a:solidFill>
              <a:srgbClr val="E64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6" name="Oval 326"/>
            <p:cNvSpPr>
              <a:spLocks noChangeArrowheads="1"/>
            </p:cNvSpPr>
            <p:nvPr/>
          </p:nvSpPr>
          <p:spPr bwMode="auto">
            <a:xfrm>
              <a:off x="6024563" y="3698875"/>
              <a:ext cx="46038" cy="50800"/>
            </a:xfrm>
            <a:prstGeom prst="ellipse">
              <a:avLst/>
            </a:prstGeom>
            <a:solidFill>
              <a:srgbClr val="E64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7" name="Oval 327"/>
            <p:cNvSpPr>
              <a:spLocks noChangeArrowheads="1"/>
            </p:cNvSpPr>
            <p:nvPr/>
          </p:nvSpPr>
          <p:spPr bwMode="auto">
            <a:xfrm>
              <a:off x="6232526" y="3686175"/>
              <a:ext cx="50800" cy="46038"/>
            </a:xfrm>
            <a:prstGeom prst="ellipse">
              <a:avLst/>
            </a:prstGeom>
            <a:solidFill>
              <a:srgbClr val="E64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8" name="Oval 328"/>
            <p:cNvSpPr>
              <a:spLocks noChangeArrowheads="1"/>
            </p:cNvSpPr>
            <p:nvPr/>
          </p:nvSpPr>
          <p:spPr bwMode="auto">
            <a:xfrm>
              <a:off x="6342063" y="3575050"/>
              <a:ext cx="50800" cy="47625"/>
            </a:xfrm>
            <a:prstGeom prst="ellipse">
              <a:avLst/>
            </a:prstGeom>
            <a:solidFill>
              <a:srgbClr val="E64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9" name="Oval 329"/>
            <p:cNvSpPr>
              <a:spLocks noChangeArrowheads="1"/>
            </p:cNvSpPr>
            <p:nvPr/>
          </p:nvSpPr>
          <p:spPr bwMode="auto">
            <a:xfrm>
              <a:off x="6265863" y="3206750"/>
              <a:ext cx="46038" cy="50800"/>
            </a:xfrm>
            <a:prstGeom prst="ellipse">
              <a:avLst/>
            </a:prstGeom>
            <a:solidFill>
              <a:srgbClr val="E64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0" name="Oval 330"/>
            <p:cNvSpPr>
              <a:spLocks noChangeArrowheads="1"/>
            </p:cNvSpPr>
            <p:nvPr/>
          </p:nvSpPr>
          <p:spPr bwMode="auto">
            <a:xfrm>
              <a:off x="6354763" y="3359150"/>
              <a:ext cx="50800" cy="46038"/>
            </a:xfrm>
            <a:prstGeom prst="ellipse">
              <a:avLst/>
            </a:prstGeom>
            <a:solidFill>
              <a:srgbClr val="E64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344" name="Freeform 239"/>
          <p:cNvSpPr/>
          <p:nvPr/>
        </p:nvSpPr>
        <p:spPr bwMode="auto">
          <a:xfrm>
            <a:off x="2717766" y="786807"/>
            <a:ext cx="1675488" cy="767570"/>
          </a:xfrm>
          <a:custGeom>
            <a:avLst/>
            <a:gdLst>
              <a:gd name="T0" fmla="*/ 75 w 504"/>
              <a:gd name="T1" fmla="*/ 118 h 229"/>
              <a:gd name="T2" fmla="*/ 130 w 504"/>
              <a:gd name="T3" fmla="*/ 74 h 229"/>
              <a:gd name="T4" fmla="*/ 194 w 504"/>
              <a:gd name="T5" fmla="*/ 5 h 229"/>
              <a:gd name="T6" fmla="*/ 263 w 504"/>
              <a:gd name="T7" fmla="*/ 49 h 229"/>
              <a:gd name="T8" fmla="*/ 353 w 504"/>
              <a:gd name="T9" fmla="*/ 8 h 229"/>
              <a:gd name="T10" fmla="*/ 407 w 504"/>
              <a:gd name="T11" fmla="*/ 80 h 229"/>
              <a:gd name="T12" fmla="*/ 501 w 504"/>
              <a:gd name="T13" fmla="*/ 134 h 229"/>
              <a:gd name="T14" fmla="*/ 403 w 504"/>
              <a:gd name="T15" fmla="*/ 163 h 229"/>
              <a:gd name="T16" fmla="*/ 350 w 504"/>
              <a:gd name="T17" fmla="*/ 221 h 229"/>
              <a:gd name="T18" fmla="*/ 281 w 504"/>
              <a:gd name="T19" fmla="*/ 175 h 229"/>
              <a:gd name="T20" fmla="*/ 212 w 504"/>
              <a:gd name="T21" fmla="*/ 228 h 229"/>
              <a:gd name="T22" fmla="*/ 162 w 504"/>
              <a:gd name="T23" fmla="*/ 159 h 229"/>
              <a:gd name="T24" fmla="*/ 65 w 504"/>
              <a:gd name="T25" fmla="*/ 11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4" h="229">
                <a:moveTo>
                  <a:pt x="75" y="118"/>
                </a:moveTo>
                <a:cubicBezTo>
                  <a:pt x="0" y="98"/>
                  <a:pt x="100" y="10"/>
                  <a:pt x="130" y="74"/>
                </a:cubicBezTo>
                <a:cubicBezTo>
                  <a:pt x="130" y="42"/>
                  <a:pt x="163" y="9"/>
                  <a:pt x="194" y="5"/>
                </a:cubicBezTo>
                <a:cubicBezTo>
                  <a:pt x="230" y="0"/>
                  <a:pt x="246" y="22"/>
                  <a:pt x="263" y="49"/>
                </a:cubicBezTo>
                <a:cubicBezTo>
                  <a:pt x="290" y="25"/>
                  <a:pt x="312" y="5"/>
                  <a:pt x="353" y="8"/>
                </a:cubicBezTo>
                <a:cubicBezTo>
                  <a:pt x="387" y="11"/>
                  <a:pt x="422" y="45"/>
                  <a:pt x="407" y="80"/>
                </a:cubicBezTo>
                <a:cubicBezTo>
                  <a:pt x="438" y="81"/>
                  <a:pt x="497" y="91"/>
                  <a:pt x="501" y="134"/>
                </a:cubicBezTo>
                <a:cubicBezTo>
                  <a:pt x="504" y="180"/>
                  <a:pt x="429" y="175"/>
                  <a:pt x="403" y="163"/>
                </a:cubicBezTo>
                <a:cubicBezTo>
                  <a:pt x="392" y="190"/>
                  <a:pt x="385" y="215"/>
                  <a:pt x="350" y="221"/>
                </a:cubicBezTo>
                <a:cubicBezTo>
                  <a:pt x="306" y="229"/>
                  <a:pt x="305" y="197"/>
                  <a:pt x="281" y="175"/>
                </a:cubicBezTo>
                <a:cubicBezTo>
                  <a:pt x="275" y="206"/>
                  <a:pt x="244" y="229"/>
                  <a:pt x="212" y="228"/>
                </a:cubicBezTo>
                <a:cubicBezTo>
                  <a:pt x="168" y="226"/>
                  <a:pt x="165" y="196"/>
                  <a:pt x="162" y="159"/>
                </a:cubicBezTo>
                <a:cubicBezTo>
                  <a:pt x="119" y="221"/>
                  <a:pt x="1" y="165"/>
                  <a:pt x="65" y="1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Montserrat" panose="00000500000000000000" charset="0"/>
            </a:endParaRPr>
          </a:p>
        </p:txBody>
      </p:sp>
      <p:sp>
        <p:nvSpPr>
          <p:cNvPr id="345" name="Freeform 240"/>
          <p:cNvSpPr/>
          <p:nvPr/>
        </p:nvSpPr>
        <p:spPr bwMode="auto">
          <a:xfrm>
            <a:off x="9024016" y="285041"/>
            <a:ext cx="1045636" cy="718482"/>
          </a:xfrm>
          <a:custGeom>
            <a:avLst/>
            <a:gdLst>
              <a:gd name="T0" fmla="*/ 62 w 310"/>
              <a:gd name="T1" fmla="*/ 112 h 212"/>
              <a:gd name="T2" fmla="*/ 110 w 310"/>
              <a:gd name="T3" fmla="*/ 80 h 212"/>
              <a:gd name="T4" fmla="*/ 208 w 310"/>
              <a:gd name="T5" fmla="*/ 75 h 212"/>
              <a:gd name="T6" fmla="*/ 281 w 310"/>
              <a:gd name="T7" fmla="*/ 69 h 212"/>
              <a:gd name="T8" fmla="*/ 256 w 310"/>
              <a:gd name="T9" fmla="*/ 122 h 212"/>
              <a:gd name="T10" fmla="*/ 185 w 310"/>
              <a:gd name="T11" fmla="*/ 149 h 212"/>
              <a:gd name="T12" fmla="*/ 97 w 310"/>
              <a:gd name="T13" fmla="*/ 152 h 212"/>
              <a:gd name="T14" fmla="*/ 27 w 310"/>
              <a:gd name="T15" fmla="*/ 162 h 212"/>
              <a:gd name="T16" fmla="*/ 58 w 310"/>
              <a:gd name="T17" fmla="*/ 117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0" h="212">
                <a:moveTo>
                  <a:pt x="62" y="112"/>
                </a:moveTo>
                <a:cubicBezTo>
                  <a:pt x="3" y="77"/>
                  <a:pt x="73" y="36"/>
                  <a:pt x="110" y="80"/>
                </a:cubicBezTo>
                <a:cubicBezTo>
                  <a:pt x="135" y="33"/>
                  <a:pt x="191" y="0"/>
                  <a:pt x="208" y="75"/>
                </a:cubicBezTo>
                <a:cubicBezTo>
                  <a:pt x="229" y="62"/>
                  <a:pt x="259" y="50"/>
                  <a:pt x="281" y="69"/>
                </a:cubicBezTo>
                <a:cubicBezTo>
                  <a:pt x="310" y="95"/>
                  <a:pt x="289" y="122"/>
                  <a:pt x="256" y="122"/>
                </a:cubicBezTo>
                <a:cubicBezTo>
                  <a:pt x="295" y="178"/>
                  <a:pt x="220" y="207"/>
                  <a:pt x="185" y="149"/>
                </a:cubicBezTo>
                <a:cubicBezTo>
                  <a:pt x="168" y="192"/>
                  <a:pt x="102" y="212"/>
                  <a:pt x="97" y="152"/>
                </a:cubicBezTo>
                <a:cubicBezTo>
                  <a:pt x="77" y="161"/>
                  <a:pt x="47" y="183"/>
                  <a:pt x="27" y="162"/>
                </a:cubicBezTo>
                <a:cubicBezTo>
                  <a:pt x="0" y="134"/>
                  <a:pt x="37" y="125"/>
                  <a:pt x="58" y="117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Montserrat" panose="00000500000000000000" charset="0"/>
            </a:endParaRPr>
          </a:p>
        </p:txBody>
      </p:sp>
      <p:sp>
        <p:nvSpPr>
          <p:cNvPr id="346" name="Freeform 239"/>
          <p:cNvSpPr/>
          <p:nvPr/>
        </p:nvSpPr>
        <p:spPr bwMode="auto">
          <a:xfrm>
            <a:off x="5230998" y="921921"/>
            <a:ext cx="1675488" cy="767570"/>
          </a:xfrm>
          <a:custGeom>
            <a:avLst/>
            <a:gdLst>
              <a:gd name="T0" fmla="*/ 75 w 504"/>
              <a:gd name="T1" fmla="*/ 118 h 229"/>
              <a:gd name="T2" fmla="*/ 130 w 504"/>
              <a:gd name="T3" fmla="*/ 74 h 229"/>
              <a:gd name="T4" fmla="*/ 194 w 504"/>
              <a:gd name="T5" fmla="*/ 5 h 229"/>
              <a:gd name="T6" fmla="*/ 263 w 504"/>
              <a:gd name="T7" fmla="*/ 49 h 229"/>
              <a:gd name="T8" fmla="*/ 353 w 504"/>
              <a:gd name="T9" fmla="*/ 8 h 229"/>
              <a:gd name="T10" fmla="*/ 407 w 504"/>
              <a:gd name="T11" fmla="*/ 80 h 229"/>
              <a:gd name="T12" fmla="*/ 501 w 504"/>
              <a:gd name="T13" fmla="*/ 134 h 229"/>
              <a:gd name="T14" fmla="*/ 403 w 504"/>
              <a:gd name="T15" fmla="*/ 163 h 229"/>
              <a:gd name="T16" fmla="*/ 350 w 504"/>
              <a:gd name="T17" fmla="*/ 221 h 229"/>
              <a:gd name="T18" fmla="*/ 281 w 504"/>
              <a:gd name="T19" fmla="*/ 175 h 229"/>
              <a:gd name="T20" fmla="*/ 212 w 504"/>
              <a:gd name="T21" fmla="*/ 228 h 229"/>
              <a:gd name="T22" fmla="*/ 162 w 504"/>
              <a:gd name="T23" fmla="*/ 159 h 229"/>
              <a:gd name="T24" fmla="*/ 65 w 504"/>
              <a:gd name="T25" fmla="*/ 11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4" h="229">
                <a:moveTo>
                  <a:pt x="75" y="118"/>
                </a:moveTo>
                <a:cubicBezTo>
                  <a:pt x="0" y="98"/>
                  <a:pt x="100" y="10"/>
                  <a:pt x="130" y="74"/>
                </a:cubicBezTo>
                <a:cubicBezTo>
                  <a:pt x="130" y="42"/>
                  <a:pt x="163" y="9"/>
                  <a:pt x="194" y="5"/>
                </a:cubicBezTo>
                <a:cubicBezTo>
                  <a:pt x="230" y="0"/>
                  <a:pt x="246" y="22"/>
                  <a:pt x="263" y="49"/>
                </a:cubicBezTo>
                <a:cubicBezTo>
                  <a:pt x="290" y="25"/>
                  <a:pt x="312" y="5"/>
                  <a:pt x="353" y="8"/>
                </a:cubicBezTo>
                <a:cubicBezTo>
                  <a:pt x="387" y="11"/>
                  <a:pt x="422" y="45"/>
                  <a:pt x="407" y="80"/>
                </a:cubicBezTo>
                <a:cubicBezTo>
                  <a:pt x="438" y="81"/>
                  <a:pt x="497" y="91"/>
                  <a:pt x="501" y="134"/>
                </a:cubicBezTo>
                <a:cubicBezTo>
                  <a:pt x="504" y="180"/>
                  <a:pt x="429" y="175"/>
                  <a:pt x="403" y="163"/>
                </a:cubicBezTo>
                <a:cubicBezTo>
                  <a:pt x="392" y="190"/>
                  <a:pt x="385" y="215"/>
                  <a:pt x="350" y="221"/>
                </a:cubicBezTo>
                <a:cubicBezTo>
                  <a:pt x="306" y="229"/>
                  <a:pt x="305" y="197"/>
                  <a:pt x="281" y="175"/>
                </a:cubicBezTo>
                <a:cubicBezTo>
                  <a:pt x="275" y="206"/>
                  <a:pt x="244" y="229"/>
                  <a:pt x="212" y="228"/>
                </a:cubicBezTo>
                <a:cubicBezTo>
                  <a:pt x="168" y="226"/>
                  <a:pt x="165" y="196"/>
                  <a:pt x="162" y="159"/>
                </a:cubicBezTo>
                <a:cubicBezTo>
                  <a:pt x="119" y="221"/>
                  <a:pt x="1" y="165"/>
                  <a:pt x="65" y="1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Montserrat" panose="00000500000000000000" charset="0"/>
            </a:endParaRPr>
          </a:p>
        </p:txBody>
      </p:sp>
      <p:pic>
        <p:nvPicPr>
          <p:cNvPr id="34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9860" y="1494132"/>
            <a:ext cx="9644309" cy="4020391"/>
          </a:xfrm>
          <a:prstGeom prst="rect">
            <a:avLst/>
          </a:prstGeom>
        </p:spPr>
      </p:pic>
      <p:sp>
        <p:nvSpPr>
          <p:cNvPr id="349" name="Rectangle 348"/>
          <p:cNvSpPr/>
          <p:nvPr/>
        </p:nvSpPr>
        <p:spPr>
          <a:xfrm>
            <a:off x="2037192" y="2180100"/>
            <a:ext cx="83442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2512" y="3383956"/>
            <a:ext cx="84746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3254" y="505612"/>
            <a:ext cx="378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350" name="Picture 3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641" y="4982167"/>
            <a:ext cx="7391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7">
            <a:extLst>
              <a:ext uri="{FF2B5EF4-FFF2-40B4-BE49-F238E27FC236}">
                <a16:creationId xmlns:a16="http://schemas.microsoft.com/office/drawing/2014/main" id="{4B4A5386-CC10-4B25-868D-2F678D360247}"/>
              </a:ext>
            </a:extLst>
          </p:cNvPr>
          <p:cNvGrpSpPr/>
          <p:nvPr/>
        </p:nvGrpSpPr>
        <p:grpSpPr>
          <a:xfrm>
            <a:off x="8584707" y="2763437"/>
            <a:ext cx="1935641" cy="4103441"/>
            <a:chOff x="5564188" y="2306638"/>
            <a:chExt cx="1058863" cy="2244725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BF16B5AF-A05B-4E94-AFFC-0BF21AF29D5C}"/>
                </a:ext>
              </a:extLst>
            </p:cNvPr>
            <p:cNvSpPr/>
            <p:nvPr/>
          </p:nvSpPr>
          <p:spPr bwMode="auto">
            <a:xfrm>
              <a:off x="5911850" y="2306638"/>
              <a:ext cx="115888" cy="90488"/>
            </a:xfrm>
            <a:custGeom>
              <a:avLst/>
              <a:gdLst>
                <a:gd name="T0" fmla="*/ 27 w 73"/>
                <a:gd name="T1" fmla="*/ 0 h 57"/>
                <a:gd name="T2" fmla="*/ 0 w 73"/>
                <a:gd name="T3" fmla="*/ 57 h 57"/>
                <a:gd name="T4" fmla="*/ 73 w 73"/>
                <a:gd name="T5" fmla="*/ 51 h 57"/>
                <a:gd name="T6" fmla="*/ 27 w 73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57">
                  <a:moveTo>
                    <a:pt x="27" y="0"/>
                  </a:moveTo>
                  <a:lnTo>
                    <a:pt x="0" y="57"/>
                  </a:lnTo>
                  <a:lnTo>
                    <a:pt x="73" y="5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9D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E0D619B-CD69-42C2-9372-06FEFBDD695B}"/>
                </a:ext>
              </a:extLst>
            </p:cNvPr>
            <p:cNvSpPr/>
            <p:nvPr/>
          </p:nvSpPr>
          <p:spPr bwMode="auto">
            <a:xfrm>
              <a:off x="5654675" y="2984500"/>
              <a:ext cx="887413" cy="688975"/>
            </a:xfrm>
            <a:custGeom>
              <a:avLst/>
              <a:gdLst>
                <a:gd name="T0" fmla="*/ 205 w 207"/>
                <a:gd name="T1" fmla="*/ 0 h 162"/>
                <a:gd name="T2" fmla="*/ 0 w 207"/>
                <a:gd name="T3" fmla="*/ 15 h 162"/>
                <a:gd name="T4" fmla="*/ 42 w 207"/>
                <a:gd name="T5" fmla="*/ 159 h 162"/>
                <a:gd name="T6" fmla="*/ 207 w 207"/>
                <a:gd name="T7" fmla="*/ 162 h 162"/>
                <a:gd name="T8" fmla="*/ 205 w 207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62">
                  <a:moveTo>
                    <a:pt x="205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9" y="58"/>
                    <a:pt x="32" y="109"/>
                    <a:pt x="42" y="159"/>
                  </a:cubicBezTo>
                  <a:cubicBezTo>
                    <a:pt x="207" y="162"/>
                    <a:pt x="207" y="162"/>
                    <a:pt x="207" y="162"/>
                  </a:cubicBezTo>
                  <a:cubicBezTo>
                    <a:pt x="207" y="78"/>
                    <a:pt x="205" y="0"/>
                    <a:pt x="205" y="0"/>
                  </a:cubicBezTo>
                  <a:close/>
                </a:path>
              </a:pathLst>
            </a:custGeom>
            <a:solidFill>
              <a:srgbClr val="DEC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AA4E413-D7DF-4A4D-BAA8-338377C45751}"/>
                </a:ext>
              </a:extLst>
            </p:cNvPr>
            <p:cNvSpPr/>
            <p:nvPr/>
          </p:nvSpPr>
          <p:spPr bwMode="auto">
            <a:xfrm>
              <a:off x="5903913" y="4210050"/>
              <a:ext cx="625475" cy="319088"/>
            </a:xfrm>
            <a:custGeom>
              <a:avLst/>
              <a:gdLst>
                <a:gd name="T0" fmla="*/ 146 w 146"/>
                <a:gd name="T1" fmla="*/ 39 h 75"/>
                <a:gd name="T2" fmla="*/ 0 w 146"/>
                <a:gd name="T3" fmla="*/ 0 h 75"/>
                <a:gd name="T4" fmla="*/ 4 w 146"/>
                <a:gd name="T5" fmla="*/ 57 h 75"/>
                <a:gd name="T6" fmla="*/ 4 w 146"/>
                <a:gd name="T7" fmla="*/ 75 h 75"/>
                <a:gd name="T8" fmla="*/ 146 w 146"/>
                <a:gd name="T9" fmla="*/ 41 h 75"/>
                <a:gd name="T10" fmla="*/ 146 w 146"/>
                <a:gd name="T11" fmla="*/ 3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75">
                  <a:moveTo>
                    <a:pt x="146" y="3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3"/>
                    <a:pt x="3" y="43"/>
                    <a:pt x="4" y="57"/>
                  </a:cubicBezTo>
                  <a:cubicBezTo>
                    <a:pt x="4" y="65"/>
                    <a:pt x="4" y="71"/>
                    <a:pt x="4" y="75"/>
                  </a:cubicBezTo>
                  <a:cubicBezTo>
                    <a:pt x="146" y="41"/>
                    <a:pt x="146" y="41"/>
                    <a:pt x="146" y="41"/>
                  </a:cubicBezTo>
                  <a:cubicBezTo>
                    <a:pt x="146" y="40"/>
                    <a:pt x="146" y="39"/>
                    <a:pt x="146" y="39"/>
                  </a:cubicBezTo>
                  <a:close/>
                </a:path>
              </a:pathLst>
            </a:custGeom>
            <a:solidFill>
              <a:srgbClr val="DE5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36D23271-1B2A-49FA-A9E0-A08523D2956E}"/>
                </a:ext>
              </a:extLst>
            </p:cNvPr>
            <p:cNvSpPr/>
            <p:nvPr/>
          </p:nvSpPr>
          <p:spPr bwMode="auto">
            <a:xfrm>
              <a:off x="5919788" y="4384675"/>
              <a:ext cx="609600" cy="166688"/>
            </a:xfrm>
            <a:custGeom>
              <a:avLst/>
              <a:gdLst>
                <a:gd name="T0" fmla="*/ 0 w 142"/>
                <a:gd name="T1" fmla="*/ 34 h 39"/>
                <a:gd name="T2" fmla="*/ 0 w 142"/>
                <a:gd name="T3" fmla="*/ 39 h 39"/>
                <a:gd name="T4" fmla="*/ 138 w 142"/>
                <a:gd name="T5" fmla="*/ 36 h 39"/>
                <a:gd name="T6" fmla="*/ 142 w 142"/>
                <a:gd name="T7" fmla="*/ 0 h 39"/>
                <a:gd name="T8" fmla="*/ 0 w 142"/>
                <a:gd name="T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39">
                  <a:moveTo>
                    <a:pt x="0" y="34"/>
                  </a:moveTo>
                  <a:cubicBezTo>
                    <a:pt x="0" y="37"/>
                    <a:pt x="0" y="39"/>
                    <a:pt x="0" y="39"/>
                  </a:cubicBezTo>
                  <a:cubicBezTo>
                    <a:pt x="138" y="36"/>
                    <a:pt x="138" y="36"/>
                    <a:pt x="138" y="36"/>
                  </a:cubicBezTo>
                  <a:cubicBezTo>
                    <a:pt x="140" y="29"/>
                    <a:pt x="141" y="17"/>
                    <a:pt x="142" y="0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rgbClr val="FFE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6F3DA9A4-88B7-43B5-955D-A5318CC6ECEA}"/>
                </a:ext>
              </a:extLst>
            </p:cNvPr>
            <p:cNvSpPr/>
            <p:nvPr/>
          </p:nvSpPr>
          <p:spPr bwMode="auto">
            <a:xfrm>
              <a:off x="5903913" y="4121150"/>
              <a:ext cx="633413" cy="255588"/>
            </a:xfrm>
            <a:custGeom>
              <a:avLst/>
              <a:gdLst>
                <a:gd name="T0" fmla="*/ 146 w 148"/>
                <a:gd name="T1" fmla="*/ 60 h 60"/>
                <a:gd name="T2" fmla="*/ 148 w 148"/>
                <a:gd name="T3" fmla="*/ 0 h 60"/>
                <a:gd name="T4" fmla="*/ 0 w 148"/>
                <a:gd name="T5" fmla="*/ 16 h 60"/>
                <a:gd name="T6" fmla="*/ 0 w 148"/>
                <a:gd name="T7" fmla="*/ 21 h 60"/>
                <a:gd name="T8" fmla="*/ 146 w 148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60">
                  <a:moveTo>
                    <a:pt x="146" y="60"/>
                  </a:moveTo>
                  <a:cubicBezTo>
                    <a:pt x="147" y="43"/>
                    <a:pt x="147" y="22"/>
                    <a:pt x="148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0" y="19"/>
                    <a:pt x="0" y="21"/>
                  </a:cubicBezTo>
                  <a:lnTo>
                    <a:pt x="146" y="60"/>
                  </a:lnTo>
                  <a:close/>
                </a:path>
              </a:pathLst>
            </a:custGeom>
            <a:solidFill>
              <a:srgbClr val="74B8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C6025D29-A1C5-40AF-BBF1-287884F2A1A5}"/>
                </a:ext>
              </a:extLst>
            </p:cNvPr>
            <p:cNvSpPr/>
            <p:nvPr/>
          </p:nvSpPr>
          <p:spPr bwMode="auto">
            <a:xfrm>
              <a:off x="5834063" y="3660775"/>
              <a:ext cx="708025" cy="141288"/>
            </a:xfrm>
            <a:custGeom>
              <a:avLst/>
              <a:gdLst>
                <a:gd name="T0" fmla="*/ 165 w 165"/>
                <a:gd name="T1" fmla="*/ 3 h 33"/>
                <a:gd name="T2" fmla="*/ 0 w 165"/>
                <a:gd name="T3" fmla="*/ 0 h 33"/>
                <a:gd name="T4" fmla="*/ 5 w 165"/>
                <a:gd name="T5" fmla="*/ 33 h 33"/>
                <a:gd name="T6" fmla="*/ 165 w 165"/>
                <a:gd name="T7" fmla="*/ 22 h 33"/>
                <a:gd name="T8" fmla="*/ 165 w 16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33">
                  <a:moveTo>
                    <a:pt x="165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1"/>
                    <a:pt x="4" y="22"/>
                    <a:pt x="5" y="33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65" y="15"/>
                    <a:pt x="165" y="9"/>
                    <a:pt x="165" y="3"/>
                  </a:cubicBezTo>
                  <a:close/>
                </a:path>
              </a:pathLst>
            </a:custGeom>
            <a:solidFill>
              <a:srgbClr val="77A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D33B3217-CD51-44CA-BA42-86F5A41C6DF5}"/>
                </a:ext>
              </a:extLst>
            </p:cNvPr>
            <p:cNvSpPr/>
            <p:nvPr/>
          </p:nvSpPr>
          <p:spPr bwMode="auto">
            <a:xfrm>
              <a:off x="5864225" y="3840163"/>
              <a:ext cx="677863" cy="119063"/>
            </a:xfrm>
            <a:custGeom>
              <a:avLst/>
              <a:gdLst>
                <a:gd name="T0" fmla="*/ 158 w 158"/>
                <a:gd name="T1" fmla="*/ 6 h 28"/>
                <a:gd name="T2" fmla="*/ 0 w 158"/>
                <a:gd name="T3" fmla="*/ 0 h 28"/>
                <a:gd name="T4" fmla="*/ 3 w 158"/>
                <a:gd name="T5" fmla="*/ 28 h 28"/>
                <a:gd name="T6" fmla="*/ 157 w 158"/>
                <a:gd name="T7" fmla="*/ 19 h 28"/>
                <a:gd name="T8" fmla="*/ 158 w 158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28">
                  <a:moveTo>
                    <a:pt x="158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2" y="19"/>
                    <a:pt x="3" y="2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8" y="15"/>
                    <a:pt x="158" y="10"/>
                    <a:pt x="158" y="6"/>
                  </a:cubicBezTo>
                  <a:close/>
                </a:path>
              </a:pathLst>
            </a:custGeom>
            <a:solidFill>
              <a:srgbClr val="FF8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AB7731D-C5E0-4EDB-A310-D0E3DA2F549B}"/>
                </a:ext>
              </a:extLst>
            </p:cNvPr>
            <p:cNvSpPr/>
            <p:nvPr/>
          </p:nvSpPr>
          <p:spPr bwMode="auto">
            <a:xfrm>
              <a:off x="5876925" y="3921125"/>
              <a:ext cx="660400" cy="111125"/>
            </a:xfrm>
            <a:custGeom>
              <a:avLst/>
              <a:gdLst>
                <a:gd name="T0" fmla="*/ 154 w 154"/>
                <a:gd name="T1" fmla="*/ 0 h 26"/>
                <a:gd name="T2" fmla="*/ 0 w 154"/>
                <a:gd name="T3" fmla="*/ 9 h 26"/>
                <a:gd name="T4" fmla="*/ 2 w 154"/>
                <a:gd name="T5" fmla="*/ 23 h 26"/>
                <a:gd name="T6" fmla="*/ 154 w 154"/>
                <a:gd name="T7" fmla="*/ 26 h 26"/>
                <a:gd name="T8" fmla="*/ 154 w 15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26">
                  <a:moveTo>
                    <a:pt x="154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14"/>
                    <a:pt x="1" y="18"/>
                    <a:pt x="2" y="23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4" y="18"/>
                    <a:pt x="154" y="9"/>
                    <a:pt x="154" y="0"/>
                  </a:cubicBezTo>
                  <a:close/>
                </a:path>
              </a:pathLst>
            </a:custGeom>
            <a:solidFill>
              <a:srgbClr val="9FB8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69DE9F21-053E-4835-8160-B8B0A1A2CA5B}"/>
                </a:ext>
              </a:extLst>
            </p:cNvPr>
            <p:cNvSpPr/>
            <p:nvPr/>
          </p:nvSpPr>
          <p:spPr bwMode="auto">
            <a:xfrm>
              <a:off x="5886450" y="4019550"/>
              <a:ext cx="650875" cy="169863"/>
            </a:xfrm>
            <a:custGeom>
              <a:avLst/>
              <a:gdLst>
                <a:gd name="T0" fmla="*/ 0 w 152"/>
                <a:gd name="T1" fmla="*/ 0 h 40"/>
                <a:gd name="T2" fmla="*/ 4 w 152"/>
                <a:gd name="T3" fmla="*/ 40 h 40"/>
                <a:gd name="T4" fmla="*/ 152 w 152"/>
                <a:gd name="T5" fmla="*/ 24 h 40"/>
                <a:gd name="T6" fmla="*/ 152 w 152"/>
                <a:gd name="T7" fmla="*/ 3 h 40"/>
                <a:gd name="T8" fmla="*/ 0 w 152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40">
                  <a:moveTo>
                    <a:pt x="0" y="0"/>
                  </a:moveTo>
                  <a:cubicBezTo>
                    <a:pt x="1" y="14"/>
                    <a:pt x="3" y="27"/>
                    <a:pt x="4" y="40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2" y="17"/>
                    <a:pt x="152" y="10"/>
                    <a:pt x="152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77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961AF5C1-9AF9-4A51-B60B-89A3BEB5C387}"/>
                </a:ext>
              </a:extLst>
            </p:cNvPr>
            <p:cNvSpPr/>
            <p:nvPr/>
          </p:nvSpPr>
          <p:spPr bwMode="auto">
            <a:xfrm>
              <a:off x="5856288" y="3754438"/>
              <a:ext cx="685800" cy="111125"/>
            </a:xfrm>
            <a:custGeom>
              <a:avLst/>
              <a:gdLst>
                <a:gd name="T0" fmla="*/ 160 w 160"/>
                <a:gd name="T1" fmla="*/ 0 h 26"/>
                <a:gd name="T2" fmla="*/ 0 w 160"/>
                <a:gd name="T3" fmla="*/ 11 h 26"/>
                <a:gd name="T4" fmla="*/ 2 w 160"/>
                <a:gd name="T5" fmla="*/ 20 h 26"/>
                <a:gd name="T6" fmla="*/ 160 w 160"/>
                <a:gd name="T7" fmla="*/ 26 h 26"/>
                <a:gd name="T8" fmla="*/ 160 w 160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6">
                  <a:moveTo>
                    <a:pt x="16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4"/>
                    <a:pt x="1" y="17"/>
                    <a:pt x="2" y="20"/>
                  </a:cubicBezTo>
                  <a:cubicBezTo>
                    <a:pt x="160" y="26"/>
                    <a:pt x="160" y="26"/>
                    <a:pt x="160" y="26"/>
                  </a:cubicBezTo>
                  <a:cubicBezTo>
                    <a:pt x="160" y="17"/>
                    <a:pt x="160" y="8"/>
                    <a:pt x="160" y="0"/>
                  </a:cubicBezTo>
                  <a:close/>
                </a:path>
              </a:pathLst>
            </a:custGeom>
            <a:solidFill>
              <a:srgbClr val="925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919FCEE0-E5D6-4C2E-923B-EB2AB29C2448}"/>
                </a:ext>
              </a:extLst>
            </p:cNvPr>
            <p:cNvSpPr/>
            <p:nvPr/>
          </p:nvSpPr>
          <p:spPr bwMode="auto">
            <a:xfrm>
              <a:off x="5889625" y="2387600"/>
              <a:ext cx="176213" cy="55563"/>
            </a:xfrm>
            <a:custGeom>
              <a:avLst/>
              <a:gdLst>
                <a:gd name="T0" fmla="*/ 14 w 111"/>
                <a:gd name="T1" fmla="*/ 6 h 35"/>
                <a:gd name="T2" fmla="*/ 0 w 111"/>
                <a:gd name="T3" fmla="*/ 35 h 35"/>
                <a:gd name="T4" fmla="*/ 111 w 111"/>
                <a:gd name="T5" fmla="*/ 27 h 35"/>
                <a:gd name="T6" fmla="*/ 87 w 111"/>
                <a:gd name="T7" fmla="*/ 0 h 35"/>
                <a:gd name="T8" fmla="*/ 14 w 111"/>
                <a:gd name="T9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35">
                  <a:moveTo>
                    <a:pt x="14" y="6"/>
                  </a:moveTo>
                  <a:lnTo>
                    <a:pt x="0" y="35"/>
                  </a:lnTo>
                  <a:lnTo>
                    <a:pt x="111" y="27"/>
                  </a:lnTo>
                  <a:lnTo>
                    <a:pt x="87" y="0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FF4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F4CBECA7-9BDC-4114-B525-7FBA43F1646D}"/>
                </a:ext>
              </a:extLst>
            </p:cNvPr>
            <p:cNvSpPr/>
            <p:nvPr/>
          </p:nvSpPr>
          <p:spPr bwMode="auto">
            <a:xfrm>
              <a:off x="5861050" y="2430463"/>
              <a:ext cx="257175" cy="80963"/>
            </a:xfrm>
            <a:custGeom>
              <a:avLst/>
              <a:gdLst>
                <a:gd name="T0" fmla="*/ 18 w 162"/>
                <a:gd name="T1" fmla="*/ 8 h 51"/>
                <a:gd name="T2" fmla="*/ 0 w 162"/>
                <a:gd name="T3" fmla="*/ 51 h 51"/>
                <a:gd name="T4" fmla="*/ 162 w 162"/>
                <a:gd name="T5" fmla="*/ 32 h 51"/>
                <a:gd name="T6" fmla="*/ 129 w 162"/>
                <a:gd name="T7" fmla="*/ 0 h 51"/>
                <a:gd name="T8" fmla="*/ 18 w 162"/>
                <a:gd name="T9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51">
                  <a:moveTo>
                    <a:pt x="18" y="8"/>
                  </a:moveTo>
                  <a:lnTo>
                    <a:pt x="0" y="51"/>
                  </a:lnTo>
                  <a:lnTo>
                    <a:pt x="162" y="32"/>
                  </a:lnTo>
                  <a:lnTo>
                    <a:pt x="129" y="0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9D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034034D7-EEFB-4C64-BCF2-CF544C19CA62}"/>
                </a:ext>
              </a:extLst>
            </p:cNvPr>
            <p:cNvSpPr/>
            <p:nvPr/>
          </p:nvSpPr>
          <p:spPr bwMode="auto">
            <a:xfrm>
              <a:off x="5830888" y="2481263"/>
              <a:ext cx="333375" cy="90488"/>
            </a:xfrm>
            <a:custGeom>
              <a:avLst/>
              <a:gdLst>
                <a:gd name="T0" fmla="*/ 19 w 210"/>
                <a:gd name="T1" fmla="*/ 19 h 57"/>
                <a:gd name="T2" fmla="*/ 0 w 210"/>
                <a:gd name="T3" fmla="*/ 57 h 57"/>
                <a:gd name="T4" fmla="*/ 210 w 210"/>
                <a:gd name="T5" fmla="*/ 35 h 57"/>
                <a:gd name="T6" fmla="*/ 181 w 210"/>
                <a:gd name="T7" fmla="*/ 0 h 57"/>
                <a:gd name="T8" fmla="*/ 19 w 210"/>
                <a:gd name="T9" fmla="*/ 1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57">
                  <a:moveTo>
                    <a:pt x="19" y="19"/>
                  </a:moveTo>
                  <a:lnTo>
                    <a:pt x="0" y="57"/>
                  </a:lnTo>
                  <a:lnTo>
                    <a:pt x="210" y="35"/>
                  </a:lnTo>
                  <a:lnTo>
                    <a:pt x="181" y="0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rgbClr val="FF4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55B37AD4-F2C7-4475-A6F9-27E765FE1D3C}"/>
                </a:ext>
              </a:extLst>
            </p:cNvPr>
            <p:cNvSpPr/>
            <p:nvPr/>
          </p:nvSpPr>
          <p:spPr bwMode="auto">
            <a:xfrm>
              <a:off x="5805488" y="2536825"/>
              <a:ext cx="406400" cy="93663"/>
            </a:xfrm>
            <a:custGeom>
              <a:avLst/>
              <a:gdLst>
                <a:gd name="T0" fmla="*/ 16 w 256"/>
                <a:gd name="T1" fmla="*/ 22 h 59"/>
                <a:gd name="T2" fmla="*/ 0 w 256"/>
                <a:gd name="T3" fmla="*/ 59 h 59"/>
                <a:gd name="T4" fmla="*/ 256 w 256"/>
                <a:gd name="T5" fmla="*/ 32 h 59"/>
                <a:gd name="T6" fmla="*/ 226 w 256"/>
                <a:gd name="T7" fmla="*/ 0 h 59"/>
                <a:gd name="T8" fmla="*/ 16 w 256"/>
                <a:gd name="T9" fmla="*/ 2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59">
                  <a:moveTo>
                    <a:pt x="16" y="22"/>
                  </a:moveTo>
                  <a:lnTo>
                    <a:pt x="0" y="59"/>
                  </a:lnTo>
                  <a:lnTo>
                    <a:pt x="256" y="32"/>
                  </a:lnTo>
                  <a:lnTo>
                    <a:pt x="226" y="0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9D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29597D35-80ED-498D-94A2-571A042AFCEC}"/>
                </a:ext>
              </a:extLst>
            </p:cNvPr>
            <p:cNvSpPr/>
            <p:nvPr/>
          </p:nvSpPr>
          <p:spPr bwMode="auto">
            <a:xfrm>
              <a:off x="5775325" y="2587625"/>
              <a:ext cx="484188" cy="111125"/>
            </a:xfrm>
            <a:custGeom>
              <a:avLst/>
              <a:gdLst>
                <a:gd name="T0" fmla="*/ 19 w 305"/>
                <a:gd name="T1" fmla="*/ 27 h 70"/>
                <a:gd name="T2" fmla="*/ 0 w 305"/>
                <a:gd name="T3" fmla="*/ 70 h 70"/>
                <a:gd name="T4" fmla="*/ 305 w 305"/>
                <a:gd name="T5" fmla="*/ 33 h 70"/>
                <a:gd name="T6" fmla="*/ 275 w 305"/>
                <a:gd name="T7" fmla="*/ 0 h 70"/>
                <a:gd name="T8" fmla="*/ 19 w 305"/>
                <a:gd name="T9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70">
                  <a:moveTo>
                    <a:pt x="19" y="27"/>
                  </a:moveTo>
                  <a:lnTo>
                    <a:pt x="0" y="70"/>
                  </a:lnTo>
                  <a:lnTo>
                    <a:pt x="305" y="33"/>
                  </a:lnTo>
                  <a:lnTo>
                    <a:pt x="275" y="0"/>
                  </a:lnTo>
                  <a:lnTo>
                    <a:pt x="19" y="27"/>
                  </a:lnTo>
                  <a:close/>
                </a:path>
              </a:pathLst>
            </a:custGeom>
            <a:solidFill>
              <a:srgbClr val="FF4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35D2CAFB-B8DB-4B5B-9705-D6387E0BEEA2}"/>
                </a:ext>
              </a:extLst>
            </p:cNvPr>
            <p:cNvSpPr/>
            <p:nvPr/>
          </p:nvSpPr>
          <p:spPr bwMode="auto">
            <a:xfrm>
              <a:off x="5740400" y="2640013"/>
              <a:ext cx="574675" cy="131763"/>
            </a:xfrm>
            <a:custGeom>
              <a:avLst/>
              <a:gdLst>
                <a:gd name="T0" fmla="*/ 22 w 362"/>
                <a:gd name="T1" fmla="*/ 37 h 83"/>
                <a:gd name="T2" fmla="*/ 0 w 362"/>
                <a:gd name="T3" fmla="*/ 83 h 83"/>
                <a:gd name="T4" fmla="*/ 362 w 362"/>
                <a:gd name="T5" fmla="*/ 40 h 83"/>
                <a:gd name="T6" fmla="*/ 327 w 362"/>
                <a:gd name="T7" fmla="*/ 0 h 83"/>
                <a:gd name="T8" fmla="*/ 22 w 362"/>
                <a:gd name="T9" fmla="*/ 3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" h="83">
                  <a:moveTo>
                    <a:pt x="22" y="37"/>
                  </a:moveTo>
                  <a:lnTo>
                    <a:pt x="0" y="83"/>
                  </a:lnTo>
                  <a:lnTo>
                    <a:pt x="362" y="40"/>
                  </a:lnTo>
                  <a:lnTo>
                    <a:pt x="327" y="0"/>
                  </a:lnTo>
                  <a:lnTo>
                    <a:pt x="22" y="37"/>
                  </a:lnTo>
                  <a:close/>
                </a:path>
              </a:pathLst>
            </a:custGeom>
            <a:solidFill>
              <a:srgbClr val="9D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E7F0248A-ADC4-4E10-84DF-FEBA025F2E18}"/>
                </a:ext>
              </a:extLst>
            </p:cNvPr>
            <p:cNvSpPr/>
            <p:nvPr/>
          </p:nvSpPr>
          <p:spPr bwMode="auto">
            <a:xfrm>
              <a:off x="5710238" y="2703513"/>
              <a:ext cx="668338" cy="136525"/>
            </a:xfrm>
            <a:custGeom>
              <a:avLst/>
              <a:gdLst>
                <a:gd name="T0" fmla="*/ 19 w 421"/>
                <a:gd name="T1" fmla="*/ 43 h 86"/>
                <a:gd name="T2" fmla="*/ 0 w 421"/>
                <a:gd name="T3" fmla="*/ 86 h 86"/>
                <a:gd name="T4" fmla="*/ 421 w 421"/>
                <a:gd name="T5" fmla="*/ 43 h 86"/>
                <a:gd name="T6" fmla="*/ 381 w 421"/>
                <a:gd name="T7" fmla="*/ 0 h 86"/>
                <a:gd name="T8" fmla="*/ 19 w 421"/>
                <a:gd name="T9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86">
                  <a:moveTo>
                    <a:pt x="19" y="43"/>
                  </a:moveTo>
                  <a:lnTo>
                    <a:pt x="0" y="86"/>
                  </a:lnTo>
                  <a:lnTo>
                    <a:pt x="421" y="43"/>
                  </a:lnTo>
                  <a:lnTo>
                    <a:pt x="381" y="0"/>
                  </a:lnTo>
                  <a:lnTo>
                    <a:pt x="19" y="43"/>
                  </a:lnTo>
                  <a:close/>
                </a:path>
              </a:pathLst>
            </a:custGeom>
            <a:solidFill>
              <a:srgbClr val="FF4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B583721D-0625-4D71-826A-3FC6EBAB28F5}"/>
                </a:ext>
              </a:extLst>
            </p:cNvPr>
            <p:cNvSpPr/>
            <p:nvPr/>
          </p:nvSpPr>
          <p:spPr bwMode="auto">
            <a:xfrm>
              <a:off x="5672138" y="2771775"/>
              <a:ext cx="766763" cy="144463"/>
            </a:xfrm>
            <a:custGeom>
              <a:avLst/>
              <a:gdLst>
                <a:gd name="T0" fmla="*/ 24 w 483"/>
                <a:gd name="T1" fmla="*/ 43 h 91"/>
                <a:gd name="T2" fmla="*/ 0 w 483"/>
                <a:gd name="T3" fmla="*/ 91 h 91"/>
                <a:gd name="T4" fmla="*/ 483 w 483"/>
                <a:gd name="T5" fmla="*/ 40 h 91"/>
                <a:gd name="T6" fmla="*/ 445 w 483"/>
                <a:gd name="T7" fmla="*/ 0 h 91"/>
                <a:gd name="T8" fmla="*/ 24 w 483"/>
                <a:gd name="T9" fmla="*/ 4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91">
                  <a:moveTo>
                    <a:pt x="24" y="43"/>
                  </a:moveTo>
                  <a:lnTo>
                    <a:pt x="0" y="91"/>
                  </a:lnTo>
                  <a:lnTo>
                    <a:pt x="483" y="40"/>
                  </a:lnTo>
                  <a:lnTo>
                    <a:pt x="445" y="0"/>
                  </a:lnTo>
                  <a:lnTo>
                    <a:pt x="24" y="43"/>
                  </a:lnTo>
                  <a:close/>
                </a:path>
              </a:pathLst>
            </a:custGeom>
            <a:solidFill>
              <a:srgbClr val="9D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A638FC60-7185-4DB5-ABD8-97AEB17881C1}"/>
                </a:ext>
              </a:extLst>
            </p:cNvPr>
            <p:cNvSpPr/>
            <p:nvPr/>
          </p:nvSpPr>
          <p:spPr bwMode="auto">
            <a:xfrm>
              <a:off x="5637213" y="2835275"/>
              <a:ext cx="862013" cy="161925"/>
            </a:xfrm>
            <a:custGeom>
              <a:avLst/>
              <a:gdLst>
                <a:gd name="T0" fmla="*/ 22 w 543"/>
                <a:gd name="T1" fmla="*/ 51 h 102"/>
                <a:gd name="T2" fmla="*/ 0 w 543"/>
                <a:gd name="T3" fmla="*/ 102 h 102"/>
                <a:gd name="T4" fmla="*/ 543 w 543"/>
                <a:gd name="T5" fmla="*/ 43 h 102"/>
                <a:gd name="T6" fmla="*/ 505 w 543"/>
                <a:gd name="T7" fmla="*/ 0 h 102"/>
                <a:gd name="T8" fmla="*/ 22 w 543"/>
                <a:gd name="T9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3" h="102">
                  <a:moveTo>
                    <a:pt x="22" y="51"/>
                  </a:moveTo>
                  <a:lnTo>
                    <a:pt x="0" y="102"/>
                  </a:lnTo>
                  <a:lnTo>
                    <a:pt x="543" y="43"/>
                  </a:lnTo>
                  <a:lnTo>
                    <a:pt x="505" y="0"/>
                  </a:lnTo>
                  <a:lnTo>
                    <a:pt x="22" y="51"/>
                  </a:lnTo>
                  <a:close/>
                </a:path>
              </a:pathLst>
            </a:custGeom>
            <a:solidFill>
              <a:srgbClr val="FF4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0E8F486E-5AA9-4520-94A9-3B114956C7CA}"/>
                </a:ext>
              </a:extLst>
            </p:cNvPr>
            <p:cNvSpPr/>
            <p:nvPr/>
          </p:nvSpPr>
          <p:spPr bwMode="auto">
            <a:xfrm>
              <a:off x="5603875" y="2903538"/>
              <a:ext cx="958850" cy="166688"/>
            </a:xfrm>
            <a:custGeom>
              <a:avLst/>
              <a:gdLst>
                <a:gd name="T0" fmla="*/ 21 w 604"/>
                <a:gd name="T1" fmla="*/ 59 h 105"/>
                <a:gd name="T2" fmla="*/ 0 w 604"/>
                <a:gd name="T3" fmla="*/ 105 h 105"/>
                <a:gd name="T4" fmla="*/ 604 w 604"/>
                <a:gd name="T5" fmla="*/ 46 h 105"/>
                <a:gd name="T6" fmla="*/ 564 w 604"/>
                <a:gd name="T7" fmla="*/ 0 h 105"/>
                <a:gd name="T8" fmla="*/ 21 w 604"/>
                <a:gd name="T9" fmla="*/ 5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4" h="105">
                  <a:moveTo>
                    <a:pt x="21" y="59"/>
                  </a:moveTo>
                  <a:lnTo>
                    <a:pt x="0" y="105"/>
                  </a:lnTo>
                  <a:lnTo>
                    <a:pt x="604" y="46"/>
                  </a:lnTo>
                  <a:lnTo>
                    <a:pt x="564" y="0"/>
                  </a:lnTo>
                  <a:lnTo>
                    <a:pt x="21" y="59"/>
                  </a:lnTo>
                  <a:close/>
                </a:path>
              </a:pathLst>
            </a:custGeom>
            <a:solidFill>
              <a:srgbClr val="9D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771508F1-D531-44AE-B95E-F4D775797910}"/>
                </a:ext>
              </a:extLst>
            </p:cNvPr>
            <p:cNvSpPr/>
            <p:nvPr/>
          </p:nvSpPr>
          <p:spPr bwMode="auto">
            <a:xfrm>
              <a:off x="5564188" y="2976563"/>
              <a:ext cx="1058863" cy="173038"/>
            </a:xfrm>
            <a:custGeom>
              <a:avLst/>
              <a:gdLst>
                <a:gd name="T0" fmla="*/ 25 w 667"/>
                <a:gd name="T1" fmla="*/ 59 h 109"/>
                <a:gd name="T2" fmla="*/ 0 w 667"/>
                <a:gd name="T3" fmla="*/ 109 h 109"/>
                <a:gd name="T4" fmla="*/ 667 w 667"/>
                <a:gd name="T5" fmla="*/ 40 h 109"/>
                <a:gd name="T6" fmla="*/ 629 w 667"/>
                <a:gd name="T7" fmla="*/ 0 h 109"/>
                <a:gd name="T8" fmla="*/ 25 w 667"/>
                <a:gd name="T9" fmla="*/ 5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7" h="109">
                  <a:moveTo>
                    <a:pt x="25" y="59"/>
                  </a:moveTo>
                  <a:lnTo>
                    <a:pt x="0" y="109"/>
                  </a:lnTo>
                  <a:lnTo>
                    <a:pt x="667" y="40"/>
                  </a:lnTo>
                  <a:lnTo>
                    <a:pt x="629" y="0"/>
                  </a:lnTo>
                  <a:lnTo>
                    <a:pt x="25" y="59"/>
                  </a:lnTo>
                  <a:close/>
                </a:path>
              </a:pathLst>
            </a:custGeom>
            <a:solidFill>
              <a:srgbClr val="FF4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323327E4-D397-43A6-8522-BE235BC0B707}"/>
                </a:ext>
              </a:extLst>
            </p:cNvPr>
            <p:cNvSpPr/>
            <p:nvPr/>
          </p:nvSpPr>
          <p:spPr bwMode="auto">
            <a:xfrm>
              <a:off x="5662613" y="3605213"/>
              <a:ext cx="952500" cy="98425"/>
            </a:xfrm>
            <a:custGeom>
              <a:avLst/>
              <a:gdLst>
                <a:gd name="T0" fmla="*/ 0 w 600"/>
                <a:gd name="T1" fmla="*/ 0 h 62"/>
                <a:gd name="T2" fmla="*/ 600 w 600"/>
                <a:gd name="T3" fmla="*/ 14 h 62"/>
                <a:gd name="T4" fmla="*/ 591 w 600"/>
                <a:gd name="T5" fmla="*/ 62 h 62"/>
                <a:gd name="T6" fmla="*/ 0 w 600"/>
                <a:gd name="T7" fmla="*/ 54 h 62"/>
                <a:gd name="T8" fmla="*/ 0 w 600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62">
                  <a:moveTo>
                    <a:pt x="0" y="0"/>
                  </a:moveTo>
                  <a:lnTo>
                    <a:pt x="600" y="14"/>
                  </a:lnTo>
                  <a:lnTo>
                    <a:pt x="591" y="62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9D63B607-F503-4CF5-89E6-9971D2FC3A8A}"/>
                </a:ext>
              </a:extLst>
            </p:cNvPr>
            <p:cNvSpPr/>
            <p:nvPr/>
          </p:nvSpPr>
          <p:spPr bwMode="auto">
            <a:xfrm>
              <a:off x="5788025" y="4090988"/>
              <a:ext cx="827088" cy="166688"/>
            </a:xfrm>
            <a:custGeom>
              <a:avLst/>
              <a:gdLst>
                <a:gd name="T0" fmla="*/ 0 w 521"/>
                <a:gd name="T1" fmla="*/ 48 h 105"/>
                <a:gd name="T2" fmla="*/ 521 w 521"/>
                <a:gd name="T3" fmla="*/ 0 h 105"/>
                <a:gd name="T4" fmla="*/ 521 w 521"/>
                <a:gd name="T5" fmla="*/ 43 h 105"/>
                <a:gd name="T6" fmla="*/ 8 w 521"/>
                <a:gd name="T7" fmla="*/ 105 h 105"/>
                <a:gd name="T8" fmla="*/ 0 w 521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105">
                  <a:moveTo>
                    <a:pt x="0" y="48"/>
                  </a:moveTo>
                  <a:lnTo>
                    <a:pt x="521" y="0"/>
                  </a:lnTo>
                  <a:lnTo>
                    <a:pt x="521" y="43"/>
                  </a:lnTo>
                  <a:lnTo>
                    <a:pt x="8" y="105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F3514EE9-B347-41B5-8CD3-C869FB1B1791}"/>
                </a:ext>
              </a:extLst>
            </p:cNvPr>
            <p:cNvSpPr/>
            <p:nvPr/>
          </p:nvSpPr>
          <p:spPr bwMode="auto">
            <a:xfrm>
              <a:off x="5911850" y="4295775"/>
              <a:ext cx="385763" cy="157163"/>
            </a:xfrm>
            <a:custGeom>
              <a:avLst/>
              <a:gdLst>
                <a:gd name="T0" fmla="*/ 0 w 243"/>
                <a:gd name="T1" fmla="*/ 0 h 99"/>
                <a:gd name="T2" fmla="*/ 243 w 243"/>
                <a:gd name="T3" fmla="*/ 48 h 99"/>
                <a:gd name="T4" fmla="*/ 5 w 243"/>
                <a:gd name="T5" fmla="*/ 99 h 99"/>
                <a:gd name="T6" fmla="*/ 0 w 243"/>
                <a:gd name="T7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3" h="99">
                  <a:moveTo>
                    <a:pt x="0" y="0"/>
                  </a:moveTo>
                  <a:lnTo>
                    <a:pt x="243" y="48"/>
                  </a:lnTo>
                  <a:lnTo>
                    <a:pt x="5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CF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4C110F01-2508-4D7F-827B-1500A3EF4126}"/>
                </a:ext>
              </a:extLst>
            </p:cNvPr>
            <p:cNvSpPr/>
            <p:nvPr/>
          </p:nvSpPr>
          <p:spPr bwMode="auto">
            <a:xfrm>
              <a:off x="6156325" y="4457700"/>
              <a:ext cx="290513" cy="88900"/>
            </a:xfrm>
            <a:custGeom>
              <a:avLst/>
              <a:gdLst>
                <a:gd name="T0" fmla="*/ 0 w 183"/>
                <a:gd name="T1" fmla="*/ 53 h 56"/>
                <a:gd name="T2" fmla="*/ 183 w 183"/>
                <a:gd name="T3" fmla="*/ 0 h 56"/>
                <a:gd name="T4" fmla="*/ 183 w 183"/>
                <a:gd name="T5" fmla="*/ 48 h 56"/>
                <a:gd name="T6" fmla="*/ 24 w 183"/>
                <a:gd name="T7" fmla="*/ 56 h 56"/>
                <a:gd name="T8" fmla="*/ 0 w 183"/>
                <a:gd name="T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56">
                  <a:moveTo>
                    <a:pt x="0" y="53"/>
                  </a:moveTo>
                  <a:lnTo>
                    <a:pt x="183" y="0"/>
                  </a:lnTo>
                  <a:lnTo>
                    <a:pt x="183" y="48"/>
                  </a:lnTo>
                  <a:lnTo>
                    <a:pt x="24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26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AF49E1A-50C1-471E-956F-BD252CE958E3}"/>
                </a:ext>
              </a:extLst>
            </p:cNvPr>
            <p:cNvSpPr/>
            <p:nvPr/>
          </p:nvSpPr>
          <p:spPr bwMode="auto">
            <a:xfrm>
              <a:off x="6156325" y="4457700"/>
              <a:ext cx="290513" cy="88900"/>
            </a:xfrm>
            <a:custGeom>
              <a:avLst/>
              <a:gdLst>
                <a:gd name="T0" fmla="*/ 0 w 183"/>
                <a:gd name="T1" fmla="*/ 53 h 56"/>
                <a:gd name="T2" fmla="*/ 183 w 183"/>
                <a:gd name="T3" fmla="*/ 0 h 56"/>
                <a:gd name="T4" fmla="*/ 183 w 183"/>
                <a:gd name="T5" fmla="*/ 48 h 56"/>
                <a:gd name="T6" fmla="*/ 24 w 183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" h="56">
                  <a:moveTo>
                    <a:pt x="0" y="53"/>
                  </a:moveTo>
                  <a:lnTo>
                    <a:pt x="183" y="0"/>
                  </a:lnTo>
                  <a:lnTo>
                    <a:pt x="183" y="48"/>
                  </a:lnTo>
                  <a:lnTo>
                    <a:pt x="24" y="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534EE4B-83B1-49B8-8B76-459CA8CDD382}"/>
                </a:ext>
              </a:extLst>
            </p:cNvPr>
            <p:cNvSpPr/>
            <p:nvPr/>
          </p:nvSpPr>
          <p:spPr bwMode="auto">
            <a:xfrm>
              <a:off x="6245225" y="4214813"/>
              <a:ext cx="287338" cy="111125"/>
            </a:xfrm>
            <a:custGeom>
              <a:avLst/>
              <a:gdLst>
                <a:gd name="T0" fmla="*/ 181 w 181"/>
                <a:gd name="T1" fmla="*/ 70 h 70"/>
                <a:gd name="T2" fmla="*/ 0 w 181"/>
                <a:gd name="T3" fmla="*/ 19 h 70"/>
                <a:gd name="T4" fmla="*/ 179 w 181"/>
                <a:gd name="T5" fmla="*/ 0 h 70"/>
                <a:gd name="T6" fmla="*/ 181 w 181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70">
                  <a:moveTo>
                    <a:pt x="181" y="70"/>
                  </a:moveTo>
                  <a:lnTo>
                    <a:pt x="0" y="19"/>
                  </a:lnTo>
                  <a:lnTo>
                    <a:pt x="179" y="0"/>
                  </a:lnTo>
                  <a:lnTo>
                    <a:pt x="181" y="70"/>
                  </a:lnTo>
                  <a:close/>
                </a:path>
              </a:pathLst>
            </a:custGeom>
            <a:solidFill>
              <a:srgbClr val="975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A5B9A049-6F0A-434B-83DE-9DA132936553}"/>
                </a:ext>
              </a:extLst>
            </p:cNvPr>
            <p:cNvSpPr/>
            <p:nvPr/>
          </p:nvSpPr>
          <p:spPr bwMode="auto">
            <a:xfrm>
              <a:off x="6245225" y="4214813"/>
              <a:ext cx="287338" cy="111125"/>
            </a:xfrm>
            <a:custGeom>
              <a:avLst/>
              <a:gdLst>
                <a:gd name="T0" fmla="*/ 181 w 181"/>
                <a:gd name="T1" fmla="*/ 70 h 70"/>
                <a:gd name="T2" fmla="*/ 0 w 181"/>
                <a:gd name="T3" fmla="*/ 19 h 70"/>
                <a:gd name="T4" fmla="*/ 179 w 181"/>
                <a:gd name="T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70">
                  <a:moveTo>
                    <a:pt x="181" y="70"/>
                  </a:moveTo>
                  <a:lnTo>
                    <a:pt x="0" y="19"/>
                  </a:lnTo>
                  <a:lnTo>
                    <a:pt x="1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F1D62D7B-5F38-4ECC-A0A3-4FBE49C1417E}"/>
                </a:ext>
              </a:extLst>
            </p:cNvPr>
            <p:cNvSpPr/>
            <p:nvPr/>
          </p:nvSpPr>
          <p:spPr bwMode="auto">
            <a:xfrm>
              <a:off x="5826125" y="3209925"/>
              <a:ext cx="85725" cy="106363"/>
            </a:xfrm>
            <a:custGeom>
              <a:avLst/>
              <a:gdLst>
                <a:gd name="T0" fmla="*/ 54 w 54"/>
                <a:gd name="T1" fmla="*/ 62 h 67"/>
                <a:gd name="T2" fmla="*/ 11 w 54"/>
                <a:gd name="T3" fmla="*/ 67 h 67"/>
                <a:gd name="T4" fmla="*/ 0 w 54"/>
                <a:gd name="T5" fmla="*/ 8 h 67"/>
                <a:gd name="T6" fmla="*/ 43 w 54"/>
                <a:gd name="T7" fmla="*/ 0 h 67"/>
                <a:gd name="T8" fmla="*/ 54 w 54"/>
                <a:gd name="T9" fmla="*/ 6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54" y="62"/>
                  </a:moveTo>
                  <a:lnTo>
                    <a:pt x="11" y="67"/>
                  </a:lnTo>
                  <a:lnTo>
                    <a:pt x="0" y="8"/>
                  </a:lnTo>
                  <a:lnTo>
                    <a:pt x="43" y="0"/>
                  </a:lnTo>
                  <a:lnTo>
                    <a:pt x="54" y="62"/>
                  </a:ln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97D485C9-10CB-40D3-86B1-8FAA3D352A1F}"/>
                </a:ext>
              </a:extLst>
            </p:cNvPr>
            <p:cNvSpPr/>
            <p:nvPr/>
          </p:nvSpPr>
          <p:spPr bwMode="auto">
            <a:xfrm>
              <a:off x="6078538" y="3189288"/>
              <a:ext cx="85725" cy="106363"/>
            </a:xfrm>
            <a:custGeom>
              <a:avLst/>
              <a:gdLst>
                <a:gd name="T0" fmla="*/ 54 w 54"/>
                <a:gd name="T1" fmla="*/ 59 h 67"/>
                <a:gd name="T2" fmla="*/ 11 w 54"/>
                <a:gd name="T3" fmla="*/ 67 h 67"/>
                <a:gd name="T4" fmla="*/ 0 w 54"/>
                <a:gd name="T5" fmla="*/ 5 h 67"/>
                <a:gd name="T6" fmla="*/ 43 w 54"/>
                <a:gd name="T7" fmla="*/ 0 h 67"/>
                <a:gd name="T8" fmla="*/ 54 w 54"/>
                <a:gd name="T9" fmla="*/ 5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54" y="59"/>
                  </a:moveTo>
                  <a:lnTo>
                    <a:pt x="11" y="67"/>
                  </a:lnTo>
                  <a:lnTo>
                    <a:pt x="0" y="5"/>
                  </a:lnTo>
                  <a:lnTo>
                    <a:pt x="43" y="0"/>
                  </a:lnTo>
                  <a:lnTo>
                    <a:pt x="54" y="59"/>
                  </a:ln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0A695B91-069F-4C31-BBE8-3CA545D11508}"/>
                </a:ext>
              </a:extLst>
            </p:cNvPr>
            <p:cNvSpPr/>
            <p:nvPr/>
          </p:nvSpPr>
          <p:spPr bwMode="auto">
            <a:xfrm>
              <a:off x="6348413" y="3163888"/>
              <a:ext cx="85725" cy="109538"/>
            </a:xfrm>
            <a:custGeom>
              <a:avLst/>
              <a:gdLst>
                <a:gd name="T0" fmla="*/ 54 w 54"/>
                <a:gd name="T1" fmla="*/ 61 h 69"/>
                <a:gd name="T2" fmla="*/ 11 w 54"/>
                <a:gd name="T3" fmla="*/ 69 h 69"/>
                <a:gd name="T4" fmla="*/ 0 w 54"/>
                <a:gd name="T5" fmla="*/ 8 h 69"/>
                <a:gd name="T6" fmla="*/ 43 w 54"/>
                <a:gd name="T7" fmla="*/ 0 h 69"/>
                <a:gd name="T8" fmla="*/ 54 w 54"/>
                <a:gd name="T9" fmla="*/ 6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9">
                  <a:moveTo>
                    <a:pt x="54" y="61"/>
                  </a:moveTo>
                  <a:lnTo>
                    <a:pt x="11" y="69"/>
                  </a:lnTo>
                  <a:lnTo>
                    <a:pt x="0" y="8"/>
                  </a:lnTo>
                  <a:lnTo>
                    <a:pt x="43" y="0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AFD0983B-4435-4D9F-B3D0-781FC7822B50}"/>
                </a:ext>
              </a:extLst>
            </p:cNvPr>
            <p:cNvSpPr/>
            <p:nvPr/>
          </p:nvSpPr>
          <p:spPr bwMode="auto">
            <a:xfrm>
              <a:off x="6357938" y="3430588"/>
              <a:ext cx="80963" cy="107950"/>
            </a:xfrm>
            <a:custGeom>
              <a:avLst/>
              <a:gdLst>
                <a:gd name="T0" fmla="*/ 51 w 51"/>
                <a:gd name="T1" fmla="*/ 62 h 68"/>
                <a:gd name="T2" fmla="*/ 8 w 51"/>
                <a:gd name="T3" fmla="*/ 68 h 68"/>
                <a:gd name="T4" fmla="*/ 0 w 51"/>
                <a:gd name="T5" fmla="*/ 6 h 68"/>
                <a:gd name="T6" fmla="*/ 43 w 51"/>
                <a:gd name="T7" fmla="*/ 0 h 68"/>
                <a:gd name="T8" fmla="*/ 51 w 51"/>
                <a:gd name="T9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8">
                  <a:moveTo>
                    <a:pt x="51" y="62"/>
                  </a:moveTo>
                  <a:lnTo>
                    <a:pt x="8" y="68"/>
                  </a:lnTo>
                  <a:lnTo>
                    <a:pt x="0" y="6"/>
                  </a:lnTo>
                  <a:lnTo>
                    <a:pt x="43" y="0"/>
                  </a:lnTo>
                  <a:lnTo>
                    <a:pt x="51" y="62"/>
                  </a:ln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625BB8B8-C1D0-4B06-9E02-8478A10BC6AA}"/>
                </a:ext>
              </a:extLst>
            </p:cNvPr>
            <p:cNvSpPr/>
            <p:nvPr/>
          </p:nvSpPr>
          <p:spPr bwMode="auto">
            <a:xfrm>
              <a:off x="6143625" y="3448050"/>
              <a:ext cx="76200" cy="103188"/>
            </a:xfrm>
            <a:custGeom>
              <a:avLst/>
              <a:gdLst>
                <a:gd name="T0" fmla="*/ 48 w 48"/>
                <a:gd name="T1" fmla="*/ 62 h 65"/>
                <a:gd name="T2" fmla="*/ 5 w 48"/>
                <a:gd name="T3" fmla="*/ 65 h 65"/>
                <a:gd name="T4" fmla="*/ 0 w 48"/>
                <a:gd name="T5" fmla="*/ 3 h 65"/>
                <a:gd name="T6" fmla="*/ 43 w 48"/>
                <a:gd name="T7" fmla="*/ 0 h 65"/>
                <a:gd name="T8" fmla="*/ 48 w 48"/>
                <a:gd name="T9" fmla="*/ 6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5">
                  <a:moveTo>
                    <a:pt x="48" y="62"/>
                  </a:moveTo>
                  <a:lnTo>
                    <a:pt x="5" y="65"/>
                  </a:lnTo>
                  <a:lnTo>
                    <a:pt x="0" y="3"/>
                  </a:lnTo>
                  <a:lnTo>
                    <a:pt x="43" y="0"/>
                  </a:lnTo>
                  <a:lnTo>
                    <a:pt x="48" y="62"/>
                  </a:ln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36" name="组合 71">
            <a:extLst>
              <a:ext uri="{FF2B5EF4-FFF2-40B4-BE49-F238E27FC236}">
                <a16:creationId xmlns:a16="http://schemas.microsoft.com/office/drawing/2014/main" id="{2D2B3798-C6B7-4C56-B9FE-21083C61B283}"/>
              </a:ext>
            </a:extLst>
          </p:cNvPr>
          <p:cNvGrpSpPr/>
          <p:nvPr/>
        </p:nvGrpSpPr>
        <p:grpSpPr>
          <a:xfrm>
            <a:off x="4423668" y="3947757"/>
            <a:ext cx="2128052" cy="2944249"/>
            <a:chOff x="5524500" y="2636838"/>
            <a:chExt cx="1138238" cy="1574800"/>
          </a:xfrm>
        </p:grpSpPr>
        <p:sp>
          <p:nvSpPr>
            <p:cNvPr id="37" name="Freeform 41">
              <a:extLst>
                <a:ext uri="{FF2B5EF4-FFF2-40B4-BE49-F238E27FC236}">
                  <a16:creationId xmlns:a16="http://schemas.microsoft.com/office/drawing/2014/main" id="{02D196DA-44C7-4FDD-A539-EC35726095E9}"/>
                </a:ext>
              </a:extLst>
            </p:cNvPr>
            <p:cNvSpPr/>
            <p:nvPr/>
          </p:nvSpPr>
          <p:spPr bwMode="auto">
            <a:xfrm>
              <a:off x="5965825" y="3136900"/>
              <a:ext cx="641350" cy="644525"/>
            </a:xfrm>
            <a:custGeom>
              <a:avLst/>
              <a:gdLst>
                <a:gd name="T0" fmla="*/ 150 w 150"/>
                <a:gd name="T1" fmla="*/ 18 h 151"/>
                <a:gd name="T2" fmla="*/ 12 w 150"/>
                <a:gd name="T3" fmla="*/ 0 h 151"/>
                <a:gd name="T4" fmla="*/ 0 w 150"/>
                <a:gd name="T5" fmla="*/ 131 h 151"/>
                <a:gd name="T6" fmla="*/ 109 w 150"/>
                <a:gd name="T7" fmla="*/ 151 h 151"/>
                <a:gd name="T8" fmla="*/ 150 w 150"/>
                <a:gd name="T9" fmla="*/ 1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51">
                  <a:moveTo>
                    <a:pt x="150" y="1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3" y="44"/>
                    <a:pt x="0" y="91"/>
                    <a:pt x="0" y="131"/>
                  </a:cubicBezTo>
                  <a:cubicBezTo>
                    <a:pt x="109" y="151"/>
                    <a:pt x="109" y="151"/>
                    <a:pt x="109" y="151"/>
                  </a:cubicBezTo>
                  <a:cubicBezTo>
                    <a:pt x="125" y="85"/>
                    <a:pt x="150" y="18"/>
                    <a:pt x="150" y="18"/>
                  </a:cubicBezTo>
                  <a:close/>
                </a:path>
              </a:pathLst>
            </a:custGeom>
            <a:solidFill>
              <a:srgbClr val="B8A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5941C502-2EA8-416E-BE71-132972E9C123}"/>
                </a:ext>
              </a:extLst>
            </p:cNvPr>
            <p:cNvSpPr/>
            <p:nvPr/>
          </p:nvSpPr>
          <p:spPr bwMode="auto">
            <a:xfrm>
              <a:off x="5965825" y="3695700"/>
              <a:ext cx="466725" cy="298450"/>
            </a:xfrm>
            <a:custGeom>
              <a:avLst/>
              <a:gdLst>
                <a:gd name="T0" fmla="*/ 109 w 109"/>
                <a:gd name="T1" fmla="*/ 20 h 70"/>
                <a:gd name="T2" fmla="*/ 0 w 109"/>
                <a:gd name="T3" fmla="*/ 0 h 70"/>
                <a:gd name="T4" fmla="*/ 1 w 109"/>
                <a:gd name="T5" fmla="*/ 59 h 70"/>
                <a:gd name="T6" fmla="*/ 100 w 109"/>
                <a:gd name="T7" fmla="*/ 70 h 70"/>
                <a:gd name="T8" fmla="*/ 109 w 109"/>
                <a:gd name="T9" fmla="*/ 2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70">
                  <a:moveTo>
                    <a:pt x="109" y="2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42"/>
                    <a:pt x="1" y="59"/>
                  </a:cubicBezTo>
                  <a:cubicBezTo>
                    <a:pt x="100" y="70"/>
                    <a:pt x="100" y="70"/>
                    <a:pt x="100" y="70"/>
                  </a:cubicBezTo>
                  <a:cubicBezTo>
                    <a:pt x="102" y="54"/>
                    <a:pt x="105" y="37"/>
                    <a:pt x="109" y="20"/>
                  </a:cubicBezTo>
                  <a:close/>
                </a:path>
              </a:pathLst>
            </a:custGeom>
            <a:solidFill>
              <a:srgbClr val="68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E3D65506-54C9-47A2-B0E2-BEA7275C455A}"/>
                </a:ext>
              </a:extLst>
            </p:cNvPr>
            <p:cNvSpPr/>
            <p:nvPr/>
          </p:nvSpPr>
          <p:spPr bwMode="auto">
            <a:xfrm>
              <a:off x="5969000" y="3948113"/>
              <a:ext cx="423863" cy="263525"/>
            </a:xfrm>
            <a:custGeom>
              <a:avLst/>
              <a:gdLst>
                <a:gd name="T0" fmla="*/ 99 w 99"/>
                <a:gd name="T1" fmla="*/ 12 h 62"/>
                <a:gd name="T2" fmla="*/ 0 w 99"/>
                <a:gd name="T3" fmla="*/ 0 h 62"/>
                <a:gd name="T4" fmla="*/ 5 w 99"/>
                <a:gd name="T5" fmla="*/ 60 h 62"/>
                <a:gd name="T6" fmla="*/ 97 w 99"/>
                <a:gd name="T7" fmla="*/ 62 h 62"/>
                <a:gd name="T8" fmla="*/ 99 w 99"/>
                <a:gd name="T9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62">
                  <a:moveTo>
                    <a:pt x="99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6"/>
                    <a:pt x="5" y="60"/>
                    <a:pt x="5" y="60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5" y="48"/>
                    <a:pt x="96" y="31"/>
                    <a:pt x="99" y="12"/>
                  </a:cubicBezTo>
                  <a:close/>
                </a:path>
              </a:pathLst>
            </a:custGeom>
            <a:solidFill>
              <a:srgbClr val="886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F3334FD1-A3D7-4ACB-BDCE-01DB3FE21BC9}"/>
                </a:ext>
              </a:extLst>
            </p:cNvPr>
            <p:cNvSpPr/>
            <p:nvPr/>
          </p:nvSpPr>
          <p:spPr bwMode="auto">
            <a:xfrm>
              <a:off x="5905500" y="2636838"/>
              <a:ext cx="757238" cy="666750"/>
            </a:xfrm>
            <a:custGeom>
              <a:avLst/>
              <a:gdLst>
                <a:gd name="T0" fmla="*/ 477 w 477"/>
                <a:gd name="T1" fmla="*/ 420 h 420"/>
                <a:gd name="T2" fmla="*/ 0 w 477"/>
                <a:gd name="T3" fmla="*/ 307 h 420"/>
                <a:gd name="T4" fmla="*/ 351 w 477"/>
                <a:gd name="T5" fmla="*/ 0 h 420"/>
                <a:gd name="T6" fmla="*/ 477 w 477"/>
                <a:gd name="T7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7" h="420">
                  <a:moveTo>
                    <a:pt x="477" y="420"/>
                  </a:moveTo>
                  <a:lnTo>
                    <a:pt x="0" y="307"/>
                  </a:lnTo>
                  <a:lnTo>
                    <a:pt x="351" y="0"/>
                  </a:lnTo>
                  <a:lnTo>
                    <a:pt x="477" y="420"/>
                  </a:lnTo>
                  <a:close/>
                </a:path>
              </a:pathLst>
            </a:custGeom>
            <a:solidFill>
              <a:srgbClr val="6D9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2195A7AF-6C1A-4837-BD6D-1CB8B47DBFF6}"/>
                </a:ext>
              </a:extLst>
            </p:cNvPr>
            <p:cNvSpPr/>
            <p:nvPr/>
          </p:nvSpPr>
          <p:spPr bwMode="auto">
            <a:xfrm>
              <a:off x="6042025" y="2949575"/>
              <a:ext cx="103188" cy="101600"/>
            </a:xfrm>
            <a:custGeom>
              <a:avLst/>
              <a:gdLst>
                <a:gd name="T0" fmla="*/ 14 w 24"/>
                <a:gd name="T1" fmla="*/ 0 h 24"/>
                <a:gd name="T2" fmla="*/ 0 w 24"/>
                <a:gd name="T3" fmla="*/ 13 h 24"/>
                <a:gd name="T4" fmla="*/ 12 w 24"/>
                <a:gd name="T5" fmla="*/ 24 h 24"/>
                <a:gd name="T6" fmla="*/ 24 w 24"/>
                <a:gd name="T7" fmla="*/ 12 h 24"/>
                <a:gd name="T8" fmla="*/ 14 w 2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14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8" y="24"/>
                    <a:pt x="24" y="19"/>
                    <a:pt x="24" y="12"/>
                  </a:cubicBezTo>
                  <a:cubicBezTo>
                    <a:pt x="24" y="6"/>
                    <a:pt x="19" y="1"/>
                    <a:pt x="14" y="0"/>
                  </a:cubicBezTo>
                  <a:close/>
                </a:path>
              </a:pathLst>
            </a:custGeom>
            <a:solidFill>
              <a:srgbClr val="F07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F36F91B-E309-4A07-A229-C92370666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6338" y="2940050"/>
              <a:ext cx="103188" cy="106363"/>
            </a:xfrm>
            <a:prstGeom prst="ellipse">
              <a:avLst/>
            </a:prstGeom>
            <a:solidFill>
              <a:srgbClr val="F07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EADB620C-082F-441F-88A2-C2848D29CB22}"/>
                </a:ext>
              </a:extLst>
            </p:cNvPr>
            <p:cNvSpPr/>
            <p:nvPr/>
          </p:nvSpPr>
          <p:spPr bwMode="auto">
            <a:xfrm>
              <a:off x="6435725" y="2705100"/>
              <a:ext cx="65088" cy="103188"/>
            </a:xfrm>
            <a:custGeom>
              <a:avLst/>
              <a:gdLst>
                <a:gd name="T0" fmla="*/ 8 w 15"/>
                <a:gd name="T1" fmla="*/ 0 h 24"/>
                <a:gd name="T2" fmla="*/ 0 w 15"/>
                <a:gd name="T3" fmla="*/ 12 h 24"/>
                <a:gd name="T4" fmla="*/ 12 w 15"/>
                <a:gd name="T5" fmla="*/ 24 h 24"/>
                <a:gd name="T6" fmla="*/ 15 w 15"/>
                <a:gd name="T7" fmla="*/ 24 h 24"/>
                <a:gd name="T8" fmla="*/ 8 w 15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4">
                  <a:moveTo>
                    <a:pt x="8" y="0"/>
                  </a:moveTo>
                  <a:cubicBezTo>
                    <a:pt x="3" y="2"/>
                    <a:pt x="0" y="7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07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1EEE596-7920-434D-B2BE-8324A1364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0325" y="3038475"/>
              <a:ext cx="107950" cy="103188"/>
            </a:xfrm>
            <a:prstGeom prst="ellipse">
              <a:avLst/>
            </a:prstGeom>
            <a:solidFill>
              <a:srgbClr val="F07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Freeform 49">
              <a:extLst>
                <a:ext uri="{FF2B5EF4-FFF2-40B4-BE49-F238E27FC236}">
                  <a16:creationId xmlns:a16="http://schemas.microsoft.com/office/drawing/2014/main" id="{EB2221F0-9741-4085-9A82-EA57683A7407}"/>
                </a:ext>
              </a:extLst>
            </p:cNvPr>
            <p:cNvSpPr/>
            <p:nvPr/>
          </p:nvSpPr>
          <p:spPr bwMode="auto">
            <a:xfrm>
              <a:off x="6196013" y="3132138"/>
              <a:ext cx="103188" cy="68263"/>
            </a:xfrm>
            <a:custGeom>
              <a:avLst/>
              <a:gdLst>
                <a:gd name="T0" fmla="*/ 24 w 24"/>
                <a:gd name="T1" fmla="*/ 13 h 16"/>
                <a:gd name="T2" fmla="*/ 12 w 24"/>
                <a:gd name="T3" fmla="*/ 0 h 16"/>
                <a:gd name="T4" fmla="*/ 0 w 24"/>
                <a:gd name="T5" fmla="*/ 10 h 16"/>
                <a:gd name="T6" fmla="*/ 24 w 24"/>
                <a:gd name="T7" fmla="*/ 16 h 16"/>
                <a:gd name="T8" fmla="*/ 24 w 24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4" y="13"/>
                  </a:moveTo>
                  <a:cubicBezTo>
                    <a:pt x="24" y="6"/>
                    <a:pt x="19" y="0"/>
                    <a:pt x="12" y="0"/>
                  </a:cubicBezTo>
                  <a:cubicBezTo>
                    <a:pt x="6" y="0"/>
                    <a:pt x="1" y="5"/>
                    <a:pt x="0" y="1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5"/>
                    <a:pt x="24" y="14"/>
                    <a:pt x="24" y="13"/>
                  </a:cubicBezTo>
                  <a:close/>
                </a:path>
              </a:pathLst>
            </a:custGeom>
            <a:solidFill>
              <a:srgbClr val="F07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Freeform 50">
              <a:extLst>
                <a:ext uri="{FF2B5EF4-FFF2-40B4-BE49-F238E27FC236}">
                  <a16:creationId xmlns:a16="http://schemas.microsoft.com/office/drawing/2014/main" id="{60DC315C-D6A0-494B-B595-FB58CB6BC3A8}"/>
                </a:ext>
              </a:extLst>
            </p:cNvPr>
            <p:cNvSpPr/>
            <p:nvPr/>
          </p:nvSpPr>
          <p:spPr bwMode="auto">
            <a:xfrm>
              <a:off x="6569075" y="3157538"/>
              <a:ext cx="73025" cy="103188"/>
            </a:xfrm>
            <a:custGeom>
              <a:avLst/>
              <a:gdLst>
                <a:gd name="T0" fmla="*/ 12 w 17"/>
                <a:gd name="T1" fmla="*/ 24 h 24"/>
                <a:gd name="T2" fmla="*/ 17 w 17"/>
                <a:gd name="T3" fmla="*/ 23 h 24"/>
                <a:gd name="T4" fmla="*/ 10 w 17"/>
                <a:gd name="T5" fmla="*/ 0 h 24"/>
                <a:gd name="T6" fmla="*/ 0 w 17"/>
                <a:gd name="T7" fmla="*/ 12 h 24"/>
                <a:gd name="T8" fmla="*/ 12 w 17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4">
                  <a:moveTo>
                    <a:pt x="12" y="24"/>
                  </a:moveTo>
                  <a:cubicBezTo>
                    <a:pt x="14" y="24"/>
                    <a:pt x="15" y="24"/>
                    <a:pt x="17" y="2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1"/>
                    <a:pt x="0" y="6"/>
                    <a:pt x="0" y="12"/>
                  </a:cubicBezTo>
                  <a:cubicBezTo>
                    <a:pt x="0" y="18"/>
                    <a:pt x="5" y="24"/>
                    <a:pt x="12" y="24"/>
                  </a:cubicBezTo>
                  <a:close/>
                </a:path>
              </a:pathLst>
            </a:custGeom>
            <a:solidFill>
              <a:srgbClr val="F07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Freeform 51">
              <a:extLst>
                <a:ext uri="{FF2B5EF4-FFF2-40B4-BE49-F238E27FC236}">
                  <a16:creationId xmlns:a16="http://schemas.microsoft.com/office/drawing/2014/main" id="{AE7257B0-4B55-4F58-89FC-7B4221D8185C}"/>
                </a:ext>
              </a:extLst>
            </p:cNvPr>
            <p:cNvSpPr/>
            <p:nvPr/>
          </p:nvSpPr>
          <p:spPr bwMode="auto">
            <a:xfrm>
              <a:off x="6248400" y="2757488"/>
              <a:ext cx="106363" cy="101600"/>
            </a:xfrm>
            <a:custGeom>
              <a:avLst/>
              <a:gdLst>
                <a:gd name="T0" fmla="*/ 16 w 25"/>
                <a:gd name="T1" fmla="*/ 0 h 24"/>
                <a:gd name="T2" fmla="*/ 0 w 25"/>
                <a:gd name="T3" fmla="*/ 14 h 24"/>
                <a:gd name="T4" fmla="*/ 12 w 25"/>
                <a:gd name="T5" fmla="*/ 24 h 24"/>
                <a:gd name="T6" fmla="*/ 25 w 25"/>
                <a:gd name="T7" fmla="*/ 12 h 24"/>
                <a:gd name="T8" fmla="*/ 16 w 25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16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20"/>
                    <a:pt x="6" y="24"/>
                    <a:pt x="12" y="24"/>
                  </a:cubicBezTo>
                  <a:cubicBezTo>
                    <a:pt x="19" y="24"/>
                    <a:pt x="25" y="19"/>
                    <a:pt x="25" y="12"/>
                  </a:cubicBezTo>
                  <a:cubicBezTo>
                    <a:pt x="25" y="6"/>
                    <a:pt x="21" y="2"/>
                    <a:pt x="16" y="0"/>
                  </a:cubicBezTo>
                  <a:close/>
                </a:path>
              </a:pathLst>
            </a:custGeom>
            <a:solidFill>
              <a:srgbClr val="F07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Freeform 52">
              <a:extLst>
                <a:ext uri="{FF2B5EF4-FFF2-40B4-BE49-F238E27FC236}">
                  <a16:creationId xmlns:a16="http://schemas.microsoft.com/office/drawing/2014/main" id="{1CF82A0D-AB93-40B3-A6D6-BEBF28682234}"/>
                </a:ext>
              </a:extLst>
            </p:cNvPr>
            <p:cNvSpPr/>
            <p:nvPr/>
          </p:nvSpPr>
          <p:spPr bwMode="auto">
            <a:xfrm>
              <a:off x="5965825" y="3695700"/>
              <a:ext cx="466725" cy="290513"/>
            </a:xfrm>
            <a:custGeom>
              <a:avLst/>
              <a:gdLst>
                <a:gd name="T0" fmla="*/ 0 w 294"/>
                <a:gd name="T1" fmla="*/ 0 h 183"/>
                <a:gd name="T2" fmla="*/ 29 w 294"/>
                <a:gd name="T3" fmla="*/ 140 h 183"/>
                <a:gd name="T4" fmla="*/ 94 w 294"/>
                <a:gd name="T5" fmla="*/ 16 h 183"/>
                <a:gd name="T6" fmla="*/ 137 w 294"/>
                <a:gd name="T7" fmla="*/ 159 h 183"/>
                <a:gd name="T8" fmla="*/ 207 w 294"/>
                <a:gd name="T9" fmla="*/ 38 h 183"/>
                <a:gd name="T10" fmla="*/ 267 w 294"/>
                <a:gd name="T11" fmla="*/ 183 h 183"/>
                <a:gd name="T12" fmla="*/ 294 w 294"/>
                <a:gd name="T13" fmla="*/ 54 h 183"/>
                <a:gd name="T14" fmla="*/ 0 w 294"/>
                <a:gd name="T1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4" h="183">
                  <a:moveTo>
                    <a:pt x="0" y="0"/>
                  </a:moveTo>
                  <a:lnTo>
                    <a:pt x="29" y="140"/>
                  </a:lnTo>
                  <a:lnTo>
                    <a:pt x="94" y="16"/>
                  </a:lnTo>
                  <a:lnTo>
                    <a:pt x="137" y="159"/>
                  </a:lnTo>
                  <a:lnTo>
                    <a:pt x="207" y="38"/>
                  </a:lnTo>
                  <a:lnTo>
                    <a:pt x="267" y="183"/>
                  </a:lnTo>
                  <a:lnTo>
                    <a:pt x="294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Freeform 53">
              <a:extLst>
                <a:ext uri="{FF2B5EF4-FFF2-40B4-BE49-F238E27FC236}">
                  <a16:creationId xmlns:a16="http://schemas.microsoft.com/office/drawing/2014/main" id="{3DE71F8F-CA3D-499B-94DC-5BD1E15A17E7}"/>
                </a:ext>
              </a:extLst>
            </p:cNvPr>
            <p:cNvSpPr/>
            <p:nvPr/>
          </p:nvSpPr>
          <p:spPr bwMode="auto">
            <a:xfrm>
              <a:off x="5983288" y="3943350"/>
              <a:ext cx="409575" cy="247650"/>
            </a:xfrm>
            <a:custGeom>
              <a:avLst/>
              <a:gdLst>
                <a:gd name="T0" fmla="*/ 1 w 96"/>
                <a:gd name="T1" fmla="*/ 4 h 58"/>
                <a:gd name="T2" fmla="*/ 29 w 96"/>
                <a:gd name="T3" fmla="*/ 55 h 58"/>
                <a:gd name="T4" fmla="*/ 47 w 96"/>
                <a:gd name="T5" fmla="*/ 7 h 58"/>
                <a:gd name="T6" fmla="*/ 68 w 96"/>
                <a:gd name="T7" fmla="*/ 58 h 58"/>
                <a:gd name="T8" fmla="*/ 96 w 96"/>
                <a:gd name="T9" fmla="*/ 13 h 58"/>
                <a:gd name="T10" fmla="*/ 0 w 96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58">
                  <a:moveTo>
                    <a:pt x="1" y="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6" y="13"/>
                    <a:pt x="1" y="0"/>
                    <a:pt x="0" y="0"/>
                  </a:cubicBezTo>
                </a:path>
              </a:pathLst>
            </a:custGeom>
            <a:solidFill>
              <a:srgbClr val="F26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Freeform 54">
              <a:extLst>
                <a:ext uri="{FF2B5EF4-FFF2-40B4-BE49-F238E27FC236}">
                  <a16:creationId xmlns:a16="http://schemas.microsoft.com/office/drawing/2014/main" id="{656C7E7A-3751-4B42-98AA-857C9668B6E9}"/>
                </a:ext>
              </a:extLst>
            </p:cNvPr>
            <p:cNvSpPr/>
            <p:nvPr/>
          </p:nvSpPr>
          <p:spPr bwMode="auto">
            <a:xfrm>
              <a:off x="5572125" y="3756025"/>
              <a:ext cx="457200" cy="161925"/>
            </a:xfrm>
            <a:custGeom>
              <a:avLst/>
              <a:gdLst>
                <a:gd name="T0" fmla="*/ 107 w 107"/>
                <a:gd name="T1" fmla="*/ 0 h 38"/>
                <a:gd name="T2" fmla="*/ 0 w 107"/>
                <a:gd name="T3" fmla="*/ 3 h 38"/>
                <a:gd name="T4" fmla="*/ 2 w 107"/>
                <a:gd name="T5" fmla="*/ 36 h 38"/>
                <a:gd name="T6" fmla="*/ 103 w 107"/>
                <a:gd name="T7" fmla="*/ 38 h 38"/>
                <a:gd name="T8" fmla="*/ 107 w 107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">
                  <a:moveTo>
                    <a:pt x="107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6" y="37"/>
                    <a:pt x="69" y="38"/>
                    <a:pt x="103" y="38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C2B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Freeform 55">
              <a:extLst>
                <a:ext uri="{FF2B5EF4-FFF2-40B4-BE49-F238E27FC236}">
                  <a16:creationId xmlns:a16="http://schemas.microsoft.com/office/drawing/2014/main" id="{8A270996-1178-468C-BE78-9C3F2E9E3635}"/>
                </a:ext>
              </a:extLst>
            </p:cNvPr>
            <p:cNvSpPr/>
            <p:nvPr/>
          </p:nvSpPr>
          <p:spPr bwMode="auto">
            <a:xfrm>
              <a:off x="5580063" y="3908425"/>
              <a:ext cx="431800" cy="179388"/>
            </a:xfrm>
            <a:custGeom>
              <a:avLst/>
              <a:gdLst>
                <a:gd name="T0" fmla="*/ 101 w 101"/>
                <a:gd name="T1" fmla="*/ 2 h 42"/>
                <a:gd name="T2" fmla="*/ 0 w 101"/>
                <a:gd name="T3" fmla="*/ 0 h 42"/>
                <a:gd name="T4" fmla="*/ 1 w 101"/>
                <a:gd name="T5" fmla="*/ 3 h 42"/>
                <a:gd name="T6" fmla="*/ 96 w 101"/>
                <a:gd name="T7" fmla="*/ 42 h 42"/>
                <a:gd name="T8" fmla="*/ 101 w 101"/>
                <a:gd name="T9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2">
                  <a:moveTo>
                    <a:pt x="101" y="2"/>
                  </a:moveTo>
                  <a:cubicBezTo>
                    <a:pt x="67" y="2"/>
                    <a:pt x="34" y="1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2" y="17"/>
                    <a:pt x="65" y="29"/>
                    <a:pt x="96" y="42"/>
                  </a:cubicBezTo>
                  <a:lnTo>
                    <a:pt x="101" y="2"/>
                  </a:lnTo>
                  <a:close/>
                </a:path>
              </a:pathLst>
            </a:custGeom>
            <a:solidFill>
              <a:srgbClr val="86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Freeform 56">
              <a:extLst>
                <a:ext uri="{FF2B5EF4-FFF2-40B4-BE49-F238E27FC236}">
                  <a16:creationId xmlns:a16="http://schemas.microsoft.com/office/drawing/2014/main" id="{DF530B40-6832-4EA3-942F-F775F66EC6D2}"/>
                </a:ext>
              </a:extLst>
            </p:cNvPr>
            <p:cNvSpPr/>
            <p:nvPr/>
          </p:nvSpPr>
          <p:spPr bwMode="auto">
            <a:xfrm>
              <a:off x="5584825" y="3921125"/>
              <a:ext cx="406400" cy="252413"/>
            </a:xfrm>
            <a:custGeom>
              <a:avLst/>
              <a:gdLst>
                <a:gd name="T0" fmla="*/ 95 w 95"/>
                <a:gd name="T1" fmla="*/ 39 h 59"/>
                <a:gd name="T2" fmla="*/ 0 w 95"/>
                <a:gd name="T3" fmla="*/ 0 h 59"/>
                <a:gd name="T4" fmla="*/ 4 w 95"/>
                <a:gd name="T5" fmla="*/ 59 h 59"/>
                <a:gd name="T6" fmla="*/ 95 w 95"/>
                <a:gd name="T7" fmla="*/ 44 h 59"/>
                <a:gd name="T8" fmla="*/ 95 w 95"/>
                <a:gd name="T9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59">
                  <a:moveTo>
                    <a:pt x="95" y="39"/>
                  </a:moveTo>
                  <a:cubicBezTo>
                    <a:pt x="64" y="26"/>
                    <a:pt x="31" y="14"/>
                    <a:pt x="0" y="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34" y="52"/>
                    <a:pt x="64" y="47"/>
                    <a:pt x="95" y="44"/>
                  </a:cubicBezTo>
                  <a:lnTo>
                    <a:pt x="95" y="39"/>
                  </a:lnTo>
                  <a:close/>
                </a:path>
              </a:pathLst>
            </a:custGeom>
            <a:solidFill>
              <a:srgbClr val="FFEB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Freeform 57">
              <a:extLst>
                <a:ext uri="{FF2B5EF4-FFF2-40B4-BE49-F238E27FC236}">
                  <a16:creationId xmlns:a16="http://schemas.microsoft.com/office/drawing/2014/main" id="{A17A6695-8711-4DF3-A05B-6E8FFD0A2F87}"/>
                </a:ext>
              </a:extLst>
            </p:cNvPr>
            <p:cNvSpPr/>
            <p:nvPr/>
          </p:nvSpPr>
          <p:spPr bwMode="auto">
            <a:xfrm>
              <a:off x="5602288" y="4110038"/>
              <a:ext cx="388938" cy="85725"/>
            </a:xfrm>
            <a:custGeom>
              <a:avLst/>
              <a:gdLst>
                <a:gd name="T0" fmla="*/ 0 w 91"/>
                <a:gd name="T1" fmla="*/ 15 h 20"/>
                <a:gd name="T2" fmla="*/ 0 w 91"/>
                <a:gd name="T3" fmla="*/ 17 h 20"/>
                <a:gd name="T4" fmla="*/ 89 w 91"/>
                <a:gd name="T5" fmla="*/ 20 h 20"/>
                <a:gd name="T6" fmla="*/ 91 w 91"/>
                <a:gd name="T7" fmla="*/ 0 h 20"/>
                <a:gd name="T8" fmla="*/ 0 w 91"/>
                <a:gd name="T9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20">
                  <a:moveTo>
                    <a:pt x="0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0" y="3"/>
                    <a:pt x="30" y="8"/>
                    <a:pt x="0" y="15"/>
                  </a:cubicBezTo>
                  <a:close/>
                </a:path>
              </a:pathLst>
            </a:custGeom>
            <a:solidFill>
              <a:srgbClr val="FF5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Freeform 58">
              <a:extLst>
                <a:ext uri="{FF2B5EF4-FFF2-40B4-BE49-F238E27FC236}">
                  <a16:creationId xmlns:a16="http://schemas.microsoft.com/office/drawing/2014/main" id="{EAD7C387-A0C0-4226-BC6B-4696D115EE41}"/>
                </a:ext>
              </a:extLst>
            </p:cNvPr>
            <p:cNvSpPr/>
            <p:nvPr/>
          </p:nvSpPr>
          <p:spPr bwMode="auto">
            <a:xfrm>
              <a:off x="5610225" y="3606800"/>
              <a:ext cx="358775" cy="55563"/>
            </a:xfrm>
            <a:custGeom>
              <a:avLst/>
              <a:gdLst>
                <a:gd name="T0" fmla="*/ 27 w 226"/>
                <a:gd name="T1" fmla="*/ 0 h 35"/>
                <a:gd name="T2" fmla="*/ 0 w 226"/>
                <a:gd name="T3" fmla="*/ 35 h 35"/>
                <a:gd name="T4" fmla="*/ 226 w 226"/>
                <a:gd name="T5" fmla="*/ 32 h 35"/>
                <a:gd name="T6" fmla="*/ 202 w 226"/>
                <a:gd name="T7" fmla="*/ 0 h 35"/>
                <a:gd name="T8" fmla="*/ 27 w 22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" h="35">
                  <a:moveTo>
                    <a:pt x="27" y="0"/>
                  </a:moveTo>
                  <a:lnTo>
                    <a:pt x="0" y="35"/>
                  </a:lnTo>
                  <a:lnTo>
                    <a:pt x="226" y="32"/>
                  </a:lnTo>
                  <a:lnTo>
                    <a:pt x="202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DE35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Freeform 59">
              <a:extLst>
                <a:ext uri="{FF2B5EF4-FFF2-40B4-BE49-F238E27FC236}">
                  <a16:creationId xmlns:a16="http://schemas.microsoft.com/office/drawing/2014/main" id="{9E1D4698-ECE3-454A-B7B0-36F0A6ADB018}"/>
                </a:ext>
              </a:extLst>
            </p:cNvPr>
            <p:cNvSpPr/>
            <p:nvPr/>
          </p:nvSpPr>
          <p:spPr bwMode="auto">
            <a:xfrm>
              <a:off x="5729288" y="3427413"/>
              <a:ext cx="112713" cy="71438"/>
            </a:xfrm>
            <a:custGeom>
              <a:avLst/>
              <a:gdLst>
                <a:gd name="T0" fmla="*/ 36 w 71"/>
                <a:gd name="T1" fmla="*/ 0 h 45"/>
                <a:gd name="T2" fmla="*/ 0 w 71"/>
                <a:gd name="T3" fmla="*/ 45 h 45"/>
                <a:gd name="T4" fmla="*/ 71 w 71"/>
                <a:gd name="T5" fmla="*/ 43 h 45"/>
                <a:gd name="T6" fmla="*/ 36 w 71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45">
                  <a:moveTo>
                    <a:pt x="36" y="0"/>
                  </a:moveTo>
                  <a:lnTo>
                    <a:pt x="0" y="45"/>
                  </a:lnTo>
                  <a:lnTo>
                    <a:pt x="71" y="4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D2B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Freeform 60">
              <a:extLst>
                <a:ext uri="{FF2B5EF4-FFF2-40B4-BE49-F238E27FC236}">
                  <a16:creationId xmlns:a16="http://schemas.microsoft.com/office/drawing/2014/main" id="{58C88C87-5299-475C-B130-3670CB7A95DA}"/>
                </a:ext>
              </a:extLst>
            </p:cNvPr>
            <p:cNvSpPr/>
            <p:nvPr/>
          </p:nvSpPr>
          <p:spPr bwMode="auto">
            <a:xfrm>
              <a:off x="5695950" y="3495675"/>
              <a:ext cx="188913" cy="55563"/>
            </a:xfrm>
            <a:custGeom>
              <a:avLst/>
              <a:gdLst>
                <a:gd name="T0" fmla="*/ 21 w 119"/>
                <a:gd name="T1" fmla="*/ 2 h 35"/>
                <a:gd name="T2" fmla="*/ 0 w 119"/>
                <a:gd name="T3" fmla="*/ 35 h 35"/>
                <a:gd name="T4" fmla="*/ 119 w 119"/>
                <a:gd name="T5" fmla="*/ 35 h 35"/>
                <a:gd name="T6" fmla="*/ 92 w 119"/>
                <a:gd name="T7" fmla="*/ 0 h 35"/>
                <a:gd name="T8" fmla="*/ 21 w 119"/>
                <a:gd name="T9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5">
                  <a:moveTo>
                    <a:pt x="21" y="2"/>
                  </a:moveTo>
                  <a:lnTo>
                    <a:pt x="0" y="35"/>
                  </a:lnTo>
                  <a:lnTo>
                    <a:pt x="119" y="35"/>
                  </a:lnTo>
                  <a:lnTo>
                    <a:pt x="92" y="0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DE35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Freeform 61">
              <a:extLst>
                <a:ext uri="{FF2B5EF4-FFF2-40B4-BE49-F238E27FC236}">
                  <a16:creationId xmlns:a16="http://schemas.microsoft.com/office/drawing/2014/main" id="{E66D34DD-4D01-4F51-B3A5-D037AA8153C6}"/>
                </a:ext>
              </a:extLst>
            </p:cNvPr>
            <p:cNvSpPr/>
            <p:nvPr/>
          </p:nvSpPr>
          <p:spPr bwMode="auto">
            <a:xfrm>
              <a:off x="5653088" y="3551238"/>
              <a:ext cx="277813" cy="55563"/>
            </a:xfrm>
            <a:custGeom>
              <a:avLst/>
              <a:gdLst>
                <a:gd name="T0" fmla="*/ 27 w 175"/>
                <a:gd name="T1" fmla="*/ 0 h 35"/>
                <a:gd name="T2" fmla="*/ 0 w 175"/>
                <a:gd name="T3" fmla="*/ 35 h 35"/>
                <a:gd name="T4" fmla="*/ 175 w 175"/>
                <a:gd name="T5" fmla="*/ 35 h 35"/>
                <a:gd name="T6" fmla="*/ 146 w 175"/>
                <a:gd name="T7" fmla="*/ 0 h 35"/>
                <a:gd name="T8" fmla="*/ 27 w 17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5">
                  <a:moveTo>
                    <a:pt x="27" y="0"/>
                  </a:moveTo>
                  <a:lnTo>
                    <a:pt x="0" y="35"/>
                  </a:lnTo>
                  <a:lnTo>
                    <a:pt x="175" y="35"/>
                  </a:lnTo>
                  <a:lnTo>
                    <a:pt x="146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D2B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Freeform 62">
              <a:extLst>
                <a:ext uri="{FF2B5EF4-FFF2-40B4-BE49-F238E27FC236}">
                  <a16:creationId xmlns:a16="http://schemas.microsoft.com/office/drawing/2014/main" id="{6412ACF6-F711-4FE8-AF13-DB6CB274C366}"/>
                </a:ext>
              </a:extLst>
            </p:cNvPr>
            <p:cNvSpPr/>
            <p:nvPr/>
          </p:nvSpPr>
          <p:spPr bwMode="auto">
            <a:xfrm>
              <a:off x="5567363" y="3657600"/>
              <a:ext cx="458788" cy="68263"/>
            </a:xfrm>
            <a:custGeom>
              <a:avLst/>
              <a:gdLst>
                <a:gd name="T0" fmla="*/ 27 w 289"/>
                <a:gd name="T1" fmla="*/ 3 h 43"/>
                <a:gd name="T2" fmla="*/ 0 w 289"/>
                <a:gd name="T3" fmla="*/ 40 h 43"/>
                <a:gd name="T4" fmla="*/ 289 w 289"/>
                <a:gd name="T5" fmla="*/ 43 h 43"/>
                <a:gd name="T6" fmla="*/ 253 w 289"/>
                <a:gd name="T7" fmla="*/ 0 h 43"/>
                <a:gd name="T8" fmla="*/ 27 w 289"/>
                <a:gd name="T9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43">
                  <a:moveTo>
                    <a:pt x="27" y="3"/>
                  </a:moveTo>
                  <a:lnTo>
                    <a:pt x="0" y="40"/>
                  </a:lnTo>
                  <a:lnTo>
                    <a:pt x="289" y="43"/>
                  </a:lnTo>
                  <a:lnTo>
                    <a:pt x="253" y="0"/>
                  </a:lnTo>
                  <a:lnTo>
                    <a:pt x="27" y="3"/>
                  </a:lnTo>
                  <a:close/>
                </a:path>
              </a:pathLst>
            </a:custGeom>
            <a:solidFill>
              <a:srgbClr val="D2B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Freeform 63">
              <a:extLst>
                <a:ext uri="{FF2B5EF4-FFF2-40B4-BE49-F238E27FC236}">
                  <a16:creationId xmlns:a16="http://schemas.microsoft.com/office/drawing/2014/main" id="{65F5CCA1-7ABB-46DC-B72C-5381C1D5E860}"/>
                </a:ext>
              </a:extLst>
            </p:cNvPr>
            <p:cNvSpPr/>
            <p:nvPr/>
          </p:nvSpPr>
          <p:spPr bwMode="auto">
            <a:xfrm>
              <a:off x="5524500" y="3721100"/>
              <a:ext cx="547688" cy="60325"/>
            </a:xfrm>
            <a:custGeom>
              <a:avLst/>
              <a:gdLst>
                <a:gd name="T0" fmla="*/ 27 w 345"/>
                <a:gd name="T1" fmla="*/ 0 h 38"/>
                <a:gd name="T2" fmla="*/ 0 w 345"/>
                <a:gd name="T3" fmla="*/ 38 h 38"/>
                <a:gd name="T4" fmla="*/ 345 w 345"/>
                <a:gd name="T5" fmla="*/ 38 h 38"/>
                <a:gd name="T6" fmla="*/ 316 w 345"/>
                <a:gd name="T7" fmla="*/ 3 h 38"/>
                <a:gd name="T8" fmla="*/ 27 w 34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38">
                  <a:moveTo>
                    <a:pt x="27" y="0"/>
                  </a:moveTo>
                  <a:lnTo>
                    <a:pt x="0" y="38"/>
                  </a:lnTo>
                  <a:lnTo>
                    <a:pt x="345" y="38"/>
                  </a:lnTo>
                  <a:lnTo>
                    <a:pt x="316" y="3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DE35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3A35AEE-CE45-43AB-BA45-723099424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3836988"/>
              <a:ext cx="41275" cy="50800"/>
            </a:xfrm>
            <a:prstGeom prst="rect">
              <a:avLst/>
            </a:prstGeom>
            <a:solidFill>
              <a:srgbClr val="86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2C9AC3B-255C-44A1-BCE7-8055F7087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9450" y="3836988"/>
              <a:ext cx="42863" cy="50800"/>
            </a:xfrm>
            <a:prstGeom prst="rect">
              <a:avLst/>
            </a:prstGeom>
            <a:solidFill>
              <a:srgbClr val="86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C111B2F-0E52-4D7C-B1FB-A911B801C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836988"/>
              <a:ext cx="42863" cy="50800"/>
            </a:xfrm>
            <a:prstGeom prst="rect">
              <a:avLst/>
            </a:prstGeom>
            <a:solidFill>
              <a:srgbClr val="86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Freeform 67">
              <a:extLst>
                <a:ext uri="{FF2B5EF4-FFF2-40B4-BE49-F238E27FC236}">
                  <a16:creationId xmlns:a16="http://schemas.microsoft.com/office/drawing/2014/main" id="{EB42E40E-57AF-4C16-9425-F0B68E12FE58}"/>
                </a:ext>
              </a:extLst>
            </p:cNvPr>
            <p:cNvSpPr/>
            <p:nvPr/>
          </p:nvSpPr>
          <p:spPr bwMode="auto">
            <a:xfrm>
              <a:off x="6029325" y="3294063"/>
              <a:ext cx="141288" cy="136525"/>
            </a:xfrm>
            <a:custGeom>
              <a:avLst/>
              <a:gdLst>
                <a:gd name="T0" fmla="*/ 0 w 33"/>
                <a:gd name="T1" fmla="*/ 27 h 32"/>
                <a:gd name="T2" fmla="*/ 28 w 33"/>
                <a:gd name="T3" fmla="*/ 32 h 32"/>
                <a:gd name="T4" fmla="*/ 18 w 33"/>
                <a:gd name="T5" fmla="*/ 0 h 32"/>
                <a:gd name="T6" fmla="*/ 0 w 33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2">
                  <a:moveTo>
                    <a:pt x="0" y="27"/>
                  </a:move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33" y="0"/>
                    <a:pt x="18" y="0"/>
                  </a:cubicBezTo>
                  <a:cubicBezTo>
                    <a:pt x="4" y="0"/>
                    <a:pt x="1" y="23"/>
                    <a:pt x="0" y="27"/>
                  </a:cubicBezTo>
                  <a:close/>
                </a:path>
              </a:pathLst>
            </a:custGeom>
            <a:solidFill>
              <a:srgbClr val="8D4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Freeform 68">
              <a:extLst>
                <a:ext uri="{FF2B5EF4-FFF2-40B4-BE49-F238E27FC236}">
                  <a16:creationId xmlns:a16="http://schemas.microsoft.com/office/drawing/2014/main" id="{1570D6D4-9713-45C6-A7A1-DF41E8D672A6}"/>
                </a:ext>
              </a:extLst>
            </p:cNvPr>
            <p:cNvSpPr/>
            <p:nvPr/>
          </p:nvSpPr>
          <p:spPr bwMode="auto">
            <a:xfrm>
              <a:off x="6342063" y="3375025"/>
              <a:ext cx="136525" cy="133350"/>
            </a:xfrm>
            <a:custGeom>
              <a:avLst/>
              <a:gdLst>
                <a:gd name="T0" fmla="*/ 0 w 32"/>
                <a:gd name="T1" fmla="*/ 26 h 31"/>
                <a:gd name="T2" fmla="*/ 28 w 32"/>
                <a:gd name="T3" fmla="*/ 31 h 31"/>
                <a:gd name="T4" fmla="*/ 18 w 32"/>
                <a:gd name="T5" fmla="*/ 0 h 31"/>
                <a:gd name="T6" fmla="*/ 0 w 32"/>
                <a:gd name="T7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1">
                  <a:moveTo>
                    <a:pt x="0" y="26"/>
                  </a:move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32" y="0"/>
                    <a:pt x="18" y="0"/>
                  </a:cubicBezTo>
                  <a:cubicBezTo>
                    <a:pt x="4" y="0"/>
                    <a:pt x="1" y="23"/>
                    <a:pt x="0" y="26"/>
                  </a:cubicBezTo>
                  <a:close/>
                </a:path>
              </a:pathLst>
            </a:custGeom>
            <a:solidFill>
              <a:srgbClr val="8D4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Freeform 69">
              <a:extLst>
                <a:ext uri="{FF2B5EF4-FFF2-40B4-BE49-F238E27FC236}">
                  <a16:creationId xmlns:a16="http://schemas.microsoft.com/office/drawing/2014/main" id="{3E3438B4-1ED5-41B8-A9B2-C9CBC077CC8A}"/>
                </a:ext>
              </a:extLst>
            </p:cNvPr>
            <p:cNvSpPr/>
            <p:nvPr/>
          </p:nvSpPr>
          <p:spPr bwMode="auto">
            <a:xfrm>
              <a:off x="6291263" y="3576638"/>
              <a:ext cx="141288" cy="136525"/>
            </a:xfrm>
            <a:custGeom>
              <a:avLst/>
              <a:gdLst>
                <a:gd name="T0" fmla="*/ 0 w 33"/>
                <a:gd name="T1" fmla="*/ 27 h 32"/>
                <a:gd name="T2" fmla="*/ 29 w 33"/>
                <a:gd name="T3" fmla="*/ 32 h 32"/>
                <a:gd name="T4" fmla="*/ 19 w 33"/>
                <a:gd name="T5" fmla="*/ 0 h 32"/>
                <a:gd name="T6" fmla="*/ 0 w 33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2">
                  <a:moveTo>
                    <a:pt x="0" y="27"/>
                  </a:move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3" y="0"/>
                    <a:pt x="19" y="0"/>
                  </a:cubicBezTo>
                  <a:cubicBezTo>
                    <a:pt x="5" y="0"/>
                    <a:pt x="1" y="23"/>
                    <a:pt x="0" y="27"/>
                  </a:cubicBezTo>
                  <a:close/>
                </a:path>
              </a:pathLst>
            </a:custGeom>
            <a:solidFill>
              <a:srgbClr val="8D4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Freeform 70">
              <a:extLst>
                <a:ext uri="{FF2B5EF4-FFF2-40B4-BE49-F238E27FC236}">
                  <a16:creationId xmlns:a16="http://schemas.microsoft.com/office/drawing/2014/main" id="{F94305B5-4E26-4DAB-ACF6-DC1A2B20A867}"/>
                </a:ext>
              </a:extLst>
            </p:cNvPr>
            <p:cNvSpPr/>
            <p:nvPr/>
          </p:nvSpPr>
          <p:spPr bwMode="auto">
            <a:xfrm>
              <a:off x="6016625" y="3503613"/>
              <a:ext cx="136525" cy="131763"/>
            </a:xfrm>
            <a:custGeom>
              <a:avLst/>
              <a:gdLst>
                <a:gd name="T0" fmla="*/ 0 w 32"/>
                <a:gd name="T1" fmla="*/ 26 h 31"/>
                <a:gd name="T2" fmla="*/ 28 w 32"/>
                <a:gd name="T3" fmla="*/ 31 h 31"/>
                <a:gd name="T4" fmla="*/ 18 w 32"/>
                <a:gd name="T5" fmla="*/ 0 h 31"/>
                <a:gd name="T6" fmla="*/ 0 w 32"/>
                <a:gd name="T7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1">
                  <a:moveTo>
                    <a:pt x="0" y="26"/>
                  </a:move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32" y="0"/>
                    <a:pt x="18" y="0"/>
                  </a:cubicBezTo>
                  <a:cubicBezTo>
                    <a:pt x="4" y="0"/>
                    <a:pt x="0" y="23"/>
                    <a:pt x="0" y="26"/>
                  </a:cubicBezTo>
                  <a:close/>
                </a:path>
              </a:pathLst>
            </a:custGeom>
            <a:solidFill>
              <a:srgbClr val="8D4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67" name="组合 94">
            <a:extLst>
              <a:ext uri="{FF2B5EF4-FFF2-40B4-BE49-F238E27FC236}">
                <a16:creationId xmlns:a16="http://schemas.microsoft.com/office/drawing/2014/main" id="{19206418-3CF5-40F2-A8CF-FE55328EE356}"/>
              </a:ext>
            </a:extLst>
          </p:cNvPr>
          <p:cNvGrpSpPr/>
          <p:nvPr/>
        </p:nvGrpSpPr>
        <p:grpSpPr>
          <a:xfrm>
            <a:off x="761573" y="1363269"/>
            <a:ext cx="2955468" cy="4492995"/>
            <a:chOff x="5821363" y="3011488"/>
            <a:chExt cx="549275" cy="835025"/>
          </a:xfrm>
        </p:grpSpPr>
        <p:sp>
          <p:nvSpPr>
            <p:cNvPr id="68" name="Freeform 74">
              <a:extLst>
                <a:ext uri="{FF2B5EF4-FFF2-40B4-BE49-F238E27FC236}">
                  <a16:creationId xmlns:a16="http://schemas.microsoft.com/office/drawing/2014/main" id="{A2ADCC64-1445-4675-A656-3A9AED5F7A5C}"/>
                </a:ext>
              </a:extLst>
            </p:cNvPr>
            <p:cNvSpPr/>
            <p:nvPr/>
          </p:nvSpPr>
          <p:spPr bwMode="auto">
            <a:xfrm>
              <a:off x="5868988" y="3275013"/>
              <a:ext cx="466725" cy="322263"/>
            </a:xfrm>
            <a:custGeom>
              <a:avLst/>
              <a:gdLst>
                <a:gd name="T0" fmla="*/ 294 w 294"/>
                <a:gd name="T1" fmla="*/ 54 h 203"/>
                <a:gd name="T2" fmla="*/ 5 w 294"/>
                <a:gd name="T3" fmla="*/ 0 h 203"/>
                <a:gd name="T4" fmla="*/ 0 w 294"/>
                <a:gd name="T5" fmla="*/ 157 h 203"/>
                <a:gd name="T6" fmla="*/ 264 w 294"/>
                <a:gd name="T7" fmla="*/ 203 h 203"/>
                <a:gd name="T8" fmla="*/ 294 w 294"/>
                <a:gd name="T9" fmla="*/ 5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203">
                  <a:moveTo>
                    <a:pt x="294" y="54"/>
                  </a:moveTo>
                  <a:lnTo>
                    <a:pt x="5" y="0"/>
                  </a:lnTo>
                  <a:lnTo>
                    <a:pt x="0" y="157"/>
                  </a:lnTo>
                  <a:lnTo>
                    <a:pt x="264" y="203"/>
                  </a:lnTo>
                  <a:lnTo>
                    <a:pt x="294" y="54"/>
                  </a:lnTo>
                  <a:close/>
                </a:path>
              </a:pathLst>
            </a:custGeom>
            <a:solidFill>
              <a:srgbClr val="D4C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276D5F6C-B2EE-4722-858D-6A01F4E46771}"/>
                </a:ext>
              </a:extLst>
            </p:cNvPr>
            <p:cNvSpPr/>
            <p:nvPr/>
          </p:nvSpPr>
          <p:spPr bwMode="auto">
            <a:xfrm>
              <a:off x="5868988" y="3524250"/>
              <a:ext cx="419100" cy="106363"/>
            </a:xfrm>
            <a:custGeom>
              <a:avLst/>
              <a:gdLst>
                <a:gd name="T0" fmla="*/ 264 w 264"/>
                <a:gd name="T1" fmla="*/ 46 h 67"/>
                <a:gd name="T2" fmla="*/ 0 w 264"/>
                <a:gd name="T3" fmla="*/ 0 h 67"/>
                <a:gd name="T4" fmla="*/ 0 w 264"/>
                <a:gd name="T5" fmla="*/ 51 h 67"/>
                <a:gd name="T6" fmla="*/ 259 w 264"/>
                <a:gd name="T7" fmla="*/ 67 h 67"/>
                <a:gd name="T8" fmla="*/ 264 w 264"/>
                <a:gd name="T9" fmla="*/ 4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">
                  <a:moveTo>
                    <a:pt x="264" y="46"/>
                  </a:moveTo>
                  <a:lnTo>
                    <a:pt x="0" y="0"/>
                  </a:lnTo>
                  <a:lnTo>
                    <a:pt x="0" y="51"/>
                  </a:lnTo>
                  <a:lnTo>
                    <a:pt x="259" y="67"/>
                  </a:lnTo>
                  <a:lnTo>
                    <a:pt x="264" y="46"/>
                  </a:lnTo>
                  <a:close/>
                </a:path>
              </a:pathLst>
            </a:custGeom>
            <a:solidFill>
              <a:srgbClr val="8B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D614C2BE-31FB-4F30-BCEF-F2296F85F922}"/>
                </a:ext>
              </a:extLst>
            </p:cNvPr>
            <p:cNvSpPr/>
            <p:nvPr/>
          </p:nvSpPr>
          <p:spPr bwMode="auto">
            <a:xfrm>
              <a:off x="5864225" y="3605213"/>
              <a:ext cx="415925" cy="90488"/>
            </a:xfrm>
            <a:custGeom>
              <a:avLst/>
              <a:gdLst>
                <a:gd name="T0" fmla="*/ 262 w 262"/>
                <a:gd name="T1" fmla="*/ 16 h 57"/>
                <a:gd name="T2" fmla="*/ 3 w 262"/>
                <a:gd name="T3" fmla="*/ 0 h 57"/>
                <a:gd name="T4" fmla="*/ 0 w 262"/>
                <a:gd name="T5" fmla="*/ 25 h 57"/>
                <a:gd name="T6" fmla="*/ 254 w 262"/>
                <a:gd name="T7" fmla="*/ 57 h 57"/>
                <a:gd name="T8" fmla="*/ 262 w 262"/>
                <a:gd name="T9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57">
                  <a:moveTo>
                    <a:pt x="262" y="16"/>
                  </a:moveTo>
                  <a:lnTo>
                    <a:pt x="3" y="0"/>
                  </a:lnTo>
                  <a:lnTo>
                    <a:pt x="0" y="25"/>
                  </a:lnTo>
                  <a:lnTo>
                    <a:pt x="254" y="57"/>
                  </a:lnTo>
                  <a:lnTo>
                    <a:pt x="262" y="16"/>
                  </a:lnTo>
                  <a:close/>
                </a:path>
              </a:pathLst>
            </a:custGeom>
            <a:solidFill>
              <a:srgbClr val="A274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" name="Freeform 77">
              <a:extLst>
                <a:ext uri="{FF2B5EF4-FFF2-40B4-BE49-F238E27FC236}">
                  <a16:creationId xmlns:a16="http://schemas.microsoft.com/office/drawing/2014/main" id="{CB95C61C-0B18-4AF6-9BF9-AB648836351C}"/>
                </a:ext>
              </a:extLst>
            </p:cNvPr>
            <p:cNvSpPr/>
            <p:nvPr/>
          </p:nvSpPr>
          <p:spPr bwMode="auto">
            <a:xfrm>
              <a:off x="5859463" y="3730625"/>
              <a:ext cx="225425" cy="98425"/>
            </a:xfrm>
            <a:custGeom>
              <a:avLst/>
              <a:gdLst>
                <a:gd name="T0" fmla="*/ 0 w 52"/>
                <a:gd name="T1" fmla="*/ 18 h 23"/>
                <a:gd name="T2" fmla="*/ 0 w 52"/>
                <a:gd name="T3" fmla="*/ 23 h 23"/>
                <a:gd name="T4" fmla="*/ 52 w 52"/>
                <a:gd name="T5" fmla="*/ 14 h 23"/>
                <a:gd name="T6" fmla="*/ 1 w 52"/>
                <a:gd name="T7" fmla="*/ 0 h 23"/>
                <a:gd name="T8" fmla="*/ 0 w 52"/>
                <a:gd name="T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0" y="18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5" y="15"/>
                    <a:pt x="34" y="12"/>
                    <a:pt x="52" y="14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EB88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" name="Freeform 78">
              <a:extLst>
                <a:ext uri="{FF2B5EF4-FFF2-40B4-BE49-F238E27FC236}">
                  <a16:creationId xmlns:a16="http://schemas.microsoft.com/office/drawing/2014/main" id="{530A5EAA-9400-4417-8E7D-DE537E0D166D}"/>
                </a:ext>
              </a:extLst>
            </p:cNvPr>
            <p:cNvSpPr/>
            <p:nvPr/>
          </p:nvSpPr>
          <p:spPr bwMode="auto">
            <a:xfrm>
              <a:off x="6167438" y="3816350"/>
              <a:ext cx="73025" cy="30163"/>
            </a:xfrm>
            <a:custGeom>
              <a:avLst/>
              <a:gdLst>
                <a:gd name="T0" fmla="*/ 0 w 17"/>
                <a:gd name="T1" fmla="*/ 0 h 7"/>
                <a:gd name="T2" fmla="*/ 12 w 17"/>
                <a:gd name="T3" fmla="*/ 7 h 7"/>
                <a:gd name="T4" fmla="*/ 16 w 17"/>
                <a:gd name="T5" fmla="*/ 7 h 7"/>
                <a:gd name="T6" fmla="*/ 17 w 17"/>
                <a:gd name="T7" fmla="*/ 4 h 7"/>
                <a:gd name="T8" fmla="*/ 0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0" y="0"/>
                  </a:moveTo>
                  <a:cubicBezTo>
                    <a:pt x="4" y="2"/>
                    <a:pt x="8" y="4"/>
                    <a:pt x="12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4"/>
                    <a:pt x="17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DC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" name="Freeform 79">
              <a:extLst>
                <a:ext uri="{FF2B5EF4-FFF2-40B4-BE49-F238E27FC236}">
                  <a16:creationId xmlns:a16="http://schemas.microsoft.com/office/drawing/2014/main" id="{C9D3911D-56A4-4A17-B3C9-0CB0F71F0F05}"/>
                </a:ext>
              </a:extLst>
            </p:cNvPr>
            <p:cNvSpPr/>
            <p:nvPr/>
          </p:nvSpPr>
          <p:spPr bwMode="auto">
            <a:xfrm>
              <a:off x="5864225" y="3703638"/>
              <a:ext cx="388938" cy="130175"/>
            </a:xfrm>
            <a:custGeom>
              <a:avLst/>
              <a:gdLst>
                <a:gd name="T0" fmla="*/ 90 w 90"/>
                <a:gd name="T1" fmla="*/ 11 h 30"/>
                <a:gd name="T2" fmla="*/ 0 w 90"/>
                <a:gd name="T3" fmla="*/ 0 h 30"/>
                <a:gd name="T4" fmla="*/ 0 w 90"/>
                <a:gd name="T5" fmla="*/ 6 h 30"/>
                <a:gd name="T6" fmla="*/ 51 w 90"/>
                <a:gd name="T7" fmla="*/ 20 h 30"/>
                <a:gd name="T8" fmla="*/ 70 w 90"/>
                <a:gd name="T9" fmla="*/ 26 h 30"/>
                <a:gd name="T10" fmla="*/ 87 w 90"/>
                <a:gd name="T11" fmla="*/ 30 h 30"/>
                <a:gd name="T12" fmla="*/ 90 w 90"/>
                <a:gd name="T13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0">
                  <a:moveTo>
                    <a:pt x="90" y="1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8" y="21"/>
                    <a:pt x="64" y="23"/>
                    <a:pt x="70" y="26"/>
                  </a:cubicBezTo>
                  <a:cubicBezTo>
                    <a:pt x="87" y="30"/>
                    <a:pt x="87" y="30"/>
                    <a:pt x="87" y="30"/>
                  </a:cubicBezTo>
                  <a:lnTo>
                    <a:pt x="90" y="11"/>
                  </a:lnTo>
                  <a:close/>
                </a:path>
              </a:pathLst>
            </a:custGeom>
            <a:solidFill>
              <a:srgbClr val="627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" name="Freeform 80">
              <a:extLst>
                <a:ext uri="{FF2B5EF4-FFF2-40B4-BE49-F238E27FC236}">
                  <a16:creationId xmlns:a16="http://schemas.microsoft.com/office/drawing/2014/main" id="{D970B72A-7E05-4C90-92F4-3914BD53B214}"/>
                </a:ext>
              </a:extLst>
            </p:cNvPr>
            <p:cNvSpPr/>
            <p:nvPr/>
          </p:nvSpPr>
          <p:spPr bwMode="auto">
            <a:xfrm>
              <a:off x="5864225" y="3644900"/>
              <a:ext cx="403225" cy="106363"/>
            </a:xfrm>
            <a:custGeom>
              <a:avLst/>
              <a:gdLst>
                <a:gd name="T0" fmla="*/ 254 w 254"/>
                <a:gd name="T1" fmla="*/ 32 h 67"/>
                <a:gd name="T2" fmla="*/ 0 w 254"/>
                <a:gd name="T3" fmla="*/ 0 h 67"/>
                <a:gd name="T4" fmla="*/ 0 w 254"/>
                <a:gd name="T5" fmla="*/ 37 h 67"/>
                <a:gd name="T6" fmla="*/ 245 w 254"/>
                <a:gd name="T7" fmla="*/ 67 h 67"/>
                <a:gd name="T8" fmla="*/ 254 w 254"/>
                <a:gd name="T9" fmla="*/ 3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67">
                  <a:moveTo>
                    <a:pt x="254" y="32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245" y="67"/>
                  </a:lnTo>
                  <a:lnTo>
                    <a:pt x="254" y="32"/>
                  </a:lnTo>
                  <a:close/>
                </a:path>
              </a:pathLst>
            </a:custGeom>
            <a:solidFill>
              <a:srgbClr val="F7A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5" name="Freeform 81">
              <a:extLst>
                <a:ext uri="{FF2B5EF4-FFF2-40B4-BE49-F238E27FC236}">
                  <a16:creationId xmlns:a16="http://schemas.microsoft.com/office/drawing/2014/main" id="{116DBA24-C52F-4968-9C19-FA672F1FA2A1}"/>
                </a:ext>
              </a:extLst>
            </p:cNvPr>
            <p:cNvSpPr/>
            <p:nvPr/>
          </p:nvSpPr>
          <p:spPr bwMode="auto">
            <a:xfrm>
              <a:off x="5821363" y="3011488"/>
              <a:ext cx="549275" cy="392113"/>
            </a:xfrm>
            <a:custGeom>
              <a:avLst/>
              <a:gdLst>
                <a:gd name="T0" fmla="*/ 0 w 346"/>
                <a:gd name="T1" fmla="*/ 168 h 247"/>
                <a:gd name="T2" fmla="*/ 237 w 346"/>
                <a:gd name="T3" fmla="*/ 0 h 247"/>
                <a:gd name="T4" fmla="*/ 346 w 346"/>
                <a:gd name="T5" fmla="*/ 247 h 247"/>
                <a:gd name="T6" fmla="*/ 0 w 346"/>
                <a:gd name="T7" fmla="*/ 16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247">
                  <a:moveTo>
                    <a:pt x="0" y="168"/>
                  </a:moveTo>
                  <a:lnTo>
                    <a:pt x="237" y="0"/>
                  </a:lnTo>
                  <a:lnTo>
                    <a:pt x="346" y="247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FF72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6" name="Freeform 82">
              <a:extLst>
                <a:ext uri="{FF2B5EF4-FFF2-40B4-BE49-F238E27FC236}">
                  <a16:creationId xmlns:a16="http://schemas.microsoft.com/office/drawing/2014/main" id="{73C49359-B07D-476E-ACFC-16074300F56F}"/>
                </a:ext>
              </a:extLst>
            </p:cNvPr>
            <p:cNvSpPr/>
            <p:nvPr/>
          </p:nvSpPr>
          <p:spPr bwMode="auto">
            <a:xfrm>
              <a:off x="5924550" y="3378200"/>
              <a:ext cx="69850" cy="88900"/>
            </a:xfrm>
            <a:custGeom>
              <a:avLst/>
              <a:gdLst>
                <a:gd name="T0" fmla="*/ 36 w 44"/>
                <a:gd name="T1" fmla="*/ 56 h 56"/>
                <a:gd name="T2" fmla="*/ 0 w 44"/>
                <a:gd name="T3" fmla="*/ 54 h 56"/>
                <a:gd name="T4" fmla="*/ 6 w 44"/>
                <a:gd name="T5" fmla="*/ 0 h 56"/>
                <a:gd name="T6" fmla="*/ 44 w 44"/>
                <a:gd name="T7" fmla="*/ 2 h 56"/>
                <a:gd name="T8" fmla="*/ 36 w 44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6">
                  <a:moveTo>
                    <a:pt x="36" y="56"/>
                  </a:moveTo>
                  <a:lnTo>
                    <a:pt x="0" y="54"/>
                  </a:lnTo>
                  <a:lnTo>
                    <a:pt x="6" y="0"/>
                  </a:lnTo>
                  <a:lnTo>
                    <a:pt x="44" y="2"/>
                  </a:lnTo>
                  <a:lnTo>
                    <a:pt x="36" y="56"/>
                  </a:lnTo>
                  <a:close/>
                </a:path>
              </a:pathLst>
            </a:custGeom>
            <a:solidFill>
              <a:srgbClr val="62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7" name="Freeform 83">
              <a:extLst>
                <a:ext uri="{FF2B5EF4-FFF2-40B4-BE49-F238E27FC236}">
                  <a16:creationId xmlns:a16="http://schemas.microsoft.com/office/drawing/2014/main" id="{6E5AA0C7-03CD-45F4-98A3-273DC4158756}"/>
                </a:ext>
              </a:extLst>
            </p:cNvPr>
            <p:cNvSpPr/>
            <p:nvPr/>
          </p:nvSpPr>
          <p:spPr bwMode="auto">
            <a:xfrm>
              <a:off x="6157913" y="3408363"/>
              <a:ext cx="69850" cy="93663"/>
            </a:xfrm>
            <a:custGeom>
              <a:avLst/>
              <a:gdLst>
                <a:gd name="T0" fmla="*/ 39 w 44"/>
                <a:gd name="T1" fmla="*/ 59 h 59"/>
                <a:gd name="T2" fmla="*/ 0 w 44"/>
                <a:gd name="T3" fmla="*/ 54 h 59"/>
                <a:gd name="T4" fmla="*/ 6 w 44"/>
                <a:gd name="T5" fmla="*/ 0 h 59"/>
                <a:gd name="T6" fmla="*/ 44 w 44"/>
                <a:gd name="T7" fmla="*/ 5 h 59"/>
                <a:gd name="T8" fmla="*/ 39 w 44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9">
                  <a:moveTo>
                    <a:pt x="39" y="59"/>
                  </a:moveTo>
                  <a:lnTo>
                    <a:pt x="0" y="54"/>
                  </a:lnTo>
                  <a:lnTo>
                    <a:pt x="6" y="0"/>
                  </a:lnTo>
                  <a:lnTo>
                    <a:pt x="44" y="5"/>
                  </a:lnTo>
                  <a:lnTo>
                    <a:pt x="39" y="59"/>
                  </a:lnTo>
                  <a:close/>
                </a:path>
              </a:pathLst>
            </a:custGeom>
            <a:solidFill>
              <a:srgbClr val="62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8" name="Freeform 84">
              <a:extLst>
                <a:ext uri="{FF2B5EF4-FFF2-40B4-BE49-F238E27FC236}">
                  <a16:creationId xmlns:a16="http://schemas.microsoft.com/office/drawing/2014/main" id="{ECA89D36-C917-45CE-AB2A-7EF27250D317}"/>
                </a:ext>
              </a:extLst>
            </p:cNvPr>
            <p:cNvSpPr/>
            <p:nvPr/>
          </p:nvSpPr>
          <p:spPr bwMode="auto">
            <a:xfrm>
              <a:off x="6015038" y="3567113"/>
              <a:ext cx="69850" cy="90488"/>
            </a:xfrm>
            <a:custGeom>
              <a:avLst/>
              <a:gdLst>
                <a:gd name="T0" fmla="*/ 39 w 44"/>
                <a:gd name="T1" fmla="*/ 57 h 57"/>
                <a:gd name="T2" fmla="*/ 0 w 44"/>
                <a:gd name="T3" fmla="*/ 54 h 57"/>
                <a:gd name="T4" fmla="*/ 6 w 44"/>
                <a:gd name="T5" fmla="*/ 0 h 57"/>
                <a:gd name="T6" fmla="*/ 44 w 44"/>
                <a:gd name="T7" fmla="*/ 2 h 57"/>
                <a:gd name="T8" fmla="*/ 39 w 44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39" y="57"/>
                  </a:moveTo>
                  <a:lnTo>
                    <a:pt x="0" y="54"/>
                  </a:lnTo>
                  <a:lnTo>
                    <a:pt x="6" y="0"/>
                  </a:lnTo>
                  <a:lnTo>
                    <a:pt x="44" y="2"/>
                  </a:lnTo>
                  <a:lnTo>
                    <a:pt x="39" y="57"/>
                  </a:lnTo>
                  <a:close/>
                </a:path>
              </a:pathLst>
            </a:custGeom>
            <a:solidFill>
              <a:srgbClr val="62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9" name="Freeform 85">
              <a:extLst>
                <a:ext uri="{FF2B5EF4-FFF2-40B4-BE49-F238E27FC236}">
                  <a16:creationId xmlns:a16="http://schemas.microsoft.com/office/drawing/2014/main" id="{D71D1A3E-302D-4E9E-867E-0D046ECBE780}"/>
                </a:ext>
              </a:extLst>
            </p:cNvPr>
            <p:cNvSpPr/>
            <p:nvPr/>
          </p:nvSpPr>
          <p:spPr bwMode="auto">
            <a:xfrm>
              <a:off x="6154738" y="3695700"/>
              <a:ext cx="68263" cy="90488"/>
            </a:xfrm>
            <a:custGeom>
              <a:avLst/>
              <a:gdLst>
                <a:gd name="T0" fmla="*/ 38 w 43"/>
                <a:gd name="T1" fmla="*/ 57 h 57"/>
                <a:gd name="T2" fmla="*/ 0 w 43"/>
                <a:gd name="T3" fmla="*/ 54 h 57"/>
                <a:gd name="T4" fmla="*/ 5 w 43"/>
                <a:gd name="T5" fmla="*/ 0 h 57"/>
                <a:gd name="T6" fmla="*/ 43 w 43"/>
                <a:gd name="T7" fmla="*/ 5 h 57"/>
                <a:gd name="T8" fmla="*/ 38 w 43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57">
                  <a:moveTo>
                    <a:pt x="38" y="57"/>
                  </a:moveTo>
                  <a:lnTo>
                    <a:pt x="0" y="54"/>
                  </a:lnTo>
                  <a:lnTo>
                    <a:pt x="5" y="0"/>
                  </a:lnTo>
                  <a:lnTo>
                    <a:pt x="43" y="5"/>
                  </a:lnTo>
                  <a:lnTo>
                    <a:pt x="38" y="57"/>
                  </a:lnTo>
                  <a:close/>
                </a:path>
              </a:pathLst>
            </a:custGeom>
            <a:solidFill>
              <a:srgbClr val="62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0" name="Freeform 86">
              <a:extLst>
                <a:ext uri="{FF2B5EF4-FFF2-40B4-BE49-F238E27FC236}">
                  <a16:creationId xmlns:a16="http://schemas.microsoft.com/office/drawing/2014/main" id="{BC832311-EE8D-42CF-B8E9-EE000EEF37E0}"/>
                </a:ext>
              </a:extLst>
            </p:cNvPr>
            <p:cNvSpPr/>
            <p:nvPr/>
          </p:nvSpPr>
          <p:spPr bwMode="auto">
            <a:xfrm>
              <a:off x="6154738" y="3076575"/>
              <a:ext cx="42863" cy="38100"/>
            </a:xfrm>
            <a:custGeom>
              <a:avLst/>
              <a:gdLst>
                <a:gd name="T0" fmla="*/ 9 w 10"/>
                <a:gd name="T1" fmla="*/ 5 h 9"/>
                <a:gd name="T2" fmla="*/ 4 w 10"/>
                <a:gd name="T3" fmla="*/ 9 h 9"/>
                <a:gd name="T4" fmla="*/ 1 w 10"/>
                <a:gd name="T5" fmla="*/ 4 h 9"/>
                <a:gd name="T6" fmla="*/ 5 w 10"/>
                <a:gd name="T7" fmla="*/ 0 h 9"/>
                <a:gd name="T8" fmla="*/ 9 w 10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5"/>
                  </a:moveTo>
                  <a:cubicBezTo>
                    <a:pt x="9" y="8"/>
                    <a:pt x="7" y="9"/>
                    <a:pt x="4" y="9"/>
                  </a:cubicBezTo>
                  <a:cubicBezTo>
                    <a:pt x="2" y="9"/>
                    <a:pt x="0" y="7"/>
                    <a:pt x="1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8" y="0"/>
                    <a:pt x="10" y="3"/>
                    <a:pt x="9" y="5"/>
                  </a:cubicBezTo>
                  <a:close/>
                </a:path>
              </a:pathLst>
            </a:custGeom>
            <a:solidFill>
              <a:srgbClr val="A7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1" name="Freeform 87">
              <a:extLst>
                <a:ext uri="{FF2B5EF4-FFF2-40B4-BE49-F238E27FC236}">
                  <a16:creationId xmlns:a16="http://schemas.microsoft.com/office/drawing/2014/main" id="{2C0C8A54-C3C5-4FBC-BF86-4A095B212D07}"/>
                </a:ext>
              </a:extLst>
            </p:cNvPr>
            <p:cNvSpPr/>
            <p:nvPr/>
          </p:nvSpPr>
          <p:spPr bwMode="auto">
            <a:xfrm>
              <a:off x="5981700" y="3171825"/>
              <a:ext cx="42863" cy="42863"/>
            </a:xfrm>
            <a:custGeom>
              <a:avLst/>
              <a:gdLst>
                <a:gd name="T0" fmla="*/ 10 w 10"/>
                <a:gd name="T1" fmla="*/ 6 h 10"/>
                <a:gd name="T2" fmla="*/ 5 w 10"/>
                <a:gd name="T3" fmla="*/ 10 h 10"/>
                <a:gd name="T4" fmla="*/ 1 w 10"/>
                <a:gd name="T5" fmla="*/ 5 h 10"/>
                <a:gd name="T6" fmla="*/ 6 w 10"/>
                <a:gd name="T7" fmla="*/ 1 h 10"/>
                <a:gd name="T8" fmla="*/ 10 w 10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10" y="6"/>
                  </a:moveTo>
                  <a:cubicBezTo>
                    <a:pt x="9" y="8"/>
                    <a:pt x="7" y="10"/>
                    <a:pt x="5" y="10"/>
                  </a:cubicBezTo>
                  <a:cubicBezTo>
                    <a:pt x="2" y="9"/>
                    <a:pt x="0" y="7"/>
                    <a:pt x="1" y="5"/>
                  </a:cubicBezTo>
                  <a:cubicBezTo>
                    <a:pt x="1" y="2"/>
                    <a:pt x="3" y="0"/>
                    <a:pt x="6" y="1"/>
                  </a:cubicBezTo>
                  <a:cubicBezTo>
                    <a:pt x="8" y="1"/>
                    <a:pt x="10" y="3"/>
                    <a:pt x="10" y="6"/>
                  </a:cubicBezTo>
                  <a:close/>
                </a:path>
              </a:pathLst>
            </a:custGeom>
            <a:solidFill>
              <a:srgbClr val="A7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2" name="Freeform 88">
              <a:extLst>
                <a:ext uri="{FF2B5EF4-FFF2-40B4-BE49-F238E27FC236}">
                  <a16:creationId xmlns:a16="http://schemas.microsoft.com/office/drawing/2014/main" id="{7F3CF0E3-A960-44ED-91AD-2CDFB826FE0F}"/>
                </a:ext>
              </a:extLst>
            </p:cNvPr>
            <p:cNvSpPr/>
            <p:nvPr/>
          </p:nvSpPr>
          <p:spPr bwMode="auto">
            <a:xfrm>
              <a:off x="6124575" y="3171825"/>
              <a:ext cx="38100" cy="38100"/>
            </a:xfrm>
            <a:custGeom>
              <a:avLst/>
              <a:gdLst>
                <a:gd name="T0" fmla="*/ 9 w 9"/>
                <a:gd name="T1" fmla="*/ 5 h 9"/>
                <a:gd name="T2" fmla="*/ 4 w 9"/>
                <a:gd name="T3" fmla="*/ 9 h 9"/>
                <a:gd name="T4" fmla="*/ 0 w 9"/>
                <a:gd name="T5" fmla="*/ 4 h 9"/>
                <a:gd name="T6" fmla="*/ 5 w 9"/>
                <a:gd name="T7" fmla="*/ 0 h 9"/>
                <a:gd name="T8" fmla="*/ 9 w 9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cubicBezTo>
                    <a:pt x="9" y="7"/>
                    <a:pt x="7" y="9"/>
                    <a:pt x="4" y="9"/>
                  </a:cubicBezTo>
                  <a:cubicBezTo>
                    <a:pt x="2" y="9"/>
                    <a:pt x="0" y="6"/>
                    <a:pt x="0" y="4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lose/>
                </a:path>
              </a:pathLst>
            </a:custGeom>
            <a:solidFill>
              <a:srgbClr val="A7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3" name="Freeform 89">
              <a:extLst>
                <a:ext uri="{FF2B5EF4-FFF2-40B4-BE49-F238E27FC236}">
                  <a16:creationId xmlns:a16="http://schemas.microsoft.com/office/drawing/2014/main" id="{B5564380-D38A-465E-863E-A5559F963159}"/>
                </a:ext>
              </a:extLst>
            </p:cNvPr>
            <p:cNvSpPr/>
            <p:nvPr/>
          </p:nvSpPr>
          <p:spPr bwMode="auto">
            <a:xfrm>
              <a:off x="6094413" y="3278188"/>
              <a:ext cx="38100" cy="42863"/>
            </a:xfrm>
            <a:custGeom>
              <a:avLst/>
              <a:gdLst>
                <a:gd name="T0" fmla="*/ 9 w 9"/>
                <a:gd name="T1" fmla="*/ 6 h 10"/>
                <a:gd name="T2" fmla="*/ 4 w 9"/>
                <a:gd name="T3" fmla="*/ 10 h 10"/>
                <a:gd name="T4" fmla="*/ 0 w 9"/>
                <a:gd name="T5" fmla="*/ 5 h 10"/>
                <a:gd name="T6" fmla="*/ 5 w 9"/>
                <a:gd name="T7" fmla="*/ 1 h 10"/>
                <a:gd name="T8" fmla="*/ 9 w 9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9" y="6"/>
                  </a:moveTo>
                  <a:cubicBezTo>
                    <a:pt x="8" y="8"/>
                    <a:pt x="6" y="10"/>
                    <a:pt x="4" y="10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2" y="0"/>
                    <a:pt x="5" y="1"/>
                  </a:cubicBezTo>
                  <a:cubicBezTo>
                    <a:pt x="7" y="1"/>
                    <a:pt x="9" y="3"/>
                    <a:pt x="9" y="6"/>
                  </a:cubicBezTo>
                  <a:close/>
                </a:path>
              </a:pathLst>
            </a:custGeom>
            <a:solidFill>
              <a:srgbClr val="A7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4" name="Freeform 90">
              <a:extLst>
                <a:ext uri="{FF2B5EF4-FFF2-40B4-BE49-F238E27FC236}">
                  <a16:creationId xmlns:a16="http://schemas.microsoft.com/office/drawing/2014/main" id="{E9C0B550-7D99-45CA-AF36-6248C8B92A6C}"/>
                </a:ext>
              </a:extLst>
            </p:cNvPr>
            <p:cNvSpPr/>
            <p:nvPr/>
          </p:nvSpPr>
          <p:spPr bwMode="auto">
            <a:xfrm>
              <a:off x="6219825" y="3227388"/>
              <a:ext cx="42863" cy="38100"/>
            </a:xfrm>
            <a:custGeom>
              <a:avLst/>
              <a:gdLst>
                <a:gd name="T0" fmla="*/ 10 w 10"/>
                <a:gd name="T1" fmla="*/ 5 h 9"/>
                <a:gd name="T2" fmla="*/ 5 w 10"/>
                <a:gd name="T3" fmla="*/ 9 h 9"/>
                <a:gd name="T4" fmla="*/ 1 w 10"/>
                <a:gd name="T5" fmla="*/ 4 h 9"/>
                <a:gd name="T6" fmla="*/ 6 w 10"/>
                <a:gd name="T7" fmla="*/ 0 h 9"/>
                <a:gd name="T8" fmla="*/ 10 w 10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10" y="5"/>
                  </a:moveTo>
                  <a:cubicBezTo>
                    <a:pt x="9" y="7"/>
                    <a:pt x="7" y="9"/>
                    <a:pt x="5" y="9"/>
                  </a:cubicBezTo>
                  <a:cubicBezTo>
                    <a:pt x="2" y="8"/>
                    <a:pt x="0" y="6"/>
                    <a:pt x="1" y="4"/>
                  </a:cubicBezTo>
                  <a:cubicBezTo>
                    <a:pt x="1" y="1"/>
                    <a:pt x="3" y="0"/>
                    <a:pt x="6" y="0"/>
                  </a:cubicBezTo>
                  <a:cubicBezTo>
                    <a:pt x="8" y="0"/>
                    <a:pt x="10" y="2"/>
                    <a:pt x="10" y="5"/>
                  </a:cubicBezTo>
                  <a:close/>
                </a:path>
              </a:pathLst>
            </a:custGeom>
            <a:solidFill>
              <a:srgbClr val="A7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" name="Freeform 91">
              <a:extLst>
                <a:ext uri="{FF2B5EF4-FFF2-40B4-BE49-F238E27FC236}">
                  <a16:creationId xmlns:a16="http://schemas.microsoft.com/office/drawing/2014/main" id="{4363EDBD-4E3E-4D2E-975E-7B29E9EB8594}"/>
                </a:ext>
              </a:extLst>
            </p:cNvPr>
            <p:cNvSpPr/>
            <p:nvPr/>
          </p:nvSpPr>
          <p:spPr bwMode="auto">
            <a:xfrm>
              <a:off x="6284913" y="3338513"/>
              <a:ext cx="38100" cy="39688"/>
            </a:xfrm>
            <a:custGeom>
              <a:avLst/>
              <a:gdLst>
                <a:gd name="T0" fmla="*/ 9 w 9"/>
                <a:gd name="T1" fmla="*/ 5 h 9"/>
                <a:gd name="T2" fmla="*/ 4 w 9"/>
                <a:gd name="T3" fmla="*/ 9 h 9"/>
                <a:gd name="T4" fmla="*/ 0 w 9"/>
                <a:gd name="T5" fmla="*/ 4 h 9"/>
                <a:gd name="T6" fmla="*/ 5 w 9"/>
                <a:gd name="T7" fmla="*/ 0 h 9"/>
                <a:gd name="T8" fmla="*/ 9 w 9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cubicBezTo>
                    <a:pt x="9" y="7"/>
                    <a:pt x="6" y="9"/>
                    <a:pt x="4" y="9"/>
                  </a:cubicBezTo>
                  <a:cubicBezTo>
                    <a:pt x="2" y="9"/>
                    <a:pt x="0" y="6"/>
                    <a:pt x="0" y="4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lose/>
                </a:path>
              </a:pathLst>
            </a:custGeom>
            <a:solidFill>
              <a:srgbClr val="A7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" name="Freeform 92">
              <a:extLst>
                <a:ext uri="{FF2B5EF4-FFF2-40B4-BE49-F238E27FC236}">
                  <a16:creationId xmlns:a16="http://schemas.microsoft.com/office/drawing/2014/main" id="{CBAFCC20-18C3-4B2B-B7C9-C1E9D82FB9CF}"/>
                </a:ext>
              </a:extLst>
            </p:cNvPr>
            <p:cNvSpPr/>
            <p:nvPr/>
          </p:nvSpPr>
          <p:spPr bwMode="auto">
            <a:xfrm>
              <a:off x="5907088" y="3257550"/>
              <a:ext cx="44450" cy="38100"/>
            </a:xfrm>
            <a:custGeom>
              <a:avLst/>
              <a:gdLst>
                <a:gd name="T0" fmla="*/ 10 w 10"/>
                <a:gd name="T1" fmla="*/ 5 h 9"/>
                <a:gd name="T2" fmla="*/ 5 w 10"/>
                <a:gd name="T3" fmla="*/ 9 h 9"/>
                <a:gd name="T4" fmla="*/ 1 w 10"/>
                <a:gd name="T5" fmla="*/ 4 h 9"/>
                <a:gd name="T6" fmla="*/ 6 w 10"/>
                <a:gd name="T7" fmla="*/ 0 h 9"/>
                <a:gd name="T8" fmla="*/ 10 w 10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10" y="5"/>
                  </a:moveTo>
                  <a:cubicBezTo>
                    <a:pt x="9" y="7"/>
                    <a:pt x="7" y="9"/>
                    <a:pt x="5" y="9"/>
                  </a:cubicBezTo>
                  <a:cubicBezTo>
                    <a:pt x="2" y="8"/>
                    <a:pt x="0" y="6"/>
                    <a:pt x="1" y="4"/>
                  </a:cubicBezTo>
                  <a:cubicBezTo>
                    <a:pt x="1" y="1"/>
                    <a:pt x="3" y="0"/>
                    <a:pt x="6" y="0"/>
                  </a:cubicBezTo>
                  <a:cubicBezTo>
                    <a:pt x="8" y="0"/>
                    <a:pt x="10" y="2"/>
                    <a:pt x="10" y="5"/>
                  </a:cubicBezTo>
                  <a:close/>
                </a:path>
              </a:pathLst>
            </a:custGeom>
            <a:solidFill>
              <a:srgbClr val="A7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87" name="组合 95">
            <a:extLst>
              <a:ext uri="{FF2B5EF4-FFF2-40B4-BE49-F238E27FC236}">
                <a16:creationId xmlns:a16="http://schemas.microsoft.com/office/drawing/2014/main" id="{83FB63B9-3A78-45E4-B164-4851C55B4959}"/>
              </a:ext>
            </a:extLst>
          </p:cNvPr>
          <p:cNvGrpSpPr/>
          <p:nvPr/>
        </p:nvGrpSpPr>
        <p:grpSpPr>
          <a:xfrm>
            <a:off x="9494553" y="4698807"/>
            <a:ext cx="468314" cy="594700"/>
            <a:chOff x="5549900" y="1920874"/>
            <a:chExt cx="531813" cy="675336"/>
          </a:xfrm>
        </p:grpSpPr>
        <p:grpSp>
          <p:nvGrpSpPr>
            <p:cNvPr id="88" name="组合 96">
              <a:extLst>
                <a:ext uri="{FF2B5EF4-FFF2-40B4-BE49-F238E27FC236}">
                  <a16:creationId xmlns:a16="http://schemas.microsoft.com/office/drawing/2014/main" id="{BAF8A6AC-52A1-4BDB-B1C0-95E5878308A2}"/>
                </a:ext>
              </a:extLst>
            </p:cNvPr>
            <p:cNvGrpSpPr/>
            <p:nvPr/>
          </p:nvGrpSpPr>
          <p:grpSpPr>
            <a:xfrm>
              <a:off x="5549900" y="1920874"/>
              <a:ext cx="531813" cy="520701"/>
              <a:chOff x="5549900" y="3082925"/>
              <a:chExt cx="531813" cy="520701"/>
            </a:xfrm>
          </p:grpSpPr>
          <p:sp>
            <p:nvSpPr>
              <p:cNvPr id="90" name="Freeform 281">
                <a:extLst>
                  <a:ext uri="{FF2B5EF4-FFF2-40B4-BE49-F238E27FC236}">
                    <a16:creationId xmlns:a16="http://schemas.microsoft.com/office/drawing/2014/main" id="{D61E1B2B-4159-4991-92AC-23B49EDBA137}"/>
                  </a:ext>
                </a:extLst>
              </p:cNvPr>
              <p:cNvSpPr/>
              <p:nvPr/>
            </p:nvSpPr>
            <p:spPr bwMode="auto">
              <a:xfrm>
                <a:off x="5626100" y="3082925"/>
                <a:ext cx="327025" cy="174625"/>
              </a:xfrm>
              <a:custGeom>
                <a:avLst/>
                <a:gdLst>
                  <a:gd name="T0" fmla="*/ 65 w 77"/>
                  <a:gd name="T1" fmla="*/ 23 h 41"/>
                  <a:gd name="T2" fmla="*/ 48 w 77"/>
                  <a:gd name="T3" fmla="*/ 12 h 41"/>
                  <a:gd name="T4" fmla="*/ 38 w 77"/>
                  <a:gd name="T5" fmla="*/ 1 h 41"/>
                  <a:gd name="T6" fmla="*/ 26 w 77"/>
                  <a:gd name="T7" fmla="*/ 11 h 41"/>
                  <a:gd name="T8" fmla="*/ 11 w 77"/>
                  <a:gd name="T9" fmla="*/ 25 h 41"/>
                  <a:gd name="T10" fmla="*/ 1 w 77"/>
                  <a:gd name="T11" fmla="*/ 33 h 41"/>
                  <a:gd name="T12" fmla="*/ 27 w 77"/>
                  <a:gd name="T13" fmla="*/ 41 h 41"/>
                  <a:gd name="T14" fmla="*/ 61 w 77"/>
                  <a:gd name="T15" fmla="*/ 38 h 41"/>
                  <a:gd name="T16" fmla="*/ 76 w 77"/>
                  <a:gd name="T17" fmla="*/ 31 h 41"/>
                  <a:gd name="T18" fmla="*/ 65 w 77"/>
                  <a:gd name="T19" fmla="*/ 2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" h="41">
                    <a:moveTo>
                      <a:pt x="65" y="23"/>
                    </a:moveTo>
                    <a:cubicBezTo>
                      <a:pt x="59" y="20"/>
                      <a:pt x="53" y="17"/>
                      <a:pt x="48" y="12"/>
                    </a:cubicBezTo>
                    <a:cubicBezTo>
                      <a:pt x="45" y="9"/>
                      <a:pt x="42" y="1"/>
                      <a:pt x="38" y="1"/>
                    </a:cubicBezTo>
                    <a:cubicBezTo>
                      <a:pt x="31" y="0"/>
                      <a:pt x="29" y="7"/>
                      <a:pt x="26" y="11"/>
                    </a:cubicBezTo>
                    <a:cubicBezTo>
                      <a:pt x="21" y="16"/>
                      <a:pt x="17" y="21"/>
                      <a:pt x="11" y="25"/>
                    </a:cubicBezTo>
                    <a:cubicBezTo>
                      <a:pt x="8" y="27"/>
                      <a:pt x="0" y="29"/>
                      <a:pt x="1" y="33"/>
                    </a:cubicBezTo>
                    <a:cubicBezTo>
                      <a:pt x="3" y="40"/>
                      <a:pt x="22" y="40"/>
                      <a:pt x="27" y="41"/>
                    </a:cubicBezTo>
                    <a:cubicBezTo>
                      <a:pt x="39" y="41"/>
                      <a:pt x="50" y="40"/>
                      <a:pt x="61" y="38"/>
                    </a:cubicBezTo>
                    <a:cubicBezTo>
                      <a:pt x="64" y="37"/>
                      <a:pt x="75" y="35"/>
                      <a:pt x="76" y="31"/>
                    </a:cubicBezTo>
                    <a:cubicBezTo>
                      <a:pt x="77" y="27"/>
                      <a:pt x="68" y="24"/>
                      <a:pt x="65" y="23"/>
                    </a:cubicBezTo>
                    <a:close/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" name="Freeform 282">
                <a:extLst>
                  <a:ext uri="{FF2B5EF4-FFF2-40B4-BE49-F238E27FC236}">
                    <a16:creationId xmlns:a16="http://schemas.microsoft.com/office/drawing/2014/main" id="{77C28449-0D1C-4B0D-A965-E530BF38AACE}"/>
                  </a:ext>
                </a:extLst>
              </p:cNvPr>
              <p:cNvSpPr/>
              <p:nvPr/>
            </p:nvSpPr>
            <p:spPr bwMode="auto">
              <a:xfrm>
                <a:off x="5583238" y="3232150"/>
                <a:ext cx="412750" cy="192088"/>
              </a:xfrm>
              <a:custGeom>
                <a:avLst/>
                <a:gdLst>
                  <a:gd name="T0" fmla="*/ 34 w 97"/>
                  <a:gd name="T1" fmla="*/ 0 h 45"/>
                  <a:gd name="T2" fmla="*/ 6 w 97"/>
                  <a:gd name="T3" fmla="*/ 29 h 45"/>
                  <a:gd name="T4" fmla="*/ 5 w 97"/>
                  <a:gd name="T5" fmla="*/ 38 h 45"/>
                  <a:gd name="T6" fmla="*/ 15 w 97"/>
                  <a:gd name="T7" fmla="*/ 41 h 45"/>
                  <a:gd name="T8" fmla="*/ 66 w 97"/>
                  <a:gd name="T9" fmla="*/ 41 h 45"/>
                  <a:gd name="T10" fmla="*/ 90 w 97"/>
                  <a:gd name="T11" fmla="*/ 35 h 45"/>
                  <a:gd name="T12" fmla="*/ 94 w 97"/>
                  <a:gd name="T13" fmla="*/ 28 h 45"/>
                  <a:gd name="T14" fmla="*/ 84 w 97"/>
                  <a:gd name="T15" fmla="*/ 24 h 45"/>
                  <a:gd name="T16" fmla="*/ 75 w 97"/>
                  <a:gd name="T17" fmla="*/ 19 h 45"/>
                  <a:gd name="T18" fmla="*/ 62 w 97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45">
                    <a:moveTo>
                      <a:pt x="34" y="0"/>
                    </a:moveTo>
                    <a:cubicBezTo>
                      <a:pt x="28" y="13"/>
                      <a:pt x="19" y="24"/>
                      <a:pt x="6" y="29"/>
                    </a:cubicBezTo>
                    <a:cubicBezTo>
                      <a:pt x="2" y="32"/>
                      <a:pt x="0" y="34"/>
                      <a:pt x="5" y="38"/>
                    </a:cubicBezTo>
                    <a:cubicBezTo>
                      <a:pt x="8" y="40"/>
                      <a:pt x="11" y="40"/>
                      <a:pt x="15" y="41"/>
                    </a:cubicBezTo>
                    <a:cubicBezTo>
                      <a:pt x="32" y="45"/>
                      <a:pt x="49" y="43"/>
                      <a:pt x="66" y="41"/>
                    </a:cubicBezTo>
                    <a:cubicBezTo>
                      <a:pt x="74" y="41"/>
                      <a:pt x="83" y="40"/>
                      <a:pt x="90" y="35"/>
                    </a:cubicBezTo>
                    <a:cubicBezTo>
                      <a:pt x="94" y="33"/>
                      <a:pt x="97" y="30"/>
                      <a:pt x="94" y="28"/>
                    </a:cubicBezTo>
                    <a:cubicBezTo>
                      <a:pt x="92" y="26"/>
                      <a:pt x="87" y="25"/>
                      <a:pt x="84" y="24"/>
                    </a:cubicBezTo>
                    <a:cubicBezTo>
                      <a:pt x="81" y="23"/>
                      <a:pt x="78" y="21"/>
                      <a:pt x="75" y="19"/>
                    </a:cubicBezTo>
                    <a:cubicBezTo>
                      <a:pt x="70" y="13"/>
                      <a:pt x="66" y="7"/>
                      <a:pt x="62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" name="Freeform 283">
                <a:extLst>
                  <a:ext uri="{FF2B5EF4-FFF2-40B4-BE49-F238E27FC236}">
                    <a16:creationId xmlns:a16="http://schemas.microsoft.com/office/drawing/2014/main" id="{1447AB56-56DD-461B-B2FA-17648EFB04B8}"/>
                  </a:ext>
                </a:extLst>
              </p:cNvPr>
              <p:cNvSpPr/>
              <p:nvPr/>
            </p:nvSpPr>
            <p:spPr bwMode="auto">
              <a:xfrm>
                <a:off x="5549900" y="3373438"/>
                <a:ext cx="531813" cy="230188"/>
              </a:xfrm>
              <a:custGeom>
                <a:avLst/>
                <a:gdLst>
                  <a:gd name="T0" fmla="*/ 39 w 125"/>
                  <a:gd name="T1" fmla="*/ 3 h 54"/>
                  <a:gd name="T2" fmla="*/ 14 w 125"/>
                  <a:gd name="T3" fmla="*/ 31 h 54"/>
                  <a:gd name="T4" fmla="*/ 3 w 125"/>
                  <a:gd name="T5" fmla="*/ 39 h 54"/>
                  <a:gd name="T6" fmla="*/ 11 w 125"/>
                  <a:gd name="T7" fmla="*/ 47 h 54"/>
                  <a:gd name="T8" fmla="*/ 46 w 125"/>
                  <a:gd name="T9" fmla="*/ 53 h 54"/>
                  <a:gd name="T10" fmla="*/ 94 w 125"/>
                  <a:gd name="T11" fmla="*/ 48 h 54"/>
                  <a:gd name="T12" fmla="*/ 116 w 125"/>
                  <a:gd name="T13" fmla="*/ 38 h 54"/>
                  <a:gd name="T14" fmla="*/ 109 w 125"/>
                  <a:gd name="T15" fmla="*/ 27 h 54"/>
                  <a:gd name="T16" fmla="*/ 80 w 125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54">
                    <a:moveTo>
                      <a:pt x="39" y="3"/>
                    </a:moveTo>
                    <a:cubicBezTo>
                      <a:pt x="31" y="12"/>
                      <a:pt x="24" y="24"/>
                      <a:pt x="14" y="31"/>
                    </a:cubicBezTo>
                    <a:cubicBezTo>
                      <a:pt x="11" y="34"/>
                      <a:pt x="4" y="36"/>
                      <a:pt x="3" y="39"/>
                    </a:cubicBezTo>
                    <a:cubicBezTo>
                      <a:pt x="0" y="44"/>
                      <a:pt x="7" y="46"/>
                      <a:pt x="11" y="47"/>
                    </a:cubicBezTo>
                    <a:cubicBezTo>
                      <a:pt x="21" y="52"/>
                      <a:pt x="35" y="53"/>
                      <a:pt x="46" y="53"/>
                    </a:cubicBezTo>
                    <a:cubicBezTo>
                      <a:pt x="63" y="54"/>
                      <a:pt x="78" y="53"/>
                      <a:pt x="94" y="48"/>
                    </a:cubicBezTo>
                    <a:cubicBezTo>
                      <a:pt x="102" y="46"/>
                      <a:pt x="110" y="43"/>
                      <a:pt x="116" y="38"/>
                    </a:cubicBezTo>
                    <a:cubicBezTo>
                      <a:pt x="125" y="31"/>
                      <a:pt x="116" y="29"/>
                      <a:pt x="109" y="27"/>
                    </a:cubicBezTo>
                    <a:cubicBezTo>
                      <a:pt x="96" y="22"/>
                      <a:pt x="87" y="12"/>
                      <a:pt x="80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" name="Oval 284">
                <a:extLst>
                  <a:ext uri="{FF2B5EF4-FFF2-40B4-BE49-F238E27FC236}">
                    <a16:creationId xmlns:a16="http://schemas.microsoft.com/office/drawing/2014/main" id="{6D49B36E-DD8E-4331-B7D1-601C20983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9925" y="316388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" name="Oval 285">
                <a:extLst>
                  <a:ext uri="{FF2B5EF4-FFF2-40B4-BE49-F238E27FC236}">
                    <a16:creationId xmlns:a16="http://schemas.microsoft.com/office/drawing/2014/main" id="{83C6424A-BD32-49C2-A5B4-08349F763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4225" y="319881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5" name="Oval 286">
                <a:extLst>
                  <a:ext uri="{FF2B5EF4-FFF2-40B4-BE49-F238E27FC236}">
                    <a16:creationId xmlns:a16="http://schemas.microsoft.com/office/drawing/2014/main" id="{6811FE66-1370-4315-8BA9-8E0519E4D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5325" y="31003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6" name="Oval 287">
                <a:extLst>
                  <a:ext uri="{FF2B5EF4-FFF2-40B4-BE49-F238E27FC236}">
                    <a16:creationId xmlns:a16="http://schemas.microsoft.com/office/drawing/2014/main" id="{802FDC7C-E660-4F48-9C8B-F3E80D603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3725" y="321151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7" name="Oval 288">
                <a:extLst>
                  <a:ext uri="{FF2B5EF4-FFF2-40B4-BE49-F238E27FC236}">
                    <a16:creationId xmlns:a16="http://schemas.microsoft.com/office/drawing/2014/main" id="{C353BEE4-58F5-4646-A06E-5DD931E2C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0563" y="327183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8" name="Oval 289">
                <a:extLst>
                  <a:ext uri="{FF2B5EF4-FFF2-40B4-BE49-F238E27FC236}">
                    <a16:creationId xmlns:a16="http://schemas.microsoft.com/office/drawing/2014/main" id="{37E7CA56-97C3-4503-B462-75980A690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2163" y="330517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9" name="Oval 290">
                <a:extLst>
                  <a:ext uri="{FF2B5EF4-FFF2-40B4-BE49-F238E27FC236}">
                    <a16:creationId xmlns:a16="http://schemas.microsoft.com/office/drawing/2014/main" id="{2FC5AEB3-C7A4-45B0-8CD7-AB30BB1C6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5488" y="3352800"/>
                <a:ext cx="15875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0" name="Oval 291">
                <a:extLst>
                  <a:ext uri="{FF2B5EF4-FFF2-40B4-BE49-F238E27FC236}">
                    <a16:creationId xmlns:a16="http://schemas.microsoft.com/office/drawing/2014/main" id="{DE48686E-1507-4FF7-AB71-996D6A42E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4363" y="3340100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1" name="Oval 292">
                <a:extLst>
                  <a:ext uri="{FF2B5EF4-FFF2-40B4-BE49-F238E27FC236}">
                    <a16:creationId xmlns:a16="http://schemas.microsoft.com/office/drawing/2014/main" id="{FADCBE1E-1F23-4E21-875B-3D966C9C1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3400" y="337343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2" name="Oval 293">
                <a:extLst>
                  <a:ext uri="{FF2B5EF4-FFF2-40B4-BE49-F238E27FC236}">
                    <a16:creationId xmlns:a16="http://schemas.microsoft.com/office/drawing/2014/main" id="{08B6B40F-9368-42C4-B8B5-BD7F4FFFC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4550" y="335597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3" name="Oval 294">
                <a:extLst>
                  <a:ext uri="{FF2B5EF4-FFF2-40B4-BE49-F238E27FC236}">
                    <a16:creationId xmlns:a16="http://schemas.microsoft.com/office/drawing/2014/main" id="{B3D1900F-00F0-4E56-ACDB-4D67B6C43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4525" y="3441700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4" name="Oval 295">
                <a:extLst>
                  <a:ext uri="{FF2B5EF4-FFF2-40B4-BE49-F238E27FC236}">
                    <a16:creationId xmlns:a16="http://schemas.microsoft.com/office/drawing/2014/main" id="{F29277CD-1AF6-4C94-BD9B-0E169BCFA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3459163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5" name="Oval 296">
                <a:extLst>
                  <a:ext uri="{FF2B5EF4-FFF2-40B4-BE49-F238E27FC236}">
                    <a16:creationId xmlns:a16="http://schemas.microsoft.com/office/drawing/2014/main" id="{2F06103A-1E62-4483-82D9-F3ACEC322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4388" y="3429000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6" name="Oval 297">
                <a:extLst>
                  <a:ext uri="{FF2B5EF4-FFF2-40B4-BE49-F238E27FC236}">
                    <a16:creationId xmlns:a16="http://schemas.microsoft.com/office/drawing/2014/main" id="{4CE3D233-88C0-48DA-B013-3656E364A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800" y="351948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" name="Oval 298">
                <a:extLst>
                  <a:ext uri="{FF2B5EF4-FFF2-40B4-BE49-F238E27FC236}">
                    <a16:creationId xmlns:a16="http://schemas.microsoft.com/office/drawing/2014/main" id="{5A2A1EA5-0569-4407-89E0-DB9F409D7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7563" y="350996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" name="Oval 299">
                <a:extLst>
                  <a:ext uri="{FF2B5EF4-FFF2-40B4-BE49-F238E27FC236}">
                    <a16:creationId xmlns:a16="http://schemas.microsoft.com/office/drawing/2014/main" id="{2D116BEC-D8F1-43C1-B2A8-08DD772D9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0750" y="350996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9" name="Oval 300">
                <a:extLst>
                  <a:ext uri="{FF2B5EF4-FFF2-40B4-BE49-F238E27FC236}">
                    <a16:creationId xmlns:a16="http://schemas.microsoft.com/office/drawing/2014/main" id="{820DD155-5A7C-4A32-BC8D-527C5B570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0888" y="356552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0" name="Oval 301">
                <a:extLst>
                  <a:ext uri="{FF2B5EF4-FFF2-40B4-BE49-F238E27FC236}">
                    <a16:creationId xmlns:a16="http://schemas.microsoft.com/office/drawing/2014/main" id="{76022CCB-BDF6-4114-9C80-BF9F9DB94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1663" y="35575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1" name="Oval 302">
                <a:extLst>
                  <a:ext uri="{FF2B5EF4-FFF2-40B4-BE49-F238E27FC236}">
                    <a16:creationId xmlns:a16="http://schemas.microsoft.com/office/drawing/2014/main" id="{CC9300CC-8E50-4F97-9BA3-89567A38E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8000" y="352742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2" name="Oval 303">
                <a:extLst>
                  <a:ext uri="{FF2B5EF4-FFF2-40B4-BE49-F238E27FC236}">
                    <a16:creationId xmlns:a16="http://schemas.microsoft.com/office/drawing/2014/main" id="{9E666BD0-71D6-4080-8AD8-76499462D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3725" y="3476625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89" name="Freeform 304">
              <a:extLst>
                <a:ext uri="{FF2B5EF4-FFF2-40B4-BE49-F238E27FC236}">
                  <a16:creationId xmlns:a16="http://schemas.microsoft.com/office/drawing/2014/main" id="{5501AFBF-9509-47ED-9CC9-250297A4AC13}"/>
                </a:ext>
              </a:extLst>
            </p:cNvPr>
            <p:cNvSpPr/>
            <p:nvPr/>
          </p:nvSpPr>
          <p:spPr bwMode="auto">
            <a:xfrm>
              <a:off x="5745162" y="2412060"/>
              <a:ext cx="141288" cy="184150"/>
            </a:xfrm>
            <a:custGeom>
              <a:avLst/>
              <a:gdLst>
                <a:gd name="T0" fmla="*/ 4 w 33"/>
                <a:gd name="T1" fmla="*/ 0 h 43"/>
                <a:gd name="T2" fmla="*/ 4 w 33"/>
                <a:gd name="T3" fmla="*/ 18 h 43"/>
                <a:gd name="T4" fmla="*/ 0 w 33"/>
                <a:gd name="T5" fmla="*/ 36 h 43"/>
                <a:gd name="T6" fmla="*/ 33 w 33"/>
                <a:gd name="T7" fmla="*/ 35 h 43"/>
                <a:gd name="T8" fmla="*/ 26 w 33"/>
                <a:gd name="T9" fmla="*/ 18 h 43"/>
                <a:gd name="T10" fmla="*/ 24 w 33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43">
                  <a:moveTo>
                    <a:pt x="4" y="0"/>
                  </a:moveTo>
                  <a:cubicBezTo>
                    <a:pt x="4" y="6"/>
                    <a:pt x="4" y="12"/>
                    <a:pt x="4" y="18"/>
                  </a:cubicBezTo>
                  <a:cubicBezTo>
                    <a:pt x="3" y="24"/>
                    <a:pt x="1" y="30"/>
                    <a:pt x="0" y="36"/>
                  </a:cubicBezTo>
                  <a:cubicBezTo>
                    <a:pt x="9" y="43"/>
                    <a:pt x="25" y="39"/>
                    <a:pt x="33" y="35"/>
                  </a:cubicBezTo>
                  <a:cubicBezTo>
                    <a:pt x="32" y="29"/>
                    <a:pt x="27" y="24"/>
                    <a:pt x="26" y="18"/>
                  </a:cubicBezTo>
                  <a:cubicBezTo>
                    <a:pt x="25" y="14"/>
                    <a:pt x="22" y="4"/>
                    <a:pt x="24" y="1"/>
                  </a:cubicBezTo>
                </a:path>
              </a:pathLst>
            </a:custGeom>
            <a:solidFill>
              <a:srgbClr val="326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13" name="组合 121">
            <a:extLst>
              <a:ext uri="{FF2B5EF4-FFF2-40B4-BE49-F238E27FC236}">
                <a16:creationId xmlns:a16="http://schemas.microsoft.com/office/drawing/2014/main" id="{FC1FD37E-4A76-462A-8D3A-012DCB118221}"/>
              </a:ext>
            </a:extLst>
          </p:cNvPr>
          <p:cNvGrpSpPr/>
          <p:nvPr/>
        </p:nvGrpSpPr>
        <p:grpSpPr>
          <a:xfrm>
            <a:off x="3133664" y="5112602"/>
            <a:ext cx="524221" cy="670545"/>
            <a:chOff x="7016750" y="3297238"/>
            <a:chExt cx="654050" cy="836613"/>
          </a:xfrm>
        </p:grpSpPr>
        <p:sp>
          <p:nvSpPr>
            <p:cNvPr id="114" name="Freeform 257">
              <a:extLst>
                <a:ext uri="{FF2B5EF4-FFF2-40B4-BE49-F238E27FC236}">
                  <a16:creationId xmlns:a16="http://schemas.microsoft.com/office/drawing/2014/main" id="{CA50EF29-C75A-40CB-9D5E-47D725D1B6E2}"/>
                </a:ext>
              </a:extLst>
            </p:cNvPr>
            <p:cNvSpPr/>
            <p:nvPr/>
          </p:nvSpPr>
          <p:spPr bwMode="auto">
            <a:xfrm>
              <a:off x="7156450" y="3297238"/>
              <a:ext cx="395288" cy="217488"/>
            </a:xfrm>
            <a:custGeom>
              <a:avLst/>
              <a:gdLst>
                <a:gd name="T0" fmla="*/ 79 w 93"/>
                <a:gd name="T1" fmla="*/ 31 h 51"/>
                <a:gd name="T2" fmla="*/ 61 w 93"/>
                <a:gd name="T3" fmla="*/ 17 h 51"/>
                <a:gd name="T4" fmla="*/ 49 w 93"/>
                <a:gd name="T5" fmla="*/ 1 h 51"/>
                <a:gd name="T6" fmla="*/ 33 w 93"/>
                <a:gd name="T7" fmla="*/ 12 h 51"/>
                <a:gd name="T8" fmla="*/ 13 w 93"/>
                <a:gd name="T9" fmla="*/ 27 h 51"/>
                <a:gd name="T10" fmla="*/ 1 w 93"/>
                <a:gd name="T11" fmla="*/ 36 h 51"/>
                <a:gd name="T12" fmla="*/ 31 w 93"/>
                <a:gd name="T13" fmla="*/ 49 h 51"/>
                <a:gd name="T14" fmla="*/ 73 w 93"/>
                <a:gd name="T15" fmla="*/ 49 h 51"/>
                <a:gd name="T16" fmla="*/ 92 w 93"/>
                <a:gd name="T17" fmla="*/ 43 h 51"/>
                <a:gd name="T18" fmla="*/ 79 w 93"/>
                <a:gd name="T19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51">
                  <a:moveTo>
                    <a:pt x="79" y="31"/>
                  </a:moveTo>
                  <a:cubicBezTo>
                    <a:pt x="73" y="27"/>
                    <a:pt x="66" y="22"/>
                    <a:pt x="61" y="17"/>
                  </a:cubicBezTo>
                  <a:cubicBezTo>
                    <a:pt x="57" y="12"/>
                    <a:pt x="54" y="3"/>
                    <a:pt x="49" y="1"/>
                  </a:cubicBezTo>
                  <a:cubicBezTo>
                    <a:pt x="42" y="0"/>
                    <a:pt x="38" y="7"/>
                    <a:pt x="33" y="12"/>
                  </a:cubicBezTo>
                  <a:cubicBezTo>
                    <a:pt x="27" y="18"/>
                    <a:pt x="21" y="23"/>
                    <a:pt x="13" y="27"/>
                  </a:cubicBezTo>
                  <a:cubicBezTo>
                    <a:pt x="9" y="29"/>
                    <a:pt x="0" y="30"/>
                    <a:pt x="1" y="36"/>
                  </a:cubicBezTo>
                  <a:cubicBezTo>
                    <a:pt x="2" y="45"/>
                    <a:pt x="25" y="48"/>
                    <a:pt x="31" y="49"/>
                  </a:cubicBezTo>
                  <a:cubicBezTo>
                    <a:pt x="45" y="51"/>
                    <a:pt x="59" y="51"/>
                    <a:pt x="73" y="49"/>
                  </a:cubicBezTo>
                  <a:cubicBezTo>
                    <a:pt x="77" y="49"/>
                    <a:pt x="90" y="48"/>
                    <a:pt x="92" y="43"/>
                  </a:cubicBezTo>
                  <a:cubicBezTo>
                    <a:pt x="93" y="38"/>
                    <a:pt x="84" y="34"/>
                    <a:pt x="79" y="31"/>
                  </a:cubicBezTo>
                  <a:close/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5" name="Freeform 258">
              <a:extLst>
                <a:ext uri="{FF2B5EF4-FFF2-40B4-BE49-F238E27FC236}">
                  <a16:creationId xmlns:a16="http://schemas.microsoft.com/office/drawing/2014/main" id="{4C13B4E9-E794-45A7-9585-AC9AF44D37BA}"/>
                </a:ext>
              </a:extLst>
            </p:cNvPr>
            <p:cNvSpPr/>
            <p:nvPr/>
          </p:nvSpPr>
          <p:spPr bwMode="auto">
            <a:xfrm>
              <a:off x="7080250" y="3471863"/>
              <a:ext cx="504825" cy="234950"/>
            </a:xfrm>
            <a:custGeom>
              <a:avLst/>
              <a:gdLst>
                <a:gd name="T0" fmla="*/ 46 w 119"/>
                <a:gd name="T1" fmla="*/ 0 h 55"/>
                <a:gd name="T2" fmla="*/ 8 w 119"/>
                <a:gd name="T3" fmla="*/ 32 h 55"/>
                <a:gd name="T4" fmla="*/ 6 w 119"/>
                <a:gd name="T5" fmla="*/ 42 h 55"/>
                <a:gd name="T6" fmla="*/ 17 w 119"/>
                <a:gd name="T7" fmla="*/ 48 h 55"/>
                <a:gd name="T8" fmla="*/ 80 w 119"/>
                <a:gd name="T9" fmla="*/ 55 h 55"/>
                <a:gd name="T10" fmla="*/ 110 w 119"/>
                <a:gd name="T11" fmla="*/ 51 h 55"/>
                <a:gd name="T12" fmla="*/ 115 w 119"/>
                <a:gd name="T13" fmla="*/ 42 h 55"/>
                <a:gd name="T14" fmla="*/ 104 w 119"/>
                <a:gd name="T15" fmla="*/ 36 h 55"/>
                <a:gd name="T16" fmla="*/ 94 w 119"/>
                <a:gd name="T17" fmla="*/ 28 h 55"/>
                <a:gd name="T18" fmla="*/ 80 w 119"/>
                <a:gd name="T19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55">
                  <a:moveTo>
                    <a:pt x="46" y="0"/>
                  </a:moveTo>
                  <a:cubicBezTo>
                    <a:pt x="37" y="15"/>
                    <a:pt x="25" y="27"/>
                    <a:pt x="8" y="32"/>
                  </a:cubicBezTo>
                  <a:cubicBezTo>
                    <a:pt x="3" y="34"/>
                    <a:pt x="0" y="37"/>
                    <a:pt x="6" y="42"/>
                  </a:cubicBezTo>
                  <a:cubicBezTo>
                    <a:pt x="9" y="46"/>
                    <a:pt x="13" y="46"/>
                    <a:pt x="17" y="48"/>
                  </a:cubicBezTo>
                  <a:cubicBezTo>
                    <a:pt x="37" y="55"/>
                    <a:pt x="59" y="55"/>
                    <a:pt x="80" y="55"/>
                  </a:cubicBezTo>
                  <a:cubicBezTo>
                    <a:pt x="90" y="55"/>
                    <a:pt x="101" y="55"/>
                    <a:pt x="110" y="51"/>
                  </a:cubicBezTo>
                  <a:cubicBezTo>
                    <a:pt x="115" y="49"/>
                    <a:pt x="119" y="46"/>
                    <a:pt x="115" y="42"/>
                  </a:cubicBezTo>
                  <a:cubicBezTo>
                    <a:pt x="113" y="39"/>
                    <a:pt x="107" y="38"/>
                    <a:pt x="104" y="36"/>
                  </a:cubicBezTo>
                  <a:cubicBezTo>
                    <a:pt x="100" y="34"/>
                    <a:pt x="97" y="32"/>
                    <a:pt x="94" y="28"/>
                  </a:cubicBezTo>
                  <a:cubicBezTo>
                    <a:pt x="88" y="21"/>
                    <a:pt x="84" y="12"/>
                    <a:pt x="80" y="3"/>
                  </a:cubicBezTo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6" name="Freeform 259">
              <a:extLst>
                <a:ext uri="{FF2B5EF4-FFF2-40B4-BE49-F238E27FC236}">
                  <a16:creationId xmlns:a16="http://schemas.microsoft.com/office/drawing/2014/main" id="{D3C6D655-5F3C-464F-8A2C-7948CBCA48C9}"/>
                </a:ext>
              </a:extLst>
            </p:cNvPr>
            <p:cNvSpPr/>
            <p:nvPr/>
          </p:nvSpPr>
          <p:spPr bwMode="auto">
            <a:xfrm>
              <a:off x="7016750" y="3656013"/>
              <a:ext cx="654050" cy="280988"/>
            </a:xfrm>
            <a:custGeom>
              <a:avLst/>
              <a:gdLst>
                <a:gd name="T0" fmla="*/ 52 w 154"/>
                <a:gd name="T1" fmla="*/ 0 h 66"/>
                <a:gd name="T2" fmla="*/ 18 w 154"/>
                <a:gd name="T3" fmla="*/ 32 h 66"/>
                <a:gd name="T4" fmla="*/ 3 w 154"/>
                <a:gd name="T5" fmla="*/ 40 h 66"/>
                <a:gd name="T6" fmla="*/ 12 w 154"/>
                <a:gd name="T7" fmla="*/ 51 h 66"/>
                <a:gd name="T8" fmla="*/ 54 w 154"/>
                <a:gd name="T9" fmla="*/ 63 h 66"/>
                <a:gd name="T10" fmla="*/ 114 w 154"/>
                <a:gd name="T11" fmla="*/ 63 h 66"/>
                <a:gd name="T12" fmla="*/ 142 w 154"/>
                <a:gd name="T13" fmla="*/ 54 h 66"/>
                <a:gd name="T14" fmla="*/ 135 w 154"/>
                <a:gd name="T15" fmla="*/ 39 h 66"/>
                <a:gd name="T16" fmla="*/ 103 w 154"/>
                <a:gd name="T17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66">
                  <a:moveTo>
                    <a:pt x="52" y="0"/>
                  </a:moveTo>
                  <a:cubicBezTo>
                    <a:pt x="41" y="10"/>
                    <a:pt x="31" y="24"/>
                    <a:pt x="18" y="32"/>
                  </a:cubicBezTo>
                  <a:cubicBezTo>
                    <a:pt x="14" y="34"/>
                    <a:pt x="6" y="36"/>
                    <a:pt x="3" y="40"/>
                  </a:cubicBezTo>
                  <a:cubicBezTo>
                    <a:pt x="0" y="45"/>
                    <a:pt x="8" y="48"/>
                    <a:pt x="12" y="51"/>
                  </a:cubicBezTo>
                  <a:cubicBezTo>
                    <a:pt x="25" y="58"/>
                    <a:pt x="41" y="61"/>
                    <a:pt x="54" y="63"/>
                  </a:cubicBezTo>
                  <a:cubicBezTo>
                    <a:pt x="76" y="66"/>
                    <a:pt x="94" y="66"/>
                    <a:pt x="114" y="63"/>
                  </a:cubicBezTo>
                  <a:cubicBezTo>
                    <a:pt x="124" y="61"/>
                    <a:pt x="134" y="59"/>
                    <a:pt x="142" y="54"/>
                  </a:cubicBezTo>
                  <a:cubicBezTo>
                    <a:pt x="154" y="47"/>
                    <a:pt x="143" y="43"/>
                    <a:pt x="135" y="39"/>
                  </a:cubicBezTo>
                  <a:cubicBezTo>
                    <a:pt x="119" y="31"/>
                    <a:pt x="110" y="18"/>
                    <a:pt x="103" y="2"/>
                  </a:cubicBezTo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7" name="Freeform 260">
              <a:extLst>
                <a:ext uri="{FF2B5EF4-FFF2-40B4-BE49-F238E27FC236}">
                  <a16:creationId xmlns:a16="http://schemas.microsoft.com/office/drawing/2014/main" id="{C9970A99-E562-43A5-92E1-D2CC39C7F7FC}"/>
                </a:ext>
              </a:extLst>
            </p:cNvPr>
            <p:cNvSpPr/>
            <p:nvPr/>
          </p:nvSpPr>
          <p:spPr bwMode="auto">
            <a:xfrm>
              <a:off x="7308850" y="3395663"/>
              <a:ext cx="25400" cy="20638"/>
            </a:xfrm>
            <a:custGeom>
              <a:avLst/>
              <a:gdLst>
                <a:gd name="T0" fmla="*/ 6 w 6"/>
                <a:gd name="T1" fmla="*/ 3 h 5"/>
                <a:gd name="T2" fmla="*/ 3 w 6"/>
                <a:gd name="T3" fmla="*/ 5 h 5"/>
                <a:gd name="T4" fmla="*/ 1 w 6"/>
                <a:gd name="T5" fmla="*/ 2 h 5"/>
                <a:gd name="T6" fmla="*/ 3 w 6"/>
                <a:gd name="T7" fmla="*/ 0 h 5"/>
                <a:gd name="T8" fmla="*/ 6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8" name="Freeform 261">
              <a:extLst>
                <a:ext uri="{FF2B5EF4-FFF2-40B4-BE49-F238E27FC236}">
                  <a16:creationId xmlns:a16="http://schemas.microsoft.com/office/drawing/2014/main" id="{F499663C-F2AE-43FC-BC8B-5245398A1ABE}"/>
                </a:ext>
              </a:extLst>
            </p:cNvPr>
            <p:cNvSpPr/>
            <p:nvPr/>
          </p:nvSpPr>
          <p:spPr bwMode="auto">
            <a:xfrm>
              <a:off x="7440613" y="3451225"/>
              <a:ext cx="25400" cy="20638"/>
            </a:xfrm>
            <a:custGeom>
              <a:avLst/>
              <a:gdLst>
                <a:gd name="T0" fmla="*/ 6 w 6"/>
                <a:gd name="T1" fmla="*/ 3 h 5"/>
                <a:gd name="T2" fmla="*/ 3 w 6"/>
                <a:gd name="T3" fmla="*/ 5 h 5"/>
                <a:gd name="T4" fmla="*/ 1 w 6"/>
                <a:gd name="T5" fmla="*/ 2 h 5"/>
                <a:gd name="T6" fmla="*/ 3 w 6"/>
                <a:gd name="T7" fmla="*/ 0 h 5"/>
                <a:gd name="T8" fmla="*/ 6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9" name="Freeform 262">
              <a:extLst>
                <a:ext uri="{FF2B5EF4-FFF2-40B4-BE49-F238E27FC236}">
                  <a16:creationId xmlns:a16="http://schemas.microsoft.com/office/drawing/2014/main" id="{26A58514-11C0-4E8A-9368-3C4B7E40335C}"/>
                </a:ext>
              </a:extLst>
            </p:cNvPr>
            <p:cNvSpPr/>
            <p:nvPr/>
          </p:nvSpPr>
          <p:spPr bwMode="auto">
            <a:xfrm>
              <a:off x="7346950" y="3317875"/>
              <a:ext cx="26988" cy="25400"/>
            </a:xfrm>
            <a:custGeom>
              <a:avLst/>
              <a:gdLst>
                <a:gd name="T0" fmla="*/ 5 w 6"/>
                <a:gd name="T1" fmla="*/ 3 h 6"/>
                <a:gd name="T2" fmla="*/ 3 w 6"/>
                <a:gd name="T3" fmla="*/ 5 h 6"/>
                <a:gd name="T4" fmla="*/ 0 w 6"/>
                <a:gd name="T5" fmla="*/ 3 h 6"/>
                <a:gd name="T6" fmla="*/ 3 w 6"/>
                <a:gd name="T7" fmla="*/ 0 h 6"/>
                <a:gd name="T8" fmla="*/ 5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3"/>
                  </a:moveTo>
                  <a:cubicBezTo>
                    <a:pt x="5" y="5"/>
                    <a:pt x="4" y="6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1"/>
                    <a:pt x="6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0" name="Freeform 263">
              <a:extLst>
                <a:ext uri="{FF2B5EF4-FFF2-40B4-BE49-F238E27FC236}">
                  <a16:creationId xmlns:a16="http://schemas.microsoft.com/office/drawing/2014/main" id="{FC7A0373-3EBE-4030-B696-9CAA62CB058E}"/>
                </a:ext>
              </a:extLst>
            </p:cNvPr>
            <p:cNvSpPr/>
            <p:nvPr/>
          </p:nvSpPr>
          <p:spPr bwMode="auto">
            <a:xfrm>
              <a:off x="7207250" y="3438525"/>
              <a:ext cx="25400" cy="20638"/>
            </a:xfrm>
            <a:custGeom>
              <a:avLst/>
              <a:gdLst>
                <a:gd name="T0" fmla="*/ 6 w 6"/>
                <a:gd name="T1" fmla="*/ 3 h 5"/>
                <a:gd name="T2" fmla="*/ 3 w 6"/>
                <a:gd name="T3" fmla="*/ 5 h 5"/>
                <a:gd name="T4" fmla="*/ 1 w 6"/>
                <a:gd name="T5" fmla="*/ 2 h 5"/>
                <a:gd name="T6" fmla="*/ 3 w 6"/>
                <a:gd name="T7" fmla="*/ 0 h 5"/>
                <a:gd name="T8" fmla="*/ 6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1" name="Freeform 264">
              <a:extLst>
                <a:ext uri="{FF2B5EF4-FFF2-40B4-BE49-F238E27FC236}">
                  <a16:creationId xmlns:a16="http://schemas.microsoft.com/office/drawing/2014/main" id="{2359698A-4095-465E-98F7-ABB72DDE90F2}"/>
                </a:ext>
              </a:extLst>
            </p:cNvPr>
            <p:cNvSpPr/>
            <p:nvPr/>
          </p:nvSpPr>
          <p:spPr bwMode="auto">
            <a:xfrm>
              <a:off x="7321550" y="3527425"/>
              <a:ext cx="22225" cy="22225"/>
            </a:xfrm>
            <a:custGeom>
              <a:avLst/>
              <a:gdLst>
                <a:gd name="T0" fmla="*/ 5 w 5"/>
                <a:gd name="T1" fmla="*/ 2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2" name="Freeform 265">
              <a:extLst>
                <a:ext uri="{FF2B5EF4-FFF2-40B4-BE49-F238E27FC236}">
                  <a16:creationId xmlns:a16="http://schemas.microsoft.com/office/drawing/2014/main" id="{0F6B9DF1-CF1A-4F2E-8AF3-E06061397AFE}"/>
                </a:ext>
              </a:extLst>
            </p:cNvPr>
            <p:cNvSpPr/>
            <p:nvPr/>
          </p:nvSpPr>
          <p:spPr bwMode="auto">
            <a:xfrm>
              <a:off x="7440613" y="3582988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3" name="Freeform 266">
              <a:extLst>
                <a:ext uri="{FF2B5EF4-FFF2-40B4-BE49-F238E27FC236}">
                  <a16:creationId xmlns:a16="http://schemas.microsoft.com/office/drawing/2014/main" id="{5435218D-B0C7-421D-9206-8DC6F545B6C8}"/>
                </a:ext>
              </a:extLst>
            </p:cNvPr>
            <p:cNvSpPr/>
            <p:nvPr/>
          </p:nvSpPr>
          <p:spPr bwMode="auto">
            <a:xfrm>
              <a:off x="7351713" y="3630613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4" name="Freeform 267">
              <a:extLst>
                <a:ext uri="{FF2B5EF4-FFF2-40B4-BE49-F238E27FC236}">
                  <a16:creationId xmlns:a16="http://schemas.microsoft.com/office/drawing/2014/main" id="{ADB766EE-282B-421F-BE41-5ABC971FCF62}"/>
                </a:ext>
              </a:extLst>
            </p:cNvPr>
            <p:cNvSpPr/>
            <p:nvPr/>
          </p:nvSpPr>
          <p:spPr bwMode="auto">
            <a:xfrm>
              <a:off x="7215188" y="3600450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5" name="Freeform 268">
              <a:extLst>
                <a:ext uri="{FF2B5EF4-FFF2-40B4-BE49-F238E27FC236}">
                  <a16:creationId xmlns:a16="http://schemas.microsoft.com/office/drawing/2014/main" id="{ECFBA4EB-E83A-409A-8527-22A5BE457CC0}"/>
                </a:ext>
              </a:extLst>
            </p:cNvPr>
            <p:cNvSpPr/>
            <p:nvPr/>
          </p:nvSpPr>
          <p:spPr bwMode="auto">
            <a:xfrm>
              <a:off x="7118350" y="3630613"/>
              <a:ext cx="20638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6" name="Freeform 269">
              <a:extLst>
                <a:ext uri="{FF2B5EF4-FFF2-40B4-BE49-F238E27FC236}">
                  <a16:creationId xmlns:a16="http://schemas.microsoft.com/office/drawing/2014/main" id="{45293010-3E2C-4653-9828-C1CAB7B806E7}"/>
                </a:ext>
              </a:extLst>
            </p:cNvPr>
            <p:cNvSpPr/>
            <p:nvPr/>
          </p:nvSpPr>
          <p:spPr bwMode="auto">
            <a:xfrm>
              <a:off x="7496175" y="3646488"/>
              <a:ext cx="22225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3 h 5"/>
                <a:gd name="T6" fmla="*/ 2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7" name="Freeform 270">
              <a:extLst>
                <a:ext uri="{FF2B5EF4-FFF2-40B4-BE49-F238E27FC236}">
                  <a16:creationId xmlns:a16="http://schemas.microsoft.com/office/drawing/2014/main" id="{015FDAA7-009D-4159-8D9A-C80DF37AD186}"/>
                </a:ext>
              </a:extLst>
            </p:cNvPr>
            <p:cNvSpPr/>
            <p:nvPr/>
          </p:nvSpPr>
          <p:spPr bwMode="auto">
            <a:xfrm>
              <a:off x="7242175" y="3729038"/>
              <a:ext cx="25400" cy="20638"/>
            </a:xfrm>
            <a:custGeom>
              <a:avLst/>
              <a:gdLst>
                <a:gd name="T0" fmla="*/ 5 w 6"/>
                <a:gd name="T1" fmla="*/ 2 h 5"/>
                <a:gd name="T2" fmla="*/ 3 w 6"/>
                <a:gd name="T3" fmla="*/ 5 h 5"/>
                <a:gd name="T4" fmla="*/ 0 w 6"/>
                <a:gd name="T5" fmla="*/ 2 h 5"/>
                <a:gd name="T6" fmla="*/ 3 w 6"/>
                <a:gd name="T7" fmla="*/ 0 h 5"/>
                <a:gd name="T8" fmla="*/ 5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5" y="2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8" name="Freeform 271">
              <a:extLst>
                <a:ext uri="{FF2B5EF4-FFF2-40B4-BE49-F238E27FC236}">
                  <a16:creationId xmlns:a16="http://schemas.microsoft.com/office/drawing/2014/main" id="{FB79EDF6-9E7D-42C2-B325-0EFADADD4F7D}"/>
                </a:ext>
              </a:extLst>
            </p:cNvPr>
            <p:cNvSpPr/>
            <p:nvPr/>
          </p:nvSpPr>
          <p:spPr bwMode="auto">
            <a:xfrm>
              <a:off x="7364413" y="3762375"/>
              <a:ext cx="25400" cy="22225"/>
            </a:xfrm>
            <a:custGeom>
              <a:avLst/>
              <a:gdLst>
                <a:gd name="T0" fmla="*/ 5 w 6"/>
                <a:gd name="T1" fmla="*/ 3 h 5"/>
                <a:gd name="T2" fmla="*/ 3 w 6"/>
                <a:gd name="T3" fmla="*/ 5 h 5"/>
                <a:gd name="T4" fmla="*/ 0 w 6"/>
                <a:gd name="T5" fmla="*/ 2 h 5"/>
                <a:gd name="T6" fmla="*/ 3 w 6"/>
                <a:gd name="T7" fmla="*/ 0 h 5"/>
                <a:gd name="T8" fmla="*/ 5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9" name="Freeform 272">
              <a:extLst>
                <a:ext uri="{FF2B5EF4-FFF2-40B4-BE49-F238E27FC236}">
                  <a16:creationId xmlns:a16="http://schemas.microsoft.com/office/drawing/2014/main" id="{473E60C6-A06F-43FA-A9D9-84A7882AE6E9}"/>
                </a:ext>
              </a:extLst>
            </p:cNvPr>
            <p:cNvSpPr/>
            <p:nvPr/>
          </p:nvSpPr>
          <p:spPr bwMode="auto">
            <a:xfrm>
              <a:off x="7453313" y="3736975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0" name="Freeform 273">
              <a:extLst>
                <a:ext uri="{FF2B5EF4-FFF2-40B4-BE49-F238E27FC236}">
                  <a16:creationId xmlns:a16="http://schemas.microsoft.com/office/drawing/2014/main" id="{B78361AA-F738-40B3-8F2C-20508A8A01E6}"/>
                </a:ext>
              </a:extLst>
            </p:cNvPr>
            <p:cNvSpPr/>
            <p:nvPr/>
          </p:nvSpPr>
          <p:spPr bwMode="auto">
            <a:xfrm>
              <a:off x="7280275" y="3825875"/>
              <a:ext cx="20638" cy="26988"/>
            </a:xfrm>
            <a:custGeom>
              <a:avLst/>
              <a:gdLst>
                <a:gd name="T0" fmla="*/ 5 w 5"/>
                <a:gd name="T1" fmla="*/ 3 h 6"/>
                <a:gd name="T2" fmla="*/ 3 w 5"/>
                <a:gd name="T3" fmla="*/ 6 h 6"/>
                <a:gd name="T4" fmla="*/ 0 w 5"/>
                <a:gd name="T5" fmla="*/ 3 h 6"/>
                <a:gd name="T6" fmla="*/ 3 w 5"/>
                <a:gd name="T7" fmla="*/ 1 h 6"/>
                <a:gd name="T8" fmla="*/ 5 w 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cubicBezTo>
                    <a:pt x="5" y="5"/>
                    <a:pt x="4" y="6"/>
                    <a:pt x="3" y="6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1" name="Freeform 274">
              <a:extLst>
                <a:ext uri="{FF2B5EF4-FFF2-40B4-BE49-F238E27FC236}">
                  <a16:creationId xmlns:a16="http://schemas.microsoft.com/office/drawing/2014/main" id="{3E157CD0-625E-470D-AF82-53588C5141F1}"/>
                </a:ext>
              </a:extLst>
            </p:cNvPr>
            <p:cNvSpPr/>
            <p:nvPr/>
          </p:nvSpPr>
          <p:spPr bwMode="auto">
            <a:xfrm>
              <a:off x="7445375" y="3835400"/>
              <a:ext cx="20638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2" name="Freeform 275">
              <a:extLst>
                <a:ext uri="{FF2B5EF4-FFF2-40B4-BE49-F238E27FC236}">
                  <a16:creationId xmlns:a16="http://schemas.microsoft.com/office/drawing/2014/main" id="{0F4DD95B-584C-4A63-BD96-24FF52559880}"/>
                </a:ext>
              </a:extLst>
            </p:cNvPr>
            <p:cNvSpPr/>
            <p:nvPr/>
          </p:nvSpPr>
          <p:spPr bwMode="auto">
            <a:xfrm>
              <a:off x="7569200" y="3848100"/>
              <a:ext cx="25400" cy="25400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5 h 6"/>
                <a:gd name="T4" fmla="*/ 1 w 6"/>
                <a:gd name="T5" fmla="*/ 3 h 6"/>
                <a:gd name="T6" fmla="*/ 3 w 6"/>
                <a:gd name="T7" fmla="*/ 0 h 6"/>
                <a:gd name="T8" fmla="*/ 6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5" y="5"/>
                    <a:pt x="4" y="6"/>
                    <a:pt x="3" y="5"/>
                  </a:cubicBezTo>
                  <a:cubicBezTo>
                    <a:pt x="1" y="5"/>
                    <a:pt x="0" y="4"/>
                    <a:pt x="1" y="3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1"/>
                    <a:pt x="6" y="2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3" name="Freeform 276">
              <a:extLst>
                <a:ext uri="{FF2B5EF4-FFF2-40B4-BE49-F238E27FC236}">
                  <a16:creationId xmlns:a16="http://schemas.microsoft.com/office/drawing/2014/main" id="{520CA1DF-F200-49A4-B06B-7AEE498072B6}"/>
                </a:ext>
              </a:extLst>
            </p:cNvPr>
            <p:cNvSpPr/>
            <p:nvPr/>
          </p:nvSpPr>
          <p:spPr bwMode="auto">
            <a:xfrm>
              <a:off x="7356475" y="3890963"/>
              <a:ext cx="20638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" name="Freeform 277">
              <a:extLst>
                <a:ext uri="{FF2B5EF4-FFF2-40B4-BE49-F238E27FC236}">
                  <a16:creationId xmlns:a16="http://schemas.microsoft.com/office/drawing/2014/main" id="{BC257360-3DA0-4300-9F16-93F523EFE197}"/>
                </a:ext>
              </a:extLst>
            </p:cNvPr>
            <p:cNvSpPr/>
            <p:nvPr/>
          </p:nvSpPr>
          <p:spPr bwMode="auto">
            <a:xfrm>
              <a:off x="7173913" y="3860800"/>
              <a:ext cx="25400" cy="20638"/>
            </a:xfrm>
            <a:custGeom>
              <a:avLst/>
              <a:gdLst>
                <a:gd name="T0" fmla="*/ 5 w 6"/>
                <a:gd name="T1" fmla="*/ 3 h 5"/>
                <a:gd name="T2" fmla="*/ 3 w 6"/>
                <a:gd name="T3" fmla="*/ 5 h 5"/>
                <a:gd name="T4" fmla="*/ 0 w 6"/>
                <a:gd name="T5" fmla="*/ 2 h 5"/>
                <a:gd name="T6" fmla="*/ 3 w 6"/>
                <a:gd name="T7" fmla="*/ 0 h 5"/>
                <a:gd name="T8" fmla="*/ 5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" name="Freeform 278">
              <a:extLst>
                <a:ext uri="{FF2B5EF4-FFF2-40B4-BE49-F238E27FC236}">
                  <a16:creationId xmlns:a16="http://schemas.microsoft.com/office/drawing/2014/main" id="{93661881-817D-4552-923D-840919DEA085}"/>
                </a:ext>
              </a:extLst>
            </p:cNvPr>
            <p:cNvSpPr/>
            <p:nvPr/>
          </p:nvSpPr>
          <p:spPr bwMode="auto">
            <a:xfrm>
              <a:off x="7067550" y="3813175"/>
              <a:ext cx="20638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" name="Freeform 279">
              <a:extLst>
                <a:ext uri="{FF2B5EF4-FFF2-40B4-BE49-F238E27FC236}">
                  <a16:creationId xmlns:a16="http://schemas.microsoft.com/office/drawing/2014/main" id="{121A015C-9652-42B8-9DC4-562CBA8C21DC}"/>
                </a:ext>
              </a:extLst>
            </p:cNvPr>
            <p:cNvSpPr/>
            <p:nvPr/>
          </p:nvSpPr>
          <p:spPr bwMode="auto">
            <a:xfrm>
              <a:off x="7177088" y="3762375"/>
              <a:ext cx="22225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7" name="Freeform 280">
              <a:extLst>
                <a:ext uri="{FF2B5EF4-FFF2-40B4-BE49-F238E27FC236}">
                  <a16:creationId xmlns:a16="http://schemas.microsoft.com/office/drawing/2014/main" id="{DEF59DC5-045D-4F5D-B42C-BB1F5C7A1FC4}"/>
                </a:ext>
              </a:extLst>
            </p:cNvPr>
            <p:cNvSpPr/>
            <p:nvPr/>
          </p:nvSpPr>
          <p:spPr bwMode="auto">
            <a:xfrm>
              <a:off x="7242175" y="3903663"/>
              <a:ext cx="173038" cy="230188"/>
            </a:xfrm>
            <a:custGeom>
              <a:avLst/>
              <a:gdLst>
                <a:gd name="T0" fmla="*/ 9 w 41"/>
                <a:gd name="T1" fmla="*/ 0 h 54"/>
                <a:gd name="T2" fmla="*/ 7 w 41"/>
                <a:gd name="T3" fmla="*/ 23 h 54"/>
                <a:gd name="T4" fmla="*/ 0 w 41"/>
                <a:gd name="T5" fmla="*/ 44 h 54"/>
                <a:gd name="T6" fmla="*/ 41 w 41"/>
                <a:gd name="T7" fmla="*/ 47 h 54"/>
                <a:gd name="T8" fmla="*/ 34 w 41"/>
                <a:gd name="T9" fmla="*/ 25 h 54"/>
                <a:gd name="T10" fmla="*/ 34 w 41"/>
                <a:gd name="T11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54">
                  <a:moveTo>
                    <a:pt x="9" y="0"/>
                  </a:moveTo>
                  <a:cubicBezTo>
                    <a:pt x="8" y="8"/>
                    <a:pt x="8" y="15"/>
                    <a:pt x="7" y="23"/>
                  </a:cubicBezTo>
                  <a:cubicBezTo>
                    <a:pt x="6" y="30"/>
                    <a:pt x="2" y="37"/>
                    <a:pt x="0" y="44"/>
                  </a:cubicBezTo>
                  <a:cubicBezTo>
                    <a:pt x="10" y="54"/>
                    <a:pt x="29" y="51"/>
                    <a:pt x="41" y="47"/>
                  </a:cubicBezTo>
                  <a:cubicBezTo>
                    <a:pt x="40" y="40"/>
                    <a:pt x="35" y="32"/>
                    <a:pt x="34" y="25"/>
                  </a:cubicBezTo>
                  <a:cubicBezTo>
                    <a:pt x="33" y="21"/>
                    <a:pt x="31" y="8"/>
                    <a:pt x="34" y="5"/>
                  </a:cubicBezTo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38" name="组合 146">
            <a:extLst>
              <a:ext uri="{FF2B5EF4-FFF2-40B4-BE49-F238E27FC236}">
                <a16:creationId xmlns:a16="http://schemas.microsoft.com/office/drawing/2014/main" id="{B183ABB1-0203-4420-9688-165242D39643}"/>
              </a:ext>
            </a:extLst>
          </p:cNvPr>
          <p:cNvGrpSpPr/>
          <p:nvPr/>
        </p:nvGrpSpPr>
        <p:grpSpPr>
          <a:xfrm>
            <a:off x="8639762" y="5011726"/>
            <a:ext cx="531813" cy="675336"/>
            <a:chOff x="5549900" y="1920874"/>
            <a:chExt cx="531813" cy="675336"/>
          </a:xfrm>
        </p:grpSpPr>
        <p:grpSp>
          <p:nvGrpSpPr>
            <p:cNvPr id="139" name="组合 147">
              <a:extLst>
                <a:ext uri="{FF2B5EF4-FFF2-40B4-BE49-F238E27FC236}">
                  <a16:creationId xmlns:a16="http://schemas.microsoft.com/office/drawing/2014/main" id="{62F8B22C-EF79-427F-8832-F8CB06B24476}"/>
                </a:ext>
              </a:extLst>
            </p:cNvPr>
            <p:cNvGrpSpPr/>
            <p:nvPr/>
          </p:nvGrpSpPr>
          <p:grpSpPr>
            <a:xfrm>
              <a:off x="5549900" y="1920874"/>
              <a:ext cx="531813" cy="520701"/>
              <a:chOff x="5549900" y="3082925"/>
              <a:chExt cx="531813" cy="520701"/>
            </a:xfrm>
          </p:grpSpPr>
          <p:sp>
            <p:nvSpPr>
              <p:cNvPr id="141" name="Freeform 281">
                <a:extLst>
                  <a:ext uri="{FF2B5EF4-FFF2-40B4-BE49-F238E27FC236}">
                    <a16:creationId xmlns:a16="http://schemas.microsoft.com/office/drawing/2014/main" id="{277D9BA7-BC26-4C70-B0AA-0AE2C2DF3D96}"/>
                  </a:ext>
                </a:extLst>
              </p:cNvPr>
              <p:cNvSpPr/>
              <p:nvPr/>
            </p:nvSpPr>
            <p:spPr bwMode="auto">
              <a:xfrm>
                <a:off x="5626100" y="3082925"/>
                <a:ext cx="327025" cy="174625"/>
              </a:xfrm>
              <a:custGeom>
                <a:avLst/>
                <a:gdLst>
                  <a:gd name="T0" fmla="*/ 65 w 77"/>
                  <a:gd name="T1" fmla="*/ 23 h 41"/>
                  <a:gd name="T2" fmla="*/ 48 w 77"/>
                  <a:gd name="T3" fmla="*/ 12 h 41"/>
                  <a:gd name="T4" fmla="*/ 38 w 77"/>
                  <a:gd name="T5" fmla="*/ 1 h 41"/>
                  <a:gd name="T6" fmla="*/ 26 w 77"/>
                  <a:gd name="T7" fmla="*/ 11 h 41"/>
                  <a:gd name="T8" fmla="*/ 11 w 77"/>
                  <a:gd name="T9" fmla="*/ 25 h 41"/>
                  <a:gd name="T10" fmla="*/ 1 w 77"/>
                  <a:gd name="T11" fmla="*/ 33 h 41"/>
                  <a:gd name="T12" fmla="*/ 27 w 77"/>
                  <a:gd name="T13" fmla="*/ 41 h 41"/>
                  <a:gd name="T14" fmla="*/ 61 w 77"/>
                  <a:gd name="T15" fmla="*/ 38 h 41"/>
                  <a:gd name="T16" fmla="*/ 76 w 77"/>
                  <a:gd name="T17" fmla="*/ 31 h 41"/>
                  <a:gd name="T18" fmla="*/ 65 w 77"/>
                  <a:gd name="T19" fmla="*/ 2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" h="41">
                    <a:moveTo>
                      <a:pt x="65" y="23"/>
                    </a:moveTo>
                    <a:cubicBezTo>
                      <a:pt x="59" y="20"/>
                      <a:pt x="53" y="17"/>
                      <a:pt x="48" y="12"/>
                    </a:cubicBezTo>
                    <a:cubicBezTo>
                      <a:pt x="45" y="9"/>
                      <a:pt x="42" y="1"/>
                      <a:pt x="38" y="1"/>
                    </a:cubicBezTo>
                    <a:cubicBezTo>
                      <a:pt x="31" y="0"/>
                      <a:pt x="29" y="7"/>
                      <a:pt x="26" y="11"/>
                    </a:cubicBezTo>
                    <a:cubicBezTo>
                      <a:pt x="21" y="16"/>
                      <a:pt x="17" y="21"/>
                      <a:pt x="11" y="25"/>
                    </a:cubicBezTo>
                    <a:cubicBezTo>
                      <a:pt x="8" y="27"/>
                      <a:pt x="0" y="29"/>
                      <a:pt x="1" y="33"/>
                    </a:cubicBezTo>
                    <a:cubicBezTo>
                      <a:pt x="3" y="40"/>
                      <a:pt x="22" y="40"/>
                      <a:pt x="27" y="41"/>
                    </a:cubicBezTo>
                    <a:cubicBezTo>
                      <a:pt x="39" y="41"/>
                      <a:pt x="50" y="40"/>
                      <a:pt x="61" y="38"/>
                    </a:cubicBezTo>
                    <a:cubicBezTo>
                      <a:pt x="64" y="37"/>
                      <a:pt x="75" y="35"/>
                      <a:pt x="76" y="31"/>
                    </a:cubicBezTo>
                    <a:cubicBezTo>
                      <a:pt x="77" y="27"/>
                      <a:pt x="68" y="24"/>
                      <a:pt x="65" y="23"/>
                    </a:cubicBezTo>
                    <a:close/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2" name="Freeform 282">
                <a:extLst>
                  <a:ext uri="{FF2B5EF4-FFF2-40B4-BE49-F238E27FC236}">
                    <a16:creationId xmlns:a16="http://schemas.microsoft.com/office/drawing/2014/main" id="{4BABE97F-923D-4B7C-9222-7D61AD65403D}"/>
                  </a:ext>
                </a:extLst>
              </p:cNvPr>
              <p:cNvSpPr/>
              <p:nvPr/>
            </p:nvSpPr>
            <p:spPr bwMode="auto">
              <a:xfrm>
                <a:off x="5583238" y="3232150"/>
                <a:ext cx="412750" cy="192088"/>
              </a:xfrm>
              <a:custGeom>
                <a:avLst/>
                <a:gdLst>
                  <a:gd name="T0" fmla="*/ 34 w 97"/>
                  <a:gd name="T1" fmla="*/ 0 h 45"/>
                  <a:gd name="T2" fmla="*/ 6 w 97"/>
                  <a:gd name="T3" fmla="*/ 29 h 45"/>
                  <a:gd name="T4" fmla="*/ 5 w 97"/>
                  <a:gd name="T5" fmla="*/ 38 h 45"/>
                  <a:gd name="T6" fmla="*/ 15 w 97"/>
                  <a:gd name="T7" fmla="*/ 41 h 45"/>
                  <a:gd name="T8" fmla="*/ 66 w 97"/>
                  <a:gd name="T9" fmla="*/ 41 h 45"/>
                  <a:gd name="T10" fmla="*/ 90 w 97"/>
                  <a:gd name="T11" fmla="*/ 35 h 45"/>
                  <a:gd name="T12" fmla="*/ 94 w 97"/>
                  <a:gd name="T13" fmla="*/ 28 h 45"/>
                  <a:gd name="T14" fmla="*/ 84 w 97"/>
                  <a:gd name="T15" fmla="*/ 24 h 45"/>
                  <a:gd name="T16" fmla="*/ 75 w 97"/>
                  <a:gd name="T17" fmla="*/ 19 h 45"/>
                  <a:gd name="T18" fmla="*/ 62 w 97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45">
                    <a:moveTo>
                      <a:pt x="34" y="0"/>
                    </a:moveTo>
                    <a:cubicBezTo>
                      <a:pt x="28" y="13"/>
                      <a:pt x="19" y="24"/>
                      <a:pt x="6" y="29"/>
                    </a:cubicBezTo>
                    <a:cubicBezTo>
                      <a:pt x="2" y="32"/>
                      <a:pt x="0" y="34"/>
                      <a:pt x="5" y="38"/>
                    </a:cubicBezTo>
                    <a:cubicBezTo>
                      <a:pt x="8" y="40"/>
                      <a:pt x="11" y="40"/>
                      <a:pt x="15" y="41"/>
                    </a:cubicBezTo>
                    <a:cubicBezTo>
                      <a:pt x="32" y="45"/>
                      <a:pt x="49" y="43"/>
                      <a:pt x="66" y="41"/>
                    </a:cubicBezTo>
                    <a:cubicBezTo>
                      <a:pt x="74" y="41"/>
                      <a:pt x="83" y="40"/>
                      <a:pt x="90" y="35"/>
                    </a:cubicBezTo>
                    <a:cubicBezTo>
                      <a:pt x="94" y="33"/>
                      <a:pt x="97" y="30"/>
                      <a:pt x="94" y="28"/>
                    </a:cubicBezTo>
                    <a:cubicBezTo>
                      <a:pt x="92" y="26"/>
                      <a:pt x="87" y="25"/>
                      <a:pt x="84" y="24"/>
                    </a:cubicBezTo>
                    <a:cubicBezTo>
                      <a:pt x="81" y="23"/>
                      <a:pt x="78" y="21"/>
                      <a:pt x="75" y="19"/>
                    </a:cubicBezTo>
                    <a:cubicBezTo>
                      <a:pt x="70" y="13"/>
                      <a:pt x="66" y="7"/>
                      <a:pt x="62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3" name="Freeform 283">
                <a:extLst>
                  <a:ext uri="{FF2B5EF4-FFF2-40B4-BE49-F238E27FC236}">
                    <a16:creationId xmlns:a16="http://schemas.microsoft.com/office/drawing/2014/main" id="{6E8A2579-72F7-4195-8C07-798844F492FE}"/>
                  </a:ext>
                </a:extLst>
              </p:cNvPr>
              <p:cNvSpPr/>
              <p:nvPr/>
            </p:nvSpPr>
            <p:spPr bwMode="auto">
              <a:xfrm>
                <a:off x="5549900" y="3373438"/>
                <a:ext cx="531813" cy="230188"/>
              </a:xfrm>
              <a:custGeom>
                <a:avLst/>
                <a:gdLst>
                  <a:gd name="T0" fmla="*/ 39 w 125"/>
                  <a:gd name="T1" fmla="*/ 3 h 54"/>
                  <a:gd name="T2" fmla="*/ 14 w 125"/>
                  <a:gd name="T3" fmla="*/ 31 h 54"/>
                  <a:gd name="T4" fmla="*/ 3 w 125"/>
                  <a:gd name="T5" fmla="*/ 39 h 54"/>
                  <a:gd name="T6" fmla="*/ 11 w 125"/>
                  <a:gd name="T7" fmla="*/ 47 h 54"/>
                  <a:gd name="T8" fmla="*/ 46 w 125"/>
                  <a:gd name="T9" fmla="*/ 53 h 54"/>
                  <a:gd name="T10" fmla="*/ 94 w 125"/>
                  <a:gd name="T11" fmla="*/ 48 h 54"/>
                  <a:gd name="T12" fmla="*/ 116 w 125"/>
                  <a:gd name="T13" fmla="*/ 38 h 54"/>
                  <a:gd name="T14" fmla="*/ 109 w 125"/>
                  <a:gd name="T15" fmla="*/ 27 h 54"/>
                  <a:gd name="T16" fmla="*/ 80 w 125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54">
                    <a:moveTo>
                      <a:pt x="39" y="3"/>
                    </a:moveTo>
                    <a:cubicBezTo>
                      <a:pt x="31" y="12"/>
                      <a:pt x="24" y="24"/>
                      <a:pt x="14" y="31"/>
                    </a:cubicBezTo>
                    <a:cubicBezTo>
                      <a:pt x="11" y="34"/>
                      <a:pt x="4" y="36"/>
                      <a:pt x="3" y="39"/>
                    </a:cubicBezTo>
                    <a:cubicBezTo>
                      <a:pt x="0" y="44"/>
                      <a:pt x="7" y="46"/>
                      <a:pt x="11" y="47"/>
                    </a:cubicBezTo>
                    <a:cubicBezTo>
                      <a:pt x="21" y="52"/>
                      <a:pt x="35" y="53"/>
                      <a:pt x="46" y="53"/>
                    </a:cubicBezTo>
                    <a:cubicBezTo>
                      <a:pt x="63" y="54"/>
                      <a:pt x="78" y="53"/>
                      <a:pt x="94" y="48"/>
                    </a:cubicBezTo>
                    <a:cubicBezTo>
                      <a:pt x="102" y="46"/>
                      <a:pt x="110" y="43"/>
                      <a:pt x="116" y="38"/>
                    </a:cubicBezTo>
                    <a:cubicBezTo>
                      <a:pt x="125" y="31"/>
                      <a:pt x="116" y="29"/>
                      <a:pt x="109" y="27"/>
                    </a:cubicBezTo>
                    <a:cubicBezTo>
                      <a:pt x="96" y="22"/>
                      <a:pt x="87" y="12"/>
                      <a:pt x="80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4" name="Oval 284">
                <a:extLst>
                  <a:ext uri="{FF2B5EF4-FFF2-40B4-BE49-F238E27FC236}">
                    <a16:creationId xmlns:a16="http://schemas.microsoft.com/office/drawing/2014/main" id="{89B598DB-9153-48C8-AE56-BBA643FB9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9925" y="316388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5" name="Oval 285">
                <a:extLst>
                  <a:ext uri="{FF2B5EF4-FFF2-40B4-BE49-F238E27FC236}">
                    <a16:creationId xmlns:a16="http://schemas.microsoft.com/office/drawing/2014/main" id="{D07629F8-73C6-4143-9FBB-C4E8FFFED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4225" y="319881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6" name="Oval 286">
                <a:extLst>
                  <a:ext uri="{FF2B5EF4-FFF2-40B4-BE49-F238E27FC236}">
                    <a16:creationId xmlns:a16="http://schemas.microsoft.com/office/drawing/2014/main" id="{00C726D3-DCDD-43D8-86A3-9E229CF73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5325" y="31003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7" name="Oval 287">
                <a:extLst>
                  <a:ext uri="{FF2B5EF4-FFF2-40B4-BE49-F238E27FC236}">
                    <a16:creationId xmlns:a16="http://schemas.microsoft.com/office/drawing/2014/main" id="{5DDD8CC3-FB6B-4D3F-91D1-702EAB1B6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3725" y="321151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8" name="Oval 288">
                <a:extLst>
                  <a:ext uri="{FF2B5EF4-FFF2-40B4-BE49-F238E27FC236}">
                    <a16:creationId xmlns:a16="http://schemas.microsoft.com/office/drawing/2014/main" id="{C9FD92FE-0FC8-480E-9DD4-A24923234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0563" y="327183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9" name="Oval 289">
                <a:extLst>
                  <a:ext uri="{FF2B5EF4-FFF2-40B4-BE49-F238E27FC236}">
                    <a16:creationId xmlns:a16="http://schemas.microsoft.com/office/drawing/2014/main" id="{34D1FE84-25D5-4E50-996C-CEDC03314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2163" y="330517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0" name="Oval 290">
                <a:extLst>
                  <a:ext uri="{FF2B5EF4-FFF2-40B4-BE49-F238E27FC236}">
                    <a16:creationId xmlns:a16="http://schemas.microsoft.com/office/drawing/2014/main" id="{DE1E1C7D-7510-433F-9593-6A85A0FA8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5488" y="3352800"/>
                <a:ext cx="15875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1" name="Oval 291">
                <a:extLst>
                  <a:ext uri="{FF2B5EF4-FFF2-40B4-BE49-F238E27FC236}">
                    <a16:creationId xmlns:a16="http://schemas.microsoft.com/office/drawing/2014/main" id="{C3B6062E-DEAC-4959-9B52-3CF1EF36C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4363" y="3340100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2" name="Oval 292">
                <a:extLst>
                  <a:ext uri="{FF2B5EF4-FFF2-40B4-BE49-F238E27FC236}">
                    <a16:creationId xmlns:a16="http://schemas.microsoft.com/office/drawing/2014/main" id="{BC44B45E-C9C0-4CBA-915D-5FFDBA027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3400" y="337343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3" name="Oval 293">
                <a:extLst>
                  <a:ext uri="{FF2B5EF4-FFF2-40B4-BE49-F238E27FC236}">
                    <a16:creationId xmlns:a16="http://schemas.microsoft.com/office/drawing/2014/main" id="{C7C7FCC6-66DE-41BF-BA3A-61E6D7600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4550" y="335597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4" name="Oval 294">
                <a:extLst>
                  <a:ext uri="{FF2B5EF4-FFF2-40B4-BE49-F238E27FC236}">
                    <a16:creationId xmlns:a16="http://schemas.microsoft.com/office/drawing/2014/main" id="{DB194AD5-606B-4115-B857-F3F7B9AF1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4525" y="3441700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5" name="Oval 295">
                <a:extLst>
                  <a:ext uri="{FF2B5EF4-FFF2-40B4-BE49-F238E27FC236}">
                    <a16:creationId xmlns:a16="http://schemas.microsoft.com/office/drawing/2014/main" id="{2CA32561-64B9-45B1-A3D6-6623E4BA4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3459163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6" name="Oval 296">
                <a:extLst>
                  <a:ext uri="{FF2B5EF4-FFF2-40B4-BE49-F238E27FC236}">
                    <a16:creationId xmlns:a16="http://schemas.microsoft.com/office/drawing/2014/main" id="{3C0D878B-2B50-438B-97B2-CA828EC8E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4388" y="3429000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7" name="Oval 297">
                <a:extLst>
                  <a:ext uri="{FF2B5EF4-FFF2-40B4-BE49-F238E27FC236}">
                    <a16:creationId xmlns:a16="http://schemas.microsoft.com/office/drawing/2014/main" id="{0F397D36-3BF7-4E4D-A3A2-740EBD410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800" y="351948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8" name="Oval 298">
                <a:extLst>
                  <a:ext uri="{FF2B5EF4-FFF2-40B4-BE49-F238E27FC236}">
                    <a16:creationId xmlns:a16="http://schemas.microsoft.com/office/drawing/2014/main" id="{13C7C01B-9A34-4593-9043-D35D0A27A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7563" y="350996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9" name="Oval 299">
                <a:extLst>
                  <a:ext uri="{FF2B5EF4-FFF2-40B4-BE49-F238E27FC236}">
                    <a16:creationId xmlns:a16="http://schemas.microsoft.com/office/drawing/2014/main" id="{BFF5E06D-5C71-4CF6-A9F4-61E2DB116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0750" y="350996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0" name="Oval 300">
                <a:extLst>
                  <a:ext uri="{FF2B5EF4-FFF2-40B4-BE49-F238E27FC236}">
                    <a16:creationId xmlns:a16="http://schemas.microsoft.com/office/drawing/2014/main" id="{83596A07-6C01-458F-BCF9-6166927B7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0888" y="356552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1" name="Oval 301">
                <a:extLst>
                  <a:ext uri="{FF2B5EF4-FFF2-40B4-BE49-F238E27FC236}">
                    <a16:creationId xmlns:a16="http://schemas.microsoft.com/office/drawing/2014/main" id="{DD95D2CE-8D42-4C02-BDCF-F4ADFF873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1663" y="35575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2" name="Oval 302">
                <a:extLst>
                  <a:ext uri="{FF2B5EF4-FFF2-40B4-BE49-F238E27FC236}">
                    <a16:creationId xmlns:a16="http://schemas.microsoft.com/office/drawing/2014/main" id="{F66E76B0-F934-4DD3-A319-D8842A55D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8000" y="352742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3" name="Oval 303">
                <a:extLst>
                  <a:ext uri="{FF2B5EF4-FFF2-40B4-BE49-F238E27FC236}">
                    <a16:creationId xmlns:a16="http://schemas.microsoft.com/office/drawing/2014/main" id="{EE7605D5-2996-4BF9-9AE3-211E3231C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3725" y="3476625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140" name="Freeform 304">
              <a:extLst>
                <a:ext uri="{FF2B5EF4-FFF2-40B4-BE49-F238E27FC236}">
                  <a16:creationId xmlns:a16="http://schemas.microsoft.com/office/drawing/2014/main" id="{43EE3699-FCAE-4D6F-920B-B160ABD48190}"/>
                </a:ext>
              </a:extLst>
            </p:cNvPr>
            <p:cNvSpPr/>
            <p:nvPr/>
          </p:nvSpPr>
          <p:spPr bwMode="auto">
            <a:xfrm>
              <a:off x="5745162" y="2412060"/>
              <a:ext cx="141288" cy="184150"/>
            </a:xfrm>
            <a:custGeom>
              <a:avLst/>
              <a:gdLst>
                <a:gd name="T0" fmla="*/ 4 w 33"/>
                <a:gd name="T1" fmla="*/ 0 h 43"/>
                <a:gd name="T2" fmla="*/ 4 w 33"/>
                <a:gd name="T3" fmla="*/ 18 h 43"/>
                <a:gd name="T4" fmla="*/ 0 w 33"/>
                <a:gd name="T5" fmla="*/ 36 h 43"/>
                <a:gd name="T6" fmla="*/ 33 w 33"/>
                <a:gd name="T7" fmla="*/ 35 h 43"/>
                <a:gd name="T8" fmla="*/ 26 w 33"/>
                <a:gd name="T9" fmla="*/ 18 h 43"/>
                <a:gd name="T10" fmla="*/ 24 w 33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43">
                  <a:moveTo>
                    <a:pt x="4" y="0"/>
                  </a:moveTo>
                  <a:cubicBezTo>
                    <a:pt x="4" y="6"/>
                    <a:pt x="4" y="12"/>
                    <a:pt x="4" y="18"/>
                  </a:cubicBezTo>
                  <a:cubicBezTo>
                    <a:pt x="3" y="24"/>
                    <a:pt x="1" y="30"/>
                    <a:pt x="0" y="36"/>
                  </a:cubicBezTo>
                  <a:cubicBezTo>
                    <a:pt x="9" y="43"/>
                    <a:pt x="25" y="39"/>
                    <a:pt x="33" y="35"/>
                  </a:cubicBezTo>
                  <a:cubicBezTo>
                    <a:pt x="32" y="29"/>
                    <a:pt x="27" y="24"/>
                    <a:pt x="26" y="18"/>
                  </a:cubicBezTo>
                  <a:cubicBezTo>
                    <a:pt x="25" y="14"/>
                    <a:pt x="22" y="4"/>
                    <a:pt x="24" y="1"/>
                  </a:cubicBezTo>
                </a:path>
              </a:pathLst>
            </a:custGeom>
            <a:solidFill>
              <a:srgbClr val="326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64" name="组合 172">
            <a:extLst>
              <a:ext uri="{FF2B5EF4-FFF2-40B4-BE49-F238E27FC236}">
                <a16:creationId xmlns:a16="http://schemas.microsoft.com/office/drawing/2014/main" id="{C05D284E-F8E4-4C50-8F23-D3768A18398A}"/>
              </a:ext>
            </a:extLst>
          </p:cNvPr>
          <p:cNvGrpSpPr/>
          <p:nvPr/>
        </p:nvGrpSpPr>
        <p:grpSpPr>
          <a:xfrm>
            <a:off x="9272748" y="4937114"/>
            <a:ext cx="2095500" cy="927100"/>
            <a:chOff x="5043488" y="2970213"/>
            <a:chExt cx="2095500" cy="927100"/>
          </a:xfrm>
        </p:grpSpPr>
        <p:sp>
          <p:nvSpPr>
            <p:cNvPr id="165" name="Freeform 308">
              <a:extLst>
                <a:ext uri="{FF2B5EF4-FFF2-40B4-BE49-F238E27FC236}">
                  <a16:creationId xmlns:a16="http://schemas.microsoft.com/office/drawing/2014/main" id="{024FBC3D-62B2-43C8-AF7F-B32D652D20D0}"/>
                </a:ext>
              </a:extLst>
            </p:cNvPr>
            <p:cNvSpPr/>
            <p:nvPr/>
          </p:nvSpPr>
          <p:spPr bwMode="auto">
            <a:xfrm>
              <a:off x="5043488" y="2970213"/>
              <a:ext cx="2095500" cy="927100"/>
            </a:xfrm>
            <a:custGeom>
              <a:avLst/>
              <a:gdLst>
                <a:gd name="T0" fmla="*/ 238 w 492"/>
                <a:gd name="T1" fmla="*/ 0 h 216"/>
                <a:gd name="T2" fmla="*/ 204 w 492"/>
                <a:gd name="T3" fmla="*/ 2 h 216"/>
                <a:gd name="T4" fmla="*/ 0 w 492"/>
                <a:gd name="T5" fmla="*/ 169 h 216"/>
                <a:gd name="T6" fmla="*/ 101 w 492"/>
                <a:gd name="T7" fmla="*/ 178 h 216"/>
                <a:gd name="T8" fmla="*/ 102 w 492"/>
                <a:gd name="T9" fmla="*/ 177 h 216"/>
                <a:gd name="T10" fmla="*/ 46 w 492"/>
                <a:gd name="T11" fmla="*/ 172 h 216"/>
                <a:gd name="T12" fmla="*/ 212 w 492"/>
                <a:gd name="T13" fmla="*/ 47 h 216"/>
                <a:gd name="T14" fmla="*/ 238 w 492"/>
                <a:gd name="T15" fmla="*/ 46 h 216"/>
                <a:gd name="T16" fmla="*/ 450 w 492"/>
                <a:gd name="T17" fmla="*/ 210 h 216"/>
                <a:gd name="T18" fmla="*/ 401 w 492"/>
                <a:gd name="T19" fmla="*/ 205 h 216"/>
                <a:gd name="T20" fmla="*/ 401 w 492"/>
                <a:gd name="T21" fmla="*/ 207 h 216"/>
                <a:gd name="T22" fmla="*/ 492 w 492"/>
                <a:gd name="T23" fmla="*/ 216 h 216"/>
                <a:gd name="T24" fmla="*/ 238 w 492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2" h="216">
                  <a:moveTo>
                    <a:pt x="238" y="0"/>
                  </a:moveTo>
                  <a:cubicBezTo>
                    <a:pt x="227" y="0"/>
                    <a:pt x="216" y="1"/>
                    <a:pt x="204" y="2"/>
                  </a:cubicBezTo>
                  <a:cubicBezTo>
                    <a:pt x="30" y="24"/>
                    <a:pt x="0" y="169"/>
                    <a:pt x="0" y="169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1" y="178"/>
                    <a:pt x="101" y="177"/>
                    <a:pt x="102" y="177"/>
                  </a:cubicBezTo>
                  <a:cubicBezTo>
                    <a:pt x="46" y="172"/>
                    <a:pt x="46" y="172"/>
                    <a:pt x="46" y="172"/>
                  </a:cubicBezTo>
                  <a:cubicBezTo>
                    <a:pt x="46" y="172"/>
                    <a:pt x="70" y="63"/>
                    <a:pt x="212" y="47"/>
                  </a:cubicBezTo>
                  <a:cubicBezTo>
                    <a:pt x="221" y="46"/>
                    <a:pt x="230" y="46"/>
                    <a:pt x="238" y="46"/>
                  </a:cubicBezTo>
                  <a:cubicBezTo>
                    <a:pt x="366" y="46"/>
                    <a:pt x="448" y="149"/>
                    <a:pt x="450" y="210"/>
                  </a:cubicBezTo>
                  <a:cubicBezTo>
                    <a:pt x="401" y="205"/>
                    <a:pt x="401" y="205"/>
                    <a:pt x="401" y="205"/>
                  </a:cubicBezTo>
                  <a:cubicBezTo>
                    <a:pt x="401" y="206"/>
                    <a:pt x="401" y="206"/>
                    <a:pt x="401" y="207"/>
                  </a:cubicBezTo>
                  <a:cubicBezTo>
                    <a:pt x="492" y="216"/>
                    <a:pt x="492" y="216"/>
                    <a:pt x="492" y="216"/>
                  </a:cubicBezTo>
                  <a:cubicBezTo>
                    <a:pt x="491" y="135"/>
                    <a:pt x="393" y="0"/>
                    <a:pt x="238" y="0"/>
                  </a:cubicBezTo>
                </a:path>
              </a:pathLst>
            </a:custGeom>
            <a:solidFill>
              <a:srgbClr val="A2C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6" name="Freeform 309">
              <a:extLst>
                <a:ext uri="{FF2B5EF4-FFF2-40B4-BE49-F238E27FC236}">
                  <a16:creationId xmlns:a16="http://schemas.microsoft.com/office/drawing/2014/main" id="{9A8C3AB1-9214-4CC4-9571-F057FC17D791}"/>
                </a:ext>
              </a:extLst>
            </p:cNvPr>
            <p:cNvSpPr/>
            <p:nvPr/>
          </p:nvSpPr>
          <p:spPr bwMode="auto">
            <a:xfrm>
              <a:off x="5240338" y="3167063"/>
              <a:ext cx="1720850" cy="704850"/>
            </a:xfrm>
            <a:custGeom>
              <a:avLst/>
              <a:gdLst>
                <a:gd name="T0" fmla="*/ 192 w 404"/>
                <a:gd name="T1" fmla="*/ 0 h 164"/>
                <a:gd name="T2" fmla="*/ 166 w 404"/>
                <a:gd name="T3" fmla="*/ 1 h 164"/>
                <a:gd name="T4" fmla="*/ 0 w 404"/>
                <a:gd name="T5" fmla="*/ 126 h 164"/>
                <a:gd name="T6" fmla="*/ 56 w 404"/>
                <a:gd name="T7" fmla="*/ 131 h 164"/>
                <a:gd name="T8" fmla="*/ 178 w 404"/>
                <a:gd name="T9" fmla="*/ 41 h 164"/>
                <a:gd name="T10" fmla="*/ 198 w 404"/>
                <a:gd name="T11" fmla="*/ 40 h 164"/>
                <a:gd name="T12" fmla="*/ 355 w 404"/>
                <a:gd name="T13" fmla="*/ 159 h 164"/>
                <a:gd name="T14" fmla="*/ 404 w 404"/>
                <a:gd name="T15" fmla="*/ 164 h 164"/>
                <a:gd name="T16" fmla="*/ 192 w 404"/>
                <a:gd name="T1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4" h="164">
                  <a:moveTo>
                    <a:pt x="192" y="0"/>
                  </a:moveTo>
                  <a:cubicBezTo>
                    <a:pt x="184" y="0"/>
                    <a:pt x="175" y="0"/>
                    <a:pt x="166" y="1"/>
                  </a:cubicBezTo>
                  <a:cubicBezTo>
                    <a:pt x="24" y="17"/>
                    <a:pt x="0" y="126"/>
                    <a:pt x="0" y="126"/>
                  </a:cubicBezTo>
                  <a:cubicBezTo>
                    <a:pt x="56" y="131"/>
                    <a:pt x="56" y="131"/>
                    <a:pt x="56" y="131"/>
                  </a:cubicBezTo>
                  <a:cubicBezTo>
                    <a:pt x="60" y="117"/>
                    <a:pt x="84" y="51"/>
                    <a:pt x="178" y="41"/>
                  </a:cubicBezTo>
                  <a:cubicBezTo>
                    <a:pt x="185" y="40"/>
                    <a:pt x="191" y="40"/>
                    <a:pt x="198" y="40"/>
                  </a:cubicBezTo>
                  <a:cubicBezTo>
                    <a:pt x="291" y="40"/>
                    <a:pt x="351" y="114"/>
                    <a:pt x="355" y="159"/>
                  </a:cubicBezTo>
                  <a:cubicBezTo>
                    <a:pt x="404" y="164"/>
                    <a:pt x="404" y="164"/>
                    <a:pt x="404" y="164"/>
                  </a:cubicBezTo>
                  <a:cubicBezTo>
                    <a:pt x="402" y="103"/>
                    <a:pt x="320" y="0"/>
                    <a:pt x="192" y="0"/>
                  </a:cubicBezTo>
                </a:path>
              </a:pathLst>
            </a:custGeom>
            <a:solidFill>
              <a:srgbClr val="C8A6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7" name="Freeform 310">
              <a:extLst>
                <a:ext uri="{FF2B5EF4-FFF2-40B4-BE49-F238E27FC236}">
                  <a16:creationId xmlns:a16="http://schemas.microsoft.com/office/drawing/2014/main" id="{0ED70BC2-1A05-4D28-A00F-34583CBEA819}"/>
                </a:ext>
              </a:extLst>
            </p:cNvPr>
            <p:cNvSpPr/>
            <p:nvPr/>
          </p:nvSpPr>
          <p:spPr bwMode="auto">
            <a:xfrm>
              <a:off x="5473700" y="3338513"/>
              <a:ext cx="1277938" cy="523875"/>
            </a:xfrm>
            <a:custGeom>
              <a:avLst/>
              <a:gdLst>
                <a:gd name="T0" fmla="*/ 143 w 300"/>
                <a:gd name="T1" fmla="*/ 0 h 122"/>
                <a:gd name="T2" fmla="*/ 123 w 300"/>
                <a:gd name="T3" fmla="*/ 1 h 122"/>
                <a:gd name="T4" fmla="*/ 1 w 300"/>
                <a:gd name="T5" fmla="*/ 91 h 122"/>
                <a:gd name="T6" fmla="*/ 0 w 300"/>
                <a:gd name="T7" fmla="*/ 92 h 122"/>
                <a:gd name="T8" fmla="*/ 0 w 300"/>
                <a:gd name="T9" fmla="*/ 93 h 122"/>
                <a:gd name="T10" fmla="*/ 50 w 300"/>
                <a:gd name="T11" fmla="*/ 98 h 122"/>
                <a:gd name="T12" fmla="*/ 132 w 300"/>
                <a:gd name="T13" fmla="*/ 37 h 122"/>
                <a:gd name="T14" fmla="*/ 145 w 300"/>
                <a:gd name="T15" fmla="*/ 36 h 122"/>
                <a:gd name="T16" fmla="*/ 249 w 300"/>
                <a:gd name="T17" fmla="*/ 117 h 122"/>
                <a:gd name="T18" fmla="*/ 300 w 300"/>
                <a:gd name="T19" fmla="*/ 122 h 122"/>
                <a:gd name="T20" fmla="*/ 300 w 300"/>
                <a:gd name="T21" fmla="*/ 121 h 122"/>
                <a:gd name="T22" fmla="*/ 300 w 300"/>
                <a:gd name="T23" fmla="*/ 119 h 122"/>
                <a:gd name="T24" fmla="*/ 143 w 300"/>
                <a:gd name="T2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" h="122">
                  <a:moveTo>
                    <a:pt x="143" y="0"/>
                  </a:moveTo>
                  <a:cubicBezTo>
                    <a:pt x="136" y="0"/>
                    <a:pt x="130" y="0"/>
                    <a:pt x="123" y="1"/>
                  </a:cubicBezTo>
                  <a:cubicBezTo>
                    <a:pt x="29" y="11"/>
                    <a:pt x="5" y="77"/>
                    <a:pt x="1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1" y="93"/>
                    <a:pt x="65" y="44"/>
                    <a:pt x="132" y="37"/>
                  </a:cubicBezTo>
                  <a:cubicBezTo>
                    <a:pt x="137" y="37"/>
                    <a:pt x="141" y="36"/>
                    <a:pt x="145" y="36"/>
                  </a:cubicBezTo>
                  <a:cubicBezTo>
                    <a:pt x="208" y="36"/>
                    <a:pt x="248" y="87"/>
                    <a:pt x="249" y="117"/>
                  </a:cubicBezTo>
                  <a:cubicBezTo>
                    <a:pt x="300" y="122"/>
                    <a:pt x="300" y="122"/>
                    <a:pt x="300" y="122"/>
                  </a:cubicBezTo>
                  <a:cubicBezTo>
                    <a:pt x="300" y="122"/>
                    <a:pt x="300" y="121"/>
                    <a:pt x="300" y="121"/>
                  </a:cubicBezTo>
                  <a:cubicBezTo>
                    <a:pt x="300" y="120"/>
                    <a:pt x="300" y="120"/>
                    <a:pt x="300" y="119"/>
                  </a:cubicBezTo>
                  <a:cubicBezTo>
                    <a:pt x="296" y="74"/>
                    <a:pt x="236" y="0"/>
                    <a:pt x="143" y="0"/>
                  </a:cubicBezTo>
                </a:path>
              </a:pathLst>
            </a:custGeom>
            <a:solidFill>
              <a:srgbClr val="FFF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8" name="Freeform 311">
              <a:extLst>
                <a:ext uri="{FF2B5EF4-FFF2-40B4-BE49-F238E27FC236}">
                  <a16:creationId xmlns:a16="http://schemas.microsoft.com/office/drawing/2014/main" id="{F51BA5FA-43EF-4D39-A573-56702152A4CA}"/>
                </a:ext>
              </a:extLst>
            </p:cNvPr>
            <p:cNvSpPr/>
            <p:nvPr/>
          </p:nvSpPr>
          <p:spPr bwMode="auto">
            <a:xfrm>
              <a:off x="5686425" y="3494088"/>
              <a:ext cx="847725" cy="350838"/>
            </a:xfrm>
            <a:custGeom>
              <a:avLst/>
              <a:gdLst>
                <a:gd name="T0" fmla="*/ 95 w 199"/>
                <a:gd name="T1" fmla="*/ 0 h 82"/>
                <a:gd name="T2" fmla="*/ 82 w 199"/>
                <a:gd name="T3" fmla="*/ 1 h 82"/>
                <a:gd name="T4" fmla="*/ 0 w 199"/>
                <a:gd name="T5" fmla="*/ 62 h 82"/>
                <a:gd name="T6" fmla="*/ 0 w 199"/>
                <a:gd name="T7" fmla="*/ 63 h 82"/>
                <a:gd name="T8" fmla="*/ 199 w 199"/>
                <a:gd name="T9" fmla="*/ 82 h 82"/>
                <a:gd name="T10" fmla="*/ 199 w 199"/>
                <a:gd name="T11" fmla="*/ 81 h 82"/>
                <a:gd name="T12" fmla="*/ 95 w 199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82">
                  <a:moveTo>
                    <a:pt x="95" y="0"/>
                  </a:moveTo>
                  <a:cubicBezTo>
                    <a:pt x="91" y="0"/>
                    <a:pt x="87" y="1"/>
                    <a:pt x="82" y="1"/>
                  </a:cubicBezTo>
                  <a:cubicBezTo>
                    <a:pt x="15" y="8"/>
                    <a:pt x="1" y="57"/>
                    <a:pt x="0" y="6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99" y="82"/>
                    <a:pt x="199" y="82"/>
                    <a:pt x="199" y="82"/>
                  </a:cubicBezTo>
                  <a:cubicBezTo>
                    <a:pt x="199" y="81"/>
                    <a:pt x="199" y="81"/>
                    <a:pt x="199" y="81"/>
                  </a:cubicBezTo>
                  <a:cubicBezTo>
                    <a:pt x="198" y="51"/>
                    <a:pt x="158" y="0"/>
                    <a:pt x="95" y="0"/>
                  </a:cubicBezTo>
                </a:path>
              </a:pathLst>
            </a:custGeom>
            <a:solidFill>
              <a:srgbClr val="FF8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69" name="组合 177">
            <a:extLst>
              <a:ext uri="{FF2B5EF4-FFF2-40B4-BE49-F238E27FC236}">
                <a16:creationId xmlns:a16="http://schemas.microsoft.com/office/drawing/2014/main" id="{9CD469E4-E322-4DFF-9593-3F956921042F}"/>
              </a:ext>
            </a:extLst>
          </p:cNvPr>
          <p:cNvGrpSpPr/>
          <p:nvPr/>
        </p:nvGrpSpPr>
        <p:grpSpPr>
          <a:xfrm>
            <a:off x="153344" y="4302114"/>
            <a:ext cx="2568575" cy="1231900"/>
            <a:chOff x="4541838" y="2732088"/>
            <a:chExt cx="2568575" cy="1231900"/>
          </a:xfrm>
        </p:grpSpPr>
        <p:sp>
          <p:nvSpPr>
            <p:cNvPr id="170" name="Freeform 242">
              <a:extLst>
                <a:ext uri="{FF2B5EF4-FFF2-40B4-BE49-F238E27FC236}">
                  <a16:creationId xmlns:a16="http://schemas.microsoft.com/office/drawing/2014/main" id="{E5C94772-20C8-4519-8E88-EF7FE68888A2}"/>
                </a:ext>
              </a:extLst>
            </p:cNvPr>
            <p:cNvSpPr/>
            <p:nvPr/>
          </p:nvSpPr>
          <p:spPr bwMode="auto">
            <a:xfrm>
              <a:off x="4541838" y="2732088"/>
              <a:ext cx="1497013" cy="1146175"/>
            </a:xfrm>
            <a:custGeom>
              <a:avLst/>
              <a:gdLst>
                <a:gd name="T0" fmla="*/ 176 w 352"/>
                <a:gd name="T1" fmla="*/ 0 h 268"/>
                <a:gd name="T2" fmla="*/ 0 w 352"/>
                <a:gd name="T3" fmla="*/ 262 h 268"/>
                <a:gd name="T4" fmla="*/ 352 w 352"/>
                <a:gd name="T5" fmla="*/ 268 h 268"/>
                <a:gd name="T6" fmla="*/ 352 w 352"/>
                <a:gd name="T7" fmla="*/ 258 h 268"/>
                <a:gd name="T8" fmla="*/ 318 w 352"/>
                <a:gd name="T9" fmla="*/ 254 h 268"/>
                <a:gd name="T10" fmla="*/ 319 w 352"/>
                <a:gd name="T11" fmla="*/ 266 h 268"/>
                <a:gd name="T12" fmla="*/ 38 w 352"/>
                <a:gd name="T13" fmla="*/ 260 h 268"/>
                <a:gd name="T14" fmla="*/ 178 w 352"/>
                <a:gd name="T15" fmla="*/ 47 h 268"/>
                <a:gd name="T16" fmla="*/ 185 w 352"/>
                <a:gd name="T17" fmla="*/ 47 h 268"/>
                <a:gd name="T18" fmla="*/ 310 w 352"/>
                <a:gd name="T19" fmla="*/ 192 h 268"/>
                <a:gd name="T20" fmla="*/ 339 w 352"/>
                <a:gd name="T21" fmla="*/ 167 h 268"/>
                <a:gd name="T22" fmla="*/ 184 w 352"/>
                <a:gd name="T23" fmla="*/ 0 h 268"/>
                <a:gd name="T24" fmla="*/ 176 w 352"/>
                <a:gd name="T25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268">
                  <a:moveTo>
                    <a:pt x="176" y="0"/>
                  </a:moveTo>
                  <a:cubicBezTo>
                    <a:pt x="32" y="0"/>
                    <a:pt x="0" y="262"/>
                    <a:pt x="0" y="262"/>
                  </a:cubicBezTo>
                  <a:cubicBezTo>
                    <a:pt x="352" y="268"/>
                    <a:pt x="352" y="268"/>
                    <a:pt x="352" y="268"/>
                  </a:cubicBezTo>
                  <a:cubicBezTo>
                    <a:pt x="352" y="266"/>
                    <a:pt x="352" y="262"/>
                    <a:pt x="352" y="258"/>
                  </a:cubicBezTo>
                  <a:cubicBezTo>
                    <a:pt x="318" y="254"/>
                    <a:pt x="318" y="254"/>
                    <a:pt x="318" y="254"/>
                  </a:cubicBezTo>
                  <a:cubicBezTo>
                    <a:pt x="319" y="259"/>
                    <a:pt x="319" y="263"/>
                    <a:pt x="319" y="266"/>
                  </a:cubicBezTo>
                  <a:cubicBezTo>
                    <a:pt x="38" y="260"/>
                    <a:pt x="38" y="260"/>
                    <a:pt x="38" y="260"/>
                  </a:cubicBezTo>
                  <a:cubicBezTo>
                    <a:pt x="38" y="260"/>
                    <a:pt x="63" y="47"/>
                    <a:pt x="178" y="47"/>
                  </a:cubicBezTo>
                  <a:cubicBezTo>
                    <a:pt x="180" y="47"/>
                    <a:pt x="182" y="47"/>
                    <a:pt x="185" y="47"/>
                  </a:cubicBezTo>
                  <a:cubicBezTo>
                    <a:pt x="264" y="53"/>
                    <a:pt x="297" y="130"/>
                    <a:pt x="310" y="192"/>
                  </a:cubicBezTo>
                  <a:cubicBezTo>
                    <a:pt x="318" y="183"/>
                    <a:pt x="328" y="175"/>
                    <a:pt x="339" y="167"/>
                  </a:cubicBezTo>
                  <a:cubicBezTo>
                    <a:pt x="320" y="93"/>
                    <a:pt x="278" y="7"/>
                    <a:pt x="184" y="0"/>
                  </a:cubicBezTo>
                  <a:cubicBezTo>
                    <a:pt x="181" y="0"/>
                    <a:pt x="178" y="0"/>
                    <a:pt x="176" y="0"/>
                  </a:cubicBezTo>
                </a:path>
              </a:pathLst>
            </a:custGeom>
            <a:solidFill>
              <a:srgbClr val="C0D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1" name="Freeform 243">
              <a:extLst>
                <a:ext uri="{FF2B5EF4-FFF2-40B4-BE49-F238E27FC236}">
                  <a16:creationId xmlns:a16="http://schemas.microsoft.com/office/drawing/2014/main" id="{90355D10-2055-4ACC-87D5-6BC752DC31FE}"/>
                </a:ext>
              </a:extLst>
            </p:cNvPr>
            <p:cNvSpPr/>
            <p:nvPr/>
          </p:nvSpPr>
          <p:spPr bwMode="auto">
            <a:xfrm>
              <a:off x="4703763" y="2933700"/>
              <a:ext cx="1193800" cy="935038"/>
            </a:xfrm>
            <a:custGeom>
              <a:avLst/>
              <a:gdLst>
                <a:gd name="T0" fmla="*/ 140 w 281"/>
                <a:gd name="T1" fmla="*/ 0 h 219"/>
                <a:gd name="T2" fmla="*/ 0 w 281"/>
                <a:gd name="T3" fmla="*/ 213 h 219"/>
                <a:gd name="T4" fmla="*/ 281 w 281"/>
                <a:gd name="T5" fmla="*/ 219 h 219"/>
                <a:gd name="T6" fmla="*/ 280 w 281"/>
                <a:gd name="T7" fmla="*/ 207 h 219"/>
                <a:gd name="T8" fmla="*/ 244 w 281"/>
                <a:gd name="T9" fmla="*/ 203 h 219"/>
                <a:gd name="T10" fmla="*/ 245 w 281"/>
                <a:gd name="T11" fmla="*/ 216 h 219"/>
                <a:gd name="T12" fmla="*/ 218 w 281"/>
                <a:gd name="T13" fmla="*/ 216 h 219"/>
                <a:gd name="T14" fmla="*/ 218 w 281"/>
                <a:gd name="T15" fmla="*/ 216 h 219"/>
                <a:gd name="T16" fmla="*/ 71 w 281"/>
                <a:gd name="T17" fmla="*/ 213 h 219"/>
                <a:gd name="T18" fmla="*/ 71 w 281"/>
                <a:gd name="T19" fmla="*/ 213 h 219"/>
                <a:gd name="T20" fmla="*/ 40 w 281"/>
                <a:gd name="T21" fmla="*/ 212 h 219"/>
                <a:gd name="T22" fmla="*/ 142 w 281"/>
                <a:gd name="T23" fmla="*/ 56 h 219"/>
                <a:gd name="T24" fmla="*/ 147 w 281"/>
                <a:gd name="T25" fmla="*/ 56 h 219"/>
                <a:gd name="T26" fmla="*/ 242 w 281"/>
                <a:gd name="T27" fmla="*/ 183 h 219"/>
                <a:gd name="T28" fmla="*/ 272 w 281"/>
                <a:gd name="T29" fmla="*/ 145 h 219"/>
                <a:gd name="T30" fmla="*/ 147 w 281"/>
                <a:gd name="T31" fmla="*/ 0 h 219"/>
                <a:gd name="T32" fmla="*/ 140 w 281"/>
                <a:gd name="T33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1" h="219">
                  <a:moveTo>
                    <a:pt x="140" y="0"/>
                  </a:moveTo>
                  <a:cubicBezTo>
                    <a:pt x="25" y="0"/>
                    <a:pt x="0" y="213"/>
                    <a:pt x="0" y="213"/>
                  </a:cubicBezTo>
                  <a:cubicBezTo>
                    <a:pt x="281" y="219"/>
                    <a:pt x="281" y="219"/>
                    <a:pt x="281" y="219"/>
                  </a:cubicBezTo>
                  <a:cubicBezTo>
                    <a:pt x="281" y="216"/>
                    <a:pt x="281" y="212"/>
                    <a:pt x="280" y="207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5" y="208"/>
                    <a:pt x="245" y="213"/>
                    <a:pt x="245" y="216"/>
                  </a:cubicBezTo>
                  <a:cubicBezTo>
                    <a:pt x="218" y="216"/>
                    <a:pt x="218" y="216"/>
                    <a:pt x="218" y="216"/>
                  </a:cubicBezTo>
                  <a:cubicBezTo>
                    <a:pt x="218" y="216"/>
                    <a:pt x="218" y="216"/>
                    <a:pt x="218" y="216"/>
                  </a:cubicBezTo>
                  <a:cubicBezTo>
                    <a:pt x="71" y="213"/>
                    <a:pt x="71" y="213"/>
                    <a:pt x="71" y="213"/>
                  </a:cubicBezTo>
                  <a:cubicBezTo>
                    <a:pt x="71" y="213"/>
                    <a:pt x="71" y="213"/>
                    <a:pt x="71" y="213"/>
                  </a:cubicBezTo>
                  <a:cubicBezTo>
                    <a:pt x="40" y="212"/>
                    <a:pt x="40" y="212"/>
                    <a:pt x="40" y="212"/>
                  </a:cubicBezTo>
                  <a:cubicBezTo>
                    <a:pt x="40" y="212"/>
                    <a:pt x="58" y="56"/>
                    <a:pt x="142" y="56"/>
                  </a:cubicBezTo>
                  <a:cubicBezTo>
                    <a:pt x="144" y="56"/>
                    <a:pt x="145" y="56"/>
                    <a:pt x="147" y="56"/>
                  </a:cubicBezTo>
                  <a:cubicBezTo>
                    <a:pt x="214" y="61"/>
                    <a:pt x="236" y="136"/>
                    <a:pt x="242" y="183"/>
                  </a:cubicBezTo>
                  <a:cubicBezTo>
                    <a:pt x="249" y="172"/>
                    <a:pt x="259" y="159"/>
                    <a:pt x="272" y="145"/>
                  </a:cubicBezTo>
                  <a:cubicBezTo>
                    <a:pt x="259" y="83"/>
                    <a:pt x="226" y="6"/>
                    <a:pt x="147" y="0"/>
                  </a:cubicBezTo>
                  <a:cubicBezTo>
                    <a:pt x="144" y="0"/>
                    <a:pt x="142" y="0"/>
                    <a:pt x="140" y="0"/>
                  </a:cubicBezTo>
                </a:path>
              </a:pathLst>
            </a:custGeom>
            <a:solidFill>
              <a:srgbClr val="8B9B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2" name="Freeform 244">
              <a:extLst>
                <a:ext uri="{FF2B5EF4-FFF2-40B4-BE49-F238E27FC236}">
                  <a16:creationId xmlns:a16="http://schemas.microsoft.com/office/drawing/2014/main" id="{096E393A-B17B-43D1-BEA5-AB5CA81BC921}"/>
                </a:ext>
              </a:extLst>
            </p:cNvPr>
            <p:cNvSpPr/>
            <p:nvPr/>
          </p:nvSpPr>
          <p:spPr bwMode="auto">
            <a:xfrm>
              <a:off x="4873625" y="3173413"/>
              <a:ext cx="871538" cy="682625"/>
            </a:xfrm>
            <a:custGeom>
              <a:avLst/>
              <a:gdLst>
                <a:gd name="T0" fmla="*/ 102 w 205"/>
                <a:gd name="T1" fmla="*/ 0 h 160"/>
                <a:gd name="T2" fmla="*/ 0 w 205"/>
                <a:gd name="T3" fmla="*/ 156 h 160"/>
                <a:gd name="T4" fmla="*/ 31 w 205"/>
                <a:gd name="T5" fmla="*/ 157 h 160"/>
                <a:gd name="T6" fmla="*/ 104 w 205"/>
                <a:gd name="T7" fmla="*/ 45 h 160"/>
                <a:gd name="T8" fmla="*/ 108 w 205"/>
                <a:gd name="T9" fmla="*/ 46 h 160"/>
                <a:gd name="T10" fmla="*/ 178 w 205"/>
                <a:gd name="T11" fmla="*/ 160 h 160"/>
                <a:gd name="T12" fmla="*/ 205 w 205"/>
                <a:gd name="T13" fmla="*/ 160 h 160"/>
                <a:gd name="T14" fmla="*/ 204 w 205"/>
                <a:gd name="T15" fmla="*/ 147 h 160"/>
                <a:gd name="T16" fmla="*/ 192 w 205"/>
                <a:gd name="T17" fmla="*/ 145 h 160"/>
                <a:gd name="T18" fmla="*/ 202 w 205"/>
                <a:gd name="T19" fmla="*/ 127 h 160"/>
                <a:gd name="T20" fmla="*/ 107 w 205"/>
                <a:gd name="T21" fmla="*/ 0 h 160"/>
                <a:gd name="T22" fmla="*/ 102 w 205"/>
                <a:gd name="T2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" h="160">
                  <a:moveTo>
                    <a:pt x="102" y="0"/>
                  </a:moveTo>
                  <a:cubicBezTo>
                    <a:pt x="18" y="0"/>
                    <a:pt x="0" y="156"/>
                    <a:pt x="0" y="156"/>
                  </a:cubicBezTo>
                  <a:cubicBezTo>
                    <a:pt x="31" y="157"/>
                    <a:pt x="31" y="157"/>
                    <a:pt x="31" y="157"/>
                  </a:cubicBezTo>
                  <a:cubicBezTo>
                    <a:pt x="31" y="154"/>
                    <a:pt x="45" y="45"/>
                    <a:pt x="104" y="45"/>
                  </a:cubicBezTo>
                  <a:cubicBezTo>
                    <a:pt x="105" y="45"/>
                    <a:pt x="107" y="45"/>
                    <a:pt x="108" y="46"/>
                  </a:cubicBezTo>
                  <a:cubicBezTo>
                    <a:pt x="171" y="50"/>
                    <a:pt x="178" y="141"/>
                    <a:pt x="178" y="160"/>
                  </a:cubicBezTo>
                  <a:cubicBezTo>
                    <a:pt x="205" y="160"/>
                    <a:pt x="205" y="160"/>
                    <a:pt x="205" y="160"/>
                  </a:cubicBezTo>
                  <a:cubicBezTo>
                    <a:pt x="205" y="157"/>
                    <a:pt x="205" y="152"/>
                    <a:pt x="204" y="147"/>
                  </a:cubicBezTo>
                  <a:cubicBezTo>
                    <a:pt x="192" y="145"/>
                    <a:pt x="192" y="145"/>
                    <a:pt x="192" y="145"/>
                  </a:cubicBezTo>
                  <a:cubicBezTo>
                    <a:pt x="192" y="145"/>
                    <a:pt x="195" y="138"/>
                    <a:pt x="202" y="127"/>
                  </a:cubicBezTo>
                  <a:cubicBezTo>
                    <a:pt x="196" y="80"/>
                    <a:pt x="174" y="5"/>
                    <a:pt x="107" y="0"/>
                  </a:cubicBezTo>
                  <a:cubicBezTo>
                    <a:pt x="105" y="0"/>
                    <a:pt x="104" y="0"/>
                    <a:pt x="102" y="0"/>
                  </a:cubicBezTo>
                </a:path>
              </a:pathLst>
            </a:custGeom>
            <a:solidFill>
              <a:srgbClr val="E0C8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3" name="Freeform 245">
              <a:extLst>
                <a:ext uri="{FF2B5EF4-FFF2-40B4-BE49-F238E27FC236}">
                  <a16:creationId xmlns:a16="http://schemas.microsoft.com/office/drawing/2014/main" id="{11F702ED-8DB7-43CE-899D-620BF9B9AE1C}"/>
                </a:ext>
              </a:extLst>
            </p:cNvPr>
            <p:cNvSpPr/>
            <p:nvPr/>
          </p:nvSpPr>
          <p:spPr bwMode="auto">
            <a:xfrm>
              <a:off x="5005388" y="3843338"/>
              <a:ext cx="625475" cy="12700"/>
            </a:xfrm>
            <a:custGeom>
              <a:avLst/>
              <a:gdLst>
                <a:gd name="T0" fmla="*/ 0 w 147"/>
                <a:gd name="T1" fmla="*/ 0 h 3"/>
                <a:gd name="T2" fmla="*/ 0 w 147"/>
                <a:gd name="T3" fmla="*/ 0 h 3"/>
                <a:gd name="T4" fmla="*/ 147 w 147"/>
                <a:gd name="T5" fmla="*/ 3 h 3"/>
                <a:gd name="T6" fmla="*/ 147 w 147"/>
                <a:gd name="T7" fmla="*/ 3 h 3"/>
                <a:gd name="T8" fmla="*/ 0 w 14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47" y="3"/>
                    <a:pt x="147" y="3"/>
                    <a:pt x="147" y="3"/>
                  </a:cubicBezTo>
                  <a:cubicBezTo>
                    <a:pt x="147" y="3"/>
                    <a:pt x="147" y="3"/>
                    <a:pt x="147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2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4" name="Freeform 246">
              <a:extLst>
                <a:ext uri="{FF2B5EF4-FFF2-40B4-BE49-F238E27FC236}">
                  <a16:creationId xmlns:a16="http://schemas.microsoft.com/office/drawing/2014/main" id="{2F2E27A1-2021-433D-9B56-7173F2CF965C}"/>
                </a:ext>
              </a:extLst>
            </p:cNvPr>
            <p:cNvSpPr/>
            <p:nvPr/>
          </p:nvSpPr>
          <p:spPr bwMode="auto">
            <a:xfrm>
              <a:off x="5005388" y="3365500"/>
              <a:ext cx="625475" cy="490538"/>
            </a:xfrm>
            <a:custGeom>
              <a:avLst/>
              <a:gdLst>
                <a:gd name="T0" fmla="*/ 73 w 147"/>
                <a:gd name="T1" fmla="*/ 0 h 115"/>
                <a:gd name="T2" fmla="*/ 0 w 147"/>
                <a:gd name="T3" fmla="*/ 112 h 115"/>
                <a:gd name="T4" fmla="*/ 147 w 147"/>
                <a:gd name="T5" fmla="*/ 115 h 115"/>
                <a:gd name="T6" fmla="*/ 77 w 147"/>
                <a:gd name="T7" fmla="*/ 1 h 115"/>
                <a:gd name="T8" fmla="*/ 73 w 147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5">
                  <a:moveTo>
                    <a:pt x="73" y="0"/>
                  </a:moveTo>
                  <a:cubicBezTo>
                    <a:pt x="14" y="0"/>
                    <a:pt x="0" y="109"/>
                    <a:pt x="0" y="112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96"/>
                    <a:pt x="140" y="5"/>
                    <a:pt x="77" y="1"/>
                  </a:cubicBezTo>
                  <a:cubicBezTo>
                    <a:pt x="76" y="0"/>
                    <a:pt x="74" y="0"/>
                    <a:pt x="73" y="0"/>
                  </a:cubicBezTo>
                </a:path>
              </a:pathLst>
            </a:custGeom>
            <a:solidFill>
              <a:srgbClr val="A97C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grpSp>
          <p:nvGrpSpPr>
            <p:cNvPr id="175" name="组合 183">
              <a:extLst>
                <a:ext uri="{FF2B5EF4-FFF2-40B4-BE49-F238E27FC236}">
                  <a16:creationId xmlns:a16="http://schemas.microsoft.com/office/drawing/2014/main" id="{D981DF07-0329-4498-A68B-B0101628057C}"/>
                </a:ext>
              </a:extLst>
            </p:cNvPr>
            <p:cNvGrpSpPr/>
            <p:nvPr/>
          </p:nvGrpSpPr>
          <p:grpSpPr>
            <a:xfrm>
              <a:off x="5689600" y="3313113"/>
              <a:ext cx="1420813" cy="650875"/>
              <a:chOff x="5689600" y="3313113"/>
              <a:chExt cx="1420813" cy="650875"/>
            </a:xfrm>
          </p:grpSpPr>
          <p:sp>
            <p:nvSpPr>
              <p:cNvPr id="176" name="Freeform 247">
                <a:extLst>
                  <a:ext uri="{FF2B5EF4-FFF2-40B4-BE49-F238E27FC236}">
                    <a16:creationId xmlns:a16="http://schemas.microsoft.com/office/drawing/2014/main" id="{479445AE-43A4-4F28-93FA-4C38F3BA50B6}"/>
                  </a:ext>
                </a:extLst>
              </p:cNvPr>
              <p:cNvSpPr/>
              <p:nvPr/>
            </p:nvSpPr>
            <p:spPr bwMode="auto">
              <a:xfrm>
                <a:off x="5983288" y="3313113"/>
                <a:ext cx="1127125" cy="650875"/>
              </a:xfrm>
              <a:custGeom>
                <a:avLst/>
                <a:gdLst>
                  <a:gd name="T0" fmla="*/ 92 w 265"/>
                  <a:gd name="T1" fmla="*/ 0 h 152"/>
                  <a:gd name="T2" fmla="*/ 0 w 265"/>
                  <a:gd name="T3" fmla="*/ 31 h 152"/>
                  <a:gd name="T4" fmla="*/ 7 w 265"/>
                  <a:gd name="T5" fmla="*/ 68 h 152"/>
                  <a:gd name="T6" fmla="*/ 95 w 265"/>
                  <a:gd name="T7" fmla="*/ 30 h 152"/>
                  <a:gd name="T8" fmla="*/ 103 w 265"/>
                  <a:gd name="T9" fmla="*/ 30 h 152"/>
                  <a:gd name="T10" fmla="*/ 227 w 265"/>
                  <a:gd name="T11" fmla="*/ 146 h 152"/>
                  <a:gd name="T12" fmla="*/ 13 w 265"/>
                  <a:gd name="T13" fmla="*/ 121 h 152"/>
                  <a:gd name="T14" fmla="*/ 13 w 265"/>
                  <a:gd name="T15" fmla="*/ 122 h 152"/>
                  <a:gd name="T16" fmla="*/ 263 w 265"/>
                  <a:gd name="T17" fmla="*/ 152 h 152"/>
                  <a:gd name="T18" fmla="*/ 103 w 265"/>
                  <a:gd name="T19" fmla="*/ 1 h 152"/>
                  <a:gd name="T20" fmla="*/ 92 w 265"/>
                  <a:gd name="T21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5" h="152">
                    <a:moveTo>
                      <a:pt x="92" y="0"/>
                    </a:moveTo>
                    <a:cubicBezTo>
                      <a:pt x="54" y="0"/>
                      <a:pt x="24" y="14"/>
                      <a:pt x="0" y="31"/>
                    </a:cubicBezTo>
                    <a:cubicBezTo>
                      <a:pt x="3" y="44"/>
                      <a:pt x="5" y="56"/>
                      <a:pt x="7" y="68"/>
                    </a:cubicBezTo>
                    <a:cubicBezTo>
                      <a:pt x="28" y="48"/>
                      <a:pt x="57" y="30"/>
                      <a:pt x="95" y="30"/>
                    </a:cubicBezTo>
                    <a:cubicBezTo>
                      <a:pt x="98" y="30"/>
                      <a:pt x="101" y="30"/>
                      <a:pt x="103" y="30"/>
                    </a:cubicBezTo>
                    <a:cubicBezTo>
                      <a:pt x="193" y="36"/>
                      <a:pt x="229" y="128"/>
                      <a:pt x="227" y="146"/>
                    </a:cubicBezTo>
                    <a:cubicBezTo>
                      <a:pt x="13" y="121"/>
                      <a:pt x="13" y="121"/>
                      <a:pt x="13" y="121"/>
                    </a:cubicBezTo>
                    <a:cubicBezTo>
                      <a:pt x="13" y="121"/>
                      <a:pt x="13" y="122"/>
                      <a:pt x="13" y="122"/>
                    </a:cubicBezTo>
                    <a:cubicBezTo>
                      <a:pt x="263" y="152"/>
                      <a:pt x="263" y="152"/>
                      <a:pt x="263" y="152"/>
                    </a:cubicBezTo>
                    <a:cubicBezTo>
                      <a:pt x="265" y="129"/>
                      <a:pt x="219" y="9"/>
                      <a:pt x="103" y="1"/>
                    </a:cubicBezTo>
                    <a:cubicBezTo>
                      <a:pt x="99" y="1"/>
                      <a:pt x="95" y="0"/>
                      <a:pt x="92" y="0"/>
                    </a:cubicBezTo>
                  </a:path>
                </a:pathLst>
              </a:custGeom>
              <a:solidFill>
                <a:srgbClr val="B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7" name="Freeform 248">
                <a:extLst>
                  <a:ext uri="{FF2B5EF4-FFF2-40B4-BE49-F238E27FC236}">
                    <a16:creationId xmlns:a16="http://schemas.microsoft.com/office/drawing/2014/main" id="{9C97CA39-7CDA-4446-B362-5E38B729FE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59463" y="3446463"/>
                <a:ext cx="179388" cy="388938"/>
              </a:xfrm>
              <a:custGeom>
                <a:avLst/>
                <a:gdLst>
                  <a:gd name="T0" fmla="*/ 8 w 42"/>
                  <a:gd name="T1" fmla="*/ 86 h 91"/>
                  <a:gd name="T2" fmla="*/ 8 w 42"/>
                  <a:gd name="T3" fmla="*/ 87 h 91"/>
                  <a:gd name="T4" fmla="*/ 42 w 42"/>
                  <a:gd name="T5" fmla="*/ 91 h 91"/>
                  <a:gd name="T6" fmla="*/ 42 w 42"/>
                  <a:gd name="T7" fmla="*/ 90 h 91"/>
                  <a:gd name="T8" fmla="*/ 8 w 42"/>
                  <a:gd name="T9" fmla="*/ 86 h 91"/>
                  <a:gd name="T10" fmla="*/ 29 w 42"/>
                  <a:gd name="T11" fmla="*/ 0 h 91"/>
                  <a:gd name="T12" fmla="*/ 0 w 42"/>
                  <a:gd name="T13" fmla="*/ 25 h 91"/>
                  <a:gd name="T14" fmla="*/ 7 w 42"/>
                  <a:gd name="T15" fmla="*/ 74 h 91"/>
                  <a:gd name="T16" fmla="*/ 36 w 42"/>
                  <a:gd name="T17" fmla="*/ 37 h 91"/>
                  <a:gd name="T18" fmla="*/ 29 w 42"/>
                  <a:gd name="T1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91">
                    <a:moveTo>
                      <a:pt x="8" y="86"/>
                    </a:moveTo>
                    <a:cubicBezTo>
                      <a:pt x="8" y="86"/>
                      <a:pt x="8" y="87"/>
                      <a:pt x="8" y="87"/>
                    </a:cubicBezTo>
                    <a:cubicBezTo>
                      <a:pt x="42" y="91"/>
                      <a:pt x="42" y="91"/>
                      <a:pt x="42" y="91"/>
                    </a:cubicBezTo>
                    <a:cubicBezTo>
                      <a:pt x="42" y="91"/>
                      <a:pt x="42" y="90"/>
                      <a:pt x="42" y="90"/>
                    </a:cubicBezTo>
                    <a:cubicBezTo>
                      <a:pt x="8" y="86"/>
                      <a:pt x="8" y="86"/>
                      <a:pt x="8" y="86"/>
                    </a:cubicBezTo>
                    <a:moveTo>
                      <a:pt x="29" y="0"/>
                    </a:moveTo>
                    <a:cubicBezTo>
                      <a:pt x="18" y="8"/>
                      <a:pt x="8" y="16"/>
                      <a:pt x="0" y="25"/>
                    </a:cubicBezTo>
                    <a:cubicBezTo>
                      <a:pt x="4" y="43"/>
                      <a:pt x="6" y="60"/>
                      <a:pt x="7" y="74"/>
                    </a:cubicBezTo>
                    <a:cubicBezTo>
                      <a:pt x="13" y="64"/>
                      <a:pt x="23" y="50"/>
                      <a:pt x="36" y="37"/>
                    </a:cubicBezTo>
                    <a:cubicBezTo>
                      <a:pt x="34" y="25"/>
                      <a:pt x="32" y="13"/>
                      <a:pt x="29" y="0"/>
                    </a:cubicBezTo>
                  </a:path>
                </a:pathLst>
              </a:custGeom>
              <a:solidFill>
                <a:srgbClr val="AAC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8" name="Freeform 249">
                <a:extLst>
                  <a:ext uri="{FF2B5EF4-FFF2-40B4-BE49-F238E27FC236}">
                    <a16:creationId xmlns:a16="http://schemas.microsoft.com/office/drawing/2014/main" id="{2DE2B40D-28AC-41A3-BE13-A050D75C6AEE}"/>
                  </a:ext>
                </a:extLst>
              </p:cNvPr>
              <p:cNvSpPr/>
              <p:nvPr/>
            </p:nvSpPr>
            <p:spPr bwMode="auto">
              <a:xfrm>
                <a:off x="5732463" y="3552825"/>
                <a:ext cx="161925" cy="265113"/>
              </a:xfrm>
              <a:custGeom>
                <a:avLst/>
                <a:gdLst>
                  <a:gd name="T0" fmla="*/ 30 w 38"/>
                  <a:gd name="T1" fmla="*/ 0 h 62"/>
                  <a:gd name="T2" fmla="*/ 0 w 38"/>
                  <a:gd name="T3" fmla="*/ 38 h 62"/>
                  <a:gd name="T4" fmla="*/ 2 w 38"/>
                  <a:gd name="T5" fmla="*/ 58 h 62"/>
                  <a:gd name="T6" fmla="*/ 38 w 38"/>
                  <a:gd name="T7" fmla="*/ 62 h 62"/>
                  <a:gd name="T8" fmla="*/ 38 w 38"/>
                  <a:gd name="T9" fmla="*/ 61 h 62"/>
                  <a:gd name="T10" fmla="*/ 31 w 38"/>
                  <a:gd name="T11" fmla="*/ 60 h 62"/>
                  <a:gd name="T12" fmla="*/ 37 w 38"/>
                  <a:gd name="T13" fmla="*/ 49 h 62"/>
                  <a:gd name="T14" fmla="*/ 30 w 38"/>
                  <a:gd name="T1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62">
                    <a:moveTo>
                      <a:pt x="30" y="0"/>
                    </a:moveTo>
                    <a:cubicBezTo>
                      <a:pt x="17" y="14"/>
                      <a:pt x="7" y="27"/>
                      <a:pt x="0" y="38"/>
                    </a:cubicBezTo>
                    <a:cubicBezTo>
                      <a:pt x="1" y="45"/>
                      <a:pt x="2" y="52"/>
                      <a:pt x="2" y="5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62"/>
                      <a:pt x="38" y="61"/>
                      <a:pt x="38" y="61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31" y="60"/>
                      <a:pt x="33" y="56"/>
                      <a:pt x="37" y="49"/>
                    </a:cubicBezTo>
                    <a:cubicBezTo>
                      <a:pt x="36" y="35"/>
                      <a:pt x="34" y="18"/>
                      <a:pt x="30" y="0"/>
                    </a:cubicBezTo>
                  </a:path>
                </a:pathLst>
              </a:custGeom>
              <a:solidFill>
                <a:srgbClr val="9C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9" name="Freeform 250">
                <a:extLst>
                  <a:ext uri="{FF2B5EF4-FFF2-40B4-BE49-F238E27FC236}">
                    <a16:creationId xmlns:a16="http://schemas.microsoft.com/office/drawing/2014/main" id="{18C809E3-6C55-4770-AB40-DD47E687F171}"/>
                  </a:ext>
                </a:extLst>
              </p:cNvPr>
              <p:cNvSpPr/>
              <p:nvPr/>
            </p:nvSpPr>
            <p:spPr bwMode="auto">
              <a:xfrm>
                <a:off x="5689600" y="3714750"/>
                <a:ext cx="50800" cy="85725"/>
              </a:xfrm>
              <a:custGeom>
                <a:avLst/>
                <a:gdLst>
                  <a:gd name="T0" fmla="*/ 10 w 12"/>
                  <a:gd name="T1" fmla="*/ 0 h 20"/>
                  <a:gd name="T2" fmla="*/ 0 w 12"/>
                  <a:gd name="T3" fmla="*/ 18 h 20"/>
                  <a:gd name="T4" fmla="*/ 12 w 12"/>
                  <a:gd name="T5" fmla="*/ 20 h 20"/>
                  <a:gd name="T6" fmla="*/ 10 w 12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0">
                    <a:moveTo>
                      <a:pt x="10" y="0"/>
                    </a:moveTo>
                    <a:cubicBezTo>
                      <a:pt x="3" y="11"/>
                      <a:pt x="0" y="18"/>
                      <a:pt x="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4"/>
                      <a:pt x="11" y="7"/>
                      <a:pt x="10" y="0"/>
                    </a:cubicBezTo>
                  </a:path>
                </a:pathLst>
              </a:custGeom>
              <a:solidFill>
                <a:srgbClr val="B2BB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0" name="Freeform 251">
                <a:extLst>
                  <a:ext uri="{FF2B5EF4-FFF2-40B4-BE49-F238E27FC236}">
                    <a16:creationId xmlns:a16="http://schemas.microsoft.com/office/drawing/2014/main" id="{7E2198BF-E7FA-4FFF-921A-C8FFF4908B03}"/>
                  </a:ext>
                </a:extLst>
              </p:cNvPr>
              <p:cNvSpPr/>
              <p:nvPr/>
            </p:nvSpPr>
            <p:spPr bwMode="auto">
              <a:xfrm>
                <a:off x="6013450" y="3441700"/>
                <a:ext cx="942975" cy="495300"/>
              </a:xfrm>
              <a:custGeom>
                <a:avLst/>
                <a:gdLst>
                  <a:gd name="T0" fmla="*/ 88 w 222"/>
                  <a:gd name="T1" fmla="*/ 0 h 116"/>
                  <a:gd name="T2" fmla="*/ 0 w 222"/>
                  <a:gd name="T3" fmla="*/ 38 h 116"/>
                  <a:gd name="T4" fmla="*/ 5 w 222"/>
                  <a:gd name="T5" fmla="*/ 77 h 116"/>
                  <a:gd name="T6" fmla="*/ 91 w 222"/>
                  <a:gd name="T7" fmla="*/ 24 h 116"/>
                  <a:gd name="T8" fmla="*/ 97 w 222"/>
                  <a:gd name="T9" fmla="*/ 25 h 116"/>
                  <a:gd name="T10" fmla="*/ 191 w 222"/>
                  <a:gd name="T11" fmla="*/ 112 h 116"/>
                  <a:gd name="T12" fmla="*/ 6 w 222"/>
                  <a:gd name="T13" fmla="*/ 91 h 116"/>
                  <a:gd name="T14" fmla="*/ 6 w 222"/>
                  <a:gd name="T15" fmla="*/ 91 h 116"/>
                  <a:gd name="T16" fmla="*/ 220 w 222"/>
                  <a:gd name="T17" fmla="*/ 116 h 116"/>
                  <a:gd name="T18" fmla="*/ 96 w 222"/>
                  <a:gd name="T19" fmla="*/ 0 h 116"/>
                  <a:gd name="T20" fmla="*/ 88 w 222"/>
                  <a:gd name="T2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116">
                    <a:moveTo>
                      <a:pt x="88" y="0"/>
                    </a:moveTo>
                    <a:cubicBezTo>
                      <a:pt x="50" y="0"/>
                      <a:pt x="21" y="18"/>
                      <a:pt x="0" y="38"/>
                    </a:cubicBezTo>
                    <a:cubicBezTo>
                      <a:pt x="3" y="53"/>
                      <a:pt x="4" y="66"/>
                      <a:pt x="5" y="77"/>
                    </a:cubicBezTo>
                    <a:cubicBezTo>
                      <a:pt x="17" y="58"/>
                      <a:pt x="46" y="24"/>
                      <a:pt x="91" y="24"/>
                    </a:cubicBezTo>
                    <a:cubicBezTo>
                      <a:pt x="93" y="24"/>
                      <a:pt x="95" y="25"/>
                      <a:pt x="97" y="25"/>
                    </a:cubicBezTo>
                    <a:cubicBezTo>
                      <a:pt x="165" y="29"/>
                      <a:pt x="192" y="99"/>
                      <a:pt x="191" y="112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220" y="116"/>
                      <a:pt x="220" y="116"/>
                      <a:pt x="220" y="116"/>
                    </a:cubicBezTo>
                    <a:cubicBezTo>
                      <a:pt x="222" y="98"/>
                      <a:pt x="186" y="6"/>
                      <a:pt x="96" y="0"/>
                    </a:cubicBezTo>
                    <a:cubicBezTo>
                      <a:pt x="94" y="0"/>
                      <a:pt x="91" y="0"/>
                      <a:pt x="88" y="0"/>
                    </a:cubicBezTo>
                  </a:path>
                </a:pathLst>
              </a:custGeom>
              <a:solidFill>
                <a:srgbClr val="EC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1" name="Freeform 252">
                <a:extLst>
                  <a:ext uri="{FF2B5EF4-FFF2-40B4-BE49-F238E27FC236}">
                    <a16:creationId xmlns:a16="http://schemas.microsoft.com/office/drawing/2014/main" id="{CE8B0320-F2E4-4FA8-98AE-9A793501DCB2}"/>
                  </a:ext>
                </a:extLst>
              </p:cNvPr>
              <p:cNvSpPr/>
              <p:nvPr/>
            </p:nvSpPr>
            <p:spPr bwMode="auto">
              <a:xfrm>
                <a:off x="5889625" y="3603625"/>
                <a:ext cx="149225" cy="227013"/>
              </a:xfrm>
              <a:custGeom>
                <a:avLst/>
                <a:gdLst>
                  <a:gd name="T0" fmla="*/ 29 w 35"/>
                  <a:gd name="T1" fmla="*/ 0 h 53"/>
                  <a:gd name="T2" fmla="*/ 0 w 35"/>
                  <a:gd name="T3" fmla="*/ 37 h 53"/>
                  <a:gd name="T4" fmla="*/ 1 w 35"/>
                  <a:gd name="T5" fmla="*/ 49 h 53"/>
                  <a:gd name="T6" fmla="*/ 35 w 35"/>
                  <a:gd name="T7" fmla="*/ 53 h 53"/>
                  <a:gd name="T8" fmla="*/ 35 w 35"/>
                  <a:gd name="T9" fmla="*/ 53 h 53"/>
                  <a:gd name="T10" fmla="*/ 27 w 35"/>
                  <a:gd name="T11" fmla="*/ 52 h 53"/>
                  <a:gd name="T12" fmla="*/ 34 w 35"/>
                  <a:gd name="T13" fmla="*/ 39 h 53"/>
                  <a:gd name="T14" fmla="*/ 29 w 35"/>
                  <a:gd name="T1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53">
                    <a:moveTo>
                      <a:pt x="29" y="0"/>
                    </a:moveTo>
                    <a:cubicBezTo>
                      <a:pt x="16" y="13"/>
                      <a:pt x="6" y="27"/>
                      <a:pt x="0" y="37"/>
                    </a:cubicBezTo>
                    <a:cubicBezTo>
                      <a:pt x="1" y="41"/>
                      <a:pt x="1" y="46"/>
                      <a:pt x="1" y="49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52"/>
                      <a:pt x="29" y="47"/>
                      <a:pt x="34" y="39"/>
                    </a:cubicBezTo>
                    <a:cubicBezTo>
                      <a:pt x="33" y="28"/>
                      <a:pt x="32" y="15"/>
                      <a:pt x="29" y="0"/>
                    </a:cubicBezTo>
                  </a:path>
                </a:pathLst>
              </a:custGeom>
              <a:solidFill>
                <a:srgbClr val="E8EE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2" name="Freeform 253">
                <a:extLst>
                  <a:ext uri="{FF2B5EF4-FFF2-40B4-BE49-F238E27FC236}">
                    <a16:creationId xmlns:a16="http://schemas.microsoft.com/office/drawing/2014/main" id="{971A0FA7-4EE8-4AB1-B408-F9B08838AF32}"/>
                  </a:ext>
                </a:extLst>
              </p:cNvPr>
              <p:cNvSpPr/>
              <p:nvPr/>
            </p:nvSpPr>
            <p:spPr bwMode="auto">
              <a:xfrm>
                <a:off x="5864225" y="3762375"/>
                <a:ext cx="30163" cy="50800"/>
              </a:xfrm>
              <a:custGeom>
                <a:avLst/>
                <a:gdLst>
                  <a:gd name="T0" fmla="*/ 6 w 7"/>
                  <a:gd name="T1" fmla="*/ 0 h 12"/>
                  <a:gd name="T2" fmla="*/ 0 w 7"/>
                  <a:gd name="T3" fmla="*/ 11 h 12"/>
                  <a:gd name="T4" fmla="*/ 7 w 7"/>
                  <a:gd name="T5" fmla="*/ 12 h 12"/>
                  <a:gd name="T6" fmla="*/ 6 w 7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2">
                    <a:moveTo>
                      <a:pt x="6" y="0"/>
                    </a:moveTo>
                    <a:cubicBezTo>
                      <a:pt x="2" y="7"/>
                      <a:pt x="0" y="11"/>
                      <a:pt x="0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9"/>
                      <a:pt x="7" y="4"/>
                      <a:pt x="6" y="0"/>
                    </a:cubicBezTo>
                  </a:path>
                </a:pathLst>
              </a:custGeom>
              <a:solidFill>
                <a:srgbClr val="E4E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3" name="Freeform 254">
                <a:extLst>
                  <a:ext uri="{FF2B5EF4-FFF2-40B4-BE49-F238E27FC236}">
                    <a16:creationId xmlns:a16="http://schemas.microsoft.com/office/drawing/2014/main" id="{2C4240A9-D0CD-4BEC-85BF-BACB4EB069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34088" y="3544888"/>
                <a:ext cx="795338" cy="376238"/>
              </a:xfrm>
              <a:custGeom>
                <a:avLst/>
                <a:gdLst>
                  <a:gd name="T0" fmla="*/ 151 w 187"/>
                  <a:gd name="T1" fmla="*/ 84 h 88"/>
                  <a:gd name="T2" fmla="*/ 31 w 187"/>
                  <a:gd name="T3" fmla="*/ 70 h 88"/>
                  <a:gd name="T4" fmla="*/ 89 w 187"/>
                  <a:gd name="T5" fmla="*/ 29 h 88"/>
                  <a:gd name="T6" fmla="*/ 93 w 187"/>
                  <a:gd name="T7" fmla="*/ 29 h 88"/>
                  <a:gd name="T8" fmla="*/ 151 w 187"/>
                  <a:gd name="T9" fmla="*/ 84 h 88"/>
                  <a:gd name="T10" fmla="*/ 86 w 187"/>
                  <a:gd name="T11" fmla="*/ 0 h 88"/>
                  <a:gd name="T12" fmla="*/ 0 w 187"/>
                  <a:gd name="T13" fmla="*/ 53 h 88"/>
                  <a:gd name="T14" fmla="*/ 1 w 187"/>
                  <a:gd name="T15" fmla="*/ 67 h 88"/>
                  <a:gd name="T16" fmla="*/ 186 w 187"/>
                  <a:gd name="T17" fmla="*/ 88 h 88"/>
                  <a:gd name="T18" fmla="*/ 92 w 187"/>
                  <a:gd name="T19" fmla="*/ 1 h 88"/>
                  <a:gd name="T20" fmla="*/ 86 w 187"/>
                  <a:gd name="T21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7" h="88">
                    <a:moveTo>
                      <a:pt x="151" y="84"/>
                    </a:moveTo>
                    <a:cubicBezTo>
                      <a:pt x="31" y="70"/>
                      <a:pt x="31" y="70"/>
                      <a:pt x="31" y="70"/>
                    </a:cubicBezTo>
                    <a:cubicBezTo>
                      <a:pt x="31" y="70"/>
                      <a:pt x="50" y="29"/>
                      <a:pt x="89" y="29"/>
                    </a:cubicBezTo>
                    <a:cubicBezTo>
                      <a:pt x="91" y="29"/>
                      <a:pt x="92" y="29"/>
                      <a:pt x="93" y="29"/>
                    </a:cubicBezTo>
                    <a:cubicBezTo>
                      <a:pt x="135" y="32"/>
                      <a:pt x="152" y="75"/>
                      <a:pt x="151" y="84"/>
                    </a:cubicBezTo>
                    <a:moveTo>
                      <a:pt x="86" y="0"/>
                    </a:moveTo>
                    <a:cubicBezTo>
                      <a:pt x="41" y="0"/>
                      <a:pt x="12" y="34"/>
                      <a:pt x="0" y="53"/>
                    </a:cubicBezTo>
                    <a:cubicBezTo>
                      <a:pt x="0" y="58"/>
                      <a:pt x="1" y="63"/>
                      <a:pt x="1" y="67"/>
                    </a:cubicBezTo>
                    <a:cubicBezTo>
                      <a:pt x="186" y="88"/>
                      <a:pt x="186" y="88"/>
                      <a:pt x="186" y="88"/>
                    </a:cubicBezTo>
                    <a:cubicBezTo>
                      <a:pt x="187" y="75"/>
                      <a:pt x="160" y="5"/>
                      <a:pt x="92" y="1"/>
                    </a:cubicBezTo>
                    <a:cubicBezTo>
                      <a:pt x="90" y="1"/>
                      <a:pt x="88" y="0"/>
                      <a:pt x="86" y="0"/>
                    </a:cubicBezTo>
                  </a:path>
                </a:pathLst>
              </a:custGeom>
              <a:solidFill>
                <a:srgbClr val="8FC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4" name="Freeform 255">
                <a:extLst>
                  <a:ext uri="{FF2B5EF4-FFF2-40B4-BE49-F238E27FC236}">
                    <a16:creationId xmlns:a16="http://schemas.microsoft.com/office/drawing/2014/main" id="{3278F061-B1BC-4FCA-A7D8-A90CCE24A727}"/>
                  </a:ext>
                </a:extLst>
              </p:cNvPr>
              <p:cNvSpPr/>
              <p:nvPr/>
            </p:nvSpPr>
            <p:spPr bwMode="auto">
              <a:xfrm>
                <a:off x="6003925" y="3770313"/>
                <a:ext cx="34925" cy="60325"/>
              </a:xfrm>
              <a:custGeom>
                <a:avLst/>
                <a:gdLst>
                  <a:gd name="T0" fmla="*/ 7 w 8"/>
                  <a:gd name="T1" fmla="*/ 0 h 14"/>
                  <a:gd name="T2" fmla="*/ 0 w 8"/>
                  <a:gd name="T3" fmla="*/ 13 h 14"/>
                  <a:gd name="T4" fmla="*/ 8 w 8"/>
                  <a:gd name="T5" fmla="*/ 14 h 14"/>
                  <a:gd name="T6" fmla="*/ 7 w 8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4">
                    <a:moveTo>
                      <a:pt x="7" y="0"/>
                    </a:moveTo>
                    <a:cubicBezTo>
                      <a:pt x="2" y="8"/>
                      <a:pt x="0" y="13"/>
                      <a:pt x="0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0"/>
                      <a:pt x="7" y="5"/>
                      <a:pt x="7" y="0"/>
                    </a:cubicBezTo>
                  </a:path>
                </a:pathLst>
              </a:custGeom>
              <a:solidFill>
                <a:srgbClr val="8EC1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5" name="Freeform 256">
                <a:extLst>
                  <a:ext uri="{FF2B5EF4-FFF2-40B4-BE49-F238E27FC236}">
                    <a16:creationId xmlns:a16="http://schemas.microsoft.com/office/drawing/2014/main" id="{5883A000-CF6E-400D-B325-8E5494DB4431}"/>
                  </a:ext>
                </a:extLst>
              </p:cNvPr>
              <p:cNvSpPr/>
              <p:nvPr/>
            </p:nvSpPr>
            <p:spPr bwMode="auto">
              <a:xfrm>
                <a:off x="6165850" y="3668713"/>
                <a:ext cx="514350" cy="234950"/>
              </a:xfrm>
              <a:custGeom>
                <a:avLst/>
                <a:gdLst>
                  <a:gd name="T0" fmla="*/ 58 w 121"/>
                  <a:gd name="T1" fmla="*/ 0 h 55"/>
                  <a:gd name="T2" fmla="*/ 0 w 121"/>
                  <a:gd name="T3" fmla="*/ 41 h 55"/>
                  <a:gd name="T4" fmla="*/ 120 w 121"/>
                  <a:gd name="T5" fmla="*/ 55 h 55"/>
                  <a:gd name="T6" fmla="*/ 62 w 121"/>
                  <a:gd name="T7" fmla="*/ 0 h 55"/>
                  <a:gd name="T8" fmla="*/ 58 w 12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55">
                    <a:moveTo>
                      <a:pt x="58" y="0"/>
                    </a:moveTo>
                    <a:cubicBezTo>
                      <a:pt x="19" y="0"/>
                      <a:pt x="0" y="41"/>
                      <a:pt x="0" y="41"/>
                    </a:cubicBezTo>
                    <a:cubicBezTo>
                      <a:pt x="120" y="55"/>
                      <a:pt x="120" y="55"/>
                      <a:pt x="120" y="55"/>
                    </a:cubicBezTo>
                    <a:cubicBezTo>
                      <a:pt x="121" y="46"/>
                      <a:pt x="104" y="3"/>
                      <a:pt x="62" y="0"/>
                    </a:cubicBezTo>
                    <a:cubicBezTo>
                      <a:pt x="61" y="0"/>
                      <a:pt x="60" y="0"/>
                      <a:pt x="58" y="0"/>
                    </a:cubicBezTo>
                  </a:path>
                </a:pathLst>
              </a:custGeom>
              <a:solidFill>
                <a:srgbClr val="B494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</p:grpSp>
      <p:grpSp>
        <p:nvGrpSpPr>
          <p:cNvPr id="186" name="组合 194">
            <a:extLst>
              <a:ext uri="{FF2B5EF4-FFF2-40B4-BE49-F238E27FC236}">
                <a16:creationId xmlns:a16="http://schemas.microsoft.com/office/drawing/2014/main" id="{588A42FD-CEFF-41C4-8746-D2EFA8EB93EF}"/>
              </a:ext>
            </a:extLst>
          </p:cNvPr>
          <p:cNvGrpSpPr/>
          <p:nvPr/>
        </p:nvGrpSpPr>
        <p:grpSpPr>
          <a:xfrm>
            <a:off x="5317724" y="4731712"/>
            <a:ext cx="6894914" cy="2157155"/>
            <a:chOff x="7275512" y="5344229"/>
            <a:chExt cx="4937126" cy="1544638"/>
          </a:xfrm>
        </p:grpSpPr>
        <p:sp>
          <p:nvSpPr>
            <p:cNvPr id="187" name="Freeform 229">
              <a:extLst>
                <a:ext uri="{FF2B5EF4-FFF2-40B4-BE49-F238E27FC236}">
                  <a16:creationId xmlns:a16="http://schemas.microsoft.com/office/drawing/2014/main" id="{D62C9A8A-1E96-467F-86C4-F36EB2C4675B}"/>
                </a:ext>
              </a:extLst>
            </p:cNvPr>
            <p:cNvSpPr/>
            <p:nvPr/>
          </p:nvSpPr>
          <p:spPr bwMode="auto">
            <a:xfrm>
              <a:off x="7275512" y="5344229"/>
              <a:ext cx="4929188" cy="1539875"/>
            </a:xfrm>
            <a:custGeom>
              <a:avLst/>
              <a:gdLst>
                <a:gd name="T0" fmla="*/ 1162 w 1162"/>
                <a:gd name="T1" fmla="*/ 183 h 359"/>
                <a:gd name="T2" fmla="*/ 0 w 1162"/>
                <a:gd name="T3" fmla="*/ 359 h 359"/>
                <a:gd name="T4" fmla="*/ 1158 w 1162"/>
                <a:gd name="T5" fmla="*/ 359 h 359"/>
                <a:gd name="T6" fmla="*/ 1162 w 1162"/>
                <a:gd name="T7" fmla="*/ 183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2" h="359">
                  <a:moveTo>
                    <a:pt x="1162" y="183"/>
                  </a:moveTo>
                  <a:cubicBezTo>
                    <a:pt x="1162" y="183"/>
                    <a:pt x="601" y="0"/>
                    <a:pt x="0" y="359"/>
                  </a:cubicBezTo>
                  <a:cubicBezTo>
                    <a:pt x="1158" y="359"/>
                    <a:pt x="1158" y="359"/>
                    <a:pt x="1158" y="359"/>
                  </a:cubicBezTo>
                  <a:lnTo>
                    <a:pt x="1162" y="183"/>
                  </a:lnTo>
                  <a:close/>
                </a:path>
              </a:pathLst>
            </a:custGeom>
            <a:solidFill>
              <a:srgbClr val="F7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8" name="Freeform 230">
              <a:extLst>
                <a:ext uri="{FF2B5EF4-FFF2-40B4-BE49-F238E27FC236}">
                  <a16:creationId xmlns:a16="http://schemas.microsoft.com/office/drawing/2014/main" id="{E00C1E7F-8ED5-42A8-9C2B-C2B7A4880113}"/>
                </a:ext>
              </a:extLst>
            </p:cNvPr>
            <p:cNvSpPr/>
            <p:nvPr/>
          </p:nvSpPr>
          <p:spPr bwMode="auto">
            <a:xfrm>
              <a:off x="8039100" y="5777617"/>
              <a:ext cx="4173538" cy="1106488"/>
            </a:xfrm>
            <a:custGeom>
              <a:avLst/>
              <a:gdLst>
                <a:gd name="T0" fmla="*/ 984 w 984"/>
                <a:gd name="T1" fmla="*/ 136 h 258"/>
                <a:gd name="T2" fmla="*/ 0 w 984"/>
                <a:gd name="T3" fmla="*/ 258 h 258"/>
                <a:gd name="T4" fmla="*/ 979 w 984"/>
                <a:gd name="T5" fmla="*/ 258 h 258"/>
                <a:gd name="T6" fmla="*/ 984 w 984"/>
                <a:gd name="T7" fmla="*/ 13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4" h="258">
                  <a:moveTo>
                    <a:pt x="984" y="136"/>
                  </a:moveTo>
                  <a:cubicBezTo>
                    <a:pt x="984" y="136"/>
                    <a:pt x="508" y="0"/>
                    <a:pt x="0" y="258"/>
                  </a:cubicBezTo>
                  <a:cubicBezTo>
                    <a:pt x="979" y="258"/>
                    <a:pt x="979" y="258"/>
                    <a:pt x="979" y="258"/>
                  </a:cubicBezTo>
                  <a:lnTo>
                    <a:pt x="984" y="136"/>
                  </a:lnTo>
                  <a:close/>
                </a:path>
              </a:pathLst>
            </a:custGeom>
            <a:solidFill>
              <a:srgbClr val="FAE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9" name="Freeform 231">
              <a:extLst>
                <a:ext uri="{FF2B5EF4-FFF2-40B4-BE49-F238E27FC236}">
                  <a16:creationId xmlns:a16="http://schemas.microsoft.com/office/drawing/2014/main" id="{29EA57DC-ACD6-4A4B-A925-089354720F5E}"/>
                </a:ext>
              </a:extLst>
            </p:cNvPr>
            <p:cNvSpPr/>
            <p:nvPr/>
          </p:nvSpPr>
          <p:spPr bwMode="auto">
            <a:xfrm>
              <a:off x="8870950" y="6163379"/>
              <a:ext cx="3321050" cy="725488"/>
            </a:xfrm>
            <a:custGeom>
              <a:avLst/>
              <a:gdLst>
                <a:gd name="T0" fmla="*/ 780 w 783"/>
                <a:gd name="T1" fmla="*/ 106 h 169"/>
                <a:gd name="T2" fmla="*/ 0 w 783"/>
                <a:gd name="T3" fmla="*/ 169 h 169"/>
                <a:gd name="T4" fmla="*/ 783 w 783"/>
                <a:gd name="T5" fmla="*/ 165 h 169"/>
                <a:gd name="T6" fmla="*/ 780 w 783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3" h="169">
                  <a:moveTo>
                    <a:pt x="780" y="106"/>
                  </a:moveTo>
                  <a:cubicBezTo>
                    <a:pt x="780" y="106"/>
                    <a:pt x="402" y="0"/>
                    <a:pt x="0" y="169"/>
                  </a:cubicBezTo>
                  <a:cubicBezTo>
                    <a:pt x="783" y="165"/>
                    <a:pt x="783" y="165"/>
                    <a:pt x="783" y="165"/>
                  </a:cubicBezTo>
                  <a:lnTo>
                    <a:pt x="780" y="106"/>
                  </a:lnTo>
                  <a:close/>
                </a:path>
              </a:pathLst>
            </a:custGeom>
            <a:solidFill>
              <a:srgbClr val="74A4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90" name="组合 198">
            <a:extLst>
              <a:ext uri="{FF2B5EF4-FFF2-40B4-BE49-F238E27FC236}">
                <a16:creationId xmlns:a16="http://schemas.microsoft.com/office/drawing/2014/main" id="{5D548C7E-2166-4D23-9A0B-BBD070A1AB3C}"/>
              </a:ext>
            </a:extLst>
          </p:cNvPr>
          <p:cNvGrpSpPr/>
          <p:nvPr/>
        </p:nvGrpSpPr>
        <p:grpSpPr>
          <a:xfrm>
            <a:off x="-26157" y="4925160"/>
            <a:ext cx="5855608" cy="1984873"/>
            <a:chOff x="4124326" y="2625725"/>
            <a:chExt cx="3943350" cy="1336676"/>
          </a:xfrm>
        </p:grpSpPr>
        <p:sp>
          <p:nvSpPr>
            <p:cNvPr id="191" name="Freeform 235">
              <a:extLst>
                <a:ext uri="{FF2B5EF4-FFF2-40B4-BE49-F238E27FC236}">
                  <a16:creationId xmlns:a16="http://schemas.microsoft.com/office/drawing/2014/main" id="{C68E881A-B726-4FE2-B622-84DC6C0589CE}"/>
                </a:ext>
              </a:extLst>
            </p:cNvPr>
            <p:cNvSpPr/>
            <p:nvPr/>
          </p:nvSpPr>
          <p:spPr bwMode="auto">
            <a:xfrm>
              <a:off x="4137026" y="2625725"/>
              <a:ext cx="3930650" cy="1316038"/>
            </a:xfrm>
            <a:custGeom>
              <a:avLst/>
              <a:gdLst>
                <a:gd name="T0" fmla="*/ 1 w 926"/>
                <a:gd name="T1" fmla="*/ 68 h 307"/>
                <a:gd name="T2" fmla="*/ 926 w 926"/>
                <a:gd name="T3" fmla="*/ 307 h 307"/>
                <a:gd name="T4" fmla="*/ 0 w 926"/>
                <a:gd name="T5" fmla="*/ 307 h 307"/>
                <a:gd name="T6" fmla="*/ 1 w 926"/>
                <a:gd name="T7" fmla="*/ 6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6" h="307">
                  <a:moveTo>
                    <a:pt x="1" y="68"/>
                  </a:moveTo>
                  <a:cubicBezTo>
                    <a:pt x="1" y="68"/>
                    <a:pt x="536" y="0"/>
                    <a:pt x="926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1" y="68"/>
                  </a:lnTo>
                  <a:close/>
                </a:path>
              </a:pathLst>
            </a:custGeom>
            <a:solidFill>
              <a:srgbClr val="FF5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2" name="Freeform 236">
              <a:extLst>
                <a:ext uri="{FF2B5EF4-FFF2-40B4-BE49-F238E27FC236}">
                  <a16:creationId xmlns:a16="http://schemas.microsoft.com/office/drawing/2014/main" id="{97440904-CF6E-4CDC-9A64-FB6A79F38829}"/>
                </a:ext>
              </a:extLst>
            </p:cNvPr>
            <p:cNvSpPr/>
            <p:nvPr/>
          </p:nvSpPr>
          <p:spPr bwMode="auto">
            <a:xfrm>
              <a:off x="4129088" y="2998788"/>
              <a:ext cx="3241675" cy="950913"/>
            </a:xfrm>
            <a:custGeom>
              <a:avLst/>
              <a:gdLst>
                <a:gd name="T0" fmla="*/ 0 w 764"/>
                <a:gd name="T1" fmla="*/ 49 h 222"/>
                <a:gd name="T2" fmla="*/ 764 w 764"/>
                <a:gd name="T3" fmla="*/ 222 h 222"/>
                <a:gd name="T4" fmla="*/ 0 w 764"/>
                <a:gd name="T5" fmla="*/ 222 h 222"/>
                <a:gd name="T6" fmla="*/ 0 w 764"/>
                <a:gd name="T7" fmla="*/ 4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4" h="222">
                  <a:moveTo>
                    <a:pt x="0" y="49"/>
                  </a:moveTo>
                  <a:cubicBezTo>
                    <a:pt x="0" y="49"/>
                    <a:pt x="442" y="0"/>
                    <a:pt x="764" y="222"/>
                  </a:cubicBezTo>
                  <a:cubicBezTo>
                    <a:pt x="0" y="222"/>
                    <a:pt x="0" y="222"/>
                    <a:pt x="0" y="222"/>
                  </a:cubicBezTo>
                  <a:lnTo>
                    <a:pt x="0" y="49"/>
                  </a:lnTo>
                  <a:close/>
                </a:path>
              </a:pathLst>
            </a:custGeom>
            <a:solidFill>
              <a:srgbClr val="B3D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3" name="Freeform 237">
              <a:extLst>
                <a:ext uri="{FF2B5EF4-FFF2-40B4-BE49-F238E27FC236}">
                  <a16:creationId xmlns:a16="http://schemas.microsoft.com/office/drawing/2014/main" id="{73EE52F3-3E2E-4126-9D78-FCA75B30DEF9}"/>
                </a:ext>
              </a:extLst>
            </p:cNvPr>
            <p:cNvSpPr/>
            <p:nvPr/>
          </p:nvSpPr>
          <p:spPr bwMode="auto">
            <a:xfrm>
              <a:off x="4129088" y="3302000"/>
              <a:ext cx="2767013" cy="647700"/>
            </a:xfrm>
            <a:custGeom>
              <a:avLst/>
              <a:gdLst>
                <a:gd name="T0" fmla="*/ 1 w 652"/>
                <a:gd name="T1" fmla="*/ 34 h 151"/>
                <a:gd name="T2" fmla="*/ 652 w 652"/>
                <a:gd name="T3" fmla="*/ 151 h 151"/>
                <a:gd name="T4" fmla="*/ 0 w 652"/>
                <a:gd name="T5" fmla="*/ 151 h 151"/>
                <a:gd name="T6" fmla="*/ 1 w 652"/>
                <a:gd name="T7" fmla="*/ 3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2" h="151">
                  <a:moveTo>
                    <a:pt x="1" y="34"/>
                  </a:moveTo>
                  <a:cubicBezTo>
                    <a:pt x="1" y="34"/>
                    <a:pt x="378" y="0"/>
                    <a:pt x="652" y="151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" y="34"/>
                  </a:lnTo>
                  <a:close/>
                </a:path>
              </a:pathLst>
            </a:custGeom>
            <a:solidFill>
              <a:srgbClr val="BBA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4" name="Freeform 238">
              <a:extLst>
                <a:ext uri="{FF2B5EF4-FFF2-40B4-BE49-F238E27FC236}">
                  <a16:creationId xmlns:a16="http://schemas.microsoft.com/office/drawing/2014/main" id="{AC8AAC21-44CA-4E6A-B075-7B5010209E3C}"/>
                </a:ext>
              </a:extLst>
            </p:cNvPr>
            <p:cNvSpPr/>
            <p:nvPr/>
          </p:nvSpPr>
          <p:spPr bwMode="auto">
            <a:xfrm>
              <a:off x="4124326" y="3576638"/>
              <a:ext cx="1970088" cy="385763"/>
            </a:xfrm>
            <a:custGeom>
              <a:avLst/>
              <a:gdLst>
                <a:gd name="T0" fmla="*/ 0 w 464"/>
                <a:gd name="T1" fmla="*/ 20 h 90"/>
                <a:gd name="T2" fmla="*/ 464 w 464"/>
                <a:gd name="T3" fmla="*/ 90 h 90"/>
                <a:gd name="T4" fmla="*/ 0 w 464"/>
                <a:gd name="T5" fmla="*/ 90 h 90"/>
                <a:gd name="T6" fmla="*/ 0 w 464"/>
                <a:gd name="T7" fmla="*/ 2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90">
                  <a:moveTo>
                    <a:pt x="0" y="20"/>
                  </a:moveTo>
                  <a:cubicBezTo>
                    <a:pt x="0" y="20"/>
                    <a:pt x="269" y="0"/>
                    <a:pt x="464" y="90"/>
                  </a:cubicBezTo>
                  <a:cubicBezTo>
                    <a:pt x="0" y="90"/>
                    <a:pt x="0" y="90"/>
                    <a:pt x="0" y="9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FF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195" name="TextBox 194">
            <a:extLst>
              <a:ext uri="{FF2B5EF4-FFF2-40B4-BE49-F238E27FC236}">
                <a16:creationId xmlns:a16="http://schemas.microsoft.com/office/drawing/2014/main" id="{04FBF3FD-72BC-4FE8-8D9B-5C2D1683CE7E}"/>
              </a:ext>
            </a:extLst>
          </p:cNvPr>
          <p:cNvSpPr txBox="1"/>
          <p:nvPr/>
        </p:nvSpPr>
        <p:spPr>
          <a:xfrm>
            <a:off x="1610967" y="263130"/>
            <a:ext cx="96146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BÀI 4: YÊU QUÝ 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BẠN BÈ</a:t>
            </a:r>
          </a:p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D4240BFC-EA0C-4FCF-ADB6-76FC3C02E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25" y="1649435"/>
            <a:ext cx="3618857" cy="2254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1026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18362">
            <a:off x="386409" y="344011"/>
            <a:ext cx="1978542" cy="2276565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863837" y="1018903"/>
            <a:ext cx="6517341" cy="4015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3156" y="2913017"/>
            <a:ext cx="2732985" cy="2805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435533" y="2017599"/>
            <a:ext cx="60501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2958" y="335241"/>
            <a:ext cx="5839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7309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/>
          <p:cNvGrpSpPr/>
          <p:nvPr/>
        </p:nvGrpSpPr>
        <p:grpSpPr>
          <a:xfrm>
            <a:off x="0" y="3766389"/>
            <a:ext cx="12192000" cy="3118245"/>
            <a:chOff x="2927351" y="2571750"/>
            <a:chExt cx="6337300" cy="1620838"/>
          </a:xfrm>
        </p:grpSpPr>
        <p:sp>
          <p:nvSpPr>
            <p:cNvPr id="5" name="Freeform 5"/>
            <p:cNvSpPr/>
            <p:nvPr/>
          </p:nvSpPr>
          <p:spPr bwMode="auto">
            <a:xfrm>
              <a:off x="4402138" y="2933700"/>
              <a:ext cx="152400" cy="406400"/>
            </a:xfrm>
            <a:custGeom>
              <a:avLst/>
              <a:gdLst>
                <a:gd name="T0" fmla="*/ 15 w 36"/>
                <a:gd name="T1" fmla="*/ 78 h 95"/>
                <a:gd name="T2" fmla="*/ 2 w 36"/>
                <a:gd name="T3" fmla="*/ 0 h 95"/>
                <a:gd name="T4" fmla="*/ 6 w 36"/>
                <a:gd name="T5" fmla="*/ 0 h 95"/>
                <a:gd name="T6" fmla="*/ 36 w 36"/>
                <a:gd name="T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95">
                  <a:moveTo>
                    <a:pt x="15" y="78"/>
                  </a:moveTo>
                  <a:cubicBezTo>
                    <a:pt x="9" y="53"/>
                    <a:pt x="0" y="26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9" y="31"/>
                    <a:pt x="25" y="69"/>
                    <a:pt x="36" y="95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4465638" y="2963863"/>
              <a:ext cx="98425" cy="187325"/>
            </a:xfrm>
            <a:custGeom>
              <a:avLst/>
              <a:gdLst>
                <a:gd name="T0" fmla="*/ 0 w 23"/>
                <a:gd name="T1" fmla="*/ 31 h 44"/>
                <a:gd name="T2" fmla="*/ 18 w 23"/>
                <a:gd name="T3" fmla="*/ 0 h 44"/>
                <a:gd name="T4" fmla="*/ 0 w 23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44">
                  <a:moveTo>
                    <a:pt x="0" y="31"/>
                  </a:moveTo>
                  <a:cubicBezTo>
                    <a:pt x="6" y="21"/>
                    <a:pt x="12" y="10"/>
                    <a:pt x="18" y="0"/>
                  </a:cubicBezTo>
                  <a:cubicBezTo>
                    <a:pt x="23" y="9"/>
                    <a:pt x="7" y="38"/>
                    <a:pt x="0" y="44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198938" y="2571750"/>
              <a:ext cx="327025" cy="465138"/>
            </a:xfrm>
            <a:custGeom>
              <a:avLst/>
              <a:gdLst>
                <a:gd name="T0" fmla="*/ 59 w 77"/>
                <a:gd name="T1" fmla="*/ 27 h 109"/>
                <a:gd name="T2" fmla="*/ 28 w 77"/>
                <a:gd name="T3" fmla="*/ 92 h 109"/>
                <a:gd name="T4" fmla="*/ 74 w 77"/>
                <a:gd name="T5" fmla="*/ 71 h 109"/>
                <a:gd name="T6" fmla="*/ 59 w 77"/>
                <a:gd name="T7" fmla="*/ 2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09">
                  <a:moveTo>
                    <a:pt x="59" y="27"/>
                  </a:moveTo>
                  <a:cubicBezTo>
                    <a:pt x="16" y="0"/>
                    <a:pt x="0" y="69"/>
                    <a:pt x="28" y="92"/>
                  </a:cubicBezTo>
                  <a:cubicBezTo>
                    <a:pt x="49" y="109"/>
                    <a:pt x="71" y="96"/>
                    <a:pt x="74" y="71"/>
                  </a:cubicBezTo>
                  <a:cubicBezTo>
                    <a:pt x="77" y="53"/>
                    <a:pt x="77" y="38"/>
                    <a:pt x="59" y="27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516438" y="2857500"/>
              <a:ext cx="203200" cy="212725"/>
            </a:xfrm>
            <a:custGeom>
              <a:avLst/>
              <a:gdLst>
                <a:gd name="T0" fmla="*/ 29 w 48"/>
                <a:gd name="T1" fmla="*/ 12 h 50"/>
                <a:gd name="T2" fmla="*/ 2 w 48"/>
                <a:gd name="T3" fmla="*/ 26 h 50"/>
                <a:gd name="T4" fmla="*/ 29 w 48"/>
                <a:gd name="T5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50">
                  <a:moveTo>
                    <a:pt x="29" y="12"/>
                  </a:moveTo>
                  <a:cubicBezTo>
                    <a:pt x="48" y="36"/>
                    <a:pt x="4" y="50"/>
                    <a:pt x="2" y="26"/>
                  </a:cubicBezTo>
                  <a:cubicBezTo>
                    <a:pt x="0" y="11"/>
                    <a:pt x="19" y="0"/>
                    <a:pt x="29" y="12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4384676" y="2728913"/>
              <a:ext cx="30163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4270376" y="2784475"/>
              <a:ext cx="34925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4356101" y="2801938"/>
              <a:ext cx="33338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4478338" y="2771775"/>
              <a:ext cx="30163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4414838" y="2900363"/>
              <a:ext cx="30163" cy="33338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4597401" y="2917825"/>
              <a:ext cx="33338" cy="2857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4533901" y="2963863"/>
              <a:ext cx="33338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4300538" y="2895600"/>
              <a:ext cx="30163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4470401" y="2801938"/>
              <a:ext cx="1466850" cy="874713"/>
            </a:xfrm>
            <a:custGeom>
              <a:avLst/>
              <a:gdLst>
                <a:gd name="T0" fmla="*/ 346 w 346"/>
                <a:gd name="T1" fmla="*/ 204 h 205"/>
                <a:gd name="T2" fmla="*/ 173 w 346"/>
                <a:gd name="T3" fmla="*/ 0 h 205"/>
                <a:gd name="T4" fmla="*/ 0 w 346"/>
                <a:gd name="T5" fmla="*/ 204 h 205"/>
                <a:gd name="T6" fmla="*/ 0 w 346"/>
                <a:gd name="T7" fmla="*/ 205 h 205"/>
                <a:gd name="T8" fmla="*/ 346 w 346"/>
                <a:gd name="T9" fmla="*/ 205 h 205"/>
                <a:gd name="T10" fmla="*/ 346 w 346"/>
                <a:gd name="T11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" h="205">
                  <a:moveTo>
                    <a:pt x="346" y="204"/>
                  </a:moveTo>
                  <a:cubicBezTo>
                    <a:pt x="346" y="105"/>
                    <a:pt x="269" y="0"/>
                    <a:pt x="173" y="0"/>
                  </a:cubicBezTo>
                  <a:cubicBezTo>
                    <a:pt x="78" y="0"/>
                    <a:pt x="0" y="105"/>
                    <a:pt x="0" y="204"/>
                  </a:cubicBezTo>
                  <a:cubicBezTo>
                    <a:pt x="0" y="204"/>
                    <a:pt x="0" y="205"/>
                    <a:pt x="0" y="205"/>
                  </a:cubicBezTo>
                  <a:cubicBezTo>
                    <a:pt x="346" y="205"/>
                    <a:pt x="346" y="205"/>
                    <a:pt x="346" y="205"/>
                  </a:cubicBezTo>
                  <a:cubicBezTo>
                    <a:pt x="346" y="205"/>
                    <a:pt x="346" y="204"/>
                    <a:pt x="346" y="204"/>
                  </a:cubicBezTo>
                  <a:close/>
                </a:path>
              </a:pathLst>
            </a:custGeom>
            <a:solidFill>
              <a:srgbClr val="9A6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4597401" y="2986088"/>
              <a:ext cx="1200150" cy="715963"/>
            </a:xfrm>
            <a:custGeom>
              <a:avLst/>
              <a:gdLst>
                <a:gd name="T0" fmla="*/ 283 w 283"/>
                <a:gd name="T1" fmla="*/ 167 h 168"/>
                <a:gd name="T2" fmla="*/ 142 w 283"/>
                <a:gd name="T3" fmla="*/ 0 h 168"/>
                <a:gd name="T4" fmla="*/ 0 w 283"/>
                <a:gd name="T5" fmla="*/ 167 h 168"/>
                <a:gd name="T6" fmla="*/ 0 w 283"/>
                <a:gd name="T7" fmla="*/ 168 h 168"/>
                <a:gd name="T8" fmla="*/ 283 w 283"/>
                <a:gd name="T9" fmla="*/ 168 h 168"/>
                <a:gd name="T10" fmla="*/ 283 w 283"/>
                <a:gd name="T11" fmla="*/ 1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168">
                  <a:moveTo>
                    <a:pt x="283" y="167"/>
                  </a:moveTo>
                  <a:cubicBezTo>
                    <a:pt x="283" y="85"/>
                    <a:pt x="220" y="0"/>
                    <a:pt x="142" y="0"/>
                  </a:cubicBezTo>
                  <a:cubicBezTo>
                    <a:pt x="64" y="0"/>
                    <a:pt x="0" y="85"/>
                    <a:pt x="0" y="167"/>
                  </a:cubicBezTo>
                  <a:cubicBezTo>
                    <a:pt x="0" y="167"/>
                    <a:pt x="0" y="167"/>
                    <a:pt x="0" y="168"/>
                  </a:cubicBezTo>
                  <a:cubicBezTo>
                    <a:pt x="283" y="168"/>
                    <a:pt x="283" y="168"/>
                    <a:pt x="283" y="168"/>
                  </a:cubicBezTo>
                  <a:cubicBezTo>
                    <a:pt x="283" y="167"/>
                    <a:pt x="283" y="167"/>
                    <a:pt x="283" y="167"/>
                  </a:cubicBezTo>
                  <a:close/>
                </a:path>
              </a:pathLst>
            </a:custGeom>
            <a:solidFill>
              <a:srgbClr val="FF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4779963" y="3138488"/>
              <a:ext cx="822325" cy="477838"/>
            </a:xfrm>
            <a:custGeom>
              <a:avLst/>
              <a:gdLst>
                <a:gd name="T0" fmla="*/ 194 w 194"/>
                <a:gd name="T1" fmla="*/ 112 h 112"/>
                <a:gd name="T2" fmla="*/ 97 w 194"/>
                <a:gd name="T3" fmla="*/ 0 h 112"/>
                <a:gd name="T4" fmla="*/ 0 w 194"/>
                <a:gd name="T5" fmla="*/ 112 h 112"/>
                <a:gd name="T6" fmla="*/ 0 w 194"/>
                <a:gd name="T7" fmla="*/ 112 h 112"/>
                <a:gd name="T8" fmla="*/ 194 w 194"/>
                <a:gd name="T9" fmla="*/ 112 h 112"/>
                <a:gd name="T10" fmla="*/ 194 w 194"/>
                <a:gd name="T1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2">
                  <a:moveTo>
                    <a:pt x="194" y="112"/>
                  </a:moveTo>
                  <a:cubicBezTo>
                    <a:pt x="194" y="57"/>
                    <a:pt x="150" y="0"/>
                    <a:pt x="97" y="0"/>
                  </a:cubicBezTo>
                  <a:cubicBezTo>
                    <a:pt x="43" y="0"/>
                    <a:pt x="0" y="57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94" y="112"/>
                    <a:pt x="194" y="112"/>
                    <a:pt x="194" y="112"/>
                  </a:cubicBezTo>
                  <a:cubicBezTo>
                    <a:pt x="194" y="112"/>
                    <a:pt x="194" y="112"/>
                    <a:pt x="194" y="112"/>
                  </a:cubicBezTo>
                  <a:close/>
                </a:path>
              </a:pathLst>
            </a:custGeom>
            <a:solidFill>
              <a:srgbClr val="BB9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4902201" y="3279775"/>
              <a:ext cx="525463" cy="341313"/>
            </a:xfrm>
            <a:custGeom>
              <a:avLst/>
              <a:gdLst>
                <a:gd name="T0" fmla="*/ 124 w 124"/>
                <a:gd name="T1" fmla="*/ 80 h 80"/>
                <a:gd name="T2" fmla="*/ 62 w 124"/>
                <a:gd name="T3" fmla="*/ 0 h 80"/>
                <a:gd name="T4" fmla="*/ 0 w 124"/>
                <a:gd name="T5" fmla="*/ 80 h 80"/>
                <a:gd name="T6" fmla="*/ 0 w 124"/>
                <a:gd name="T7" fmla="*/ 80 h 80"/>
                <a:gd name="T8" fmla="*/ 124 w 124"/>
                <a:gd name="T9" fmla="*/ 80 h 80"/>
                <a:gd name="T10" fmla="*/ 124 w 124"/>
                <a:gd name="T1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80">
                  <a:moveTo>
                    <a:pt x="124" y="80"/>
                  </a:moveTo>
                  <a:cubicBezTo>
                    <a:pt x="124" y="41"/>
                    <a:pt x="96" y="0"/>
                    <a:pt x="62" y="0"/>
                  </a:cubicBezTo>
                  <a:cubicBezTo>
                    <a:pt x="28" y="0"/>
                    <a:pt x="0" y="41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24" y="80"/>
                    <a:pt x="124" y="80"/>
                  </a:cubicBezTo>
                  <a:close/>
                </a:path>
              </a:pathLst>
            </a:custGeom>
            <a:solidFill>
              <a:srgbClr val="FFC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5500688" y="2955925"/>
              <a:ext cx="2114550" cy="1198563"/>
            </a:xfrm>
            <a:custGeom>
              <a:avLst/>
              <a:gdLst>
                <a:gd name="T0" fmla="*/ 499 w 499"/>
                <a:gd name="T1" fmla="*/ 279 h 281"/>
                <a:gd name="T2" fmla="*/ 250 w 499"/>
                <a:gd name="T3" fmla="*/ 0 h 281"/>
                <a:gd name="T4" fmla="*/ 0 w 499"/>
                <a:gd name="T5" fmla="*/ 279 h 281"/>
                <a:gd name="T6" fmla="*/ 0 w 499"/>
                <a:gd name="T7" fmla="*/ 281 h 281"/>
                <a:gd name="T8" fmla="*/ 499 w 499"/>
                <a:gd name="T9" fmla="*/ 281 h 281"/>
                <a:gd name="T10" fmla="*/ 499 w 499"/>
                <a:gd name="T11" fmla="*/ 279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9" h="281">
                  <a:moveTo>
                    <a:pt x="499" y="279"/>
                  </a:moveTo>
                  <a:cubicBezTo>
                    <a:pt x="499" y="125"/>
                    <a:pt x="387" y="0"/>
                    <a:pt x="250" y="0"/>
                  </a:cubicBezTo>
                  <a:cubicBezTo>
                    <a:pt x="112" y="0"/>
                    <a:pt x="0" y="125"/>
                    <a:pt x="0" y="279"/>
                  </a:cubicBezTo>
                  <a:cubicBezTo>
                    <a:pt x="0" y="280"/>
                    <a:pt x="0" y="280"/>
                    <a:pt x="0" y="281"/>
                  </a:cubicBezTo>
                  <a:cubicBezTo>
                    <a:pt x="499" y="281"/>
                    <a:pt x="499" y="281"/>
                    <a:pt x="499" y="281"/>
                  </a:cubicBezTo>
                  <a:cubicBezTo>
                    <a:pt x="499" y="280"/>
                    <a:pt x="499" y="280"/>
                    <a:pt x="499" y="279"/>
                  </a:cubicBezTo>
                  <a:close/>
                </a:path>
              </a:pathLst>
            </a:custGeom>
            <a:solidFill>
              <a:srgbClr val="FF8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5683251" y="3224213"/>
              <a:ext cx="1738313" cy="917575"/>
            </a:xfrm>
            <a:custGeom>
              <a:avLst/>
              <a:gdLst>
                <a:gd name="T0" fmla="*/ 410 w 410"/>
                <a:gd name="T1" fmla="*/ 213 h 215"/>
                <a:gd name="T2" fmla="*/ 205 w 410"/>
                <a:gd name="T3" fmla="*/ 0 h 215"/>
                <a:gd name="T4" fmla="*/ 0 w 410"/>
                <a:gd name="T5" fmla="*/ 213 h 215"/>
                <a:gd name="T6" fmla="*/ 0 w 410"/>
                <a:gd name="T7" fmla="*/ 215 h 215"/>
                <a:gd name="T8" fmla="*/ 410 w 410"/>
                <a:gd name="T9" fmla="*/ 215 h 215"/>
                <a:gd name="T10" fmla="*/ 410 w 410"/>
                <a:gd name="T11" fmla="*/ 21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" h="215">
                  <a:moveTo>
                    <a:pt x="410" y="213"/>
                  </a:moveTo>
                  <a:cubicBezTo>
                    <a:pt x="410" y="95"/>
                    <a:pt x="318" y="0"/>
                    <a:pt x="205" y="0"/>
                  </a:cubicBezTo>
                  <a:cubicBezTo>
                    <a:pt x="92" y="0"/>
                    <a:pt x="0" y="95"/>
                    <a:pt x="0" y="213"/>
                  </a:cubicBezTo>
                  <a:cubicBezTo>
                    <a:pt x="0" y="214"/>
                    <a:pt x="0" y="214"/>
                    <a:pt x="0" y="215"/>
                  </a:cubicBezTo>
                  <a:cubicBezTo>
                    <a:pt x="410" y="215"/>
                    <a:pt x="410" y="215"/>
                    <a:pt x="410" y="215"/>
                  </a:cubicBezTo>
                  <a:cubicBezTo>
                    <a:pt x="410" y="214"/>
                    <a:pt x="410" y="214"/>
                    <a:pt x="410" y="213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5878513" y="3438525"/>
              <a:ext cx="1360488" cy="712788"/>
            </a:xfrm>
            <a:custGeom>
              <a:avLst/>
              <a:gdLst>
                <a:gd name="T0" fmla="*/ 321 w 321"/>
                <a:gd name="T1" fmla="*/ 166 h 167"/>
                <a:gd name="T2" fmla="*/ 161 w 321"/>
                <a:gd name="T3" fmla="*/ 0 h 167"/>
                <a:gd name="T4" fmla="*/ 0 w 321"/>
                <a:gd name="T5" fmla="*/ 166 h 167"/>
                <a:gd name="T6" fmla="*/ 0 w 321"/>
                <a:gd name="T7" fmla="*/ 167 h 167"/>
                <a:gd name="T8" fmla="*/ 321 w 321"/>
                <a:gd name="T9" fmla="*/ 167 h 167"/>
                <a:gd name="T10" fmla="*/ 321 w 321"/>
                <a:gd name="T11" fmla="*/ 16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167">
                  <a:moveTo>
                    <a:pt x="321" y="166"/>
                  </a:moveTo>
                  <a:cubicBezTo>
                    <a:pt x="321" y="74"/>
                    <a:pt x="249" y="0"/>
                    <a:pt x="161" y="0"/>
                  </a:cubicBezTo>
                  <a:cubicBezTo>
                    <a:pt x="72" y="0"/>
                    <a:pt x="0" y="74"/>
                    <a:pt x="0" y="166"/>
                  </a:cubicBezTo>
                  <a:cubicBezTo>
                    <a:pt x="0" y="166"/>
                    <a:pt x="0" y="166"/>
                    <a:pt x="0" y="167"/>
                  </a:cubicBezTo>
                  <a:cubicBezTo>
                    <a:pt x="321" y="167"/>
                    <a:pt x="321" y="167"/>
                    <a:pt x="321" y="167"/>
                  </a:cubicBezTo>
                  <a:cubicBezTo>
                    <a:pt x="321" y="166"/>
                    <a:pt x="321" y="166"/>
                    <a:pt x="321" y="166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6119813" y="3621088"/>
              <a:ext cx="877888" cy="495300"/>
            </a:xfrm>
            <a:custGeom>
              <a:avLst/>
              <a:gdLst>
                <a:gd name="T0" fmla="*/ 207 w 207"/>
                <a:gd name="T1" fmla="*/ 115 h 116"/>
                <a:gd name="T2" fmla="*/ 104 w 207"/>
                <a:gd name="T3" fmla="*/ 0 h 116"/>
                <a:gd name="T4" fmla="*/ 0 w 207"/>
                <a:gd name="T5" fmla="*/ 115 h 116"/>
                <a:gd name="T6" fmla="*/ 0 w 207"/>
                <a:gd name="T7" fmla="*/ 116 h 116"/>
                <a:gd name="T8" fmla="*/ 207 w 207"/>
                <a:gd name="T9" fmla="*/ 116 h 116"/>
                <a:gd name="T10" fmla="*/ 207 w 207"/>
                <a:gd name="T11" fmla="*/ 11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116">
                  <a:moveTo>
                    <a:pt x="207" y="115"/>
                  </a:moveTo>
                  <a:cubicBezTo>
                    <a:pt x="207" y="51"/>
                    <a:pt x="161" y="0"/>
                    <a:pt x="104" y="0"/>
                  </a:cubicBezTo>
                  <a:cubicBezTo>
                    <a:pt x="46" y="0"/>
                    <a:pt x="0" y="51"/>
                    <a:pt x="0" y="115"/>
                  </a:cubicBezTo>
                  <a:cubicBezTo>
                    <a:pt x="0" y="115"/>
                    <a:pt x="0" y="115"/>
                    <a:pt x="0" y="116"/>
                  </a:cubicBezTo>
                  <a:cubicBezTo>
                    <a:pt x="207" y="116"/>
                    <a:pt x="207" y="116"/>
                    <a:pt x="207" y="116"/>
                  </a:cubicBezTo>
                  <a:cubicBezTo>
                    <a:pt x="207" y="115"/>
                    <a:pt x="207" y="115"/>
                    <a:pt x="207" y="115"/>
                  </a:cubicBezTo>
                  <a:close/>
                </a:path>
              </a:pathLst>
            </a:custGeom>
            <a:solidFill>
              <a:srgbClr val="B1C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6315076" y="3822700"/>
              <a:ext cx="474663" cy="268288"/>
            </a:xfrm>
            <a:custGeom>
              <a:avLst/>
              <a:gdLst>
                <a:gd name="T0" fmla="*/ 112 w 112"/>
                <a:gd name="T1" fmla="*/ 62 h 63"/>
                <a:gd name="T2" fmla="*/ 56 w 112"/>
                <a:gd name="T3" fmla="*/ 0 h 63"/>
                <a:gd name="T4" fmla="*/ 0 w 112"/>
                <a:gd name="T5" fmla="*/ 62 h 63"/>
                <a:gd name="T6" fmla="*/ 0 w 112"/>
                <a:gd name="T7" fmla="*/ 63 h 63"/>
                <a:gd name="T8" fmla="*/ 112 w 112"/>
                <a:gd name="T9" fmla="*/ 63 h 63"/>
                <a:gd name="T10" fmla="*/ 112 w 112"/>
                <a:gd name="T11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63">
                  <a:moveTo>
                    <a:pt x="112" y="62"/>
                  </a:moveTo>
                  <a:cubicBezTo>
                    <a:pt x="112" y="28"/>
                    <a:pt x="87" y="0"/>
                    <a:pt x="56" y="0"/>
                  </a:cubicBezTo>
                  <a:cubicBezTo>
                    <a:pt x="25" y="0"/>
                    <a:pt x="0" y="28"/>
                    <a:pt x="0" y="62"/>
                  </a:cubicBezTo>
                  <a:cubicBezTo>
                    <a:pt x="0" y="62"/>
                    <a:pt x="0" y="62"/>
                    <a:pt x="0" y="63"/>
                  </a:cubicBezTo>
                  <a:cubicBezTo>
                    <a:pt x="112" y="63"/>
                    <a:pt x="112" y="63"/>
                    <a:pt x="112" y="63"/>
                  </a:cubicBezTo>
                  <a:cubicBezTo>
                    <a:pt x="112" y="62"/>
                    <a:pt x="112" y="62"/>
                    <a:pt x="112" y="62"/>
                  </a:cubicBezTo>
                  <a:close/>
                </a:path>
              </a:pathLst>
            </a:custGeom>
            <a:solidFill>
              <a:srgbClr val="865D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6353176" y="3317875"/>
              <a:ext cx="2911475" cy="871538"/>
            </a:xfrm>
            <a:custGeom>
              <a:avLst/>
              <a:gdLst>
                <a:gd name="T0" fmla="*/ 0 w 687"/>
                <a:gd name="T1" fmla="*/ 204 h 204"/>
                <a:gd name="T2" fmla="*/ 368 w 687"/>
                <a:gd name="T3" fmla="*/ 3 h 204"/>
                <a:gd name="T4" fmla="*/ 687 w 687"/>
                <a:gd name="T5" fmla="*/ 202 h 204"/>
                <a:gd name="T6" fmla="*/ 0 w 687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7" h="204">
                  <a:moveTo>
                    <a:pt x="0" y="204"/>
                  </a:moveTo>
                  <a:cubicBezTo>
                    <a:pt x="0" y="204"/>
                    <a:pt x="156" y="0"/>
                    <a:pt x="368" y="3"/>
                  </a:cubicBezTo>
                  <a:cubicBezTo>
                    <a:pt x="580" y="6"/>
                    <a:pt x="687" y="202"/>
                    <a:pt x="687" y="202"/>
                  </a:cubicBezTo>
                  <a:lnTo>
                    <a:pt x="0" y="204"/>
                  </a:lnTo>
                  <a:close/>
                </a:path>
              </a:pathLst>
            </a:custGeom>
            <a:solidFill>
              <a:srgbClr val="74A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6818313" y="3608388"/>
              <a:ext cx="2103438" cy="576263"/>
            </a:xfrm>
            <a:custGeom>
              <a:avLst/>
              <a:gdLst>
                <a:gd name="T0" fmla="*/ 0 w 496"/>
                <a:gd name="T1" fmla="*/ 134 h 135"/>
                <a:gd name="T2" fmla="*/ 267 w 496"/>
                <a:gd name="T3" fmla="*/ 2 h 135"/>
                <a:gd name="T4" fmla="*/ 496 w 496"/>
                <a:gd name="T5" fmla="*/ 135 h 135"/>
                <a:gd name="T6" fmla="*/ 0 w 496"/>
                <a:gd name="T7" fmla="*/ 13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6" h="135">
                  <a:moveTo>
                    <a:pt x="0" y="134"/>
                  </a:moveTo>
                  <a:cubicBezTo>
                    <a:pt x="0" y="134"/>
                    <a:pt x="114" y="0"/>
                    <a:pt x="267" y="2"/>
                  </a:cubicBezTo>
                  <a:cubicBezTo>
                    <a:pt x="420" y="4"/>
                    <a:pt x="496" y="135"/>
                    <a:pt x="496" y="135"/>
                  </a:cubicBezTo>
                  <a:lnTo>
                    <a:pt x="0" y="134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2927351" y="3163888"/>
              <a:ext cx="3636963" cy="1028700"/>
            </a:xfrm>
            <a:custGeom>
              <a:avLst/>
              <a:gdLst>
                <a:gd name="T0" fmla="*/ 288 w 858"/>
                <a:gd name="T1" fmla="*/ 15 h 241"/>
                <a:gd name="T2" fmla="*/ 27 w 858"/>
                <a:gd name="T3" fmla="*/ 88 h 241"/>
                <a:gd name="T4" fmla="*/ 0 w 858"/>
                <a:gd name="T5" fmla="*/ 108 h 241"/>
                <a:gd name="T6" fmla="*/ 0 w 858"/>
                <a:gd name="T7" fmla="*/ 241 h 241"/>
                <a:gd name="T8" fmla="*/ 858 w 858"/>
                <a:gd name="T9" fmla="*/ 241 h 241"/>
                <a:gd name="T10" fmla="*/ 288 w 858"/>
                <a:gd name="T11" fmla="*/ 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241">
                  <a:moveTo>
                    <a:pt x="288" y="15"/>
                  </a:moveTo>
                  <a:cubicBezTo>
                    <a:pt x="192" y="22"/>
                    <a:pt x="101" y="39"/>
                    <a:pt x="27" y="88"/>
                  </a:cubicBezTo>
                  <a:cubicBezTo>
                    <a:pt x="18" y="94"/>
                    <a:pt x="9" y="101"/>
                    <a:pt x="0" y="108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858" y="241"/>
                    <a:pt x="858" y="241"/>
                    <a:pt x="858" y="241"/>
                  </a:cubicBezTo>
                  <a:cubicBezTo>
                    <a:pt x="822" y="207"/>
                    <a:pt x="507" y="0"/>
                    <a:pt x="288" y="15"/>
                  </a:cubicBezTo>
                  <a:close/>
                </a:path>
              </a:pathLst>
            </a:custGeom>
            <a:solidFill>
              <a:srgbClr val="BB7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3071813" y="3646488"/>
              <a:ext cx="515938" cy="546100"/>
            </a:xfrm>
            <a:custGeom>
              <a:avLst/>
              <a:gdLst>
                <a:gd name="T0" fmla="*/ 0 w 122"/>
                <a:gd name="T1" fmla="*/ 35 h 128"/>
                <a:gd name="T2" fmla="*/ 56 w 122"/>
                <a:gd name="T3" fmla="*/ 128 h 128"/>
                <a:gd name="T4" fmla="*/ 122 w 122"/>
                <a:gd name="T5" fmla="*/ 128 h 128"/>
                <a:gd name="T6" fmla="*/ 78 w 122"/>
                <a:gd name="T7" fmla="*/ 0 h 128"/>
                <a:gd name="T8" fmla="*/ 0 w 122"/>
                <a:gd name="T9" fmla="*/ 3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28">
                  <a:moveTo>
                    <a:pt x="0" y="35"/>
                  </a:moveTo>
                  <a:cubicBezTo>
                    <a:pt x="56" y="128"/>
                    <a:pt x="56" y="128"/>
                    <a:pt x="56" y="128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9"/>
                    <a:pt x="24" y="21"/>
                    <a:pt x="0" y="35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3402013" y="3565525"/>
              <a:ext cx="431800" cy="627063"/>
            </a:xfrm>
            <a:custGeom>
              <a:avLst/>
              <a:gdLst>
                <a:gd name="T0" fmla="*/ 0 w 102"/>
                <a:gd name="T1" fmla="*/ 19 h 147"/>
                <a:gd name="T2" fmla="*/ 44 w 102"/>
                <a:gd name="T3" fmla="*/ 147 h 147"/>
                <a:gd name="T4" fmla="*/ 102 w 102"/>
                <a:gd name="T5" fmla="*/ 147 h 147"/>
                <a:gd name="T6" fmla="*/ 77 w 102"/>
                <a:gd name="T7" fmla="*/ 0 h 147"/>
                <a:gd name="T8" fmla="*/ 0 w 102"/>
                <a:gd name="T9" fmla="*/ 1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47">
                  <a:moveTo>
                    <a:pt x="0" y="19"/>
                  </a:moveTo>
                  <a:cubicBezTo>
                    <a:pt x="44" y="147"/>
                    <a:pt x="44" y="147"/>
                    <a:pt x="44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1" y="4"/>
                    <a:pt x="25" y="11"/>
                    <a:pt x="0" y="19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3729038" y="3522663"/>
              <a:ext cx="376238" cy="669925"/>
            </a:xfrm>
            <a:custGeom>
              <a:avLst/>
              <a:gdLst>
                <a:gd name="T0" fmla="*/ 0 w 89"/>
                <a:gd name="T1" fmla="*/ 10 h 157"/>
                <a:gd name="T2" fmla="*/ 25 w 89"/>
                <a:gd name="T3" fmla="*/ 157 h 157"/>
                <a:gd name="T4" fmla="*/ 89 w 89"/>
                <a:gd name="T5" fmla="*/ 157 h 157"/>
                <a:gd name="T6" fmla="*/ 79 w 89"/>
                <a:gd name="T7" fmla="*/ 0 h 157"/>
                <a:gd name="T8" fmla="*/ 0 w 89"/>
                <a:gd name="T9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57">
                  <a:moveTo>
                    <a:pt x="0" y="10"/>
                  </a:moveTo>
                  <a:cubicBezTo>
                    <a:pt x="25" y="157"/>
                    <a:pt x="25" y="157"/>
                    <a:pt x="25" y="157"/>
                  </a:cubicBezTo>
                  <a:cubicBezTo>
                    <a:pt x="89" y="157"/>
                    <a:pt x="89" y="157"/>
                    <a:pt x="89" y="157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2" y="2"/>
                    <a:pt x="26" y="5"/>
                    <a:pt x="0" y="1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4064001" y="3509963"/>
              <a:ext cx="363538" cy="682625"/>
            </a:xfrm>
            <a:custGeom>
              <a:avLst/>
              <a:gdLst>
                <a:gd name="T0" fmla="*/ 15 w 86"/>
                <a:gd name="T1" fmla="*/ 2 h 160"/>
                <a:gd name="T2" fmla="*/ 0 w 86"/>
                <a:gd name="T3" fmla="*/ 3 h 160"/>
                <a:gd name="T4" fmla="*/ 10 w 86"/>
                <a:gd name="T5" fmla="*/ 160 h 160"/>
                <a:gd name="T6" fmla="*/ 80 w 86"/>
                <a:gd name="T7" fmla="*/ 160 h 160"/>
                <a:gd name="T8" fmla="*/ 86 w 86"/>
                <a:gd name="T9" fmla="*/ 4 h 160"/>
                <a:gd name="T10" fmla="*/ 15 w 86"/>
                <a:gd name="T11" fmla="*/ 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60">
                  <a:moveTo>
                    <a:pt x="15" y="2"/>
                  </a:moveTo>
                  <a:cubicBezTo>
                    <a:pt x="10" y="2"/>
                    <a:pt x="5" y="2"/>
                    <a:pt x="0" y="3"/>
                  </a:cubicBezTo>
                  <a:cubicBezTo>
                    <a:pt x="10" y="160"/>
                    <a:pt x="10" y="160"/>
                    <a:pt x="10" y="160"/>
                  </a:cubicBezTo>
                  <a:cubicBezTo>
                    <a:pt x="80" y="160"/>
                    <a:pt x="80" y="160"/>
                    <a:pt x="80" y="160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61" y="1"/>
                    <a:pt x="38" y="0"/>
                    <a:pt x="15" y="2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4719638" y="3608388"/>
              <a:ext cx="471488" cy="584200"/>
            </a:xfrm>
            <a:custGeom>
              <a:avLst/>
              <a:gdLst>
                <a:gd name="T0" fmla="*/ 26 w 111"/>
                <a:gd name="T1" fmla="*/ 0 h 137"/>
                <a:gd name="T2" fmla="*/ 0 w 111"/>
                <a:gd name="T3" fmla="*/ 137 h 137"/>
                <a:gd name="T4" fmla="*/ 80 w 111"/>
                <a:gd name="T5" fmla="*/ 137 h 137"/>
                <a:gd name="T6" fmla="*/ 111 w 111"/>
                <a:gd name="T7" fmla="*/ 28 h 137"/>
                <a:gd name="T8" fmla="*/ 26 w 111"/>
                <a:gd name="T9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7">
                  <a:moveTo>
                    <a:pt x="26" y="0"/>
                  </a:moveTo>
                  <a:cubicBezTo>
                    <a:pt x="0" y="137"/>
                    <a:pt x="0" y="137"/>
                    <a:pt x="0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83" y="18"/>
                    <a:pt x="54" y="8"/>
                    <a:pt x="26" y="0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5059363" y="3727450"/>
              <a:ext cx="433388" cy="465138"/>
            </a:xfrm>
            <a:custGeom>
              <a:avLst/>
              <a:gdLst>
                <a:gd name="T0" fmla="*/ 31 w 102"/>
                <a:gd name="T1" fmla="*/ 0 h 109"/>
                <a:gd name="T2" fmla="*/ 0 w 102"/>
                <a:gd name="T3" fmla="*/ 109 h 109"/>
                <a:gd name="T4" fmla="*/ 70 w 102"/>
                <a:gd name="T5" fmla="*/ 109 h 109"/>
                <a:gd name="T6" fmla="*/ 102 w 102"/>
                <a:gd name="T7" fmla="*/ 30 h 109"/>
                <a:gd name="T8" fmla="*/ 31 w 102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9">
                  <a:moveTo>
                    <a:pt x="31" y="0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102" y="30"/>
                    <a:pt x="102" y="30"/>
                    <a:pt x="102" y="30"/>
                  </a:cubicBezTo>
                  <a:cubicBezTo>
                    <a:pt x="79" y="20"/>
                    <a:pt x="56" y="10"/>
                    <a:pt x="31" y="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5356226" y="3856038"/>
              <a:ext cx="469900" cy="336550"/>
            </a:xfrm>
            <a:custGeom>
              <a:avLst/>
              <a:gdLst>
                <a:gd name="T0" fmla="*/ 32 w 111"/>
                <a:gd name="T1" fmla="*/ 0 h 79"/>
                <a:gd name="T2" fmla="*/ 0 w 111"/>
                <a:gd name="T3" fmla="*/ 79 h 79"/>
                <a:gd name="T4" fmla="*/ 93 w 111"/>
                <a:gd name="T5" fmla="*/ 79 h 79"/>
                <a:gd name="T6" fmla="*/ 111 w 111"/>
                <a:gd name="T7" fmla="*/ 40 h 79"/>
                <a:gd name="T8" fmla="*/ 32 w 111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79">
                  <a:moveTo>
                    <a:pt x="32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86" y="26"/>
                    <a:pt x="60" y="13"/>
                    <a:pt x="32" y="0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4402138" y="3527425"/>
              <a:ext cx="428625" cy="665163"/>
            </a:xfrm>
            <a:custGeom>
              <a:avLst/>
              <a:gdLst>
                <a:gd name="T0" fmla="*/ 6 w 101"/>
                <a:gd name="T1" fmla="*/ 0 h 156"/>
                <a:gd name="T2" fmla="*/ 0 w 101"/>
                <a:gd name="T3" fmla="*/ 156 h 156"/>
                <a:gd name="T4" fmla="*/ 75 w 101"/>
                <a:gd name="T5" fmla="*/ 156 h 156"/>
                <a:gd name="T6" fmla="*/ 101 w 101"/>
                <a:gd name="T7" fmla="*/ 19 h 156"/>
                <a:gd name="T8" fmla="*/ 6 w 101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56">
                  <a:moveTo>
                    <a:pt x="6" y="0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75" y="156"/>
                    <a:pt x="75" y="156"/>
                    <a:pt x="75" y="156"/>
                  </a:cubicBezTo>
                  <a:cubicBezTo>
                    <a:pt x="101" y="19"/>
                    <a:pt x="101" y="19"/>
                    <a:pt x="101" y="19"/>
                  </a:cubicBezTo>
                  <a:cubicBezTo>
                    <a:pt x="69" y="10"/>
                    <a:pt x="37" y="3"/>
                    <a:pt x="6" y="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2927351" y="3795713"/>
              <a:ext cx="381000" cy="396875"/>
            </a:xfrm>
            <a:custGeom>
              <a:avLst/>
              <a:gdLst>
                <a:gd name="T0" fmla="*/ 22 w 90"/>
                <a:gd name="T1" fmla="*/ 7 h 93"/>
                <a:gd name="T2" fmla="*/ 0 w 90"/>
                <a:gd name="T3" fmla="*/ 24 h 93"/>
                <a:gd name="T4" fmla="*/ 0 w 90"/>
                <a:gd name="T5" fmla="*/ 93 h 93"/>
                <a:gd name="T6" fmla="*/ 90 w 90"/>
                <a:gd name="T7" fmla="*/ 93 h 93"/>
                <a:gd name="T8" fmla="*/ 34 w 90"/>
                <a:gd name="T9" fmla="*/ 0 h 93"/>
                <a:gd name="T10" fmla="*/ 22 w 90"/>
                <a:gd name="T11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93">
                  <a:moveTo>
                    <a:pt x="22" y="7"/>
                  </a:moveTo>
                  <a:cubicBezTo>
                    <a:pt x="15" y="13"/>
                    <a:pt x="7" y="18"/>
                    <a:pt x="0" y="2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3"/>
                    <a:pt x="26" y="5"/>
                    <a:pt x="22" y="7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3074988" y="3757613"/>
              <a:ext cx="2374900" cy="434975"/>
            </a:xfrm>
            <a:custGeom>
              <a:avLst/>
              <a:gdLst>
                <a:gd name="T0" fmla="*/ 242 w 560"/>
                <a:gd name="T1" fmla="*/ 6 h 102"/>
                <a:gd name="T2" fmla="*/ 37 w 560"/>
                <a:gd name="T3" fmla="*/ 73 h 102"/>
                <a:gd name="T4" fmla="*/ 19 w 560"/>
                <a:gd name="T5" fmla="*/ 86 h 102"/>
                <a:gd name="T6" fmla="*/ 0 w 560"/>
                <a:gd name="T7" fmla="*/ 102 h 102"/>
                <a:gd name="T8" fmla="*/ 560 w 560"/>
                <a:gd name="T9" fmla="*/ 102 h 102"/>
                <a:gd name="T10" fmla="*/ 242 w 560"/>
                <a:gd name="T11" fmla="*/ 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0" h="102">
                  <a:moveTo>
                    <a:pt x="242" y="6"/>
                  </a:moveTo>
                  <a:cubicBezTo>
                    <a:pt x="166" y="12"/>
                    <a:pt x="95" y="34"/>
                    <a:pt x="37" y="73"/>
                  </a:cubicBezTo>
                  <a:cubicBezTo>
                    <a:pt x="31" y="77"/>
                    <a:pt x="25" y="81"/>
                    <a:pt x="19" y="8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0" y="102"/>
                    <a:pt x="560" y="102"/>
                    <a:pt x="560" y="102"/>
                  </a:cubicBezTo>
                  <a:cubicBezTo>
                    <a:pt x="469" y="55"/>
                    <a:pt x="336" y="0"/>
                    <a:pt x="242" y="6"/>
                  </a:cubicBezTo>
                  <a:close/>
                </a:path>
              </a:pathLst>
            </a:custGeom>
            <a:solidFill>
              <a:srgbClr val="A28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6881813" y="3792538"/>
              <a:ext cx="73025" cy="7143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7254876" y="3587750"/>
              <a:ext cx="73025" cy="76200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7602538" y="3459163"/>
              <a:ext cx="77788" cy="73025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8010526" y="3438525"/>
              <a:ext cx="71438" cy="7143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8391526" y="3552825"/>
              <a:ext cx="76200" cy="7778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8764588" y="3757613"/>
              <a:ext cx="73025" cy="7778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2927351" y="3122613"/>
              <a:ext cx="3492500" cy="1049338"/>
            </a:xfrm>
            <a:custGeom>
              <a:avLst/>
              <a:gdLst>
                <a:gd name="T0" fmla="*/ 0 w 824"/>
                <a:gd name="T1" fmla="*/ 118 h 246"/>
                <a:gd name="T2" fmla="*/ 63 w 824"/>
                <a:gd name="T3" fmla="*/ 138 h 246"/>
                <a:gd name="T4" fmla="*/ 76 w 824"/>
                <a:gd name="T5" fmla="*/ 70 h 246"/>
                <a:gd name="T6" fmla="*/ 136 w 824"/>
                <a:gd name="T7" fmla="*/ 110 h 246"/>
                <a:gd name="T8" fmla="*/ 146 w 824"/>
                <a:gd name="T9" fmla="*/ 45 h 246"/>
                <a:gd name="T10" fmla="*/ 211 w 824"/>
                <a:gd name="T11" fmla="*/ 95 h 246"/>
                <a:gd name="T12" fmla="*/ 237 w 824"/>
                <a:gd name="T13" fmla="*/ 32 h 246"/>
                <a:gd name="T14" fmla="*/ 277 w 824"/>
                <a:gd name="T15" fmla="*/ 90 h 246"/>
                <a:gd name="T16" fmla="*/ 317 w 824"/>
                <a:gd name="T17" fmla="*/ 27 h 246"/>
                <a:gd name="T18" fmla="*/ 344 w 824"/>
                <a:gd name="T19" fmla="*/ 90 h 246"/>
                <a:gd name="T20" fmla="*/ 400 w 824"/>
                <a:gd name="T21" fmla="*/ 32 h 246"/>
                <a:gd name="T22" fmla="*/ 427 w 824"/>
                <a:gd name="T23" fmla="*/ 105 h 246"/>
                <a:gd name="T24" fmla="*/ 480 w 824"/>
                <a:gd name="T25" fmla="*/ 55 h 246"/>
                <a:gd name="T26" fmla="*/ 500 w 824"/>
                <a:gd name="T27" fmla="*/ 125 h 246"/>
                <a:gd name="T28" fmla="*/ 558 w 824"/>
                <a:gd name="T29" fmla="*/ 83 h 246"/>
                <a:gd name="T30" fmla="*/ 558 w 824"/>
                <a:gd name="T31" fmla="*/ 148 h 246"/>
                <a:gd name="T32" fmla="*/ 625 w 824"/>
                <a:gd name="T33" fmla="*/ 108 h 246"/>
                <a:gd name="T34" fmla="*/ 628 w 824"/>
                <a:gd name="T35" fmla="*/ 180 h 246"/>
                <a:gd name="T36" fmla="*/ 691 w 824"/>
                <a:gd name="T37" fmla="*/ 145 h 246"/>
                <a:gd name="T38" fmla="*/ 703 w 824"/>
                <a:gd name="T39" fmla="*/ 218 h 246"/>
                <a:gd name="T40" fmla="*/ 758 w 824"/>
                <a:gd name="T41" fmla="*/ 183 h 246"/>
                <a:gd name="T42" fmla="*/ 763 w 824"/>
                <a:gd name="T43" fmla="*/ 246 h 246"/>
                <a:gd name="T44" fmla="*/ 824 w 824"/>
                <a:gd name="T45" fmla="*/ 226 h 246"/>
                <a:gd name="T46" fmla="*/ 370 w 824"/>
                <a:gd name="T47" fmla="*/ 27 h 246"/>
                <a:gd name="T48" fmla="*/ 0 w 824"/>
                <a:gd name="T49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24" h="246">
                  <a:moveTo>
                    <a:pt x="0" y="118"/>
                  </a:moveTo>
                  <a:cubicBezTo>
                    <a:pt x="63" y="138"/>
                    <a:pt x="63" y="138"/>
                    <a:pt x="63" y="138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136" y="110"/>
                    <a:pt x="136" y="110"/>
                    <a:pt x="136" y="110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211" y="95"/>
                    <a:pt x="211" y="95"/>
                    <a:pt x="211" y="95"/>
                  </a:cubicBezTo>
                  <a:cubicBezTo>
                    <a:pt x="237" y="32"/>
                    <a:pt x="237" y="32"/>
                    <a:pt x="237" y="32"/>
                  </a:cubicBezTo>
                  <a:cubicBezTo>
                    <a:pt x="277" y="90"/>
                    <a:pt x="277" y="90"/>
                    <a:pt x="277" y="90"/>
                  </a:cubicBezTo>
                  <a:cubicBezTo>
                    <a:pt x="317" y="27"/>
                    <a:pt x="317" y="27"/>
                    <a:pt x="317" y="27"/>
                  </a:cubicBezTo>
                  <a:cubicBezTo>
                    <a:pt x="344" y="90"/>
                    <a:pt x="344" y="90"/>
                    <a:pt x="344" y="90"/>
                  </a:cubicBezTo>
                  <a:cubicBezTo>
                    <a:pt x="400" y="32"/>
                    <a:pt x="400" y="32"/>
                    <a:pt x="400" y="32"/>
                  </a:cubicBezTo>
                  <a:cubicBezTo>
                    <a:pt x="427" y="105"/>
                    <a:pt x="427" y="105"/>
                    <a:pt x="427" y="105"/>
                  </a:cubicBezTo>
                  <a:cubicBezTo>
                    <a:pt x="480" y="55"/>
                    <a:pt x="480" y="55"/>
                    <a:pt x="480" y="55"/>
                  </a:cubicBezTo>
                  <a:cubicBezTo>
                    <a:pt x="500" y="125"/>
                    <a:pt x="500" y="125"/>
                    <a:pt x="500" y="125"/>
                  </a:cubicBezTo>
                  <a:cubicBezTo>
                    <a:pt x="558" y="83"/>
                    <a:pt x="558" y="83"/>
                    <a:pt x="558" y="83"/>
                  </a:cubicBezTo>
                  <a:cubicBezTo>
                    <a:pt x="558" y="148"/>
                    <a:pt x="558" y="148"/>
                    <a:pt x="558" y="148"/>
                  </a:cubicBezTo>
                  <a:cubicBezTo>
                    <a:pt x="625" y="108"/>
                    <a:pt x="625" y="108"/>
                    <a:pt x="625" y="108"/>
                  </a:cubicBezTo>
                  <a:cubicBezTo>
                    <a:pt x="628" y="180"/>
                    <a:pt x="628" y="180"/>
                    <a:pt x="628" y="180"/>
                  </a:cubicBezTo>
                  <a:cubicBezTo>
                    <a:pt x="691" y="145"/>
                    <a:pt x="691" y="145"/>
                    <a:pt x="691" y="145"/>
                  </a:cubicBezTo>
                  <a:cubicBezTo>
                    <a:pt x="703" y="218"/>
                    <a:pt x="703" y="218"/>
                    <a:pt x="703" y="218"/>
                  </a:cubicBezTo>
                  <a:cubicBezTo>
                    <a:pt x="758" y="183"/>
                    <a:pt x="758" y="183"/>
                    <a:pt x="758" y="183"/>
                  </a:cubicBezTo>
                  <a:cubicBezTo>
                    <a:pt x="763" y="246"/>
                    <a:pt x="763" y="246"/>
                    <a:pt x="763" y="246"/>
                  </a:cubicBezTo>
                  <a:cubicBezTo>
                    <a:pt x="824" y="226"/>
                    <a:pt x="824" y="226"/>
                    <a:pt x="824" y="226"/>
                  </a:cubicBezTo>
                  <a:cubicBezTo>
                    <a:pt x="824" y="226"/>
                    <a:pt x="600" y="63"/>
                    <a:pt x="370" y="27"/>
                  </a:cubicBezTo>
                  <a:cubicBezTo>
                    <a:pt x="370" y="27"/>
                    <a:pt x="155" y="0"/>
                    <a:pt x="0" y="118"/>
                  </a:cubicBezTo>
                  <a:close/>
                </a:path>
              </a:pathLst>
            </a:cu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973388" y="3732213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3325813" y="3562350"/>
              <a:ext cx="42863" cy="41275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3651251" y="3497263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3952876" y="3441700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4229101" y="3433763"/>
              <a:ext cx="41275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4559301" y="3463925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Oval 52"/>
            <p:cNvSpPr>
              <a:spLocks noChangeArrowheads="1"/>
            </p:cNvSpPr>
            <p:nvPr/>
          </p:nvSpPr>
          <p:spPr bwMode="auto">
            <a:xfrm>
              <a:off x="4899026" y="3540125"/>
              <a:ext cx="41275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5165726" y="3646488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5470526" y="3754438"/>
              <a:ext cx="42863" cy="41275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5749926" y="3890963"/>
              <a:ext cx="42863" cy="46038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6924676" y="3616325"/>
              <a:ext cx="1695450" cy="573088"/>
            </a:xfrm>
            <a:custGeom>
              <a:avLst/>
              <a:gdLst>
                <a:gd name="T0" fmla="*/ 16 w 400"/>
                <a:gd name="T1" fmla="*/ 95 h 134"/>
                <a:gd name="T2" fmla="*/ 89 w 400"/>
                <a:gd name="T3" fmla="*/ 133 h 134"/>
                <a:gd name="T4" fmla="*/ 77 w 400"/>
                <a:gd name="T5" fmla="*/ 52 h 134"/>
                <a:gd name="T6" fmla="*/ 147 w 400"/>
                <a:gd name="T7" fmla="*/ 85 h 134"/>
                <a:gd name="T8" fmla="*/ 149 w 400"/>
                <a:gd name="T9" fmla="*/ 9 h 134"/>
                <a:gd name="T10" fmla="*/ 210 w 400"/>
                <a:gd name="T11" fmla="*/ 57 h 134"/>
                <a:gd name="T12" fmla="*/ 240 w 400"/>
                <a:gd name="T13" fmla="*/ 0 h 134"/>
                <a:gd name="T14" fmla="*/ 277 w 400"/>
                <a:gd name="T15" fmla="*/ 54 h 134"/>
                <a:gd name="T16" fmla="*/ 325 w 400"/>
                <a:gd name="T17" fmla="*/ 14 h 134"/>
                <a:gd name="T18" fmla="*/ 343 w 400"/>
                <a:gd name="T19" fmla="*/ 77 h 134"/>
                <a:gd name="T20" fmla="*/ 400 w 400"/>
                <a:gd name="T21" fmla="*/ 54 h 134"/>
                <a:gd name="T22" fmla="*/ 397 w 400"/>
                <a:gd name="T23" fmla="*/ 129 h 134"/>
                <a:gd name="T24" fmla="*/ 383 w 400"/>
                <a:gd name="T25" fmla="*/ 115 h 134"/>
                <a:gd name="T26" fmla="*/ 383 w 400"/>
                <a:gd name="T27" fmla="*/ 82 h 134"/>
                <a:gd name="T28" fmla="*/ 340 w 400"/>
                <a:gd name="T29" fmla="*/ 97 h 134"/>
                <a:gd name="T30" fmla="*/ 325 w 400"/>
                <a:gd name="T31" fmla="*/ 87 h 134"/>
                <a:gd name="T32" fmla="*/ 315 w 400"/>
                <a:gd name="T33" fmla="*/ 47 h 134"/>
                <a:gd name="T34" fmla="*/ 287 w 400"/>
                <a:gd name="T35" fmla="*/ 70 h 134"/>
                <a:gd name="T36" fmla="*/ 265 w 400"/>
                <a:gd name="T37" fmla="*/ 70 h 134"/>
                <a:gd name="T38" fmla="*/ 242 w 400"/>
                <a:gd name="T39" fmla="*/ 32 h 134"/>
                <a:gd name="T40" fmla="*/ 222 w 400"/>
                <a:gd name="T41" fmla="*/ 74 h 134"/>
                <a:gd name="T42" fmla="*/ 200 w 400"/>
                <a:gd name="T43" fmla="*/ 80 h 134"/>
                <a:gd name="T44" fmla="*/ 164 w 400"/>
                <a:gd name="T45" fmla="*/ 44 h 134"/>
                <a:gd name="T46" fmla="*/ 164 w 400"/>
                <a:gd name="T47" fmla="*/ 92 h 134"/>
                <a:gd name="T48" fmla="*/ 148 w 400"/>
                <a:gd name="T49" fmla="*/ 108 h 134"/>
                <a:gd name="T50" fmla="*/ 98 w 400"/>
                <a:gd name="T51" fmla="*/ 81 h 134"/>
                <a:gd name="T52" fmla="*/ 104 w 400"/>
                <a:gd name="T53" fmla="*/ 128 h 134"/>
                <a:gd name="T54" fmla="*/ 61 w 400"/>
                <a:gd name="T55" fmla="*/ 134 h 134"/>
                <a:gd name="T56" fmla="*/ 0 w 400"/>
                <a:gd name="T57" fmla="*/ 106 h 134"/>
                <a:gd name="T58" fmla="*/ 16 w 400"/>
                <a:gd name="T59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0" h="134">
                  <a:moveTo>
                    <a:pt x="16" y="95"/>
                  </a:moveTo>
                  <a:cubicBezTo>
                    <a:pt x="89" y="133"/>
                    <a:pt x="89" y="133"/>
                    <a:pt x="89" y="133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210" y="57"/>
                    <a:pt x="210" y="57"/>
                    <a:pt x="210" y="57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77" y="54"/>
                    <a:pt x="277" y="54"/>
                    <a:pt x="277" y="54"/>
                  </a:cubicBezTo>
                  <a:cubicBezTo>
                    <a:pt x="325" y="14"/>
                    <a:pt x="325" y="14"/>
                    <a:pt x="325" y="14"/>
                  </a:cubicBezTo>
                  <a:cubicBezTo>
                    <a:pt x="343" y="77"/>
                    <a:pt x="343" y="77"/>
                    <a:pt x="343" y="77"/>
                  </a:cubicBezTo>
                  <a:cubicBezTo>
                    <a:pt x="400" y="54"/>
                    <a:pt x="400" y="54"/>
                    <a:pt x="400" y="54"/>
                  </a:cubicBezTo>
                  <a:cubicBezTo>
                    <a:pt x="397" y="129"/>
                    <a:pt x="397" y="129"/>
                    <a:pt x="397" y="129"/>
                  </a:cubicBezTo>
                  <a:cubicBezTo>
                    <a:pt x="383" y="115"/>
                    <a:pt x="383" y="115"/>
                    <a:pt x="383" y="115"/>
                  </a:cubicBezTo>
                  <a:cubicBezTo>
                    <a:pt x="383" y="82"/>
                    <a:pt x="383" y="82"/>
                    <a:pt x="383" y="82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15" y="47"/>
                    <a:pt x="315" y="47"/>
                    <a:pt x="315" y="47"/>
                  </a:cubicBezTo>
                  <a:cubicBezTo>
                    <a:pt x="287" y="70"/>
                    <a:pt x="287" y="70"/>
                    <a:pt x="287" y="70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42" y="32"/>
                    <a:pt x="242" y="32"/>
                    <a:pt x="242" y="32"/>
                  </a:cubicBezTo>
                  <a:cubicBezTo>
                    <a:pt x="222" y="74"/>
                    <a:pt x="222" y="74"/>
                    <a:pt x="222" y="74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164" y="44"/>
                    <a:pt x="164" y="44"/>
                    <a:pt x="164" y="44"/>
                  </a:cubicBezTo>
                  <a:cubicBezTo>
                    <a:pt x="164" y="92"/>
                    <a:pt x="164" y="92"/>
                    <a:pt x="164" y="92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9" y="95"/>
                    <a:pt x="16" y="95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7315201" y="3830638"/>
              <a:ext cx="1309688" cy="354013"/>
            </a:xfrm>
            <a:custGeom>
              <a:avLst/>
              <a:gdLst>
                <a:gd name="T0" fmla="*/ 0 w 309"/>
                <a:gd name="T1" fmla="*/ 83 h 83"/>
                <a:gd name="T2" fmla="*/ 165 w 309"/>
                <a:gd name="T3" fmla="*/ 1 h 83"/>
                <a:gd name="T4" fmla="*/ 309 w 309"/>
                <a:gd name="T5" fmla="*/ 82 h 83"/>
                <a:gd name="T6" fmla="*/ 0 w 309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9" h="83">
                  <a:moveTo>
                    <a:pt x="0" y="83"/>
                  </a:moveTo>
                  <a:cubicBezTo>
                    <a:pt x="0" y="83"/>
                    <a:pt x="70" y="0"/>
                    <a:pt x="165" y="1"/>
                  </a:cubicBezTo>
                  <a:cubicBezTo>
                    <a:pt x="261" y="2"/>
                    <a:pt x="309" y="82"/>
                    <a:pt x="309" y="82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F6E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7454901" y="3848100"/>
              <a:ext cx="50800" cy="55563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7756526" y="3711575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8081963" y="3706813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8416926" y="3822700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Oval 62"/>
            <p:cNvSpPr>
              <a:spLocks noChangeArrowheads="1"/>
            </p:cNvSpPr>
            <p:nvPr/>
          </p:nvSpPr>
          <p:spPr bwMode="auto">
            <a:xfrm>
              <a:off x="4173538" y="3890963"/>
              <a:ext cx="63500" cy="68263"/>
            </a:xfrm>
            <a:prstGeom prst="ellipse">
              <a:avLst/>
            </a:prstGeom>
            <a:solidFill>
              <a:srgbClr val="F7A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3473451" y="2963863"/>
              <a:ext cx="550863" cy="298450"/>
            </a:xfrm>
            <a:custGeom>
              <a:avLst/>
              <a:gdLst>
                <a:gd name="T0" fmla="*/ 92 w 130"/>
                <a:gd name="T1" fmla="*/ 1 h 70"/>
                <a:gd name="T2" fmla="*/ 103 w 130"/>
                <a:gd name="T3" fmla="*/ 31 h 70"/>
                <a:gd name="T4" fmla="*/ 114 w 130"/>
                <a:gd name="T5" fmla="*/ 31 h 70"/>
                <a:gd name="T6" fmla="*/ 125 w 130"/>
                <a:gd name="T7" fmla="*/ 32 h 70"/>
                <a:gd name="T8" fmla="*/ 130 w 130"/>
                <a:gd name="T9" fmla="*/ 52 h 70"/>
                <a:gd name="T10" fmla="*/ 118 w 130"/>
                <a:gd name="T11" fmla="*/ 54 h 70"/>
                <a:gd name="T12" fmla="*/ 82 w 130"/>
                <a:gd name="T13" fmla="*/ 60 h 70"/>
                <a:gd name="T14" fmla="*/ 40 w 130"/>
                <a:gd name="T15" fmla="*/ 66 h 70"/>
                <a:gd name="T16" fmla="*/ 7 w 130"/>
                <a:gd name="T17" fmla="*/ 69 h 70"/>
                <a:gd name="T18" fmla="*/ 4 w 130"/>
                <a:gd name="T19" fmla="*/ 60 h 70"/>
                <a:gd name="T20" fmla="*/ 5 w 130"/>
                <a:gd name="T21" fmla="*/ 51 h 70"/>
                <a:gd name="T22" fmla="*/ 16 w 130"/>
                <a:gd name="T23" fmla="*/ 47 h 70"/>
                <a:gd name="T24" fmla="*/ 24 w 130"/>
                <a:gd name="T25" fmla="*/ 44 h 70"/>
                <a:gd name="T26" fmla="*/ 19 w 130"/>
                <a:gd name="T27" fmla="*/ 15 h 70"/>
                <a:gd name="T28" fmla="*/ 26 w 130"/>
                <a:gd name="T29" fmla="*/ 7 h 70"/>
                <a:gd name="T30" fmla="*/ 67 w 130"/>
                <a:gd name="T31" fmla="*/ 1 h 70"/>
                <a:gd name="T32" fmla="*/ 81 w 130"/>
                <a:gd name="T33" fmla="*/ 0 h 70"/>
                <a:gd name="T34" fmla="*/ 92 w 130"/>
                <a:gd name="T35" fmla="*/ 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" h="70">
                  <a:moveTo>
                    <a:pt x="92" y="1"/>
                  </a:moveTo>
                  <a:cubicBezTo>
                    <a:pt x="105" y="2"/>
                    <a:pt x="101" y="22"/>
                    <a:pt x="103" y="31"/>
                  </a:cubicBezTo>
                  <a:cubicBezTo>
                    <a:pt x="107" y="31"/>
                    <a:pt x="111" y="31"/>
                    <a:pt x="114" y="31"/>
                  </a:cubicBezTo>
                  <a:cubicBezTo>
                    <a:pt x="118" y="31"/>
                    <a:pt x="121" y="32"/>
                    <a:pt x="125" y="32"/>
                  </a:cubicBezTo>
                  <a:cubicBezTo>
                    <a:pt x="125" y="34"/>
                    <a:pt x="129" y="52"/>
                    <a:pt x="130" y="52"/>
                  </a:cubicBezTo>
                  <a:cubicBezTo>
                    <a:pt x="126" y="52"/>
                    <a:pt x="122" y="53"/>
                    <a:pt x="118" y="54"/>
                  </a:cubicBezTo>
                  <a:cubicBezTo>
                    <a:pt x="106" y="55"/>
                    <a:pt x="94" y="58"/>
                    <a:pt x="82" y="60"/>
                  </a:cubicBezTo>
                  <a:cubicBezTo>
                    <a:pt x="68" y="62"/>
                    <a:pt x="54" y="63"/>
                    <a:pt x="40" y="66"/>
                  </a:cubicBezTo>
                  <a:cubicBezTo>
                    <a:pt x="30" y="67"/>
                    <a:pt x="17" y="70"/>
                    <a:pt x="7" y="69"/>
                  </a:cubicBezTo>
                  <a:cubicBezTo>
                    <a:pt x="6" y="66"/>
                    <a:pt x="5" y="63"/>
                    <a:pt x="4" y="60"/>
                  </a:cubicBezTo>
                  <a:cubicBezTo>
                    <a:pt x="2" y="55"/>
                    <a:pt x="0" y="54"/>
                    <a:pt x="5" y="51"/>
                  </a:cubicBezTo>
                  <a:cubicBezTo>
                    <a:pt x="9" y="49"/>
                    <a:pt x="12" y="49"/>
                    <a:pt x="16" y="47"/>
                  </a:cubicBezTo>
                  <a:cubicBezTo>
                    <a:pt x="19" y="46"/>
                    <a:pt x="21" y="44"/>
                    <a:pt x="24" y="44"/>
                  </a:cubicBezTo>
                  <a:cubicBezTo>
                    <a:pt x="23" y="44"/>
                    <a:pt x="19" y="17"/>
                    <a:pt x="19" y="15"/>
                  </a:cubicBezTo>
                  <a:cubicBezTo>
                    <a:pt x="19" y="10"/>
                    <a:pt x="21" y="8"/>
                    <a:pt x="26" y="7"/>
                  </a:cubicBezTo>
                  <a:cubicBezTo>
                    <a:pt x="39" y="4"/>
                    <a:pt x="53" y="3"/>
                    <a:pt x="67" y="1"/>
                  </a:cubicBezTo>
                  <a:cubicBezTo>
                    <a:pt x="72" y="1"/>
                    <a:pt x="76" y="0"/>
                    <a:pt x="81" y="0"/>
                  </a:cubicBezTo>
                  <a:cubicBezTo>
                    <a:pt x="84" y="0"/>
                    <a:pt x="88" y="0"/>
                    <a:pt x="92" y="1"/>
                  </a:cubicBezTo>
                  <a:close/>
                </a:path>
              </a:pathLst>
            </a:custGeom>
            <a:solidFill>
              <a:srgbClr val="F5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3609976" y="3155950"/>
              <a:ext cx="127000" cy="158750"/>
            </a:xfrm>
            <a:custGeom>
              <a:avLst/>
              <a:gdLst>
                <a:gd name="T0" fmla="*/ 27 w 30"/>
                <a:gd name="T1" fmla="*/ 28 h 37"/>
                <a:gd name="T2" fmla="*/ 30 w 30"/>
                <a:gd name="T3" fmla="*/ 18 h 37"/>
                <a:gd name="T4" fmla="*/ 2 w 30"/>
                <a:gd name="T5" fmla="*/ 14 h 37"/>
                <a:gd name="T6" fmla="*/ 4 w 30"/>
                <a:gd name="T7" fmla="*/ 29 h 37"/>
                <a:gd name="T8" fmla="*/ 27 w 30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27" y="28"/>
                  </a:moveTo>
                  <a:cubicBezTo>
                    <a:pt x="29" y="25"/>
                    <a:pt x="30" y="22"/>
                    <a:pt x="30" y="18"/>
                  </a:cubicBezTo>
                  <a:cubicBezTo>
                    <a:pt x="28" y="3"/>
                    <a:pt x="8" y="0"/>
                    <a:pt x="2" y="14"/>
                  </a:cubicBezTo>
                  <a:cubicBezTo>
                    <a:pt x="0" y="18"/>
                    <a:pt x="1" y="25"/>
                    <a:pt x="4" y="29"/>
                  </a:cubicBezTo>
                  <a:cubicBezTo>
                    <a:pt x="10" y="37"/>
                    <a:pt x="22" y="35"/>
                    <a:pt x="27" y="28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3648076" y="3203575"/>
              <a:ext cx="50800" cy="58738"/>
            </a:xfrm>
            <a:custGeom>
              <a:avLst/>
              <a:gdLst>
                <a:gd name="T0" fmla="*/ 11 w 12"/>
                <a:gd name="T1" fmla="*/ 11 h 14"/>
                <a:gd name="T2" fmla="*/ 12 w 12"/>
                <a:gd name="T3" fmla="*/ 7 h 14"/>
                <a:gd name="T4" fmla="*/ 1 w 12"/>
                <a:gd name="T5" fmla="*/ 5 h 14"/>
                <a:gd name="T6" fmla="*/ 2 w 12"/>
                <a:gd name="T7" fmla="*/ 11 h 14"/>
                <a:gd name="T8" fmla="*/ 11 w 12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1" y="11"/>
                  </a:moveTo>
                  <a:cubicBezTo>
                    <a:pt x="11" y="10"/>
                    <a:pt x="12" y="8"/>
                    <a:pt x="12" y="7"/>
                  </a:cubicBezTo>
                  <a:cubicBezTo>
                    <a:pt x="11" y="1"/>
                    <a:pt x="3" y="0"/>
                    <a:pt x="1" y="5"/>
                  </a:cubicBezTo>
                  <a:cubicBezTo>
                    <a:pt x="0" y="7"/>
                    <a:pt x="1" y="10"/>
                    <a:pt x="2" y="11"/>
                  </a:cubicBezTo>
                  <a:cubicBezTo>
                    <a:pt x="4" y="14"/>
                    <a:pt x="9" y="13"/>
                    <a:pt x="11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3833813" y="3135313"/>
              <a:ext cx="131763" cy="157163"/>
            </a:xfrm>
            <a:custGeom>
              <a:avLst/>
              <a:gdLst>
                <a:gd name="T0" fmla="*/ 28 w 31"/>
                <a:gd name="T1" fmla="*/ 28 h 37"/>
                <a:gd name="T2" fmla="*/ 30 w 31"/>
                <a:gd name="T3" fmla="*/ 18 h 37"/>
                <a:gd name="T4" fmla="*/ 2 w 31"/>
                <a:gd name="T5" fmla="*/ 14 h 37"/>
                <a:gd name="T6" fmla="*/ 4 w 31"/>
                <a:gd name="T7" fmla="*/ 29 h 37"/>
                <a:gd name="T8" fmla="*/ 28 w 31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7">
                  <a:moveTo>
                    <a:pt x="28" y="28"/>
                  </a:moveTo>
                  <a:cubicBezTo>
                    <a:pt x="30" y="25"/>
                    <a:pt x="31" y="22"/>
                    <a:pt x="30" y="18"/>
                  </a:cubicBezTo>
                  <a:cubicBezTo>
                    <a:pt x="29" y="3"/>
                    <a:pt x="9" y="0"/>
                    <a:pt x="2" y="14"/>
                  </a:cubicBezTo>
                  <a:cubicBezTo>
                    <a:pt x="0" y="18"/>
                    <a:pt x="2" y="25"/>
                    <a:pt x="4" y="29"/>
                  </a:cubicBezTo>
                  <a:cubicBezTo>
                    <a:pt x="10" y="37"/>
                    <a:pt x="22" y="35"/>
                    <a:pt x="28" y="28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3876676" y="3181350"/>
              <a:ext cx="46038" cy="60325"/>
            </a:xfrm>
            <a:custGeom>
              <a:avLst/>
              <a:gdLst>
                <a:gd name="T0" fmla="*/ 10 w 11"/>
                <a:gd name="T1" fmla="*/ 11 h 14"/>
                <a:gd name="T2" fmla="*/ 11 w 11"/>
                <a:gd name="T3" fmla="*/ 7 h 14"/>
                <a:gd name="T4" fmla="*/ 0 w 11"/>
                <a:gd name="T5" fmla="*/ 5 h 14"/>
                <a:gd name="T6" fmla="*/ 1 w 11"/>
                <a:gd name="T7" fmla="*/ 11 h 14"/>
                <a:gd name="T8" fmla="*/ 10 w 11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10" y="11"/>
                  </a:moveTo>
                  <a:cubicBezTo>
                    <a:pt x="11" y="10"/>
                    <a:pt x="11" y="8"/>
                    <a:pt x="11" y="7"/>
                  </a:cubicBezTo>
                  <a:cubicBezTo>
                    <a:pt x="10" y="1"/>
                    <a:pt x="3" y="0"/>
                    <a:pt x="0" y="5"/>
                  </a:cubicBezTo>
                  <a:cubicBezTo>
                    <a:pt x="0" y="7"/>
                    <a:pt x="0" y="10"/>
                    <a:pt x="1" y="11"/>
                  </a:cubicBezTo>
                  <a:cubicBezTo>
                    <a:pt x="3" y="14"/>
                    <a:pt x="8" y="13"/>
                    <a:pt x="10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3592513" y="3014663"/>
              <a:ext cx="119063" cy="107950"/>
            </a:xfrm>
            <a:custGeom>
              <a:avLst/>
              <a:gdLst>
                <a:gd name="T0" fmla="*/ 1 w 28"/>
                <a:gd name="T1" fmla="*/ 6 h 25"/>
                <a:gd name="T2" fmla="*/ 4 w 28"/>
                <a:gd name="T3" fmla="*/ 25 h 25"/>
                <a:gd name="T4" fmla="*/ 14 w 28"/>
                <a:gd name="T5" fmla="*/ 24 h 25"/>
                <a:gd name="T6" fmla="*/ 24 w 28"/>
                <a:gd name="T7" fmla="*/ 22 h 25"/>
                <a:gd name="T8" fmla="*/ 24 w 28"/>
                <a:gd name="T9" fmla="*/ 11 h 25"/>
                <a:gd name="T10" fmla="*/ 22 w 28"/>
                <a:gd name="T11" fmla="*/ 0 h 25"/>
                <a:gd name="T12" fmla="*/ 0 w 28"/>
                <a:gd name="T13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" y="6"/>
                  </a:moveTo>
                  <a:cubicBezTo>
                    <a:pt x="0" y="11"/>
                    <a:pt x="2" y="21"/>
                    <a:pt x="4" y="25"/>
                  </a:cubicBezTo>
                  <a:cubicBezTo>
                    <a:pt x="7" y="25"/>
                    <a:pt x="11" y="25"/>
                    <a:pt x="14" y="24"/>
                  </a:cubicBezTo>
                  <a:cubicBezTo>
                    <a:pt x="17" y="24"/>
                    <a:pt x="22" y="23"/>
                    <a:pt x="24" y="22"/>
                  </a:cubicBezTo>
                  <a:cubicBezTo>
                    <a:pt x="28" y="20"/>
                    <a:pt x="25" y="15"/>
                    <a:pt x="24" y="11"/>
                  </a:cubicBezTo>
                  <a:cubicBezTo>
                    <a:pt x="23" y="8"/>
                    <a:pt x="23" y="4"/>
                    <a:pt x="22" y="0"/>
                  </a:cubicBezTo>
                  <a:cubicBezTo>
                    <a:pt x="15" y="0"/>
                    <a:pt x="7" y="3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3711576" y="2994025"/>
              <a:ext cx="173038" cy="111125"/>
            </a:xfrm>
            <a:custGeom>
              <a:avLst/>
              <a:gdLst>
                <a:gd name="T0" fmla="*/ 0 w 41"/>
                <a:gd name="T1" fmla="*/ 6 h 26"/>
                <a:gd name="T2" fmla="*/ 5 w 41"/>
                <a:gd name="T3" fmla="*/ 26 h 26"/>
                <a:gd name="T4" fmla="*/ 41 w 41"/>
                <a:gd name="T5" fmla="*/ 22 h 26"/>
                <a:gd name="T6" fmla="*/ 40 w 41"/>
                <a:gd name="T7" fmla="*/ 9 h 26"/>
                <a:gd name="T8" fmla="*/ 30 w 41"/>
                <a:gd name="T9" fmla="*/ 0 h 26"/>
                <a:gd name="T10" fmla="*/ 1 w 41"/>
                <a:gd name="T11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6">
                  <a:moveTo>
                    <a:pt x="0" y="6"/>
                  </a:moveTo>
                  <a:cubicBezTo>
                    <a:pt x="2" y="12"/>
                    <a:pt x="3" y="19"/>
                    <a:pt x="5" y="26"/>
                  </a:cubicBezTo>
                  <a:cubicBezTo>
                    <a:pt x="16" y="25"/>
                    <a:pt x="30" y="26"/>
                    <a:pt x="41" y="22"/>
                  </a:cubicBezTo>
                  <a:cubicBezTo>
                    <a:pt x="41" y="18"/>
                    <a:pt x="41" y="13"/>
                    <a:pt x="40" y="9"/>
                  </a:cubicBezTo>
                  <a:cubicBezTo>
                    <a:pt x="38" y="3"/>
                    <a:pt x="36" y="1"/>
                    <a:pt x="30" y="0"/>
                  </a:cubicBezTo>
                  <a:cubicBezTo>
                    <a:pt x="25" y="0"/>
                    <a:pt x="2" y="0"/>
                    <a:pt x="1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96" name="文本框 95"/>
          <p:cNvSpPr txBox="1"/>
          <p:nvPr/>
        </p:nvSpPr>
        <p:spPr>
          <a:xfrm>
            <a:off x="1279670" y="1189271"/>
            <a:ext cx="88184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altLang="zh-CN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7A23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66">
            <a:extLst>
              <a:ext uri="{FF2B5EF4-FFF2-40B4-BE49-F238E27FC236}">
                <a16:creationId xmlns:a16="http://schemas.microsoft.com/office/drawing/2014/main" id="{C335B85A-0C4B-4BFA-B332-3F5FAF7288BC}"/>
              </a:ext>
            </a:extLst>
          </p:cNvPr>
          <p:cNvGrpSpPr/>
          <p:nvPr/>
        </p:nvGrpSpPr>
        <p:grpSpPr>
          <a:xfrm>
            <a:off x="-120411" y="17479"/>
            <a:ext cx="3748099" cy="5707993"/>
            <a:chOff x="3857625" y="-3175"/>
            <a:chExt cx="4505325" cy="6861175"/>
          </a:xfrm>
        </p:grpSpPr>
        <p:grpSp>
          <p:nvGrpSpPr>
            <p:cNvPr id="3" name="Group 544">
              <a:extLst>
                <a:ext uri="{FF2B5EF4-FFF2-40B4-BE49-F238E27FC236}">
                  <a16:creationId xmlns:a16="http://schemas.microsoft.com/office/drawing/2014/main" id="{89148A47-8EF3-4C09-8B35-FBA19F5ED19E}"/>
                </a:ext>
              </a:extLst>
            </p:cNvPr>
            <p:cNvGrpSpPr/>
            <p:nvPr/>
          </p:nvGrpSpPr>
          <p:grpSpPr bwMode="auto">
            <a:xfrm>
              <a:off x="3857625" y="-3175"/>
              <a:ext cx="4505325" cy="6861175"/>
              <a:chOff x="2430" y="-2"/>
              <a:chExt cx="2838" cy="4322"/>
            </a:xfrm>
          </p:grpSpPr>
          <p:sp>
            <p:nvSpPr>
              <p:cNvPr id="26" name="Freeform 344">
                <a:extLst>
                  <a:ext uri="{FF2B5EF4-FFF2-40B4-BE49-F238E27FC236}">
                    <a16:creationId xmlns:a16="http://schemas.microsoft.com/office/drawing/2014/main" id="{C8CF1A22-9583-4B0B-B2AD-7CDA723F122D}"/>
                  </a:ext>
                </a:extLst>
              </p:cNvPr>
              <p:cNvSpPr/>
              <p:nvPr/>
            </p:nvSpPr>
            <p:spPr bwMode="auto">
              <a:xfrm>
                <a:off x="2939" y="1023"/>
                <a:ext cx="147" cy="108"/>
              </a:xfrm>
              <a:custGeom>
                <a:avLst/>
                <a:gdLst>
                  <a:gd name="T0" fmla="*/ 5 w 65"/>
                  <a:gd name="T1" fmla="*/ 0 h 48"/>
                  <a:gd name="T2" fmla="*/ 0 w 65"/>
                  <a:gd name="T3" fmla="*/ 8 h 48"/>
                  <a:gd name="T4" fmla="*/ 61 w 65"/>
                  <a:gd name="T5" fmla="*/ 48 h 48"/>
                  <a:gd name="T6" fmla="*/ 65 w 65"/>
                  <a:gd name="T7" fmla="*/ 37 h 48"/>
                  <a:gd name="T8" fmla="*/ 5 w 65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48">
                    <a:moveTo>
                      <a:pt x="5" y="0"/>
                    </a:moveTo>
                    <a:cubicBezTo>
                      <a:pt x="3" y="3"/>
                      <a:pt x="1" y="5"/>
                      <a:pt x="0" y="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3" y="45"/>
                      <a:pt x="64" y="41"/>
                      <a:pt x="65" y="37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" name="Freeform 345">
                <a:extLst>
                  <a:ext uri="{FF2B5EF4-FFF2-40B4-BE49-F238E27FC236}">
                    <a16:creationId xmlns:a16="http://schemas.microsoft.com/office/drawing/2014/main" id="{9D341FC1-E3D6-407F-AF0F-E1CD2A809252}"/>
                  </a:ext>
                </a:extLst>
              </p:cNvPr>
              <p:cNvSpPr/>
              <p:nvPr/>
            </p:nvSpPr>
            <p:spPr bwMode="auto">
              <a:xfrm>
                <a:off x="2903" y="1079"/>
                <a:ext cx="158" cy="118"/>
              </a:xfrm>
              <a:custGeom>
                <a:avLst/>
                <a:gdLst>
                  <a:gd name="T0" fmla="*/ 5 w 70"/>
                  <a:gd name="T1" fmla="*/ 0 h 52"/>
                  <a:gd name="T2" fmla="*/ 0 w 70"/>
                  <a:gd name="T3" fmla="*/ 8 h 52"/>
                  <a:gd name="T4" fmla="*/ 67 w 70"/>
                  <a:gd name="T5" fmla="*/ 52 h 52"/>
                  <a:gd name="T6" fmla="*/ 70 w 70"/>
                  <a:gd name="T7" fmla="*/ 43 h 52"/>
                  <a:gd name="T8" fmla="*/ 5 w 70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52">
                    <a:moveTo>
                      <a:pt x="5" y="0"/>
                    </a:moveTo>
                    <a:cubicBezTo>
                      <a:pt x="3" y="3"/>
                      <a:pt x="2" y="5"/>
                      <a:pt x="0" y="8"/>
                    </a:cubicBezTo>
                    <a:cubicBezTo>
                      <a:pt x="67" y="52"/>
                      <a:pt x="67" y="52"/>
                      <a:pt x="67" y="52"/>
                    </a:cubicBezTo>
                    <a:cubicBezTo>
                      <a:pt x="68" y="49"/>
                      <a:pt x="69" y="46"/>
                      <a:pt x="70" y="43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9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" name="Freeform 346">
                <a:extLst>
                  <a:ext uri="{FF2B5EF4-FFF2-40B4-BE49-F238E27FC236}">
                    <a16:creationId xmlns:a16="http://schemas.microsoft.com/office/drawing/2014/main" id="{5BCF4A43-C8E2-46A7-AA13-E516146C7D57}"/>
                  </a:ext>
                </a:extLst>
              </p:cNvPr>
              <p:cNvSpPr/>
              <p:nvPr/>
            </p:nvSpPr>
            <p:spPr bwMode="auto">
              <a:xfrm>
                <a:off x="2894" y="1097"/>
                <a:ext cx="160" cy="115"/>
              </a:xfrm>
              <a:custGeom>
                <a:avLst/>
                <a:gdLst>
                  <a:gd name="T0" fmla="*/ 71 w 71"/>
                  <a:gd name="T1" fmla="*/ 44 h 51"/>
                  <a:gd name="T2" fmla="*/ 4 w 71"/>
                  <a:gd name="T3" fmla="*/ 0 h 51"/>
                  <a:gd name="T4" fmla="*/ 0 w 71"/>
                  <a:gd name="T5" fmla="*/ 6 h 51"/>
                  <a:gd name="T6" fmla="*/ 68 w 71"/>
                  <a:gd name="T7" fmla="*/ 51 h 51"/>
                  <a:gd name="T8" fmla="*/ 71 w 71"/>
                  <a:gd name="T9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51">
                    <a:moveTo>
                      <a:pt x="71" y="44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1" y="4"/>
                      <a:pt x="0" y="6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9" y="49"/>
                      <a:pt x="70" y="46"/>
                      <a:pt x="71" y="44"/>
                    </a:cubicBez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" name="Freeform 347">
                <a:extLst>
                  <a:ext uri="{FF2B5EF4-FFF2-40B4-BE49-F238E27FC236}">
                    <a16:creationId xmlns:a16="http://schemas.microsoft.com/office/drawing/2014/main" id="{EAB9AD80-7830-4ECC-9B5B-A22AAC447A3B}"/>
                  </a:ext>
                </a:extLst>
              </p:cNvPr>
              <p:cNvSpPr/>
              <p:nvPr/>
            </p:nvSpPr>
            <p:spPr bwMode="auto">
              <a:xfrm>
                <a:off x="2888" y="1111"/>
                <a:ext cx="160" cy="126"/>
              </a:xfrm>
              <a:custGeom>
                <a:avLst/>
                <a:gdLst>
                  <a:gd name="T0" fmla="*/ 67 w 71"/>
                  <a:gd name="T1" fmla="*/ 56 h 56"/>
                  <a:gd name="T2" fmla="*/ 71 w 71"/>
                  <a:gd name="T3" fmla="*/ 45 h 56"/>
                  <a:gd name="T4" fmla="*/ 3 w 71"/>
                  <a:gd name="T5" fmla="*/ 0 h 56"/>
                  <a:gd name="T6" fmla="*/ 0 w 71"/>
                  <a:gd name="T7" fmla="*/ 4 h 56"/>
                  <a:gd name="T8" fmla="*/ 1 w 71"/>
                  <a:gd name="T9" fmla="*/ 11 h 56"/>
                  <a:gd name="T10" fmla="*/ 67 w 71"/>
                  <a:gd name="T1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56">
                    <a:moveTo>
                      <a:pt x="67" y="56"/>
                    </a:moveTo>
                    <a:cubicBezTo>
                      <a:pt x="68" y="52"/>
                      <a:pt x="69" y="49"/>
                      <a:pt x="71" y="45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2"/>
                      <a:pt x="0" y="4"/>
                    </a:cubicBezTo>
                    <a:cubicBezTo>
                      <a:pt x="1" y="11"/>
                      <a:pt x="1" y="11"/>
                      <a:pt x="1" y="11"/>
                    </a:cubicBezTo>
                    <a:lnTo>
                      <a:pt x="67" y="56"/>
                    </a:lnTo>
                    <a:close/>
                  </a:path>
                </a:pathLst>
              </a:custGeom>
              <a:solidFill>
                <a:srgbClr val="FF9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" name="Freeform 348">
                <a:extLst>
                  <a:ext uri="{FF2B5EF4-FFF2-40B4-BE49-F238E27FC236}">
                    <a16:creationId xmlns:a16="http://schemas.microsoft.com/office/drawing/2014/main" id="{478C4699-A49A-4CE9-86AA-5AE63AFD2723}"/>
                  </a:ext>
                </a:extLst>
              </p:cNvPr>
              <p:cNvSpPr/>
              <p:nvPr/>
            </p:nvSpPr>
            <p:spPr bwMode="auto">
              <a:xfrm>
                <a:off x="2890" y="1136"/>
                <a:ext cx="149" cy="121"/>
              </a:xfrm>
              <a:custGeom>
                <a:avLst/>
                <a:gdLst>
                  <a:gd name="T0" fmla="*/ 62 w 66"/>
                  <a:gd name="T1" fmla="*/ 54 h 54"/>
                  <a:gd name="T2" fmla="*/ 66 w 66"/>
                  <a:gd name="T3" fmla="*/ 45 h 54"/>
                  <a:gd name="T4" fmla="*/ 0 w 66"/>
                  <a:gd name="T5" fmla="*/ 0 h 54"/>
                  <a:gd name="T6" fmla="*/ 3 w 66"/>
                  <a:gd name="T7" fmla="*/ 16 h 54"/>
                  <a:gd name="T8" fmla="*/ 62 w 66"/>
                  <a:gd name="T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54">
                    <a:moveTo>
                      <a:pt x="62" y="54"/>
                    </a:moveTo>
                    <a:cubicBezTo>
                      <a:pt x="63" y="51"/>
                      <a:pt x="64" y="48"/>
                      <a:pt x="66" y="4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6"/>
                      <a:pt x="3" y="16"/>
                      <a:pt x="3" y="16"/>
                    </a:cubicBezTo>
                    <a:lnTo>
                      <a:pt x="62" y="54"/>
                    </a:ln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" name="Freeform 349">
                <a:extLst>
                  <a:ext uri="{FF2B5EF4-FFF2-40B4-BE49-F238E27FC236}">
                    <a16:creationId xmlns:a16="http://schemas.microsoft.com/office/drawing/2014/main" id="{7D4D2C21-006A-480C-9198-53DD9C528EE1}"/>
                  </a:ext>
                </a:extLst>
              </p:cNvPr>
              <p:cNvSpPr/>
              <p:nvPr/>
            </p:nvSpPr>
            <p:spPr bwMode="auto">
              <a:xfrm>
                <a:off x="2897" y="1172"/>
                <a:ext cx="133" cy="110"/>
              </a:xfrm>
              <a:custGeom>
                <a:avLst/>
                <a:gdLst>
                  <a:gd name="T0" fmla="*/ 54 w 59"/>
                  <a:gd name="T1" fmla="*/ 49 h 49"/>
                  <a:gd name="T2" fmla="*/ 59 w 59"/>
                  <a:gd name="T3" fmla="*/ 38 h 49"/>
                  <a:gd name="T4" fmla="*/ 0 w 59"/>
                  <a:gd name="T5" fmla="*/ 0 h 49"/>
                  <a:gd name="T6" fmla="*/ 3 w 59"/>
                  <a:gd name="T7" fmla="*/ 15 h 49"/>
                  <a:gd name="T8" fmla="*/ 54 w 59"/>
                  <a:gd name="T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49">
                    <a:moveTo>
                      <a:pt x="54" y="49"/>
                    </a:moveTo>
                    <a:cubicBezTo>
                      <a:pt x="56" y="46"/>
                      <a:pt x="57" y="42"/>
                      <a:pt x="59" y="3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5"/>
                      <a:pt x="3" y="15"/>
                      <a:pt x="3" y="15"/>
                    </a:cubicBezTo>
                    <a:lnTo>
                      <a:pt x="54" y="49"/>
                    </a:lnTo>
                    <a:close/>
                  </a:path>
                </a:pathLst>
              </a:custGeom>
              <a:solidFill>
                <a:srgbClr val="FF9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" name="Freeform 350">
                <a:extLst>
                  <a:ext uri="{FF2B5EF4-FFF2-40B4-BE49-F238E27FC236}">
                    <a16:creationId xmlns:a16="http://schemas.microsoft.com/office/drawing/2014/main" id="{92EC4C56-BC3C-4040-9D1D-4D66B93F95CB}"/>
                  </a:ext>
                </a:extLst>
              </p:cNvPr>
              <p:cNvSpPr/>
              <p:nvPr/>
            </p:nvSpPr>
            <p:spPr bwMode="auto">
              <a:xfrm>
                <a:off x="2903" y="1206"/>
                <a:ext cx="115" cy="99"/>
              </a:xfrm>
              <a:custGeom>
                <a:avLst/>
                <a:gdLst>
                  <a:gd name="T0" fmla="*/ 47 w 51"/>
                  <a:gd name="T1" fmla="*/ 44 h 44"/>
                  <a:gd name="T2" fmla="*/ 51 w 51"/>
                  <a:gd name="T3" fmla="*/ 34 h 44"/>
                  <a:gd name="T4" fmla="*/ 0 w 51"/>
                  <a:gd name="T5" fmla="*/ 0 h 44"/>
                  <a:gd name="T6" fmla="*/ 2 w 51"/>
                  <a:gd name="T7" fmla="*/ 15 h 44"/>
                  <a:gd name="T8" fmla="*/ 47 w 51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4">
                    <a:moveTo>
                      <a:pt x="47" y="44"/>
                    </a:moveTo>
                    <a:cubicBezTo>
                      <a:pt x="49" y="40"/>
                      <a:pt x="50" y="37"/>
                      <a:pt x="51" y="3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5"/>
                      <a:pt x="2" y="15"/>
                      <a:pt x="2" y="15"/>
                    </a:cubicBezTo>
                    <a:lnTo>
                      <a:pt x="47" y="44"/>
                    </a:ln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3" name="Freeform 351">
                <a:extLst>
                  <a:ext uri="{FF2B5EF4-FFF2-40B4-BE49-F238E27FC236}">
                    <a16:creationId xmlns:a16="http://schemas.microsoft.com/office/drawing/2014/main" id="{DCC47EB7-FF62-463E-8033-2DDC7155F721}"/>
                  </a:ext>
                </a:extLst>
              </p:cNvPr>
              <p:cNvSpPr/>
              <p:nvPr/>
            </p:nvSpPr>
            <p:spPr bwMode="auto">
              <a:xfrm>
                <a:off x="2908" y="1239"/>
                <a:ext cx="101" cy="91"/>
              </a:xfrm>
              <a:custGeom>
                <a:avLst/>
                <a:gdLst>
                  <a:gd name="T0" fmla="*/ 41 w 45"/>
                  <a:gd name="T1" fmla="*/ 40 h 40"/>
                  <a:gd name="T2" fmla="*/ 45 w 45"/>
                  <a:gd name="T3" fmla="*/ 29 h 40"/>
                  <a:gd name="T4" fmla="*/ 0 w 45"/>
                  <a:gd name="T5" fmla="*/ 0 h 40"/>
                  <a:gd name="T6" fmla="*/ 3 w 45"/>
                  <a:gd name="T7" fmla="*/ 16 h 40"/>
                  <a:gd name="T8" fmla="*/ 41 w 45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0">
                    <a:moveTo>
                      <a:pt x="41" y="40"/>
                    </a:moveTo>
                    <a:cubicBezTo>
                      <a:pt x="42" y="36"/>
                      <a:pt x="44" y="32"/>
                      <a:pt x="45" y="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6"/>
                      <a:pt x="3" y="16"/>
                      <a:pt x="3" y="16"/>
                    </a:cubicBezTo>
                    <a:lnTo>
                      <a:pt x="41" y="40"/>
                    </a:lnTo>
                    <a:close/>
                  </a:path>
                </a:pathLst>
              </a:custGeom>
              <a:solidFill>
                <a:srgbClr val="FF9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4" name="Freeform 352">
                <a:extLst>
                  <a:ext uri="{FF2B5EF4-FFF2-40B4-BE49-F238E27FC236}">
                    <a16:creationId xmlns:a16="http://schemas.microsoft.com/office/drawing/2014/main" id="{6A3D0E91-BB58-4EDD-BC91-2DDE9D5981F2}"/>
                  </a:ext>
                </a:extLst>
              </p:cNvPr>
              <p:cNvSpPr/>
              <p:nvPr/>
            </p:nvSpPr>
            <p:spPr bwMode="auto">
              <a:xfrm>
                <a:off x="2915" y="1276"/>
                <a:ext cx="85" cy="76"/>
              </a:xfrm>
              <a:custGeom>
                <a:avLst/>
                <a:gdLst>
                  <a:gd name="T0" fmla="*/ 34 w 38"/>
                  <a:gd name="T1" fmla="*/ 34 h 34"/>
                  <a:gd name="T2" fmla="*/ 38 w 38"/>
                  <a:gd name="T3" fmla="*/ 24 h 34"/>
                  <a:gd name="T4" fmla="*/ 0 w 38"/>
                  <a:gd name="T5" fmla="*/ 0 h 34"/>
                  <a:gd name="T6" fmla="*/ 3 w 38"/>
                  <a:gd name="T7" fmla="*/ 15 h 34"/>
                  <a:gd name="T8" fmla="*/ 34 w 38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4">
                    <a:moveTo>
                      <a:pt x="34" y="34"/>
                    </a:moveTo>
                    <a:cubicBezTo>
                      <a:pt x="35" y="30"/>
                      <a:pt x="37" y="27"/>
                      <a:pt x="38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5"/>
                      <a:pt x="3" y="15"/>
                      <a:pt x="3" y="15"/>
                    </a:cubicBezTo>
                    <a:lnTo>
                      <a:pt x="34" y="34"/>
                    </a:ln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5" name="Freeform 353">
                <a:extLst>
                  <a:ext uri="{FF2B5EF4-FFF2-40B4-BE49-F238E27FC236}">
                    <a16:creationId xmlns:a16="http://schemas.microsoft.com/office/drawing/2014/main" id="{80E8241A-2AE6-4230-B9CD-AB0EAE8F4647}"/>
                  </a:ext>
                </a:extLst>
              </p:cNvPr>
              <p:cNvSpPr/>
              <p:nvPr/>
            </p:nvSpPr>
            <p:spPr bwMode="auto">
              <a:xfrm>
                <a:off x="2921" y="1309"/>
                <a:ext cx="70" cy="66"/>
              </a:xfrm>
              <a:custGeom>
                <a:avLst/>
                <a:gdLst>
                  <a:gd name="T0" fmla="*/ 27 w 31"/>
                  <a:gd name="T1" fmla="*/ 29 h 29"/>
                  <a:gd name="T2" fmla="*/ 31 w 31"/>
                  <a:gd name="T3" fmla="*/ 19 h 29"/>
                  <a:gd name="T4" fmla="*/ 0 w 31"/>
                  <a:gd name="T5" fmla="*/ 0 h 29"/>
                  <a:gd name="T6" fmla="*/ 3 w 31"/>
                  <a:gd name="T7" fmla="*/ 14 h 29"/>
                  <a:gd name="T8" fmla="*/ 27 w 3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9">
                    <a:moveTo>
                      <a:pt x="27" y="29"/>
                    </a:moveTo>
                    <a:cubicBezTo>
                      <a:pt x="28" y="26"/>
                      <a:pt x="30" y="22"/>
                      <a:pt x="31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4"/>
                      <a:pt x="3" y="14"/>
                      <a:pt x="3" y="14"/>
                    </a:cubicBez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FF9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6" name="Freeform 354">
                <a:extLst>
                  <a:ext uri="{FF2B5EF4-FFF2-40B4-BE49-F238E27FC236}">
                    <a16:creationId xmlns:a16="http://schemas.microsoft.com/office/drawing/2014/main" id="{B1D4FEFF-0517-4BD1-BDF9-FF4ACCAE368F}"/>
                  </a:ext>
                </a:extLst>
              </p:cNvPr>
              <p:cNvSpPr/>
              <p:nvPr/>
            </p:nvSpPr>
            <p:spPr bwMode="auto">
              <a:xfrm>
                <a:off x="2928" y="1341"/>
                <a:ext cx="54" cy="54"/>
              </a:xfrm>
              <a:custGeom>
                <a:avLst/>
                <a:gdLst>
                  <a:gd name="T0" fmla="*/ 21 w 24"/>
                  <a:gd name="T1" fmla="*/ 24 h 24"/>
                  <a:gd name="T2" fmla="*/ 24 w 24"/>
                  <a:gd name="T3" fmla="*/ 15 h 24"/>
                  <a:gd name="T4" fmla="*/ 0 w 24"/>
                  <a:gd name="T5" fmla="*/ 0 h 24"/>
                  <a:gd name="T6" fmla="*/ 2 w 24"/>
                  <a:gd name="T7" fmla="*/ 13 h 24"/>
                  <a:gd name="T8" fmla="*/ 21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1" y="24"/>
                    </a:moveTo>
                    <a:cubicBezTo>
                      <a:pt x="22" y="21"/>
                      <a:pt x="23" y="18"/>
                      <a:pt x="24" y="1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3"/>
                      <a:pt x="2" y="13"/>
                      <a:pt x="2" y="13"/>
                    </a:cubicBezTo>
                    <a:lnTo>
                      <a:pt x="21" y="24"/>
                    </a:ln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" name="Freeform 355">
                <a:extLst>
                  <a:ext uri="{FF2B5EF4-FFF2-40B4-BE49-F238E27FC236}">
                    <a16:creationId xmlns:a16="http://schemas.microsoft.com/office/drawing/2014/main" id="{855BE901-2E73-4B47-AB81-4FEF52DEB280}"/>
                  </a:ext>
                </a:extLst>
              </p:cNvPr>
              <p:cNvSpPr/>
              <p:nvPr/>
            </p:nvSpPr>
            <p:spPr bwMode="auto">
              <a:xfrm>
                <a:off x="2933" y="1370"/>
                <a:ext cx="43" cy="45"/>
              </a:xfrm>
              <a:custGeom>
                <a:avLst/>
                <a:gdLst>
                  <a:gd name="T0" fmla="*/ 19 w 19"/>
                  <a:gd name="T1" fmla="*/ 11 h 20"/>
                  <a:gd name="T2" fmla="*/ 0 w 19"/>
                  <a:gd name="T3" fmla="*/ 0 h 20"/>
                  <a:gd name="T4" fmla="*/ 2 w 19"/>
                  <a:gd name="T5" fmla="*/ 14 h 20"/>
                  <a:gd name="T6" fmla="*/ 16 w 19"/>
                  <a:gd name="T7" fmla="*/ 20 h 20"/>
                  <a:gd name="T8" fmla="*/ 19 w 19"/>
                  <a:gd name="T9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9" y="1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17"/>
                      <a:pt x="18" y="14"/>
                      <a:pt x="19" y="11"/>
                    </a:cubicBez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" name="Freeform 356">
                <a:extLst>
                  <a:ext uri="{FF2B5EF4-FFF2-40B4-BE49-F238E27FC236}">
                    <a16:creationId xmlns:a16="http://schemas.microsoft.com/office/drawing/2014/main" id="{422F7BE7-F6F0-4152-826F-68898138A56A}"/>
                  </a:ext>
                </a:extLst>
              </p:cNvPr>
              <p:cNvSpPr/>
              <p:nvPr/>
            </p:nvSpPr>
            <p:spPr bwMode="auto">
              <a:xfrm>
                <a:off x="2937" y="1402"/>
                <a:ext cx="32" cy="70"/>
              </a:xfrm>
              <a:custGeom>
                <a:avLst/>
                <a:gdLst>
                  <a:gd name="T0" fmla="*/ 14 w 14"/>
                  <a:gd name="T1" fmla="*/ 6 h 31"/>
                  <a:gd name="T2" fmla="*/ 0 w 14"/>
                  <a:gd name="T3" fmla="*/ 0 h 31"/>
                  <a:gd name="T4" fmla="*/ 6 w 14"/>
                  <a:gd name="T5" fmla="*/ 31 h 31"/>
                  <a:gd name="T6" fmla="*/ 14 w 14"/>
                  <a:gd name="T7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31">
                    <a:moveTo>
                      <a:pt x="14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8" y="23"/>
                      <a:pt x="11" y="14"/>
                      <a:pt x="14" y="6"/>
                    </a:cubicBez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" name="Freeform 357">
                <a:extLst>
                  <a:ext uri="{FF2B5EF4-FFF2-40B4-BE49-F238E27FC236}">
                    <a16:creationId xmlns:a16="http://schemas.microsoft.com/office/drawing/2014/main" id="{730D4EAB-BEF6-4823-942E-FA7EAB2B1040}"/>
                  </a:ext>
                </a:extLst>
              </p:cNvPr>
              <p:cNvSpPr/>
              <p:nvPr/>
            </p:nvSpPr>
            <p:spPr bwMode="auto">
              <a:xfrm>
                <a:off x="2915" y="1057"/>
                <a:ext cx="155" cy="119"/>
              </a:xfrm>
              <a:custGeom>
                <a:avLst/>
                <a:gdLst>
                  <a:gd name="T0" fmla="*/ 6 w 69"/>
                  <a:gd name="T1" fmla="*/ 0 h 53"/>
                  <a:gd name="T2" fmla="*/ 0 w 69"/>
                  <a:gd name="T3" fmla="*/ 10 h 53"/>
                  <a:gd name="T4" fmla="*/ 65 w 69"/>
                  <a:gd name="T5" fmla="*/ 53 h 53"/>
                  <a:gd name="T6" fmla="*/ 69 w 69"/>
                  <a:gd name="T7" fmla="*/ 42 h 53"/>
                  <a:gd name="T8" fmla="*/ 6 w 69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53">
                    <a:moveTo>
                      <a:pt x="6" y="0"/>
                    </a:moveTo>
                    <a:cubicBezTo>
                      <a:pt x="4" y="4"/>
                      <a:pt x="2" y="7"/>
                      <a:pt x="0" y="10"/>
                    </a:cubicBezTo>
                    <a:cubicBezTo>
                      <a:pt x="65" y="53"/>
                      <a:pt x="65" y="53"/>
                      <a:pt x="65" y="53"/>
                    </a:cubicBezTo>
                    <a:cubicBezTo>
                      <a:pt x="67" y="49"/>
                      <a:pt x="68" y="46"/>
                      <a:pt x="69" y="42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" name="Freeform 358">
                <a:extLst>
                  <a:ext uri="{FF2B5EF4-FFF2-40B4-BE49-F238E27FC236}">
                    <a16:creationId xmlns:a16="http://schemas.microsoft.com/office/drawing/2014/main" id="{C52C4306-7709-4607-B663-84264CF0585D}"/>
                  </a:ext>
                </a:extLst>
              </p:cNvPr>
              <p:cNvSpPr/>
              <p:nvPr/>
            </p:nvSpPr>
            <p:spPr bwMode="auto">
              <a:xfrm>
                <a:off x="2928" y="1041"/>
                <a:ext cx="149" cy="111"/>
              </a:xfrm>
              <a:custGeom>
                <a:avLst/>
                <a:gdLst>
                  <a:gd name="T0" fmla="*/ 5 w 66"/>
                  <a:gd name="T1" fmla="*/ 0 h 49"/>
                  <a:gd name="T2" fmla="*/ 0 w 66"/>
                  <a:gd name="T3" fmla="*/ 7 h 49"/>
                  <a:gd name="T4" fmla="*/ 63 w 66"/>
                  <a:gd name="T5" fmla="*/ 49 h 49"/>
                  <a:gd name="T6" fmla="*/ 66 w 66"/>
                  <a:gd name="T7" fmla="*/ 40 h 49"/>
                  <a:gd name="T8" fmla="*/ 5 w 66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49">
                    <a:moveTo>
                      <a:pt x="5" y="0"/>
                    </a:moveTo>
                    <a:cubicBezTo>
                      <a:pt x="3" y="2"/>
                      <a:pt x="2" y="5"/>
                      <a:pt x="0" y="7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4" y="46"/>
                      <a:pt x="65" y="43"/>
                      <a:pt x="66" y="40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9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" name="Freeform 359">
                <a:extLst>
                  <a:ext uri="{FF2B5EF4-FFF2-40B4-BE49-F238E27FC236}">
                    <a16:creationId xmlns:a16="http://schemas.microsoft.com/office/drawing/2014/main" id="{7B8625F3-CB6D-4A38-A68B-15834A2AB8D9}"/>
                  </a:ext>
                </a:extLst>
              </p:cNvPr>
              <p:cNvSpPr/>
              <p:nvPr/>
            </p:nvSpPr>
            <p:spPr bwMode="auto">
              <a:xfrm>
                <a:off x="2951" y="931"/>
                <a:ext cx="180" cy="176"/>
              </a:xfrm>
              <a:custGeom>
                <a:avLst/>
                <a:gdLst>
                  <a:gd name="T0" fmla="*/ 0 w 80"/>
                  <a:gd name="T1" fmla="*/ 41 h 78"/>
                  <a:gd name="T2" fmla="*/ 60 w 80"/>
                  <a:gd name="T3" fmla="*/ 78 h 78"/>
                  <a:gd name="T4" fmla="*/ 61 w 80"/>
                  <a:gd name="T5" fmla="*/ 76 h 78"/>
                  <a:gd name="T6" fmla="*/ 80 w 80"/>
                  <a:gd name="T7" fmla="*/ 15 h 78"/>
                  <a:gd name="T8" fmla="*/ 21 w 80"/>
                  <a:gd name="T9" fmla="*/ 0 h 78"/>
                  <a:gd name="T10" fmla="*/ 0 w 80"/>
                  <a:gd name="T11" fmla="*/ 4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78">
                    <a:moveTo>
                      <a:pt x="0" y="41"/>
                    </a:moveTo>
                    <a:cubicBezTo>
                      <a:pt x="60" y="78"/>
                      <a:pt x="60" y="78"/>
                      <a:pt x="60" y="78"/>
                    </a:cubicBezTo>
                    <a:cubicBezTo>
                      <a:pt x="60" y="77"/>
                      <a:pt x="61" y="77"/>
                      <a:pt x="61" y="76"/>
                    </a:cubicBezTo>
                    <a:cubicBezTo>
                      <a:pt x="68" y="55"/>
                      <a:pt x="74" y="35"/>
                      <a:pt x="80" y="1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4" y="14"/>
                      <a:pt x="7" y="28"/>
                      <a:pt x="0" y="41"/>
                    </a:cubicBezTo>
                    <a:close/>
                  </a:path>
                </a:pathLst>
              </a:custGeom>
              <a:solidFill>
                <a:srgbClr val="6F3D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" name="Freeform 360">
                <a:extLst>
                  <a:ext uri="{FF2B5EF4-FFF2-40B4-BE49-F238E27FC236}">
                    <a16:creationId xmlns:a16="http://schemas.microsoft.com/office/drawing/2014/main" id="{E3D98E65-D3C0-4783-9109-6D44CB6C9DE2}"/>
                  </a:ext>
                </a:extLst>
              </p:cNvPr>
              <p:cNvSpPr/>
              <p:nvPr/>
            </p:nvSpPr>
            <p:spPr bwMode="auto">
              <a:xfrm>
                <a:off x="2998" y="672"/>
                <a:ext cx="201" cy="293"/>
              </a:xfrm>
              <a:custGeom>
                <a:avLst/>
                <a:gdLst>
                  <a:gd name="T0" fmla="*/ 0 w 89"/>
                  <a:gd name="T1" fmla="*/ 115 h 130"/>
                  <a:gd name="T2" fmla="*/ 59 w 89"/>
                  <a:gd name="T3" fmla="*/ 130 h 130"/>
                  <a:gd name="T4" fmla="*/ 89 w 89"/>
                  <a:gd name="T5" fmla="*/ 25 h 130"/>
                  <a:gd name="T6" fmla="*/ 50 w 89"/>
                  <a:gd name="T7" fmla="*/ 0 h 130"/>
                  <a:gd name="T8" fmla="*/ 0 w 89"/>
                  <a:gd name="T9" fmla="*/ 11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130">
                    <a:moveTo>
                      <a:pt x="0" y="115"/>
                    </a:moveTo>
                    <a:cubicBezTo>
                      <a:pt x="59" y="130"/>
                      <a:pt x="59" y="130"/>
                      <a:pt x="59" y="130"/>
                    </a:cubicBezTo>
                    <a:cubicBezTo>
                      <a:pt x="69" y="95"/>
                      <a:pt x="78" y="60"/>
                      <a:pt x="89" y="25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35" y="38"/>
                      <a:pt x="19" y="78"/>
                      <a:pt x="0" y="115"/>
                    </a:cubicBezTo>
                    <a:close/>
                  </a:path>
                </a:pathLst>
              </a:custGeom>
              <a:solidFill>
                <a:srgbClr val="9DB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" name="Freeform 361">
                <a:extLst>
                  <a:ext uri="{FF2B5EF4-FFF2-40B4-BE49-F238E27FC236}">
                    <a16:creationId xmlns:a16="http://schemas.microsoft.com/office/drawing/2014/main" id="{5543521B-A59C-41B6-8508-17AA3E80F587}"/>
                  </a:ext>
                </a:extLst>
              </p:cNvPr>
              <p:cNvSpPr/>
              <p:nvPr/>
            </p:nvSpPr>
            <p:spPr bwMode="auto">
              <a:xfrm>
                <a:off x="3111" y="487"/>
                <a:ext cx="151" cy="241"/>
              </a:xfrm>
              <a:custGeom>
                <a:avLst/>
                <a:gdLst>
                  <a:gd name="T0" fmla="*/ 20 w 67"/>
                  <a:gd name="T1" fmla="*/ 31 h 107"/>
                  <a:gd name="T2" fmla="*/ 0 w 67"/>
                  <a:gd name="T3" fmla="*/ 82 h 107"/>
                  <a:gd name="T4" fmla="*/ 39 w 67"/>
                  <a:gd name="T5" fmla="*/ 107 h 107"/>
                  <a:gd name="T6" fmla="*/ 41 w 67"/>
                  <a:gd name="T7" fmla="*/ 100 h 107"/>
                  <a:gd name="T8" fmla="*/ 67 w 67"/>
                  <a:gd name="T9" fmla="*/ 12 h 107"/>
                  <a:gd name="T10" fmla="*/ 31 w 67"/>
                  <a:gd name="T11" fmla="*/ 0 h 107"/>
                  <a:gd name="T12" fmla="*/ 20 w 67"/>
                  <a:gd name="T13" fmla="*/ 3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107">
                    <a:moveTo>
                      <a:pt x="20" y="31"/>
                    </a:moveTo>
                    <a:cubicBezTo>
                      <a:pt x="13" y="48"/>
                      <a:pt x="7" y="65"/>
                      <a:pt x="0" y="82"/>
                    </a:cubicBezTo>
                    <a:cubicBezTo>
                      <a:pt x="39" y="107"/>
                      <a:pt x="39" y="107"/>
                      <a:pt x="39" y="107"/>
                    </a:cubicBezTo>
                    <a:cubicBezTo>
                      <a:pt x="39" y="105"/>
                      <a:pt x="40" y="103"/>
                      <a:pt x="41" y="100"/>
                    </a:cubicBezTo>
                    <a:cubicBezTo>
                      <a:pt x="49" y="71"/>
                      <a:pt x="58" y="42"/>
                      <a:pt x="67" y="1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8" y="10"/>
                      <a:pt x="24" y="20"/>
                      <a:pt x="20" y="31"/>
                    </a:cubicBezTo>
                    <a:close/>
                  </a:path>
                </a:pathLst>
              </a:custGeom>
              <a:solidFill>
                <a:srgbClr val="FFD9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" name="Freeform 362">
                <a:extLst>
                  <a:ext uri="{FF2B5EF4-FFF2-40B4-BE49-F238E27FC236}">
                    <a16:creationId xmlns:a16="http://schemas.microsoft.com/office/drawing/2014/main" id="{AA65FCA5-5113-4CE1-A2B8-62257DF70082}"/>
                  </a:ext>
                </a:extLst>
              </p:cNvPr>
              <p:cNvSpPr/>
              <p:nvPr/>
            </p:nvSpPr>
            <p:spPr bwMode="auto">
              <a:xfrm>
                <a:off x="3284" y="-2"/>
                <a:ext cx="111" cy="144"/>
              </a:xfrm>
              <a:custGeom>
                <a:avLst/>
                <a:gdLst>
                  <a:gd name="T0" fmla="*/ 49 w 49"/>
                  <a:gd name="T1" fmla="*/ 0 h 64"/>
                  <a:gd name="T2" fmla="*/ 19 w 49"/>
                  <a:gd name="T3" fmla="*/ 2 h 64"/>
                  <a:gd name="T4" fmla="*/ 0 w 49"/>
                  <a:gd name="T5" fmla="*/ 59 h 64"/>
                  <a:gd name="T6" fmla="*/ 36 w 49"/>
                  <a:gd name="T7" fmla="*/ 64 h 64"/>
                  <a:gd name="T8" fmla="*/ 49 w 49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64">
                    <a:moveTo>
                      <a:pt x="49" y="0"/>
                    </a:moveTo>
                    <a:cubicBezTo>
                      <a:pt x="40" y="0"/>
                      <a:pt x="29" y="1"/>
                      <a:pt x="19" y="2"/>
                    </a:cubicBezTo>
                    <a:cubicBezTo>
                      <a:pt x="11" y="20"/>
                      <a:pt x="5" y="39"/>
                      <a:pt x="0" y="59"/>
                    </a:cubicBezTo>
                    <a:cubicBezTo>
                      <a:pt x="36" y="64"/>
                      <a:pt x="36" y="64"/>
                      <a:pt x="36" y="64"/>
                    </a:cubicBezTo>
                    <a:cubicBezTo>
                      <a:pt x="41" y="43"/>
                      <a:pt x="45" y="21"/>
                      <a:pt x="49" y="0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" name="Freeform 363">
                <a:extLst>
                  <a:ext uri="{FF2B5EF4-FFF2-40B4-BE49-F238E27FC236}">
                    <a16:creationId xmlns:a16="http://schemas.microsoft.com/office/drawing/2014/main" id="{CAA8760D-1926-4FF1-89FB-7CCA1368DC5F}"/>
                  </a:ext>
                </a:extLst>
              </p:cNvPr>
              <p:cNvSpPr/>
              <p:nvPr/>
            </p:nvSpPr>
            <p:spPr bwMode="auto">
              <a:xfrm>
                <a:off x="3264" y="131"/>
                <a:ext cx="102" cy="79"/>
              </a:xfrm>
              <a:custGeom>
                <a:avLst/>
                <a:gdLst>
                  <a:gd name="T0" fmla="*/ 9 w 45"/>
                  <a:gd name="T1" fmla="*/ 0 h 35"/>
                  <a:gd name="T2" fmla="*/ 0 w 45"/>
                  <a:gd name="T3" fmla="*/ 30 h 35"/>
                  <a:gd name="T4" fmla="*/ 38 w 45"/>
                  <a:gd name="T5" fmla="*/ 35 h 35"/>
                  <a:gd name="T6" fmla="*/ 45 w 45"/>
                  <a:gd name="T7" fmla="*/ 5 h 35"/>
                  <a:gd name="T8" fmla="*/ 9 w 45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5">
                    <a:moveTo>
                      <a:pt x="9" y="0"/>
                    </a:moveTo>
                    <a:cubicBezTo>
                      <a:pt x="6" y="10"/>
                      <a:pt x="3" y="20"/>
                      <a:pt x="0" y="3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40" y="25"/>
                      <a:pt x="42" y="15"/>
                      <a:pt x="45" y="5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" name="Freeform 364">
                <a:extLst>
                  <a:ext uri="{FF2B5EF4-FFF2-40B4-BE49-F238E27FC236}">
                    <a16:creationId xmlns:a16="http://schemas.microsoft.com/office/drawing/2014/main" id="{1E99F182-DD61-45F9-B704-8FF2194DD260}"/>
                  </a:ext>
                </a:extLst>
              </p:cNvPr>
              <p:cNvSpPr/>
              <p:nvPr/>
            </p:nvSpPr>
            <p:spPr bwMode="auto">
              <a:xfrm>
                <a:off x="3203" y="198"/>
                <a:ext cx="147" cy="208"/>
              </a:xfrm>
              <a:custGeom>
                <a:avLst/>
                <a:gdLst>
                  <a:gd name="T0" fmla="*/ 27 w 65"/>
                  <a:gd name="T1" fmla="*/ 0 h 92"/>
                  <a:gd name="T2" fmla="*/ 20 w 65"/>
                  <a:gd name="T3" fmla="*/ 23 h 92"/>
                  <a:gd name="T4" fmla="*/ 0 w 65"/>
                  <a:gd name="T5" fmla="*/ 92 h 92"/>
                  <a:gd name="T6" fmla="*/ 41 w 65"/>
                  <a:gd name="T7" fmla="*/ 91 h 92"/>
                  <a:gd name="T8" fmla="*/ 65 w 65"/>
                  <a:gd name="T9" fmla="*/ 5 h 92"/>
                  <a:gd name="T10" fmla="*/ 27 w 65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92">
                    <a:moveTo>
                      <a:pt x="27" y="0"/>
                    </a:moveTo>
                    <a:cubicBezTo>
                      <a:pt x="25" y="8"/>
                      <a:pt x="22" y="16"/>
                      <a:pt x="20" y="23"/>
                    </a:cubicBezTo>
                    <a:cubicBezTo>
                      <a:pt x="13" y="47"/>
                      <a:pt x="7" y="70"/>
                      <a:pt x="0" y="92"/>
                    </a:cubicBezTo>
                    <a:cubicBezTo>
                      <a:pt x="41" y="91"/>
                      <a:pt x="41" y="91"/>
                      <a:pt x="41" y="91"/>
                    </a:cubicBezTo>
                    <a:cubicBezTo>
                      <a:pt x="49" y="62"/>
                      <a:pt x="57" y="33"/>
                      <a:pt x="65" y="5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4C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" name="Freeform 365">
                <a:extLst>
                  <a:ext uri="{FF2B5EF4-FFF2-40B4-BE49-F238E27FC236}">
                    <a16:creationId xmlns:a16="http://schemas.microsoft.com/office/drawing/2014/main" id="{E738DFBE-56DE-40E2-92AD-CDD5582758DF}"/>
                  </a:ext>
                </a:extLst>
              </p:cNvPr>
              <p:cNvSpPr/>
              <p:nvPr/>
            </p:nvSpPr>
            <p:spPr bwMode="auto">
              <a:xfrm>
                <a:off x="3181" y="403"/>
                <a:ext cx="115" cy="111"/>
              </a:xfrm>
              <a:custGeom>
                <a:avLst/>
                <a:gdLst>
                  <a:gd name="T0" fmla="*/ 10 w 51"/>
                  <a:gd name="T1" fmla="*/ 1 h 49"/>
                  <a:gd name="T2" fmla="*/ 0 w 51"/>
                  <a:gd name="T3" fmla="*/ 37 h 49"/>
                  <a:gd name="T4" fmla="*/ 36 w 51"/>
                  <a:gd name="T5" fmla="*/ 49 h 49"/>
                  <a:gd name="T6" fmla="*/ 51 w 51"/>
                  <a:gd name="T7" fmla="*/ 0 h 49"/>
                  <a:gd name="T8" fmla="*/ 10 w 51"/>
                  <a:gd name="T9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9">
                    <a:moveTo>
                      <a:pt x="10" y="1"/>
                    </a:moveTo>
                    <a:cubicBezTo>
                      <a:pt x="7" y="13"/>
                      <a:pt x="4" y="25"/>
                      <a:pt x="0" y="37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41" y="33"/>
                      <a:pt x="46" y="16"/>
                      <a:pt x="51" y="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3FA9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" name="Freeform 366">
                <a:extLst>
                  <a:ext uri="{FF2B5EF4-FFF2-40B4-BE49-F238E27FC236}">
                    <a16:creationId xmlns:a16="http://schemas.microsoft.com/office/drawing/2014/main" id="{F390043E-F08B-4B06-BEE8-B86114B02FB2}"/>
                  </a:ext>
                </a:extLst>
              </p:cNvPr>
              <p:cNvSpPr/>
              <p:nvPr/>
            </p:nvSpPr>
            <p:spPr bwMode="auto">
              <a:xfrm>
                <a:off x="3357" y="3457"/>
                <a:ext cx="1109" cy="347"/>
              </a:xfrm>
              <a:custGeom>
                <a:avLst/>
                <a:gdLst>
                  <a:gd name="T0" fmla="*/ 3 w 492"/>
                  <a:gd name="T1" fmla="*/ 0 h 154"/>
                  <a:gd name="T2" fmla="*/ 3 w 492"/>
                  <a:gd name="T3" fmla="*/ 56 h 154"/>
                  <a:gd name="T4" fmla="*/ 142 w 492"/>
                  <a:gd name="T5" fmla="*/ 151 h 154"/>
                  <a:gd name="T6" fmla="*/ 483 w 492"/>
                  <a:gd name="T7" fmla="*/ 50 h 154"/>
                  <a:gd name="T8" fmla="*/ 490 w 492"/>
                  <a:gd name="T9" fmla="*/ 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2" h="154">
                    <a:moveTo>
                      <a:pt x="3" y="0"/>
                    </a:moveTo>
                    <a:cubicBezTo>
                      <a:pt x="3" y="0"/>
                      <a:pt x="0" y="41"/>
                      <a:pt x="3" y="56"/>
                    </a:cubicBezTo>
                    <a:cubicBezTo>
                      <a:pt x="6" y="71"/>
                      <a:pt x="124" y="149"/>
                      <a:pt x="142" y="151"/>
                    </a:cubicBezTo>
                    <a:cubicBezTo>
                      <a:pt x="160" y="154"/>
                      <a:pt x="475" y="62"/>
                      <a:pt x="483" y="50"/>
                    </a:cubicBezTo>
                    <a:cubicBezTo>
                      <a:pt x="492" y="37"/>
                      <a:pt x="490" y="3"/>
                      <a:pt x="490" y="3"/>
                    </a:cubicBezTo>
                  </a:path>
                </a:pathLst>
              </a:custGeom>
              <a:solidFill>
                <a:srgbClr val="746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" name="Freeform 367">
                <a:extLst>
                  <a:ext uri="{FF2B5EF4-FFF2-40B4-BE49-F238E27FC236}">
                    <a16:creationId xmlns:a16="http://schemas.microsoft.com/office/drawing/2014/main" id="{793CC489-D026-48F4-98AA-C3E56D43F109}"/>
                  </a:ext>
                </a:extLst>
              </p:cNvPr>
              <p:cNvSpPr/>
              <p:nvPr/>
            </p:nvSpPr>
            <p:spPr bwMode="auto">
              <a:xfrm>
                <a:off x="3363" y="3401"/>
                <a:ext cx="442" cy="299"/>
              </a:xfrm>
              <a:custGeom>
                <a:avLst/>
                <a:gdLst>
                  <a:gd name="T0" fmla="*/ 0 w 196"/>
                  <a:gd name="T1" fmla="*/ 25 h 133"/>
                  <a:gd name="T2" fmla="*/ 143 w 196"/>
                  <a:gd name="T3" fmla="*/ 130 h 133"/>
                  <a:gd name="T4" fmla="*/ 196 w 196"/>
                  <a:gd name="T5" fmla="*/ 117 h 133"/>
                  <a:gd name="T6" fmla="*/ 112 w 196"/>
                  <a:gd name="T7" fmla="*/ 0 h 133"/>
                  <a:gd name="T8" fmla="*/ 0 w 196"/>
                  <a:gd name="T9" fmla="*/ 2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133">
                    <a:moveTo>
                      <a:pt x="0" y="25"/>
                    </a:moveTo>
                    <a:cubicBezTo>
                      <a:pt x="0" y="41"/>
                      <a:pt x="125" y="133"/>
                      <a:pt x="143" y="130"/>
                    </a:cubicBezTo>
                    <a:cubicBezTo>
                      <a:pt x="147" y="129"/>
                      <a:pt x="167" y="124"/>
                      <a:pt x="196" y="117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50" y="14"/>
                      <a:pt x="0" y="25"/>
                      <a:pt x="0" y="25"/>
                    </a:cubicBezTo>
                    <a:close/>
                  </a:path>
                </a:pathLst>
              </a:custGeom>
              <a:solidFill>
                <a:srgbClr val="DE2B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" name="Freeform 368">
                <a:extLst>
                  <a:ext uri="{FF2B5EF4-FFF2-40B4-BE49-F238E27FC236}">
                    <a16:creationId xmlns:a16="http://schemas.microsoft.com/office/drawing/2014/main" id="{7667DC5D-8D0C-4713-9736-9F9E8FCF09E7}"/>
                  </a:ext>
                </a:extLst>
              </p:cNvPr>
              <p:cNvSpPr/>
              <p:nvPr/>
            </p:nvSpPr>
            <p:spPr bwMode="auto">
              <a:xfrm>
                <a:off x="3616" y="3342"/>
                <a:ext cx="642" cy="322"/>
              </a:xfrm>
              <a:custGeom>
                <a:avLst/>
                <a:gdLst>
                  <a:gd name="T0" fmla="*/ 0 w 285"/>
                  <a:gd name="T1" fmla="*/ 26 h 143"/>
                  <a:gd name="T2" fmla="*/ 84 w 285"/>
                  <a:gd name="T3" fmla="*/ 143 h 143"/>
                  <a:gd name="T4" fmla="*/ 285 w 285"/>
                  <a:gd name="T5" fmla="*/ 86 h 143"/>
                  <a:gd name="T6" fmla="*/ 114 w 285"/>
                  <a:gd name="T7" fmla="*/ 0 h 143"/>
                  <a:gd name="T8" fmla="*/ 0 w 285"/>
                  <a:gd name="T9" fmla="*/ 2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5" h="143">
                    <a:moveTo>
                      <a:pt x="0" y="26"/>
                    </a:moveTo>
                    <a:cubicBezTo>
                      <a:pt x="84" y="143"/>
                      <a:pt x="84" y="143"/>
                      <a:pt x="84" y="143"/>
                    </a:cubicBezTo>
                    <a:cubicBezTo>
                      <a:pt x="137" y="128"/>
                      <a:pt x="220" y="105"/>
                      <a:pt x="285" y="86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77" y="8"/>
                      <a:pt x="36" y="18"/>
                      <a:pt x="0" y="26"/>
                    </a:cubicBezTo>
                    <a:close/>
                  </a:path>
                </a:pathLst>
              </a:custGeom>
              <a:solidFill>
                <a:srgbClr val="886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" name="Freeform 369">
                <a:extLst>
                  <a:ext uri="{FF2B5EF4-FFF2-40B4-BE49-F238E27FC236}">
                    <a16:creationId xmlns:a16="http://schemas.microsoft.com/office/drawing/2014/main" id="{D43B3829-01A3-49D3-8469-C140506C70C4}"/>
                  </a:ext>
                </a:extLst>
              </p:cNvPr>
              <p:cNvSpPr/>
              <p:nvPr/>
            </p:nvSpPr>
            <p:spPr bwMode="auto">
              <a:xfrm>
                <a:off x="3918" y="3299"/>
                <a:ext cx="288" cy="81"/>
              </a:xfrm>
              <a:custGeom>
                <a:avLst/>
                <a:gdLst>
                  <a:gd name="T0" fmla="*/ 114 w 128"/>
                  <a:gd name="T1" fmla="*/ 0 h 36"/>
                  <a:gd name="T2" fmla="*/ 0 w 128"/>
                  <a:gd name="T3" fmla="*/ 29 h 36"/>
                  <a:gd name="T4" fmla="*/ 14 w 128"/>
                  <a:gd name="T5" fmla="*/ 36 h 36"/>
                  <a:gd name="T6" fmla="*/ 128 w 128"/>
                  <a:gd name="T7" fmla="*/ 7 h 36"/>
                  <a:gd name="T8" fmla="*/ 114 w 12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6">
                    <a:moveTo>
                      <a:pt x="114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28" y="7"/>
                      <a:pt x="128" y="7"/>
                      <a:pt x="128" y="7"/>
                    </a:cubicBezTo>
                    <a:cubicBezTo>
                      <a:pt x="123" y="5"/>
                      <a:pt x="118" y="2"/>
                      <a:pt x="114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" name="Freeform 370">
                <a:extLst>
                  <a:ext uri="{FF2B5EF4-FFF2-40B4-BE49-F238E27FC236}">
                    <a16:creationId xmlns:a16="http://schemas.microsoft.com/office/drawing/2014/main" id="{AAB66156-6F7A-4576-BD79-5093949FB94E}"/>
                  </a:ext>
                </a:extLst>
              </p:cNvPr>
              <p:cNvSpPr/>
              <p:nvPr/>
            </p:nvSpPr>
            <p:spPr bwMode="auto">
              <a:xfrm>
                <a:off x="3949" y="3315"/>
                <a:ext cx="282" cy="83"/>
              </a:xfrm>
              <a:custGeom>
                <a:avLst/>
                <a:gdLst>
                  <a:gd name="T0" fmla="*/ 114 w 125"/>
                  <a:gd name="T1" fmla="*/ 0 h 37"/>
                  <a:gd name="T2" fmla="*/ 0 w 125"/>
                  <a:gd name="T3" fmla="*/ 29 h 37"/>
                  <a:gd name="T4" fmla="*/ 16 w 125"/>
                  <a:gd name="T5" fmla="*/ 37 h 37"/>
                  <a:gd name="T6" fmla="*/ 125 w 125"/>
                  <a:gd name="T7" fmla="*/ 6 h 37"/>
                  <a:gd name="T8" fmla="*/ 114 w 125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37">
                    <a:moveTo>
                      <a:pt x="114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25" y="6"/>
                      <a:pt x="125" y="6"/>
                      <a:pt x="125" y="6"/>
                    </a:cubicBezTo>
                    <a:cubicBezTo>
                      <a:pt x="121" y="4"/>
                      <a:pt x="118" y="2"/>
                      <a:pt x="114" y="0"/>
                    </a:cubicBezTo>
                    <a:close/>
                  </a:path>
                </a:pathLst>
              </a:custGeom>
              <a:solidFill>
                <a:srgbClr val="F78D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" name="Freeform 371">
                <a:extLst>
                  <a:ext uri="{FF2B5EF4-FFF2-40B4-BE49-F238E27FC236}">
                    <a16:creationId xmlns:a16="http://schemas.microsoft.com/office/drawing/2014/main" id="{AF8B4EE5-D24E-46FB-943E-59A06DECD18A}"/>
                  </a:ext>
                </a:extLst>
              </p:cNvPr>
              <p:cNvSpPr/>
              <p:nvPr/>
            </p:nvSpPr>
            <p:spPr bwMode="auto">
              <a:xfrm>
                <a:off x="3985" y="3328"/>
                <a:ext cx="282" cy="91"/>
              </a:xfrm>
              <a:custGeom>
                <a:avLst/>
                <a:gdLst>
                  <a:gd name="T0" fmla="*/ 109 w 125"/>
                  <a:gd name="T1" fmla="*/ 0 h 40"/>
                  <a:gd name="T2" fmla="*/ 0 w 125"/>
                  <a:gd name="T3" fmla="*/ 31 h 40"/>
                  <a:gd name="T4" fmla="*/ 17 w 125"/>
                  <a:gd name="T5" fmla="*/ 40 h 40"/>
                  <a:gd name="T6" fmla="*/ 125 w 125"/>
                  <a:gd name="T7" fmla="*/ 8 h 40"/>
                  <a:gd name="T8" fmla="*/ 109 w 125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40">
                    <a:moveTo>
                      <a:pt x="109" y="0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19" y="5"/>
                      <a:pt x="114" y="3"/>
                      <a:pt x="109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" name="Freeform 372">
                <a:extLst>
                  <a:ext uri="{FF2B5EF4-FFF2-40B4-BE49-F238E27FC236}">
                    <a16:creationId xmlns:a16="http://schemas.microsoft.com/office/drawing/2014/main" id="{B178A671-CD35-4860-80CA-AFF93F118997}"/>
                  </a:ext>
                </a:extLst>
              </p:cNvPr>
              <p:cNvSpPr/>
              <p:nvPr/>
            </p:nvSpPr>
            <p:spPr bwMode="auto">
              <a:xfrm>
                <a:off x="4024" y="3346"/>
                <a:ext cx="275" cy="84"/>
              </a:xfrm>
              <a:custGeom>
                <a:avLst/>
                <a:gdLst>
                  <a:gd name="T0" fmla="*/ 122 w 122"/>
                  <a:gd name="T1" fmla="*/ 7 h 37"/>
                  <a:gd name="T2" fmla="*/ 108 w 122"/>
                  <a:gd name="T3" fmla="*/ 0 h 37"/>
                  <a:gd name="T4" fmla="*/ 0 w 122"/>
                  <a:gd name="T5" fmla="*/ 32 h 37"/>
                  <a:gd name="T6" fmla="*/ 11 w 122"/>
                  <a:gd name="T7" fmla="*/ 37 h 37"/>
                  <a:gd name="T8" fmla="*/ 122 w 122"/>
                  <a:gd name="T9" fmla="*/ 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37">
                    <a:moveTo>
                      <a:pt x="122" y="7"/>
                    </a:moveTo>
                    <a:cubicBezTo>
                      <a:pt x="117" y="5"/>
                      <a:pt x="113" y="3"/>
                      <a:pt x="108" y="0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1" y="37"/>
                      <a:pt x="11" y="37"/>
                      <a:pt x="11" y="37"/>
                    </a:cubicBezTo>
                    <a:lnTo>
                      <a:pt x="122" y="7"/>
                    </a:lnTo>
                    <a:close/>
                  </a:path>
                </a:pathLst>
              </a:custGeom>
              <a:solidFill>
                <a:srgbClr val="F78D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" name="Freeform 373">
                <a:extLst>
                  <a:ext uri="{FF2B5EF4-FFF2-40B4-BE49-F238E27FC236}">
                    <a16:creationId xmlns:a16="http://schemas.microsoft.com/office/drawing/2014/main" id="{F2822A46-338D-4D55-95C2-7E8DA1190DF6}"/>
                  </a:ext>
                </a:extLst>
              </p:cNvPr>
              <p:cNvSpPr/>
              <p:nvPr/>
            </p:nvSpPr>
            <p:spPr bwMode="auto">
              <a:xfrm>
                <a:off x="4082" y="3378"/>
                <a:ext cx="386" cy="158"/>
              </a:xfrm>
              <a:custGeom>
                <a:avLst/>
                <a:gdLst>
                  <a:gd name="T0" fmla="*/ 108 w 171"/>
                  <a:gd name="T1" fmla="*/ 0 h 70"/>
                  <a:gd name="T2" fmla="*/ 0 w 171"/>
                  <a:gd name="T3" fmla="*/ 31 h 70"/>
                  <a:gd name="T4" fmla="*/ 78 w 171"/>
                  <a:gd name="T5" fmla="*/ 70 h 70"/>
                  <a:gd name="T6" fmla="*/ 171 w 171"/>
                  <a:gd name="T7" fmla="*/ 38 h 70"/>
                  <a:gd name="T8" fmla="*/ 108 w 171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70">
                    <a:moveTo>
                      <a:pt x="108" y="0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131" y="55"/>
                      <a:pt x="171" y="42"/>
                      <a:pt x="171" y="38"/>
                    </a:cubicBezTo>
                    <a:cubicBezTo>
                      <a:pt x="171" y="34"/>
                      <a:pt x="141" y="17"/>
                      <a:pt x="108" y="0"/>
                    </a:cubicBezTo>
                    <a:close/>
                  </a:path>
                </a:pathLst>
              </a:custGeom>
              <a:solidFill>
                <a:srgbClr val="F78D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" name="Freeform 374">
                <a:extLst>
                  <a:ext uri="{FF2B5EF4-FFF2-40B4-BE49-F238E27FC236}">
                    <a16:creationId xmlns:a16="http://schemas.microsoft.com/office/drawing/2014/main" id="{93BBB8E6-8C44-45A2-87F2-6C6427528CE8}"/>
                  </a:ext>
                </a:extLst>
              </p:cNvPr>
              <p:cNvSpPr/>
              <p:nvPr/>
            </p:nvSpPr>
            <p:spPr bwMode="auto">
              <a:xfrm>
                <a:off x="4049" y="3362"/>
                <a:ext cx="277" cy="86"/>
              </a:xfrm>
              <a:custGeom>
                <a:avLst/>
                <a:gdLst>
                  <a:gd name="T0" fmla="*/ 111 w 123"/>
                  <a:gd name="T1" fmla="*/ 0 h 38"/>
                  <a:gd name="T2" fmla="*/ 0 w 123"/>
                  <a:gd name="T3" fmla="*/ 30 h 38"/>
                  <a:gd name="T4" fmla="*/ 15 w 123"/>
                  <a:gd name="T5" fmla="*/ 38 h 38"/>
                  <a:gd name="T6" fmla="*/ 123 w 123"/>
                  <a:gd name="T7" fmla="*/ 7 h 38"/>
                  <a:gd name="T8" fmla="*/ 111 w 123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38">
                    <a:moveTo>
                      <a:pt x="111" y="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23" y="7"/>
                      <a:pt x="123" y="7"/>
                      <a:pt x="123" y="7"/>
                    </a:cubicBezTo>
                    <a:cubicBezTo>
                      <a:pt x="119" y="5"/>
                      <a:pt x="115" y="3"/>
                      <a:pt x="11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" name="Freeform 375">
                <a:extLst>
                  <a:ext uri="{FF2B5EF4-FFF2-40B4-BE49-F238E27FC236}">
                    <a16:creationId xmlns:a16="http://schemas.microsoft.com/office/drawing/2014/main" id="{69CDADE4-C139-47DD-B281-9414CB5D645C}"/>
                  </a:ext>
                </a:extLst>
              </p:cNvPr>
              <p:cNvSpPr/>
              <p:nvPr/>
            </p:nvSpPr>
            <p:spPr bwMode="auto">
              <a:xfrm>
                <a:off x="3873" y="3283"/>
                <a:ext cx="302" cy="82"/>
              </a:xfrm>
              <a:custGeom>
                <a:avLst/>
                <a:gdLst>
                  <a:gd name="T0" fmla="*/ 120 w 134"/>
                  <a:gd name="T1" fmla="*/ 0 h 36"/>
                  <a:gd name="T2" fmla="*/ 0 w 134"/>
                  <a:gd name="T3" fmla="*/ 26 h 36"/>
                  <a:gd name="T4" fmla="*/ 20 w 134"/>
                  <a:gd name="T5" fmla="*/ 36 h 36"/>
                  <a:gd name="T6" fmla="*/ 134 w 134"/>
                  <a:gd name="T7" fmla="*/ 7 h 36"/>
                  <a:gd name="T8" fmla="*/ 120 w 134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36">
                    <a:moveTo>
                      <a:pt x="120" y="0"/>
                    </a:moveTo>
                    <a:cubicBezTo>
                      <a:pt x="111" y="2"/>
                      <a:pt x="60" y="13"/>
                      <a:pt x="0" y="2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26" y="3"/>
                      <a:pt x="120" y="0"/>
                      <a:pt x="120" y="0"/>
                    </a:cubicBezTo>
                    <a:close/>
                  </a:path>
                </a:pathLst>
              </a:custGeom>
              <a:solidFill>
                <a:srgbClr val="F78D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" name="Freeform 376">
                <a:extLst>
                  <a:ext uri="{FF2B5EF4-FFF2-40B4-BE49-F238E27FC236}">
                    <a16:creationId xmlns:a16="http://schemas.microsoft.com/office/drawing/2014/main" id="{4E43C83B-DBF1-4BD7-8AF6-B6832F0B1413}"/>
                  </a:ext>
                </a:extLst>
              </p:cNvPr>
              <p:cNvSpPr/>
              <p:nvPr/>
            </p:nvSpPr>
            <p:spPr bwMode="auto">
              <a:xfrm>
                <a:off x="2788" y="944"/>
                <a:ext cx="97" cy="190"/>
              </a:xfrm>
              <a:custGeom>
                <a:avLst/>
                <a:gdLst>
                  <a:gd name="T0" fmla="*/ 39 w 43"/>
                  <a:gd name="T1" fmla="*/ 62 h 84"/>
                  <a:gd name="T2" fmla="*/ 33 w 43"/>
                  <a:gd name="T3" fmla="*/ 29 h 84"/>
                  <a:gd name="T4" fmla="*/ 27 w 43"/>
                  <a:gd name="T5" fmla="*/ 0 h 84"/>
                  <a:gd name="T6" fmla="*/ 5 w 43"/>
                  <a:gd name="T7" fmla="*/ 15 h 84"/>
                  <a:gd name="T8" fmla="*/ 4 w 43"/>
                  <a:gd name="T9" fmla="*/ 63 h 84"/>
                  <a:gd name="T10" fmla="*/ 4 w 43"/>
                  <a:gd name="T11" fmla="*/ 84 h 84"/>
                  <a:gd name="T12" fmla="*/ 43 w 43"/>
                  <a:gd name="T13" fmla="*/ 79 h 84"/>
                  <a:gd name="T14" fmla="*/ 39 w 43"/>
                  <a:gd name="T15" fmla="*/ 6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84">
                    <a:moveTo>
                      <a:pt x="39" y="62"/>
                    </a:moveTo>
                    <a:cubicBezTo>
                      <a:pt x="37" y="51"/>
                      <a:pt x="35" y="40"/>
                      <a:pt x="33" y="29"/>
                    </a:cubicBezTo>
                    <a:cubicBezTo>
                      <a:pt x="31" y="20"/>
                      <a:pt x="32" y="8"/>
                      <a:pt x="27" y="0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0" y="31"/>
                      <a:pt x="4" y="47"/>
                      <a:pt x="4" y="63"/>
                    </a:cubicBezTo>
                    <a:cubicBezTo>
                      <a:pt x="4" y="70"/>
                      <a:pt x="4" y="77"/>
                      <a:pt x="4" y="84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42" y="73"/>
                      <a:pt x="41" y="67"/>
                      <a:pt x="39" y="62"/>
                    </a:cubicBezTo>
                    <a:close/>
                  </a:path>
                </a:pathLst>
              </a:custGeom>
              <a:solidFill>
                <a:srgbClr val="749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9" name="Freeform 377">
                <a:extLst>
                  <a:ext uri="{FF2B5EF4-FFF2-40B4-BE49-F238E27FC236}">
                    <a16:creationId xmlns:a16="http://schemas.microsoft.com/office/drawing/2014/main" id="{D1BFEB1C-E276-4A4C-A535-277436583D38}"/>
                  </a:ext>
                </a:extLst>
              </p:cNvPr>
              <p:cNvSpPr/>
              <p:nvPr/>
            </p:nvSpPr>
            <p:spPr bwMode="auto">
              <a:xfrm>
                <a:off x="2797" y="1122"/>
                <a:ext cx="167" cy="307"/>
              </a:xfrm>
              <a:custGeom>
                <a:avLst/>
                <a:gdLst>
                  <a:gd name="T0" fmla="*/ 51 w 74"/>
                  <a:gd name="T1" fmla="*/ 48 h 136"/>
                  <a:gd name="T2" fmla="*/ 39 w 74"/>
                  <a:gd name="T3" fmla="*/ 0 h 136"/>
                  <a:gd name="T4" fmla="*/ 0 w 74"/>
                  <a:gd name="T5" fmla="*/ 5 h 136"/>
                  <a:gd name="T6" fmla="*/ 3 w 74"/>
                  <a:gd name="T7" fmla="*/ 40 h 136"/>
                  <a:gd name="T8" fmla="*/ 22 w 74"/>
                  <a:gd name="T9" fmla="*/ 136 h 136"/>
                  <a:gd name="T10" fmla="*/ 74 w 74"/>
                  <a:gd name="T11" fmla="*/ 134 h 136"/>
                  <a:gd name="T12" fmla="*/ 51 w 74"/>
                  <a:gd name="T13" fmla="*/ 4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136">
                    <a:moveTo>
                      <a:pt x="51" y="48"/>
                    </a:moveTo>
                    <a:cubicBezTo>
                      <a:pt x="47" y="32"/>
                      <a:pt x="43" y="16"/>
                      <a:pt x="39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6"/>
                      <a:pt x="1" y="28"/>
                      <a:pt x="3" y="40"/>
                    </a:cubicBezTo>
                    <a:cubicBezTo>
                      <a:pt x="8" y="72"/>
                      <a:pt x="15" y="104"/>
                      <a:pt x="22" y="136"/>
                    </a:cubicBezTo>
                    <a:cubicBezTo>
                      <a:pt x="74" y="134"/>
                      <a:pt x="74" y="134"/>
                      <a:pt x="74" y="134"/>
                    </a:cubicBezTo>
                    <a:cubicBezTo>
                      <a:pt x="65" y="106"/>
                      <a:pt x="57" y="77"/>
                      <a:pt x="51" y="48"/>
                    </a:cubicBez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0" name="Freeform 378">
                <a:extLst>
                  <a:ext uri="{FF2B5EF4-FFF2-40B4-BE49-F238E27FC236}">
                    <a16:creationId xmlns:a16="http://schemas.microsoft.com/office/drawing/2014/main" id="{51199B6F-8EF4-4F45-9552-1651DC17D3F0}"/>
                  </a:ext>
                </a:extLst>
              </p:cNvPr>
              <p:cNvSpPr/>
              <p:nvPr/>
            </p:nvSpPr>
            <p:spPr bwMode="auto">
              <a:xfrm>
                <a:off x="2856" y="1494"/>
                <a:ext cx="293" cy="311"/>
              </a:xfrm>
              <a:custGeom>
                <a:avLst/>
                <a:gdLst>
                  <a:gd name="T0" fmla="*/ 112 w 130"/>
                  <a:gd name="T1" fmla="*/ 107 h 138"/>
                  <a:gd name="T2" fmla="*/ 59 w 130"/>
                  <a:gd name="T3" fmla="*/ 7 h 138"/>
                  <a:gd name="T4" fmla="*/ 57 w 130"/>
                  <a:gd name="T5" fmla="*/ 0 h 138"/>
                  <a:gd name="T6" fmla="*/ 0 w 130"/>
                  <a:gd name="T7" fmla="*/ 4 h 138"/>
                  <a:gd name="T8" fmla="*/ 13 w 130"/>
                  <a:gd name="T9" fmla="*/ 34 h 138"/>
                  <a:gd name="T10" fmla="*/ 31 w 130"/>
                  <a:gd name="T11" fmla="*/ 85 h 138"/>
                  <a:gd name="T12" fmla="*/ 50 w 130"/>
                  <a:gd name="T13" fmla="*/ 112 h 138"/>
                  <a:gd name="T14" fmla="*/ 65 w 130"/>
                  <a:gd name="T15" fmla="*/ 121 h 138"/>
                  <a:gd name="T16" fmla="*/ 87 w 130"/>
                  <a:gd name="T17" fmla="*/ 132 h 138"/>
                  <a:gd name="T18" fmla="*/ 102 w 130"/>
                  <a:gd name="T19" fmla="*/ 134 h 138"/>
                  <a:gd name="T20" fmla="*/ 126 w 130"/>
                  <a:gd name="T21" fmla="*/ 129 h 138"/>
                  <a:gd name="T22" fmla="*/ 112 w 130"/>
                  <a:gd name="T23" fmla="*/ 10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0" h="138">
                    <a:moveTo>
                      <a:pt x="112" y="107"/>
                    </a:moveTo>
                    <a:cubicBezTo>
                      <a:pt x="89" y="80"/>
                      <a:pt x="73" y="40"/>
                      <a:pt x="59" y="7"/>
                    </a:cubicBezTo>
                    <a:cubicBezTo>
                      <a:pt x="58" y="5"/>
                      <a:pt x="58" y="3"/>
                      <a:pt x="57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13"/>
                      <a:pt x="10" y="25"/>
                      <a:pt x="13" y="34"/>
                    </a:cubicBezTo>
                    <a:cubicBezTo>
                      <a:pt x="19" y="51"/>
                      <a:pt x="22" y="70"/>
                      <a:pt x="31" y="85"/>
                    </a:cubicBezTo>
                    <a:cubicBezTo>
                      <a:pt x="36" y="94"/>
                      <a:pt x="44" y="103"/>
                      <a:pt x="50" y="112"/>
                    </a:cubicBezTo>
                    <a:cubicBezTo>
                      <a:pt x="55" y="119"/>
                      <a:pt x="58" y="118"/>
                      <a:pt x="65" y="121"/>
                    </a:cubicBezTo>
                    <a:cubicBezTo>
                      <a:pt x="73" y="124"/>
                      <a:pt x="79" y="130"/>
                      <a:pt x="87" y="132"/>
                    </a:cubicBezTo>
                    <a:cubicBezTo>
                      <a:pt x="92" y="134"/>
                      <a:pt x="97" y="133"/>
                      <a:pt x="102" y="134"/>
                    </a:cubicBezTo>
                    <a:cubicBezTo>
                      <a:pt x="109" y="134"/>
                      <a:pt x="123" y="138"/>
                      <a:pt x="126" y="129"/>
                    </a:cubicBezTo>
                    <a:cubicBezTo>
                      <a:pt x="130" y="121"/>
                      <a:pt x="116" y="112"/>
                      <a:pt x="112" y="107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1" name="Freeform 379">
                <a:extLst>
                  <a:ext uri="{FF2B5EF4-FFF2-40B4-BE49-F238E27FC236}">
                    <a16:creationId xmlns:a16="http://schemas.microsoft.com/office/drawing/2014/main" id="{19E6CF56-574B-4CD7-A752-63A28308D6B4}"/>
                  </a:ext>
                </a:extLst>
              </p:cNvPr>
              <p:cNvSpPr/>
              <p:nvPr/>
            </p:nvSpPr>
            <p:spPr bwMode="auto">
              <a:xfrm>
                <a:off x="2847" y="1424"/>
                <a:ext cx="140" cy="79"/>
              </a:xfrm>
              <a:custGeom>
                <a:avLst/>
                <a:gdLst>
                  <a:gd name="T0" fmla="*/ 52 w 62"/>
                  <a:gd name="T1" fmla="*/ 0 h 35"/>
                  <a:gd name="T2" fmla="*/ 0 w 62"/>
                  <a:gd name="T3" fmla="*/ 2 h 35"/>
                  <a:gd name="T4" fmla="*/ 4 w 62"/>
                  <a:gd name="T5" fmla="*/ 20 h 35"/>
                  <a:gd name="T6" fmla="*/ 8 w 62"/>
                  <a:gd name="T7" fmla="*/ 35 h 35"/>
                  <a:gd name="T8" fmla="*/ 62 w 62"/>
                  <a:gd name="T9" fmla="*/ 31 h 35"/>
                  <a:gd name="T10" fmla="*/ 52 w 62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35">
                    <a:moveTo>
                      <a:pt x="5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3" y="14"/>
                      <a:pt x="4" y="20"/>
                    </a:cubicBezTo>
                    <a:cubicBezTo>
                      <a:pt x="5" y="27"/>
                      <a:pt x="6" y="29"/>
                      <a:pt x="8" y="35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58" y="21"/>
                      <a:pt x="56" y="11"/>
                      <a:pt x="52" y="0"/>
                    </a:cubicBez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" name="Freeform 380">
                <a:extLst>
                  <a:ext uri="{FF2B5EF4-FFF2-40B4-BE49-F238E27FC236}">
                    <a16:creationId xmlns:a16="http://schemas.microsoft.com/office/drawing/2014/main" id="{B34FA6B5-4CCB-48F0-85DC-CCD594FBD847}"/>
                  </a:ext>
                </a:extLst>
              </p:cNvPr>
              <p:cNvSpPr/>
              <p:nvPr/>
            </p:nvSpPr>
            <p:spPr bwMode="auto">
              <a:xfrm>
                <a:off x="2919" y="1846"/>
                <a:ext cx="586" cy="248"/>
              </a:xfrm>
              <a:custGeom>
                <a:avLst/>
                <a:gdLst>
                  <a:gd name="T0" fmla="*/ 1 w 260"/>
                  <a:gd name="T1" fmla="*/ 0 h 110"/>
                  <a:gd name="T2" fmla="*/ 2 w 260"/>
                  <a:gd name="T3" fmla="*/ 48 h 110"/>
                  <a:gd name="T4" fmla="*/ 6 w 260"/>
                  <a:gd name="T5" fmla="*/ 102 h 110"/>
                  <a:gd name="T6" fmla="*/ 185 w 260"/>
                  <a:gd name="T7" fmla="*/ 110 h 110"/>
                  <a:gd name="T8" fmla="*/ 185 w 260"/>
                  <a:gd name="T9" fmla="*/ 110 h 110"/>
                  <a:gd name="T10" fmla="*/ 260 w 260"/>
                  <a:gd name="T11" fmla="*/ 47 h 110"/>
                  <a:gd name="T12" fmla="*/ 38 w 260"/>
                  <a:gd name="T13" fmla="*/ 9 h 110"/>
                  <a:gd name="T14" fmla="*/ 1 w 260"/>
                  <a:gd name="T15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0" h="110">
                    <a:moveTo>
                      <a:pt x="1" y="0"/>
                    </a:moveTo>
                    <a:cubicBezTo>
                      <a:pt x="0" y="16"/>
                      <a:pt x="2" y="32"/>
                      <a:pt x="2" y="48"/>
                    </a:cubicBezTo>
                    <a:cubicBezTo>
                      <a:pt x="2" y="65"/>
                      <a:pt x="3" y="84"/>
                      <a:pt x="6" y="102"/>
                    </a:cubicBezTo>
                    <a:cubicBezTo>
                      <a:pt x="65" y="101"/>
                      <a:pt x="125" y="104"/>
                      <a:pt x="185" y="110"/>
                    </a:cubicBezTo>
                    <a:cubicBezTo>
                      <a:pt x="185" y="110"/>
                      <a:pt x="185" y="110"/>
                      <a:pt x="185" y="110"/>
                    </a:cubicBezTo>
                    <a:cubicBezTo>
                      <a:pt x="203" y="84"/>
                      <a:pt x="234" y="64"/>
                      <a:pt x="260" y="47"/>
                    </a:cubicBezTo>
                    <a:cubicBezTo>
                      <a:pt x="186" y="37"/>
                      <a:pt x="112" y="29"/>
                      <a:pt x="38" y="9"/>
                    </a:cubicBezTo>
                    <a:cubicBezTo>
                      <a:pt x="26" y="6"/>
                      <a:pt x="13" y="3"/>
                      <a:pt x="1" y="0"/>
                    </a:cubicBez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3" name="Freeform 381">
                <a:extLst>
                  <a:ext uri="{FF2B5EF4-FFF2-40B4-BE49-F238E27FC236}">
                    <a16:creationId xmlns:a16="http://schemas.microsoft.com/office/drawing/2014/main" id="{FE15519B-7230-4455-B16B-6A82A5BCA328}"/>
                  </a:ext>
                </a:extLst>
              </p:cNvPr>
              <p:cNvSpPr/>
              <p:nvPr/>
            </p:nvSpPr>
            <p:spPr bwMode="auto">
              <a:xfrm>
                <a:off x="2921" y="1701"/>
                <a:ext cx="228" cy="199"/>
              </a:xfrm>
              <a:custGeom>
                <a:avLst/>
                <a:gdLst>
                  <a:gd name="T0" fmla="*/ 79 w 101"/>
                  <a:gd name="T1" fmla="*/ 20 h 88"/>
                  <a:gd name="T2" fmla="*/ 23 w 101"/>
                  <a:gd name="T3" fmla="*/ 0 h 88"/>
                  <a:gd name="T4" fmla="*/ 1 w 101"/>
                  <a:gd name="T5" fmla="*/ 51 h 88"/>
                  <a:gd name="T6" fmla="*/ 0 w 101"/>
                  <a:gd name="T7" fmla="*/ 64 h 88"/>
                  <a:gd name="T8" fmla="*/ 37 w 101"/>
                  <a:gd name="T9" fmla="*/ 73 h 88"/>
                  <a:gd name="T10" fmla="*/ 101 w 101"/>
                  <a:gd name="T11" fmla="*/ 88 h 88"/>
                  <a:gd name="T12" fmla="*/ 86 w 101"/>
                  <a:gd name="T13" fmla="*/ 21 h 88"/>
                  <a:gd name="T14" fmla="*/ 79 w 101"/>
                  <a:gd name="T15" fmla="*/ 2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" h="88">
                    <a:moveTo>
                      <a:pt x="79" y="20"/>
                    </a:moveTo>
                    <a:cubicBezTo>
                      <a:pt x="59" y="17"/>
                      <a:pt x="42" y="5"/>
                      <a:pt x="23" y="0"/>
                    </a:cubicBezTo>
                    <a:cubicBezTo>
                      <a:pt x="16" y="19"/>
                      <a:pt x="4" y="32"/>
                      <a:pt x="1" y="51"/>
                    </a:cubicBezTo>
                    <a:cubicBezTo>
                      <a:pt x="0" y="56"/>
                      <a:pt x="0" y="60"/>
                      <a:pt x="0" y="64"/>
                    </a:cubicBezTo>
                    <a:cubicBezTo>
                      <a:pt x="12" y="67"/>
                      <a:pt x="25" y="70"/>
                      <a:pt x="37" y="73"/>
                    </a:cubicBezTo>
                    <a:cubicBezTo>
                      <a:pt x="59" y="79"/>
                      <a:pt x="80" y="84"/>
                      <a:pt x="101" y="88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84" y="21"/>
                      <a:pt x="81" y="21"/>
                      <a:pt x="79" y="20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4" name="Freeform 382">
                <a:extLst>
                  <a:ext uri="{FF2B5EF4-FFF2-40B4-BE49-F238E27FC236}">
                    <a16:creationId xmlns:a16="http://schemas.microsoft.com/office/drawing/2014/main" id="{3A4C3E2E-4C75-42E0-AD54-05B3969E64DD}"/>
                  </a:ext>
                </a:extLst>
              </p:cNvPr>
              <p:cNvSpPr/>
              <p:nvPr/>
            </p:nvSpPr>
            <p:spPr bwMode="auto">
              <a:xfrm>
                <a:off x="3115" y="1706"/>
                <a:ext cx="408" cy="246"/>
              </a:xfrm>
              <a:custGeom>
                <a:avLst/>
                <a:gdLst>
                  <a:gd name="T0" fmla="*/ 60 w 181"/>
                  <a:gd name="T1" fmla="*/ 13 h 109"/>
                  <a:gd name="T2" fmla="*/ 0 w 181"/>
                  <a:gd name="T3" fmla="*/ 19 h 109"/>
                  <a:gd name="T4" fmla="*/ 15 w 181"/>
                  <a:gd name="T5" fmla="*/ 86 h 109"/>
                  <a:gd name="T6" fmla="*/ 173 w 181"/>
                  <a:gd name="T7" fmla="*/ 109 h 109"/>
                  <a:gd name="T8" fmla="*/ 174 w 181"/>
                  <a:gd name="T9" fmla="*/ 109 h 109"/>
                  <a:gd name="T10" fmla="*/ 181 w 181"/>
                  <a:gd name="T11" fmla="*/ 105 h 109"/>
                  <a:gd name="T12" fmla="*/ 117 w 181"/>
                  <a:gd name="T13" fmla="*/ 0 h 109"/>
                  <a:gd name="T14" fmla="*/ 60 w 181"/>
                  <a:gd name="T15" fmla="*/ 1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1" h="109">
                    <a:moveTo>
                      <a:pt x="60" y="13"/>
                    </a:moveTo>
                    <a:cubicBezTo>
                      <a:pt x="41" y="17"/>
                      <a:pt x="20" y="20"/>
                      <a:pt x="0" y="19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8" y="96"/>
                      <a:pt x="121" y="102"/>
                      <a:pt x="173" y="109"/>
                    </a:cubicBezTo>
                    <a:cubicBezTo>
                      <a:pt x="174" y="109"/>
                      <a:pt x="174" y="109"/>
                      <a:pt x="174" y="109"/>
                    </a:cubicBezTo>
                    <a:cubicBezTo>
                      <a:pt x="176" y="108"/>
                      <a:pt x="178" y="106"/>
                      <a:pt x="181" y="105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98" y="5"/>
                      <a:pt x="79" y="10"/>
                      <a:pt x="60" y="13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5" name="Freeform 383">
                <a:extLst>
                  <a:ext uri="{FF2B5EF4-FFF2-40B4-BE49-F238E27FC236}">
                    <a16:creationId xmlns:a16="http://schemas.microsoft.com/office/drawing/2014/main" id="{96E60BB3-343C-4919-8830-2821FA4F46A2}"/>
                  </a:ext>
                </a:extLst>
              </p:cNvPr>
              <p:cNvSpPr/>
              <p:nvPr/>
            </p:nvSpPr>
            <p:spPr bwMode="auto">
              <a:xfrm>
                <a:off x="3379" y="1672"/>
                <a:ext cx="228" cy="271"/>
              </a:xfrm>
              <a:custGeom>
                <a:avLst/>
                <a:gdLst>
                  <a:gd name="T0" fmla="*/ 11 w 101"/>
                  <a:gd name="T1" fmla="*/ 12 h 120"/>
                  <a:gd name="T2" fmla="*/ 0 w 101"/>
                  <a:gd name="T3" fmla="*/ 15 h 120"/>
                  <a:gd name="T4" fmla="*/ 64 w 101"/>
                  <a:gd name="T5" fmla="*/ 120 h 120"/>
                  <a:gd name="T6" fmla="*/ 101 w 101"/>
                  <a:gd name="T7" fmla="*/ 96 h 120"/>
                  <a:gd name="T8" fmla="*/ 58 w 101"/>
                  <a:gd name="T9" fmla="*/ 0 h 120"/>
                  <a:gd name="T10" fmla="*/ 11 w 101"/>
                  <a:gd name="T11" fmla="*/ 1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1" h="120">
                    <a:moveTo>
                      <a:pt x="11" y="12"/>
                    </a:moveTo>
                    <a:cubicBezTo>
                      <a:pt x="8" y="13"/>
                      <a:pt x="4" y="14"/>
                      <a:pt x="0" y="15"/>
                    </a:cubicBezTo>
                    <a:cubicBezTo>
                      <a:pt x="64" y="120"/>
                      <a:pt x="64" y="120"/>
                      <a:pt x="64" y="120"/>
                    </a:cubicBezTo>
                    <a:cubicBezTo>
                      <a:pt x="76" y="112"/>
                      <a:pt x="88" y="104"/>
                      <a:pt x="101" y="96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42" y="4"/>
                      <a:pt x="27" y="8"/>
                      <a:pt x="11" y="12"/>
                    </a:cubicBezTo>
                    <a:close/>
                  </a:path>
                </a:pathLst>
              </a:custGeom>
              <a:solidFill>
                <a:srgbClr val="E881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6" name="Freeform 384">
                <a:extLst>
                  <a:ext uri="{FF2B5EF4-FFF2-40B4-BE49-F238E27FC236}">
                    <a16:creationId xmlns:a16="http://schemas.microsoft.com/office/drawing/2014/main" id="{EB465C41-EB0C-4569-AC35-5B25977AC2A4}"/>
                  </a:ext>
                </a:extLst>
              </p:cNvPr>
              <p:cNvSpPr/>
              <p:nvPr/>
            </p:nvSpPr>
            <p:spPr bwMode="auto">
              <a:xfrm>
                <a:off x="3510" y="1607"/>
                <a:ext cx="372" cy="281"/>
              </a:xfrm>
              <a:custGeom>
                <a:avLst/>
                <a:gdLst>
                  <a:gd name="T0" fmla="*/ 0 w 165"/>
                  <a:gd name="T1" fmla="*/ 29 h 125"/>
                  <a:gd name="T2" fmla="*/ 43 w 165"/>
                  <a:gd name="T3" fmla="*/ 125 h 125"/>
                  <a:gd name="T4" fmla="*/ 92 w 165"/>
                  <a:gd name="T5" fmla="*/ 94 h 125"/>
                  <a:gd name="T6" fmla="*/ 165 w 165"/>
                  <a:gd name="T7" fmla="*/ 53 h 125"/>
                  <a:gd name="T8" fmla="*/ 98 w 165"/>
                  <a:gd name="T9" fmla="*/ 0 h 125"/>
                  <a:gd name="T10" fmla="*/ 0 w 165"/>
                  <a:gd name="T11" fmla="*/ 2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125">
                    <a:moveTo>
                      <a:pt x="0" y="29"/>
                    </a:moveTo>
                    <a:cubicBezTo>
                      <a:pt x="43" y="125"/>
                      <a:pt x="43" y="125"/>
                      <a:pt x="43" y="125"/>
                    </a:cubicBezTo>
                    <a:cubicBezTo>
                      <a:pt x="59" y="114"/>
                      <a:pt x="75" y="104"/>
                      <a:pt x="92" y="94"/>
                    </a:cubicBezTo>
                    <a:cubicBezTo>
                      <a:pt x="116" y="80"/>
                      <a:pt x="140" y="66"/>
                      <a:pt x="165" y="53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65" y="10"/>
                      <a:pt x="32" y="20"/>
                      <a:pt x="0" y="29"/>
                    </a:cubicBezTo>
                    <a:close/>
                  </a:path>
                </a:pathLst>
              </a:custGeom>
              <a:solidFill>
                <a:srgbClr val="A78B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7" name="Freeform 385">
                <a:extLst>
                  <a:ext uri="{FF2B5EF4-FFF2-40B4-BE49-F238E27FC236}">
                    <a16:creationId xmlns:a16="http://schemas.microsoft.com/office/drawing/2014/main" id="{1C46DC84-A6DD-4BB2-BCF2-21823B8436F3}"/>
                  </a:ext>
                </a:extLst>
              </p:cNvPr>
              <p:cNvSpPr/>
              <p:nvPr/>
            </p:nvSpPr>
            <p:spPr bwMode="auto">
              <a:xfrm>
                <a:off x="3731" y="1514"/>
                <a:ext cx="340" cy="212"/>
              </a:xfrm>
              <a:custGeom>
                <a:avLst/>
                <a:gdLst>
                  <a:gd name="T0" fmla="*/ 3 w 151"/>
                  <a:gd name="T1" fmla="*/ 40 h 94"/>
                  <a:gd name="T2" fmla="*/ 0 w 151"/>
                  <a:gd name="T3" fmla="*/ 41 h 94"/>
                  <a:gd name="T4" fmla="*/ 67 w 151"/>
                  <a:gd name="T5" fmla="*/ 94 h 94"/>
                  <a:gd name="T6" fmla="*/ 151 w 151"/>
                  <a:gd name="T7" fmla="*/ 52 h 94"/>
                  <a:gd name="T8" fmla="*/ 134 w 151"/>
                  <a:gd name="T9" fmla="*/ 0 h 94"/>
                  <a:gd name="T10" fmla="*/ 3 w 151"/>
                  <a:gd name="T11" fmla="*/ 4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1" h="94">
                    <a:moveTo>
                      <a:pt x="3" y="40"/>
                    </a:moveTo>
                    <a:cubicBezTo>
                      <a:pt x="2" y="40"/>
                      <a:pt x="1" y="41"/>
                      <a:pt x="0" y="41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95" y="79"/>
                      <a:pt x="123" y="65"/>
                      <a:pt x="151" y="52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90" y="13"/>
                      <a:pt x="47" y="27"/>
                      <a:pt x="3" y="40"/>
                    </a:cubicBezTo>
                    <a:close/>
                  </a:path>
                </a:pathLst>
              </a:custGeom>
              <a:solidFill>
                <a:srgbClr val="BDCA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8" name="Freeform 386">
                <a:extLst>
                  <a:ext uri="{FF2B5EF4-FFF2-40B4-BE49-F238E27FC236}">
                    <a16:creationId xmlns:a16="http://schemas.microsoft.com/office/drawing/2014/main" id="{6354B291-213F-4DDD-A70D-8C096149582E}"/>
                  </a:ext>
                </a:extLst>
              </p:cNvPr>
              <p:cNvSpPr/>
              <p:nvPr/>
            </p:nvSpPr>
            <p:spPr bwMode="auto">
              <a:xfrm>
                <a:off x="4033" y="1417"/>
                <a:ext cx="347" cy="215"/>
              </a:xfrm>
              <a:custGeom>
                <a:avLst/>
                <a:gdLst>
                  <a:gd name="T0" fmla="*/ 0 w 154"/>
                  <a:gd name="T1" fmla="*/ 43 h 95"/>
                  <a:gd name="T2" fmla="*/ 17 w 154"/>
                  <a:gd name="T3" fmla="*/ 95 h 95"/>
                  <a:gd name="T4" fmla="*/ 49 w 154"/>
                  <a:gd name="T5" fmla="*/ 80 h 95"/>
                  <a:gd name="T6" fmla="*/ 154 w 154"/>
                  <a:gd name="T7" fmla="*/ 43 h 95"/>
                  <a:gd name="T8" fmla="*/ 151 w 154"/>
                  <a:gd name="T9" fmla="*/ 0 h 95"/>
                  <a:gd name="T10" fmla="*/ 0 w 154"/>
                  <a:gd name="T11" fmla="*/ 4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95">
                    <a:moveTo>
                      <a:pt x="0" y="43"/>
                    </a:moveTo>
                    <a:cubicBezTo>
                      <a:pt x="17" y="95"/>
                      <a:pt x="17" y="95"/>
                      <a:pt x="17" y="95"/>
                    </a:cubicBezTo>
                    <a:cubicBezTo>
                      <a:pt x="28" y="90"/>
                      <a:pt x="39" y="85"/>
                      <a:pt x="49" y="80"/>
                    </a:cubicBezTo>
                    <a:cubicBezTo>
                      <a:pt x="84" y="65"/>
                      <a:pt x="119" y="54"/>
                      <a:pt x="154" y="43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01" y="14"/>
                      <a:pt x="50" y="28"/>
                      <a:pt x="0" y="43"/>
                    </a:cubicBezTo>
                    <a:close/>
                  </a:path>
                </a:pathLst>
              </a:custGeom>
              <a:solidFill>
                <a:srgbClr val="FF56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9" name="Freeform 387">
                <a:extLst>
                  <a:ext uri="{FF2B5EF4-FFF2-40B4-BE49-F238E27FC236}">
                    <a16:creationId xmlns:a16="http://schemas.microsoft.com/office/drawing/2014/main" id="{D0FA063A-5FCB-4D99-A1CE-C2E5F192B1A2}"/>
                  </a:ext>
                </a:extLst>
              </p:cNvPr>
              <p:cNvSpPr/>
              <p:nvPr/>
            </p:nvSpPr>
            <p:spPr bwMode="auto">
              <a:xfrm>
                <a:off x="4373" y="1388"/>
                <a:ext cx="158" cy="126"/>
              </a:xfrm>
              <a:custGeom>
                <a:avLst/>
                <a:gdLst>
                  <a:gd name="T0" fmla="*/ 16 w 70"/>
                  <a:gd name="T1" fmla="*/ 9 h 56"/>
                  <a:gd name="T2" fmla="*/ 0 w 70"/>
                  <a:gd name="T3" fmla="*/ 13 h 56"/>
                  <a:gd name="T4" fmla="*/ 3 w 70"/>
                  <a:gd name="T5" fmla="*/ 56 h 56"/>
                  <a:gd name="T6" fmla="*/ 70 w 70"/>
                  <a:gd name="T7" fmla="*/ 37 h 56"/>
                  <a:gd name="T8" fmla="*/ 47 w 70"/>
                  <a:gd name="T9" fmla="*/ 0 h 56"/>
                  <a:gd name="T10" fmla="*/ 16 w 70"/>
                  <a:gd name="T11" fmla="*/ 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56">
                    <a:moveTo>
                      <a:pt x="16" y="9"/>
                    </a:moveTo>
                    <a:cubicBezTo>
                      <a:pt x="10" y="10"/>
                      <a:pt x="5" y="12"/>
                      <a:pt x="0" y="13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25" y="49"/>
                      <a:pt x="48" y="43"/>
                      <a:pt x="70" y="37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7" y="3"/>
                      <a:pt x="26" y="6"/>
                      <a:pt x="16" y="9"/>
                    </a:cubicBezTo>
                    <a:close/>
                  </a:path>
                </a:pathLst>
              </a:custGeom>
              <a:solidFill>
                <a:srgbClr val="813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0" name="Freeform 388">
                <a:extLst>
                  <a:ext uri="{FF2B5EF4-FFF2-40B4-BE49-F238E27FC236}">
                    <a16:creationId xmlns:a16="http://schemas.microsoft.com/office/drawing/2014/main" id="{CA3C9F5B-8DC9-4510-9B70-B935F5E7FBB1}"/>
                  </a:ext>
                </a:extLst>
              </p:cNvPr>
              <p:cNvSpPr/>
              <p:nvPr/>
            </p:nvSpPr>
            <p:spPr bwMode="auto">
              <a:xfrm>
                <a:off x="4479" y="1327"/>
                <a:ext cx="320" cy="145"/>
              </a:xfrm>
              <a:custGeom>
                <a:avLst/>
                <a:gdLst>
                  <a:gd name="T0" fmla="*/ 0 w 142"/>
                  <a:gd name="T1" fmla="*/ 27 h 64"/>
                  <a:gd name="T2" fmla="*/ 23 w 142"/>
                  <a:gd name="T3" fmla="*/ 64 h 64"/>
                  <a:gd name="T4" fmla="*/ 90 w 142"/>
                  <a:gd name="T5" fmla="*/ 45 h 64"/>
                  <a:gd name="T6" fmla="*/ 140 w 142"/>
                  <a:gd name="T7" fmla="*/ 31 h 64"/>
                  <a:gd name="T8" fmla="*/ 142 w 142"/>
                  <a:gd name="T9" fmla="*/ 0 h 64"/>
                  <a:gd name="T10" fmla="*/ 0 w 142"/>
                  <a:gd name="T11" fmla="*/ 2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64">
                    <a:moveTo>
                      <a:pt x="0" y="27"/>
                    </a:moveTo>
                    <a:cubicBezTo>
                      <a:pt x="23" y="64"/>
                      <a:pt x="23" y="64"/>
                      <a:pt x="23" y="64"/>
                    </a:cubicBezTo>
                    <a:cubicBezTo>
                      <a:pt x="46" y="58"/>
                      <a:pt x="68" y="52"/>
                      <a:pt x="90" y="45"/>
                    </a:cubicBezTo>
                    <a:cubicBezTo>
                      <a:pt x="107" y="40"/>
                      <a:pt x="124" y="35"/>
                      <a:pt x="140" y="31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94" y="6"/>
                      <a:pt x="47" y="16"/>
                      <a:pt x="0" y="27"/>
                    </a:cubicBezTo>
                    <a:close/>
                  </a:path>
                </a:pathLst>
              </a:custGeom>
              <a:solidFill>
                <a:srgbClr val="5BA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1" name="Freeform 389">
                <a:extLst>
                  <a:ext uri="{FF2B5EF4-FFF2-40B4-BE49-F238E27FC236}">
                    <a16:creationId xmlns:a16="http://schemas.microsoft.com/office/drawing/2014/main" id="{4B19B336-BA12-49DB-9201-B8F0CC009703}"/>
                  </a:ext>
                </a:extLst>
              </p:cNvPr>
              <p:cNvSpPr/>
              <p:nvPr/>
            </p:nvSpPr>
            <p:spPr bwMode="auto">
              <a:xfrm>
                <a:off x="4795" y="1309"/>
                <a:ext cx="203" cy="88"/>
              </a:xfrm>
              <a:custGeom>
                <a:avLst/>
                <a:gdLst>
                  <a:gd name="T0" fmla="*/ 2 w 90"/>
                  <a:gd name="T1" fmla="*/ 8 h 39"/>
                  <a:gd name="T2" fmla="*/ 0 w 90"/>
                  <a:gd name="T3" fmla="*/ 39 h 39"/>
                  <a:gd name="T4" fmla="*/ 48 w 90"/>
                  <a:gd name="T5" fmla="*/ 32 h 39"/>
                  <a:gd name="T6" fmla="*/ 90 w 90"/>
                  <a:gd name="T7" fmla="*/ 29 h 39"/>
                  <a:gd name="T8" fmla="*/ 81 w 90"/>
                  <a:gd name="T9" fmla="*/ 0 h 39"/>
                  <a:gd name="T10" fmla="*/ 2 w 90"/>
                  <a:gd name="T11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9">
                    <a:moveTo>
                      <a:pt x="2" y="8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16" y="36"/>
                      <a:pt x="32" y="33"/>
                      <a:pt x="48" y="32"/>
                    </a:cubicBezTo>
                    <a:cubicBezTo>
                      <a:pt x="62" y="32"/>
                      <a:pt x="76" y="31"/>
                      <a:pt x="90" y="29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5" y="2"/>
                      <a:pt x="28" y="4"/>
                      <a:pt x="2" y="8"/>
                    </a:cubicBezTo>
                    <a:close/>
                  </a:path>
                </a:pathLst>
              </a:custGeom>
              <a:solidFill>
                <a:srgbClr val="AC4E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2" name="Freeform 390">
                <a:extLst>
                  <a:ext uri="{FF2B5EF4-FFF2-40B4-BE49-F238E27FC236}">
                    <a16:creationId xmlns:a16="http://schemas.microsoft.com/office/drawing/2014/main" id="{32A7BDCC-E303-40CA-B2EA-BEF2E3BD463D}"/>
                  </a:ext>
                </a:extLst>
              </p:cNvPr>
              <p:cNvSpPr/>
              <p:nvPr/>
            </p:nvSpPr>
            <p:spPr bwMode="auto">
              <a:xfrm>
                <a:off x="4977" y="1287"/>
                <a:ext cx="291" cy="88"/>
              </a:xfrm>
              <a:custGeom>
                <a:avLst/>
                <a:gdLst>
                  <a:gd name="T0" fmla="*/ 47 w 129"/>
                  <a:gd name="T1" fmla="*/ 9 h 39"/>
                  <a:gd name="T2" fmla="*/ 0 w 129"/>
                  <a:gd name="T3" fmla="*/ 10 h 39"/>
                  <a:gd name="T4" fmla="*/ 9 w 129"/>
                  <a:gd name="T5" fmla="*/ 39 h 39"/>
                  <a:gd name="T6" fmla="*/ 119 w 129"/>
                  <a:gd name="T7" fmla="*/ 29 h 39"/>
                  <a:gd name="T8" fmla="*/ 47 w 129"/>
                  <a:gd name="T9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39">
                    <a:moveTo>
                      <a:pt x="47" y="9"/>
                    </a:moveTo>
                    <a:cubicBezTo>
                      <a:pt x="31" y="9"/>
                      <a:pt x="16" y="9"/>
                      <a:pt x="0" y="10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46" y="36"/>
                      <a:pt x="82" y="32"/>
                      <a:pt x="119" y="29"/>
                    </a:cubicBezTo>
                    <a:cubicBezTo>
                      <a:pt x="129" y="0"/>
                      <a:pt x="65" y="9"/>
                      <a:pt x="47" y="9"/>
                    </a:cubicBezTo>
                    <a:close/>
                  </a:path>
                </a:pathLst>
              </a:custGeom>
              <a:solidFill>
                <a:srgbClr val="AEC5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3" name="Freeform 391">
                <a:extLst>
                  <a:ext uri="{FF2B5EF4-FFF2-40B4-BE49-F238E27FC236}">
                    <a16:creationId xmlns:a16="http://schemas.microsoft.com/office/drawing/2014/main" id="{024B008F-15C4-45B8-9893-6C864BF6288E}"/>
                  </a:ext>
                </a:extLst>
              </p:cNvPr>
              <p:cNvSpPr/>
              <p:nvPr/>
            </p:nvSpPr>
            <p:spPr bwMode="auto">
              <a:xfrm>
                <a:off x="2933" y="2073"/>
                <a:ext cx="403" cy="386"/>
              </a:xfrm>
              <a:custGeom>
                <a:avLst/>
                <a:gdLst>
                  <a:gd name="T0" fmla="*/ 0 w 179"/>
                  <a:gd name="T1" fmla="*/ 1 h 171"/>
                  <a:gd name="T2" fmla="*/ 23 w 179"/>
                  <a:gd name="T3" fmla="*/ 79 h 171"/>
                  <a:gd name="T4" fmla="*/ 85 w 179"/>
                  <a:gd name="T5" fmla="*/ 159 h 171"/>
                  <a:gd name="T6" fmla="*/ 127 w 179"/>
                  <a:gd name="T7" fmla="*/ 115 h 171"/>
                  <a:gd name="T8" fmla="*/ 179 w 179"/>
                  <a:gd name="T9" fmla="*/ 9 h 171"/>
                  <a:gd name="T10" fmla="*/ 0 w 179"/>
                  <a:gd name="T11" fmla="*/ 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171">
                    <a:moveTo>
                      <a:pt x="0" y="1"/>
                    </a:moveTo>
                    <a:cubicBezTo>
                      <a:pt x="3" y="29"/>
                      <a:pt x="11" y="56"/>
                      <a:pt x="23" y="79"/>
                    </a:cubicBezTo>
                    <a:cubicBezTo>
                      <a:pt x="34" y="101"/>
                      <a:pt x="61" y="150"/>
                      <a:pt x="85" y="159"/>
                    </a:cubicBezTo>
                    <a:cubicBezTo>
                      <a:pt x="116" y="171"/>
                      <a:pt x="120" y="136"/>
                      <a:pt x="127" y="115"/>
                    </a:cubicBezTo>
                    <a:cubicBezTo>
                      <a:pt x="139" y="79"/>
                      <a:pt x="156" y="40"/>
                      <a:pt x="179" y="9"/>
                    </a:cubicBezTo>
                    <a:cubicBezTo>
                      <a:pt x="119" y="3"/>
                      <a:pt x="59" y="0"/>
                      <a:pt x="0" y="1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4" name="Freeform 392">
                <a:extLst>
                  <a:ext uri="{FF2B5EF4-FFF2-40B4-BE49-F238E27FC236}">
                    <a16:creationId xmlns:a16="http://schemas.microsoft.com/office/drawing/2014/main" id="{C612724A-868C-420F-876B-F63B917975CE}"/>
                  </a:ext>
                </a:extLst>
              </p:cNvPr>
              <p:cNvSpPr/>
              <p:nvPr/>
            </p:nvSpPr>
            <p:spPr bwMode="auto">
              <a:xfrm>
                <a:off x="2793" y="1134"/>
                <a:ext cx="140" cy="292"/>
              </a:xfrm>
              <a:custGeom>
                <a:avLst/>
                <a:gdLst>
                  <a:gd name="T0" fmla="*/ 33 w 62"/>
                  <a:gd name="T1" fmla="*/ 0 h 130"/>
                  <a:gd name="T2" fmla="*/ 9 w 62"/>
                  <a:gd name="T3" fmla="*/ 2 h 130"/>
                  <a:gd name="T4" fmla="*/ 16 w 62"/>
                  <a:gd name="T5" fmla="*/ 130 h 130"/>
                  <a:gd name="T6" fmla="*/ 62 w 62"/>
                  <a:gd name="T7" fmla="*/ 130 h 130"/>
                  <a:gd name="T8" fmla="*/ 33 w 62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130">
                    <a:moveTo>
                      <a:pt x="33" y="0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0" y="42"/>
                      <a:pt x="9" y="88"/>
                      <a:pt x="16" y="130"/>
                    </a:cubicBezTo>
                    <a:cubicBezTo>
                      <a:pt x="62" y="130"/>
                      <a:pt x="62" y="130"/>
                      <a:pt x="62" y="130"/>
                    </a:cubicBezTo>
                    <a:cubicBezTo>
                      <a:pt x="53" y="86"/>
                      <a:pt x="44" y="43"/>
                      <a:pt x="33" y="0"/>
                    </a:cubicBez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5" name="Freeform 393">
                <a:extLst>
                  <a:ext uri="{FF2B5EF4-FFF2-40B4-BE49-F238E27FC236}">
                    <a16:creationId xmlns:a16="http://schemas.microsoft.com/office/drawing/2014/main" id="{35C6A04D-F2E7-47E5-829C-E30021128D32}"/>
                  </a:ext>
                </a:extLst>
              </p:cNvPr>
              <p:cNvSpPr/>
              <p:nvPr/>
            </p:nvSpPr>
            <p:spPr bwMode="auto">
              <a:xfrm>
                <a:off x="2829" y="1426"/>
                <a:ext cx="117" cy="82"/>
              </a:xfrm>
              <a:custGeom>
                <a:avLst/>
                <a:gdLst>
                  <a:gd name="T0" fmla="*/ 46 w 52"/>
                  <a:gd name="T1" fmla="*/ 0 h 36"/>
                  <a:gd name="T2" fmla="*/ 0 w 52"/>
                  <a:gd name="T3" fmla="*/ 0 h 36"/>
                  <a:gd name="T4" fmla="*/ 3 w 52"/>
                  <a:gd name="T5" fmla="*/ 18 h 36"/>
                  <a:gd name="T6" fmla="*/ 6 w 52"/>
                  <a:gd name="T7" fmla="*/ 36 h 36"/>
                  <a:gd name="T8" fmla="*/ 52 w 52"/>
                  <a:gd name="T9" fmla="*/ 31 h 36"/>
                  <a:gd name="T10" fmla="*/ 46 w 52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36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4" y="24"/>
                      <a:pt x="5" y="30"/>
                      <a:pt x="6" y="36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0" y="21"/>
                      <a:pt x="48" y="10"/>
                      <a:pt x="46" y="0"/>
                    </a:cubicBez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6" name="Freeform 394">
                <a:extLst>
                  <a:ext uri="{FF2B5EF4-FFF2-40B4-BE49-F238E27FC236}">
                    <a16:creationId xmlns:a16="http://schemas.microsoft.com/office/drawing/2014/main" id="{BCA3D253-3291-4CCC-BAD8-E1D493D382C4}"/>
                  </a:ext>
                </a:extLst>
              </p:cNvPr>
              <p:cNvSpPr/>
              <p:nvPr/>
            </p:nvSpPr>
            <p:spPr bwMode="auto">
              <a:xfrm>
                <a:off x="2858" y="1625"/>
                <a:ext cx="129" cy="216"/>
              </a:xfrm>
              <a:custGeom>
                <a:avLst/>
                <a:gdLst>
                  <a:gd name="T0" fmla="*/ 0 w 57"/>
                  <a:gd name="T1" fmla="*/ 0 h 96"/>
                  <a:gd name="T2" fmla="*/ 12 w 57"/>
                  <a:gd name="T3" fmla="*/ 96 h 96"/>
                  <a:gd name="T4" fmla="*/ 57 w 57"/>
                  <a:gd name="T5" fmla="*/ 34 h 96"/>
                  <a:gd name="T6" fmla="*/ 54 w 57"/>
                  <a:gd name="T7" fmla="*/ 18 h 96"/>
                  <a:gd name="T8" fmla="*/ 0 w 57"/>
                  <a:gd name="T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96">
                    <a:moveTo>
                      <a:pt x="0" y="0"/>
                    </a:moveTo>
                    <a:cubicBezTo>
                      <a:pt x="5" y="33"/>
                      <a:pt x="9" y="65"/>
                      <a:pt x="12" y="96"/>
                    </a:cubicBezTo>
                    <a:cubicBezTo>
                      <a:pt x="25" y="74"/>
                      <a:pt x="40" y="54"/>
                      <a:pt x="57" y="34"/>
                    </a:cubicBezTo>
                    <a:cubicBezTo>
                      <a:pt x="56" y="29"/>
                      <a:pt x="55" y="24"/>
                      <a:pt x="54" y="1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7" name="Freeform 395">
                <a:extLst>
                  <a:ext uri="{FF2B5EF4-FFF2-40B4-BE49-F238E27FC236}">
                    <a16:creationId xmlns:a16="http://schemas.microsoft.com/office/drawing/2014/main" id="{44F97B30-70E2-45F6-A8E1-814DAA5955D7}"/>
                  </a:ext>
                </a:extLst>
              </p:cNvPr>
              <p:cNvSpPr/>
              <p:nvPr/>
            </p:nvSpPr>
            <p:spPr bwMode="auto">
              <a:xfrm>
                <a:off x="2843" y="1496"/>
                <a:ext cx="137" cy="169"/>
              </a:xfrm>
              <a:custGeom>
                <a:avLst/>
                <a:gdLst>
                  <a:gd name="T0" fmla="*/ 60 w 61"/>
                  <a:gd name="T1" fmla="*/ 73 h 75"/>
                  <a:gd name="T2" fmla="*/ 46 w 61"/>
                  <a:gd name="T3" fmla="*/ 0 h 75"/>
                  <a:gd name="T4" fmla="*/ 0 w 61"/>
                  <a:gd name="T5" fmla="*/ 5 h 75"/>
                  <a:gd name="T6" fmla="*/ 7 w 61"/>
                  <a:gd name="T7" fmla="*/ 57 h 75"/>
                  <a:gd name="T8" fmla="*/ 61 w 61"/>
                  <a:gd name="T9" fmla="*/ 75 h 75"/>
                  <a:gd name="T10" fmla="*/ 60 w 61"/>
                  <a:gd name="T11" fmla="*/ 7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75">
                    <a:moveTo>
                      <a:pt x="60" y="73"/>
                    </a:moveTo>
                    <a:cubicBezTo>
                      <a:pt x="55" y="49"/>
                      <a:pt x="51" y="24"/>
                      <a:pt x="46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" y="22"/>
                      <a:pt x="5" y="40"/>
                      <a:pt x="7" y="57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60" y="75"/>
                      <a:pt x="60" y="74"/>
                      <a:pt x="60" y="7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8" name="Freeform 396">
                <a:extLst>
                  <a:ext uri="{FF2B5EF4-FFF2-40B4-BE49-F238E27FC236}">
                    <a16:creationId xmlns:a16="http://schemas.microsoft.com/office/drawing/2014/main" id="{5734895D-E731-4FB6-AAA5-06C93F71CFA0}"/>
                  </a:ext>
                </a:extLst>
              </p:cNvPr>
              <p:cNvSpPr/>
              <p:nvPr/>
            </p:nvSpPr>
            <p:spPr bwMode="auto">
              <a:xfrm>
                <a:off x="2885" y="1701"/>
                <a:ext cx="142" cy="178"/>
              </a:xfrm>
              <a:custGeom>
                <a:avLst/>
                <a:gdLst>
                  <a:gd name="T0" fmla="*/ 0 w 63"/>
                  <a:gd name="T1" fmla="*/ 62 h 79"/>
                  <a:gd name="T2" fmla="*/ 0 w 63"/>
                  <a:gd name="T3" fmla="*/ 66 h 79"/>
                  <a:gd name="T4" fmla="*/ 63 w 63"/>
                  <a:gd name="T5" fmla="*/ 79 h 79"/>
                  <a:gd name="T6" fmla="*/ 45 w 63"/>
                  <a:gd name="T7" fmla="*/ 0 h 79"/>
                  <a:gd name="T8" fmla="*/ 0 w 63"/>
                  <a:gd name="T9" fmla="*/ 6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9">
                    <a:moveTo>
                      <a:pt x="0" y="62"/>
                    </a:moveTo>
                    <a:cubicBezTo>
                      <a:pt x="0" y="63"/>
                      <a:pt x="0" y="64"/>
                      <a:pt x="0" y="66"/>
                    </a:cubicBezTo>
                    <a:cubicBezTo>
                      <a:pt x="63" y="79"/>
                      <a:pt x="63" y="79"/>
                      <a:pt x="63" y="79"/>
                    </a:cubicBezTo>
                    <a:cubicBezTo>
                      <a:pt x="60" y="62"/>
                      <a:pt x="52" y="35"/>
                      <a:pt x="45" y="0"/>
                    </a:cubicBezTo>
                    <a:cubicBezTo>
                      <a:pt x="28" y="20"/>
                      <a:pt x="13" y="40"/>
                      <a:pt x="0" y="62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9" name="Freeform 397">
                <a:extLst>
                  <a:ext uri="{FF2B5EF4-FFF2-40B4-BE49-F238E27FC236}">
                    <a16:creationId xmlns:a16="http://schemas.microsoft.com/office/drawing/2014/main" id="{BB4DD3B7-DB6D-4A51-B061-E0CFC927D6A5}"/>
                  </a:ext>
                </a:extLst>
              </p:cNvPr>
              <p:cNvSpPr/>
              <p:nvPr/>
            </p:nvSpPr>
            <p:spPr bwMode="auto">
              <a:xfrm>
                <a:off x="2890" y="1850"/>
                <a:ext cx="167" cy="228"/>
              </a:xfrm>
              <a:custGeom>
                <a:avLst/>
                <a:gdLst>
                  <a:gd name="T0" fmla="*/ 63 w 74"/>
                  <a:gd name="T1" fmla="*/ 31 h 101"/>
                  <a:gd name="T2" fmla="*/ 61 w 74"/>
                  <a:gd name="T3" fmla="*/ 12 h 101"/>
                  <a:gd name="T4" fmla="*/ 1 w 74"/>
                  <a:gd name="T5" fmla="*/ 0 h 101"/>
                  <a:gd name="T6" fmla="*/ 0 w 74"/>
                  <a:gd name="T7" fmla="*/ 12 h 101"/>
                  <a:gd name="T8" fmla="*/ 2 w 74"/>
                  <a:gd name="T9" fmla="*/ 99 h 101"/>
                  <a:gd name="T10" fmla="*/ 74 w 74"/>
                  <a:gd name="T11" fmla="*/ 101 h 101"/>
                  <a:gd name="T12" fmla="*/ 63 w 74"/>
                  <a:gd name="T13" fmla="*/ 3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101">
                    <a:moveTo>
                      <a:pt x="63" y="31"/>
                    </a:moveTo>
                    <a:cubicBezTo>
                      <a:pt x="62" y="24"/>
                      <a:pt x="62" y="19"/>
                      <a:pt x="61" y="1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7"/>
                      <a:pt x="0" y="12"/>
                    </a:cubicBezTo>
                    <a:cubicBezTo>
                      <a:pt x="2" y="34"/>
                      <a:pt x="1" y="66"/>
                      <a:pt x="2" y="99"/>
                    </a:cubicBezTo>
                    <a:cubicBezTo>
                      <a:pt x="74" y="101"/>
                      <a:pt x="74" y="101"/>
                      <a:pt x="74" y="101"/>
                    </a:cubicBezTo>
                    <a:cubicBezTo>
                      <a:pt x="69" y="78"/>
                      <a:pt x="66" y="55"/>
                      <a:pt x="63" y="31"/>
                    </a:cubicBez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0" name="Freeform 398">
                <a:extLst>
                  <a:ext uri="{FF2B5EF4-FFF2-40B4-BE49-F238E27FC236}">
                    <a16:creationId xmlns:a16="http://schemas.microsoft.com/office/drawing/2014/main" id="{A1F5368A-63C8-4CE4-91FA-44BE65113D67}"/>
                  </a:ext>
                </a:extLst>
              </p:cNvPr>
              <p:cNvSpPr/>
              <p:nvPr/>
            </p:nvSpPr>
            <p:spPr bwMode="auto">
              <a:xfrm>
                <a:off x="2894" y="2073"/>
                <a:ext cx="197" cy="122"/>
              </a:xfrm>
              <a:custGeom>
                <a:avLst/>
                <a:gdLst>
                  <a:gd name="T0" fmla="*/ 84 w 87"/>
                  <a:gd name="T1" fmla="*/ 42 h 54"/>
                  <a:gd name="T2" fmla="*/ 72 w 87"/>
                  <a:gd name="T3" fmla="*/ 2 h 54"/>
                  <a:gd name="T4" fmla="*/ 0 w 87"/>
                  <a:gd name="T5" fmla="*/ 0 h 54"/>
                  <a:gd name="T6" fmla="*/ 6 w 87"/>
                  <a:gd name="T7" fmla="*/ 54 h 54"/>
                  <a:gd name="T8" fmla="*/ 87 w 87"/>
                  <a:gd name="T9" fmla="*/ 46 h 54"/>
                  <a:gd name="T10" fmla="*/ 84 w 87"/>
                  <a:gd name="T11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54">
                    <a:moveTo>
                      <a:pt x="84" y="42"/>
                    </a:moveTo>
                    <a:cubicBezTo>
                      <a:pt x="80" y="31"/>
                      <a:pt x="75" y="13"/>
                      <a:pt x="7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8"/>
                      <a:pt x="3" y="37"/>
                      <a:pt x="6" y="54"/>
                    </a:cubicBezTo>
                    <a:cubicBezTo>
                      <a:pt x="87" y="46"/>
                      <a:pt x="87" y="46"/>
                      <a:pt x="87" y="46"/>
                    </a:cubicBezTo>
                    <a:cubicBezTo>
                      <a:pt x="86" y="46"/>
                      <a:pt x="85" y="42"/>
                      <a:pt x="84" y="42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1" name="Freeform 399">
                <a:extLst>
                  <a:ext uri="{FF2B5EF4-FFF2-40B4-BE49-F238E27FC236}">
                    <a16:creationId xmlns:a16="http://schemas.microsoft.com/office/drawing/2014/main" id="{CDE51AC4-4B9E-462A-B44A-CCF469D40E89}"/>
                  </a:ext>
                </a:extLst>
              </p:cNvPr>
              <p:cNvSpPr/>
              <p:nvPr/>
            </p:nvSpPr>
            <p:spPr bwMode="auto">
              <a:xfrm>
                <a:off x="2910" y="2159"/>
                <a:ext cx="187" cy="70"/>
              </a:xfrm>
              <a:custGeom>
                <a:avLst/>
                <a:gdLst>
                  <a:gd name="T0" fmla="*/ 80 w 83"/>
                  <a:gd name="T1" fmla="*/ 21 h 31"/>
                  <a:gd name="T2" fmla="*/ 83 w 83"/>
                  <a:gd name="T3" fmla="*/ 0 h 31"/>
                  <a:gd name="T4" fmla="*/ 80 w 83"/>
                  <a:gd name="T5" fmla="*/ 3 h 31"/>
                  <a:gd name="T6" fmla="*/ 0 w 83"/>
                  <a:gd name="T7" fmla="*/ 18 h 31"/>
                  <a:gd name="T8" fmla="*/ 4 w 83"/>
                  <a:gd name="T9" fmla="*/ 31 h 31"/>
                  <a:gd name="T10" fmla="*/ 80 w 83"/>
                  <a:gd name="T11" fmla="*/ 2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31">
                    <a:moveTo>
                      <a:pt x="80" y="21"/>
                    </a:moveTo>
                    <a:cubicBezTo>
                      <a:pt x="82" y="13"/>
                      <a:pt x="83" y="6"/>
                      <a:pt x="83" y="0"/>
                    </a:cubicBezTo>
                    <a:cubicBezTo>
                      <a:pt x="81" y="0"/>
                      <a:pt x="81" y="3"/>
                      <a:pt x="80" y="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22"/>
                      <a:pt x="2" y="27"/>
                      <a:pt x="4" y="31"/>
                    </a:cubicBezTo>
                    <a:lnTo>
                      <a:pt x="80" y="21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2" name="Freeform 400">
                <a:extLst>
                  <a:ext uri="{FF2B5EF4-FFF2-40B4-BE49-F238E27FC236}">
                    <a16:creationId xmlns:a16="http://schemas.microsoft.com/office/drawing/2014/main" id="{CF12D585-DA90-4DBC-99C6-41E32EB5932C}"/>
                  </a:ext>
                </a:extLst>
              </p:cNvPr>
              <p:cNvSpPr/>
              <p:nvPr/>
            </p:nvSpPr>
            <p:spPr bwMode="auto">
              <a:xfrm>
                <a:off x="2915" y="2204"/>
                <a:ext cx="182" cy="56"/>
              </a:xfrm>
              <a:custGeom>
                <a:avLst/>
                <a:gdLst>
                  <a:gd name="T0" fmla="*/ 81 w 81"/>
                  <a:gd name="T1" fmla="*/ 0 h 25"/>
                  <a:gd name="T2" fmla="*/ 0 w 81"/>
                  <a:gd name="T3" fmla="*/ 10 h 25"/>
                  <a:gd name="T4" fmla="*/ 6 w 81"/>
                  <a:gd name="T5" fmla="*/ 25 h 25"/>
                  <a:gd name="T6" fmla="*/ 80 w 81"/>
                  <a:gd name="T7" fmla="*/ 16 h 25"/>
                  <a:gd name="T8" fmla="*/ 81 w 81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25">
                    <a:moveTo>
                      <a:pt x="81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1" y="14"/>
                      <a:pt x="4" y="22"/>
                      <a:pt x="6" y="25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1" y="11"/>
                      <a:pt x="80" y="4"/>
                      <a:pt x="81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3" name="Freeform 401">
                <a:extLst>
                  <a:ext uri="{FF2B5EF4-FFF2-40B4-BE49-F238E27FC236}">
                    <a16:creationId xmlns:a16="http://schemas.microsoft.com/office/drawing/2014/main" id="{1E0E179E-1F21-44F3-A44C-4AE4CBF6EECE}"/>
                  </a:ext>
                </a:extLst>
              </p:cNvPr>
              <p:cNvSpPr/>
              <p:nvPr/>
            </p:nvSpPr>
            <p:spPr bwMode="auto">
              <a:xfrm>
                <a:off x="2928" y="2240"/>
                <a:ext cx="154" cy="56"/>
              </a:xfrm>
              <a:custGeom>
                <a:avLst/>
                <a:gdLst>
                  <a:gd name="T0" fmla="*/ 68 w 68"/>
                  <a:gd name="T1" fmla="*/ 0 h 25"/>
                  <a:gd name="T2" fmla="*/ 0 w 68"/>
                  <a:gd name="T3" fmla="*/ 10 h 25"/>
                  <a:gd name="T4" fmla="*/ 10 w 68"/>
                  <a:gd name="T5" fmla="*/ 25 h 25"/>
                  <a:gd name="T6" fmla="*/ 58 w 68"/>
                  <a:gd name="T7" fmla="*/ 20 h 25"/>
                  <a:gd name="T8" fmla="*/ 68 w 68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25">
                    <a:moveTo>
                      <a:pt x="68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3" y="18"/>
                      <a:pt x="5" y="19"/>
                      <a:pt x="10" y="25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61" y="13"/>
                      <a:pt x="66" y="8"/>
                      <a:pt x="68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4" name="Freeform 402">
                <a:extLst>
                  <a:ext uri="{FF2B5EF4-FFF2-40B4-BE49-F238E27FC236}">
                    <a16:creationId xmlns:a16="http://schemas.microsoft.com/office/drawing/2014/main" id="{B54248A7-4197-4AE0-9557-AEDE1C2167F7}"/>
                  </a:ext>
                </a:extLst>
              </p:cNvPr>
              <p:cNvSpPr/>
              <p:nvPr/>
            </p:nvSpPr>
            <p:spPr bwMode="auto">
              <a:xfrm>
                <a:off x="2951" y="2285"/>
                <a:ext cx="108" cy="65"/>
              </a:xfrm>
              <a:custGeom>
                <a:avLst/>
                <a:gdLst>
                  <a:gd name="T0" fmla="*/ 0 w 48"/>
                  <a:gd name="T1" fmla="*/ 5 h 29"/>
                  <a:gd name="T2" fmla="*/ 9 w 48"/>
                  <a:gd name="T3" fmla="*/ 15 h 29"/>
                  <a:gd name="T4" fmla="*/ 48 w 48"/>
                  <a:gd name="T5" fmla="*/ 0 h 29"/>
                  <a:gd name="T6" fmla="*/ 0 w 48"/>
                  <a:gd name="T7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29">
                    <a:moveTo>
                      <a:pt x="0" y="5"/>
                    </a:moveTo>
                    <a:cubicBezTo>
                      <a:pt x="2" y="9"/>
                      <a:pt x="6" y="12"/>
                      <a:pt x="9" y="15"/>
                    </a:cubicBezTo>
                    <a:cubicBezTo>
                      <a:pt x="25" y="29"/>
                      <a:pt x="38" y="17"/>
                      <a:pt x="48" y="0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5" name="Freeform 403">
                <a:extLst>
                  <a:ext uri="{FF2B5EF4-FFF2-40B4-BE49-F238E27FC236}">
                    <a16:creationId xmlns:a16="http://schemas.microsoft.com/office/drawing/2014/main" id="{C5C6F058-9C76-4DCC-82E3-C77141F8EE51}"/>
                  </a:ext>
                </a:extLst>
              </p:cNvPr>
              <p:cNvSpPr/>
              <p:nvPr/>
            </p:nvSpPr>
            <p:spPr bwMode="auto">
              <a:xfrm>
                <a:off x="2757" y="1618"/>
                <a:ext cx="11" cy="34"/>
              </a:xfrm>
              <a:custGeom>
                <a:avLst/>
                <a:gdLst>
                  <a:gd name="T0" fmla="*/ 0 w 5"/>
                  <a:gd name="T1" fmla="*/ 15 h 15"/>
                  <a:gd name="T2" fmla="*/ 5 w 5"/>
                  <a:gd name="T3" fmla="*/ 1 h 15"/>
                  <a:gd name="T4" fmla="*/ 3 w 5"/>
                  <a:gd name="T5" fmla="*/ 0 h 15"/>
                  <a:gd name="T6" fmla="*/ 0 w 5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cubicBezTo>
                      <a:pt x="1" y="14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0" y="11"/>
                      <a:pt x="0" y="15"/>
                      <a:pt x="0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6" name="Freeform 404">
                <a:extLst>
                  <a:ext uri="{FF2B5EF4-FFF2-40B4-BE49-F238E27FC236}">
                    <a16:creationId xmlns:a16="http://schemas.microsoft.com/office/drawing/2014/main" id="{B8EDD401-5554-48ED-8F0E-C68F74F9693D}"/>
                  </a:ext>
                </a:extLst>
              </p:cNvPr>
              <p:cNvSpPr/>
              <p:nvPr/>
            </p:nvSpPr>
            <p:spPr bwMode="auto">
              <a:xfrm>
                <a:off x="2667" y="4023"/>
                <a:ext cx="297" cy="297"/>
              </a:xfrm>
              <a:custGeom>
                <a:avLst/>
                <a:gdLst>
                  <a:gd name="T0" fmla="*/ 13 w 132"/>
                  <a:gd name="T1" fmla="*/ 0 h 132"/>
                  <a:gd name="T2" fmla="*/ 11 w 132"/>
                  <a:gd name="T3" fmla="*/ 1 h 132"/>
                  <a:gd name="T4" fmla="*/ 0 w 132"/>
                  <a:gd name="T5" fmla="*/ 132 h 132"/>
                  <a:gd name="T6" fmla="*/ 2 w 132"/>
                  <a:gd name="T7" fmla="*/ 131 h 132"/>
                  <a:gd name="T8" fmla="*/ 132 w 132"/>
                  <a:gd name="T9" fmla="*/ 22 h 132"/>
                  <a:gd name="T10" fmla="*/ 13 w 132"/>
                  <a:gd name="T1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" h="132">
                    <a:moveTo>
                      <a:pt x="13" y="0"/>
                    </a:moveTo>
                    <a:cubicBezTo>
                      <a:pt x="11" y="1"/>
                      <a:pt x="11" y="1"/>
                      <a:pt x="11" y="1"/>
                    </a:cubicBezTo>
                    <a:cubicBezTo>
                      <a:pt x="4" y="80"/>
                      <a:pt x="0" y="132"/>
                      <a:pt x="0" y="132"/>
                    </a:cubicBezTo>
                    <a:cubicBezTo>
                      <a:pt x="2" y="131"/>
                      <a:pt x="2" y="131"/>
                      <a:pt x="2" y="131"/>
                    </a:cubicBezTo>
                    <a:cubicBezTo>
                      <a:pt x="132" y="22"/>
                      <a:pt x="132" y="22"/>
                      <a:pt x="132" y="2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B1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7" name="Freeform 405">
                <a:extLst>
                  <a:ext uri="{FF2B5EF4-FFF2-40B4-BE49-F238E27FC236}">
                    <a16:creationId xmlns:a16="http://schemas.microsoft.com/office/drawing/2014/main" id="{39B2809D-0AE4-4425-8BF8-C315E9BFAB93}"/>
                  </a:ext>
                </a:extLst>
              </p:cNvPr>
              <p:cNvSpPr/>
              <p:nvPr/>
            </p:nvSpPr>
            <p:spPr bwMode="auto">
              <a:xfrm>
                <a:off x="2980" y="4074"/>
                <a:ext cx="194" cy="199"/>
              </a:xfrm>
              <a:custGeom>
                <a:avLst/>
                <a:gdLst>
                  <a:gd name="T0" fmla="*/ 117 w 194"/>
                  <a:gd name="T1" fmla="*/ 21 h 199"/>
                  <a:gd name="T2" fmla="*/ 0 w 194"/>
                  <a:gd name="T3" fmla="*/ 0 h 199"/>
                  <a:gd name="T4" fmla="*/ 194 w 194"/>
                  <a:gd name="T5" fmla="*/ 199 h 199"/>
                  <a:gd name="T6" fmla="*/ 117 w 194"/>
                  <a:gd name="T7" fmla="*/ 2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4" h="199">
                    <a:moveTo>
                      <a:pt x="117" y="21"/>
                    </a:moveTo>
                    <a:lnTo>
                      <a:pt x="0" y="0"/>
                    </a:lnTo>
                    <a:lnTo>
                      <a:pt x="194" y="199"/>
                    </a:lnTo>
                    <a:lnTo>
                      <a:pt x="117" y="21"/>
                    </a:lnTo>
                    <a:close/>
                  </a:path>
                </a:pathLst>
              </a:custGeom>
              <a:solidFill>
                <a:srgbClr val="6D9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8" name="Freeform 406">
                <a:extLst>
                  <a:ext uri="{FF2B5EF4-FFF2-40B4-BE49-F238E27FC236}">
                    <a16:creationId xmlns:a16="http://schemas.microsoft.com/office/drawing/2014/main" id="{71D705A2-9052-42E5-8CDD-DCD8C619C455}"/>
                  </a:ext>
                </a:extLst>
              </p:cNvPr>
              <p:cNvSpPr/>
              <p:nvPr/>
            </p:nvSpPr>
            <p:spPr bwMode="auto">
              <a:xfrm>
                <a:off x="2671" y="4072"/>
                <a:ext cx="505" cy="246"/>
              </a:xfrm>
              <a:custGeom>
                <a:avLst/>
                <a:gdLst>
                  <a:gd name="T0" fmla="*/ 309 w 505"/>
                  <a:gd name="T1" fmla="*/ 2 h 246"/>
                  <a:gd name="T2" fmla="*/ 293 w 505"/>
                  <a:gd name="T3" fmla="*/ 0 h 246"/>
                  <a:gd name="T4" fmla="*/ 0 w 505"/>
                  <a:gd name="T5" fmla="*/ 246 h 246"/>
                  <a:gd name="T6" fmla="*/ 505 w 505"/>
                  <a:gd name="T7" fmla="*/ 207 h 246"/>
                  <a:gd name="T8" fmla="*/ 503 w 505"/>
                  <a:gd name="T9" fmla="*/ 201 h 246"/>
                  <a:gd name="T10" fmla="*/ 309 w 505"/>
                  <a:gd name="T11" fmla="*/ 2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5" h="246">
                    <a:moveTo>
                      <a:pt x="309" y="2"/>
                    </a:moveTo>
                    <a:lnTo>
                      <a:pt x="293" y="0"/>
                    </a:lnTo>
                    <a:lnTo>
                      <a:pt x="0" y="246"/>
                    </a:lnTo>
                    <a:lnTo>
                      <a:pt x="505" y="207"/>
                    </a:lnTo>
                    <a:lnTo>
                      <a:pt x="503" y="201"/>
                    </a:lnTo>
                    <a:lnTo>
                      <a:pt x="309" y="2"/>
                    </a:lnTo>
                    <a:close/>
                  </a:path>
                </a:pathLst>
              </a:custGeom>
              <a:solidFill>
                <a:srgbClr val="7451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" name="Freeform 407">
                <a:extLst>
                  <a:ext uri="{FF2B5EF4-FFF2-40B4-BE49-F238E27FC236}">
                    <a16:creationId xmlns:a16="http://schemas.microsoft.com/office/drawing/2014/main" id="{02518419-9252-4861-B250-8A8381508A5A}"/>
                  </a:ext>
                </a:extLst>
              </p:cNvPr>
              <p:cNvSpPr/>
              <p:nvPr/>
            </p:nvSpPr>
            <p:spPr bwMode="auto">
              <a:xfrm>
                <a:off x="2696" y="3840"/>
                <a:ext cx="401" cy="255"/>
              </a:xfrm>
              <a:custGeom>
                <a:avLst/>
                <a:gdLst>
                  <a:gd name="T0" fmla="*/ 128 w 178"/>
                  <a:gd name="T1" fmla="*/ 0 h 113"/>
                  <a:gd name="T2" fmla="*/ 104 w 178"/>
                  <a:gd name="T3" fmla="*/ 1 h 113"/>
                  <a:gd name="T4" fmla="*/ 0 w 178"/>
                  <a:gd name="T5" fmla="*/ 81 h 113"/>
                  <a:gd name="T6" fmla="*/ 178 w 178"/>
                  <a:gd name="T7" fmla="*/ 113 h 113"/>
                  <a:gd name="T8" fmla="*/ 128 w 178"/>
                  <a:gd name="T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13">
                    <a:moveTo>
                      <a:pt x="128" y="0"/>
                    </a:moveTo>
                    <a:cubicBezTo>
                      <a:pt x="120" y="0"/>
                      <a:pt x="112" y="1"/>
                      <a:pt x="104" y="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178" y="113"/>
                      <a:pt x="178" y="113"/>
                      <a:pt x="178" y="113"/>
                    </a:cubicBez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936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" name="Freeform 408">
                <a:extLst>
                  <a:ext uri="{FF2B5EF4-FFF2-40B4-BE49-F238E27FC236}">
                    <a16:creationId xmlns:a16="http://schemas.microsoft.com/office/drawing/2014/main" id="{568FA1B4-74AD-4AF5-A741-2AAA81412D09}"/>
                  </a:ext>
                </a:extLst>
              </p:cNvPr>
              <p:cNvSpPr/>
              <p:nvPr/>
            </p:nvSpPr>
            <p:spPr bwMode="auto">
              <a:xfrm>
                <a:off x="2985" y="3822"/>
                <a:ext cx="220" cy="457"/>
              </a:xfrm>
              <a:custGeom>
                <a:avLst/>
                <a:gdLst>
                  <a:gd name="T0" fmla="*/ 98 w 98"/>
                  <a:gd name="T1" fmla="*/ 202 h 203"/>
                  <a:gd name="T2" fmla="*/ 84 w 98"/>
                  <a:gd name="T3" fmla="*/ 0 h 203"/>
                  <a:gd name="T4" fmla="*/ 59 w 98"/>
                  <a:gd name="T5" fmla="*/ 3 h 203"/>
                  <a:gd name="T6" fmla="*/ 0 w 98"/>
                  <a:gd name="T7" fmla="*/ 8 h 203"/>
                  <a:gd name="T8" fmla="*/ 85 w 98"/>
                  <a:gd name="T9" fmla="*/ 203 h 203"/>
                  <a:gd name="T10" fmla="*/ 98 w 98"/>
                  <a:gd name="T11" fmla="*/ 202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8" h="203">
                    <a:moveTo>
                      <a:pt x="98" y="202"/>
                    </a:moveTo>
                    <a:cubicBezTo>
                      <a:pt x="98" y="202"/>
                      <a:pt x="91" y="112"/>
                      <a:pt x="84" y="0"/>
                    </a:cubicBezTo>
                    <a:cubicBezTo>
                      <a:pt x="75" y="1"/>
                      <a:pt x="67" y="2"/>
                      <a:pt x="59" y="3"/>
                    </a:cubicBezTo>
                    <a:cubicBezTo>
                      <a:pt x="39" y="5"/>
                      <a:pt x="20" y="6"/>
                      <a:pt x="0" y="8"/>
                    </a:cubicBezTo>
                    <a:cubicBezTo>
                      <a:pt x="85" y="203"/>
                      <a:pt x="85" y="203"/>
                      <a:pt x="85" y="203"/>
                    </a:cubicBezTo>
                    <a:lnTo>
                      <a:pt x="98" y="202"/>
                    </a:lnTo>
                    <a:close/>
                  </a:path>
                </a:pathLst>
              </a:custGeom>
              <a:solidFill>
                <a:srgbClr val="A4B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" name="Freeform 409">
                <a:extLst>
                  <a:ext uri="{FF2B5EF4-FFF2-40B4-BE49-F238E27FC236}">
                    <a16:creationId xmlns:a16="http://schemas.microsoft.com/office/drawing/2014/main" id="{7DFA8A73-C527-4AAD-B7C2-73BC5396B509}"/>
                  </a:ext>
                </a:extLst>
              </p:cNvPr>
              <p:cNvSpPr/>
              <p:nvPr/>
            </p:nvSpPr>
            <p:spPr bwMode="auto">
              <a:xfrm>
                <a:off x="2692" y="3842"/>
                <a:ext cx="238" cy="183"/>
              </a:xfrm>
              <a:custGeom>
                <a:avLst/>
                <a:gdLst>
                  <a:gd name="T0" fmla="*/ 6 w 106"/>
                  <a:gd name="T1" fmla="*/ 8 h 81"/>
                  <a:gd name="T2" fmla="*/ 0 w 106"/>
                  <a:gd name="T3" fmla="*/ 81 h 81"/>
                  <a:gd name="T4" fmla="*/ 106 w 106"/>
                  <a:gd name="T5" fmla="*/ 0 h 81"/>
                  <a:gd name="T6" fmla="*/ 6 w 106"/>
                  <a:gd name="T7" fmla="*/ 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81">
                    <a:moveTo>
                      <a:pt x="6" y="8"/>
                    </a:moveTo>
                    <a:cubicBezTo>
                      <a:pt x="4" y="34"/>
                      <a:pt x="2" y="59"/>
                      <a:pt x="0" y="8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73" y="2"/>
                      <a:pt x="40" y="4"/>
                      <a:pt x="6" y="8"/>
                    </a:cubicBezTo>
                    <a:close/>
                  </a:path>
                </a:pathLst>
              </a:custGeom>
              <a:solidFill>
                <a:srgbClr val="FF88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" name="Freeform 410">
                <a:extLst>
                  <a:ext uri="{FF2B5EF4-FFF2-40B4-BE49-F238E27FC236}">
                    <a16:creationId xmlns:a16="http://schemas.microsoft.com/office/drawing/2014/main" id="{46A551A6-F052-4477-9078-2A8C59ADABAB}"/>
                  </a:ext>
                </a:extLst>
              </p:cNvPr>
              <p:cNvSpPr/>
              <p:nvPr/>
            </p:nvSpPr>
            <p:spPr bwMode="auto">
              <a:xfrm>
                <a:off x="2705" y="3648"/>
                <a:ext cx="469" cy="212"/>
              </a:xfrm>
              <a:custGeom>
                <a:avLst/>
                <a:gdLst>
                  <a:gd name="T0" fmla="*/ 0 w 208"/>
                  <a:gd name="T1" fmla="*/ 94 h 94"/>
                  <a:gd name="T2" fmla="*/ 183 w 208"/>
                  <a:gd name="T3" fmla="*/ 80 h 94"/>
                  <a:gd name="T4" fmla="*/ 208 w 208"/>
                  <a:gd name="T5" fmla="*/ 77 h 94"/>
                  <a:gd name="T6" fmla="*/ 204 w 208"/>
                  <a:gd name="T7" fmla="*/ 17 h 94"/>
                  <a:gd name="T8" fmla="*/ 8 w 208"/>
                  <a:gd name="T9" fmla="*/ 0 h 94"/>
                  <a:gd name="T10" fmla="*/ 0 w 208"/>
                  <a:gd name="T11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8" h="94">
                    <a:moveTo>
                      <a:pt x="0" y="94"/>
                    </a:moveTo>
                    <a:cubicBezTo>
                      <a:pt x="62" y="87"/>
                      <a:pt x="122" y="87"/>
                      <a:pt x="183" y="80"/>
                    </a:cubicBezTo>
                    <a:cubicBezTo>
                      <a:pt x="191" y="79"/>
                      <a:pt x="199" y="78"/>
                      <a:pt x="208" y="77"/>
                    </a:cubicBezTo>
                    <a:cubicBezTo>
                      <a:pt x="206" y="58"/>
                      <a:pt x="205" y="38"/>
                      <a:pt x="204" y="17"/>
                    </a:cubicBezTo>
                    <a:cubicBezTo>
                      <a:pt x="138" y="13"/>
                      <a:pt x="73" y="6"/>
                      <a:pt x="8" y="0"/>
                    </a:cubicBezTo>
                    <a:cubicBezTo>
                      <a:pt x="5" y="33"/>
                      <a:pt x="3" y="65"/>
                      <a:pt x="0" y="9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" name="Freeform 411">
                <a:extLst>
                  <a:ext uri="{FF2B5EF4-FFF2-40B4-BE49-F238E27FC236}">
                    <a16:creationId xmlns:a16="http://schemas.microsoft.com/office/drawing/2014/main" id="{95AD7F05-4C38-4F37-A22C-94F53FBBC2D2}"/>
                  </a:ext>
                </a:extLst>
              </p:cNvPr>
              <p:cNvSpPr/>
              <p:nvPr/>
            </p:nvSpPr>
            <p:spPr bwMode="auto">
              <a:xfrm>
                <a:off x="2786" y="2785"/>
                <a:ext cx="354" cy="81"/>
              </a:xfrm>
              <a:custGeom>
                <a:avLst/>
                <a:gdLst>
                  <a:gd name="T0" fmla="*/ 157 w 157"/>
                  <a:gd name="T1" fmla="*/ 24 h 36"/>
                  <a:gd name="T2" fmla="*/ 1 w 157"/>
                  <a:gd name="T3" fmla="*/ 0 h 36"/>
                  <a:gd name="T4" fmla="*/ 0 w 157"/>
                  <a:gd name="T5" fmla="*/ 17 h 36"/>
                  <a:gd name="T6" fmla="*/ 156 w 157"/>
                  <a:gd name="T7" fmla="*/ 36 h 36"/>
                  <a:gd name="T8" fmla="*/ 157 w 157"/>
                  <a:gd name="T9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36">
                    <a:moveTo>
                      <a:pt x="157" y="2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7"/>
                    </a:cubicBezTo>
                    <a:cubicBezTo>
                      <a:pt x="156" y="36"/>
                      <a:pt x="156" y="36"/>
                      <a:pt x="156" y="36"/>
                    </a:cubicBezTo>
                    <a:cubicBezTo>
                      <a:pt x="156" y="32"/>
                      <a:pt x="157" y="28"/>
                      <a:pt x="157" y="24"/>
                    </a:cubicBez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" name="Freeform 412">
                <a:extLst>
                  <a:ext uri="{FF2B5EF4-FFF2-40B4-BE49-F238E27FC236}">
                    <a16:creationId xmlns:a16="http://schemas.microsoft.com/office/drawing/2014/main" id="{BF775693-35E9-47C0-A06D-5862109FB599}"/>
                  </a:ext>
                </a:extLst>
              </p:cNvPr>
              <p:cNvSpPr/>
              <p:nvPr/>
            </p:nvSpPr>
            <p:spPr bwMode="auto">
              <a:xfrm>
                <a:off x="2784" y="2824"/>
                <a:ext cx="354" cy="67"/>
              </a:xfrm>
              <a:custGeom>
                <a:avLst/>
                <a:gdLst>
                  <a:gd name="T0" fmla="*/ 157 w 157"/>
                  <a:gd name="T1" fmla="*/ 19 h 30"/>
                  <a:gd name="T2" fmla="*/ 1 w 157"/>
                  <a:gd name="T3" fmla="*/ 0 h 30"/>
                  <a:gd name="T4" fmla="*/ 0 w 157"/>
                  <a:gd name="T5" fmla="*/ 21 h 30"/>
                  <a:gd name="T6" fmla="*/ 157 w 157"/>
                  <a:gd name="T7" fmla="*/ 30 h 30"/>
                  <a:gd name="T8" fmla="*/ 157 w 157"/>
                  <a:gd name="T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30">
                    <a:moveTo>
                      <a:pt x="157" y="19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0" y="14"/>
                      <a:pt x="0" y="21"/>
                    </a:cubicBezTo>
                    <a:cubicBezTo>
                      <a:pt x="157" y="30"/>
                      <a:pt x="157" y="30"/>
                      <a:pt x="157" y="30"/>
                    </a:cubicBezTo>
                    <a:cubicBezTo>
                      <a:pt x="157" y="26"/>
                      <a:pt x="157" y="23"/>
                      <a:pt x="157" y="19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5" name="Freeform 413">
                <a:extLst>
                  <a:ext uri="{FF2B5EF4-FFF2-40B4-BE49-F238E27FC236}">
                    <a16:creationId xmlns:a16="http://schemas.microsoft.com/office/drawing/2014/main" id="{85C9D873-C1B8-48B0-B6CE-C91AA7965B6B}"/>
                  </a:ext>
                </a:extLst>
              </p:cNvPr>
              <p:cNvSpPr/>
              <p:nvPr/>
            </p:nvSpPr>
            <p:spPr bwMode="auto">
              <a:xfrm>
                <a:off x="2779" y="2871"/>
                <a:ext cx="359" cy="45"/>
              </a:xfrm>
              <a:custGeom>
                <a:avLst/>
                <a:gdLst>
                  <a:gd name="T0" fmla="*/ 2 w 159"/>
                  <a:gd name="T1" fmla="*/ 0 h 20"/>
                  <a:gd name="T2" fmla="*/ 0 w 159"/>
                  <a:gd name="T3" fmla="*/ 20 h 20"/>
                  <a:gd name="T4" fmla="*/ 158 w 159"/>
                  <a:gd name="T5" fmla="*/ 17 h 20"/>
                  <a:gd name="T6" fmla="*/ 159 w 159"/>
                  <a:gd name="T7" fmla="*/ 9 h 20"/>
                  <a:gd name="T8" fmla="*/ 2 w 159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20">
                    <a:moveTo>
                      <a:pt x="2" y="0"/>
                    </a:moveTo>
                    <a:cubicBezTo>
                      <a:pt x="1" y="7"/>
                      <a:pt x="1" y="13"/>
                      <a:pt x="0" y="20"/>
                    </a:cubicBezTo>
                    <a:cubicBezTo>
                      <a:pt x="53" y="19"/>
                      <a:pt x="105" y="18"/>
                      <a:pt x="158" y="17"/>
                    </a:cubicBezTo>
                    <a:cubicBezTo>
                      <a:pt x="158" y="14"/>
                      <a:pt x="158" y="11"/>
                      <a:pt x="159" y="9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6" name="Freeform 414">
                <a:extLst>
                  <a:ext uri="{FF2B5EF4-FFF2-40B4-BE49-F238E27FC236}">
                    <a16:creationId xmlns:a16="http://schemas.microsoft.com/office/drawing/2014/main" id="{A9F380EC-E483-4E97-BC9C-148E2E5E1F09}"/>
                  </a:ext>
                </a:extLst>
              </p:cNvPr>
              <p:cNvSpPr/>
              <p:nvPr/>
            </p:nvSpPr>
            <p:spPr bwMode="auto">
              <a:xfrm>
                <a:off x="2777" y="2909"/>
                <a:ext cx="359" cy="36"/>
              </a:xfrm>
              <a:custGeom>
                <a:avLst/>
                <a:gdLst>
                  <a:gd name="T0" fmla="*/ 1 w 159"/>
                  <a:gd name="T1" fmla="*/ 3 h 16"/>
                  <a:gd name="T2" fmla="*/ 0 w 159"/>
                  <a:gd name="T3" fmla="*/ 16 h 16"/>
                  <a:gd name="T4" fmla="*/ 159 w 159"/>
                  <a:gd name="T5" fmla="*/ 10 h 16"/>
                  <a:gd name="T6" fmla="*/ 159 w 159"/>
                  <a:gd name="T7" fmla="*/ 7 h 16"/>
                  <a:gd name="T8" fmla="*/ 159 w 159"/>
                  <a:gd name="T9" fmla="*/ 0 h 16"/>
                  <a:gd name="T10" fmla="*/ 1 w 159"/>
                  <a:gd name="T11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9" h="16">
                    <a:moveTo>
                      <a:pt x="1" y="3"/>
                    </a:moveTo>
                    <a:cubicBezTo>
                      <a:pt x="1" y="7"/>
                      <a:pt x="1" y="12"/>
                      <a:pt x="0" y="16"/>
                    </a:cubicBezTo>
                    <a:cubicBezTo>
                      <a:pt x="159" y="10"/>
                      <a:pt x="159" y="10"/>
                      <a:pt x="159" y="10"/>
                    </a:cubicBezTo>
                    <a:cubicBezTo>
                      <a:pt x="159" y="9"/>
                      <a:pt x="159" y="8"/>
                      <a:pt x="159" y="7"/>
                    </a:cubicBezTo>
                    <a:cubicBezTo>
                      <a:pt x="159" y="5"/>
                      <a:pt x="159" y="2"/>
                      <a:pt x="159" y="0"/>
                    </a:cubicBezTo>
                    <a:cubicBezTo>
                      <a:pt x="106" y="1"/>
                      <a:pt x="54" y="2"/>
                      <a:pt x="1" y="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7" name="Freeform 415">
                <a:extLst>
                  <a:ext uri="{FF2B5EF4-FFF2-40B4-BE49-F238E27FC236}">
                    <a16:creationId xmlns:a16="http://schemas.microsoft.com/office/drawing/2014/main" id="{143E2F8B-5CD7-40A5-8A09-55F5F451C387}"/>
                  </a:ext>
                </a:extLst>
              </p:cNvPr>
              <p:cNvSpPr/>
              <p:nvPr/>
            </p:nvSpPr>
            <p:spPr bwMode="auto">
              <a:xfrm>
                <a:off x="2788" y="2749"/>
                <a:ext cx="354" cy="90"/>
              </a:xfrm>
              <a:custGeom>
                <a:avLst/>
                <a:gdLst>
                  <a:gd name="T0" fmla="*/ 157 w 157"/>
                  <a:gd name="T1" fmla="*/ 27 h 40"/>
                  <a:gd name="T2" fmla="*/ 1 w 157"/>
                  <a:gd name="T3" fmla="*/ 0 h 40"/>
                  <a:gd name="T4" fmla="*/ 0 w 157"/>
                  <a:gd name="T5" fmla="*/ 16 h 40"/>
                  <a:gd name="T6" fmla="*/ 156 w 157"/>
                  <a:gd name="T7" fmla="*/ 40 h 40"/>
                  <a:gd name="T8" fmla="*/ 157 w 157"/>
                  <a:gd name="T9" fmla="*/ 2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40">
                    <a:moveTo>
                      <a:pt x="157" y="27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0"/>
                      <a:pt x="0" y="16"/>
                    </a:cubicBezTo>
                    <a:cubicBezTo>
                      <a:pt x="156" y="40"/>
                      <a:pt x="156" y="40"/>
                      <a:pt x="156" y="40"/>
                    </a:cubicBezTo>
                    <a:cubicBezTo>
                      <a:pt x="156" y="36"/>
                      <a:pt x="157" y="31"/>
                      <a:pt x="157" y="27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8" name="Freeform 416">
                <a:extLst>
                  <a:ext uri="{FF2B5EF4-FFF2-40B4-BE49-F238E27FC236}">
                    <a16:creationId xmlns:a16="http://schemas.microsoft.com/office/drawing/2014/main" id="{ED0EA711-164D-4463-81F1-9DE6414E1619}"/>
                  </a:ext>
                </a:extLst>
              </p:cNvPr>
              <p:cNvSpPr/>
              <p:nvPr/>
            </p:nvSpPr>
            <p:spPr bwMode="auto">
              <a:xfrm>
                <a:off x="2809" y="2405"/>
                <a:ext cx="401" cy="162"/>
              </a:xfrm>
              <a:custGeom>
                <a:avLst/>
                <a:gdLst>
                  <a:gd name="T0" fmla="*/ 0 w 178"/>
                  <a:gd name="T1" fmla="*/ 25 h 72"/>
                  <a:gd name="T2" fmla="*/ 165 w 178"/>
                  <a:gd name="T3" fmla="*/ 72 h 72"/>
                  <a:gd name="T4" fmla="*/ 178 w 178"/>
                  <a:gd name="T5" fmla="*/ 16 h 72"/>
                  <a:gd name="T6" fmla="*/ 1 w 178"/>
                  <a:gd name="T7" fmla="*/ 0 h 72"/>
                  <a:gd name="T8" fmla="*/ 0 w 178"/>
                  <a:gd name="T9" fmla="*/ 2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72">
                    <a:moveTo>
                      <a:pt x="0" y="25"/>
                    </a:moveTo>
                    <a:cubicBezTo>
                      <a:pt x="165" y="72"/>
                      <a:pt x="165" y="72"/>
                      <a:pt x="165" y="72"/>
                    </a:cubicBezTo>
                    <a:cubicBezTo>
                      <a:pt x="169" y="52"/>
                      <a:pt x="174" y="34"/>
                      <a:pt x="178" y="16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8"/>
                      <a:pt x="0" y="16"/>
                      <a:pt x="0" y="25"/>
                    </a:cubicBezTo>
                    <a:close/>
                  </a:path>
                </a:pathLst>
              </a:custGeom>
              <a:solidFill>
                <a:srgbClr val="FFD4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9" name="Freeform 417">
                <a:extLst>
                  <a:ext uri="{FF2B5EF4-FFF2-40B4-BE49-F238E27FC236}">
                    <a16:creationId xmlns:a16="http://schemas.microsoft.com/office/drawing/2014/main" id="{F418DBEF-FD92-433F-8A5D-45A81690F4E4}"/>
                  </a:ext>
                </a:extLst>
              </p:cNvPr>
              <p:cNvSpPr/>
              <p:nvPr/>
            </p:nvSpPr>
            <p:spPr bwMode="auto">
              <a:xfrm>
                <a:off x="2430" y="872"/>
                <a:ext cx="63" cy="322"/>
              </a:xfrm>
              <a:custGeom>
                <a:avLst/>
                <a:gdLst>
                  <a:gd name="T0" fmla="*/ 28 w 28"/>
                  <a:gd name="T1" fmla="*/ 139 h 143"/>
                  <a:gd name="T2" fmla="*/ 0 w 28"/>
                  <a:gd name="T3" fmla="*/ 0 h 143"/>
                  <a:gd name="T4" fmla="*/ 0 w 28"/>
                  <a:gd name="T5" fmla="*/ 118 h 143"/>
                  <a:gd name="T6" fmla="*/ 6 w 28"/>
                  <a:gd name="T7" fmla="*/ 143 h 143"/>
                  <a:gd name="T8" fmla="*/ 28 w 28"/>
                  <a:gd name="T9" fmla="*/ 139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43">
                    <a:moveTo>
                      <a:pt x="28" y="139"/>
                    </a:moveTo>
                    <a:cubicBezTo>
                      <a:pt x="10" y="79"/>
                      <a:pt x="0" y="0"/>
                      <a:pt x="0" y="0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2" y="126"/>
                      <a:pt x="4" y="134"/>
                      <a:pt x="6" y="143"/>
                    </a:cubicBezTo>
                    <a:lnTo>
                      <a:pt x="28" y="139"/>
                    </a:lnTo>
                    <a:close/>
                  </a:path>
                </a:pathLst>
              </a:custGeom>
              <a:solidFill>
                <a:srgbClr val="FF9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0" name="Freeform 418">
                <a:extLst>
                  <a:ext uri="{FF2B5EF4-FFF2-40B4-BE49-F238E27FC236}">
                    <a16:creationId xmlns:a16="http://schemas.microsoft.com/office/drawing/2014/main" id="{61759DB4-8579-4A44-AE0E-0B9A4FCAB0F3}"/>
                  </a:ext>
                </a:extLst>
              </p:cNvPr>
              <p:cNvSpPr/>
              <p:nvPr/>
            </p:nvSpPr>
            <p:spPr bwMode="auto">
              <a:xfrm>
                <a:off x="2444" y="1185"/>
                <a:ext cx="171" cy="262"/>
              </a:xfrm>
              <a:custGeom>
                <a:avLst/>
                <a:gdLst>
                  <a:gd name="T0" fmla="*/ 22 w 76"/>
                  <a:gd name="T1" fmla="*/ 0 h 116"/>
                  <a:gd name="T2" fmla="*/ 0 w 76"/>
                  <a:gd name="T3" fmla="*/ 4 h 116"/>
                  <a:gd name="T4" fmla="*/ 32 w 76"/>
                  <a:gd name="T5" fmla="*/ 116 h 116"/>
                  <a:gd name="T6" fmla="*/ 76 w 76"/>
                  <a:gd name="T7" fmla="*/ 114 h 116"/>
                  <a:gd name="T8" fmla="*/ 60 w 76"/>
                  <a:gd name="T9" fmla="*/ 87 h 116"/>
                  <a:gd name="T10" fmla="*/ 22 w 76"/>
                  <a:gd name="T1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" h="116">
                    <a:moveTo>
                      <a:pt x="2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9" y="39"/>
                      <a:pt x="20" y="79"/>
                      <a:pt x="32" y="116"/>
                    </a:cubicBezTo>
                    <a:cubicBezTo>
                      <a:pt x="76" y="114"/>
                      <a:pt x="76" y="114"/>
                      <a:pt x="76" y="114"/>
                    </a:cubicBezTo>
                    <a:cubicBezTo>
                      <a:pt x="71" y="106"/>
                      <a:pt x="66" y="97"/>
                      <a:pt x="60" y="87"/>
                    </a:cubicBezTo>
                    <a:cubicBezTo>
                      <a:pt x="43" y="58"/>
                      <a:pt x="31" y="28"/>
                      <a:pt x="22" y="0"/>
                    </a:cubicBezTo>
                    <a:close/>
                  </a:path>
                </a:pathLst>
              </a:custGeom>
              <a:solidFill>
                <a:srgbClr val="7C7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1" name="Freeform 419">
                <a:extLst>
                  <a:ext uri="{FF2B5EF4-FFF2-40B4-BE49-F238E27FC236}">
                    <a16:creationId xmlns:a16="http://schemas.microsoft.com/office/drawing/2014/main" id="{84353962-F046-48D8-BCEF-E89C43DA70DD}"/>
                  </a:ext>
                </a:extLst>
              </p:cNvPr>
              <p:cNvSpPr/>
              <p:nvPr/>
            </p:nvSpPr>
            <p:spPr bwMode="auto">
              <a:xfrm>
                <a:off x="2516" y="1442"/>
                <a:ext cx="162" cy="102"/>
              </a:xfrm>
              <a:custGeom>
                <a:avLst/>
                <a:gdLst>
                  <a:gd name="T0" fmla="*/ 0 w 72"/>
                  <a:gd name="T1" fmla="*/ 2 h 45"/>
                  <a:gd name="T2" fmla="*/ 16 w 72"/>
                  <a:gd name="T3" fmla="*/ 45 h 45"/>
                  <a:gd name="T4" fmla="*/ 72 w 72"/>
                  <a:gd name="T5" fmla="*/ 38 h 45"/>
                  <a:gd name="T6" fmla="*/ 44 w 72"/>
                  <a:gd name="T7" fmla="*/ 0 h 45"/>
                  <a:gd name="T8" fmla="*/ 0 w 72"/>
                  <a:gd name="T9" fmla="*/ 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45">
                    <a:moveTo>
                      <a:pt x="0" y="2"/>
                    </a:moveTo>
                    <a:cubicBezTo>
                      <a:pt x="5" y="17"/>
                      <a:pt x="10" y="32"/>
                      <a:pt x="16" y="45"/>
                    </a:cubicBezTo>
                    <a:cubicBezTo>
                      <a:pt x="72" y="38"/>
                      <a:pt x="72" y="38"/>
                      <a:pt x="72" y="38"/>
                    </a:cubicBezTo>
                    <a:cubicBezTo>
                      <a:pt x="64" y="28"/>
                      <a:pt x="55" y="16"/>
                      <a:pt x="44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2" name="Freeform 420">
                <a:extLst>
                  <a:ext uri="{FF2B5EF4-FFF2-40B4-BE49-F238E27FC236}">
                    <a16:creationId xmlns:a16="http://schemas.microsoft.com/office/drawing/2014/main" id="{02F69437-316D-4A49-B0BE-30E32F086E97}"/>
                  </a:ext>
                </a:extLst>
              </p:cNvPr>
              <p:cNvSpPr/>
              <p:nvPr/>
            </p:nvSpPr>
            <p:spPr bwMode="auto">
              <a:xfrm>
                <a:off x="2707" y="892"/>
                <a:ext cx="140" cy="52"/>
              </a:xfrm>
              <a:custGeom>
                <a:avLst/>
                <a:gdLst>
                  <a:gd name="T0" fmla="*/ 0 w 62"/>
                  <a:gd name="T1" fmla="*/ 0 h 23"/>
                  <a:gd name="T2" fmla="*/ 2 w 62"/>
                  <a:gd name="T3" fmla="*/ 22 h 23"/>
                  <a:gd name="T4" fmla="*/ 62 w 62"/>
                  <a:gd name="T5" fmla="*/ 23 h 23"/>
                  <a:gd name="T6" fmla="*/ 61 w 62"/>
                  <a:gd name="T7" fmla="*/ 8 h 23"/>
                  <a:gd name="T8" fmla="*/ 0 w 62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3">
                    <a:moveTo>
                      <a:pt x="0" y="0"/>
                    </a:moveTo>
                    <a:cubicBezTo>
                      <a:pt x="0" y="7"/>
                      <a:pt x="1" y="15"/>
                      <a:pt x="2" y="22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62" y="18"/>
                      <a:pt x="61" y="13"/>
                      <a:pt x="61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3" name="Freeform 421">
                <a:extLst>
                  <a:ext uri="{FF2B5EF4-FFF2-40B4-BE49-F238E27FC236}">
                    <a16:creationId xmlns:a16="http://schemas.microsoft.com/office/drawing/2014/main" id="{E11B9A19-4927-4F1B-A09A-A155E04D2D3E}"/>
                  </a:ext>
                </a:extLst>
              </p:cNvPr>
              <p:cNvSpPr/>
              <p:nvPr/>
            </p:nvSpPr>
            <p:spPr bwMode="auto">
              <a:xfrm>
                <a:off x="2696" y="690"/>
                <a:ext cx="133" cy="103"/>
              </a:xfrm>
              <a:custGeom>
                <a:avLst/>
                <a:gdLst>
                  <a:gd name="T0" fmla="*/ 56 w 59"/>
                  <a:gd name="T1" fmla="*/ 7 h 46"/>
                  <a:gd name="T2" fmla="*/ 2 w 59"/>
                  <a:gd name="T3" fmla="*/ 0 h 46"/>
                  <a:gd name="T4" fmla="*/ 0 w 59"/>
                  <a:gd name="T5" fmla="*/ 17 h 46"/>
                  <a:gd name="T6" fmla="*/ 1 w 59"/>
                  <a:gd name="T7" fmla="*/ 46 h 46"/>
                  <a:gd name="T8" fmla="*/ 59 w 59"/>
                  <a:gd name="T9" fmla="*/ 33 h 46"/>
                  <a:gd name="T10" fmla="*/ 56 w 59"/>
                  <a:gd name="T11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46">
                    <a:moveTo>
                      <a:pt x="56" y="7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7"/>
                      <a:pt x="1" y="13"/>
                      <a:pt x="0" y="17"/>
                    </a:cubicBezTo>
                    <a:cubicBezTo>
                      <a:pt x="0" y="23"/>
                      <a:pt x="0" y="33"/>
                      <a:pt x="1" y="46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8" y="24"/>
                      <a:pt x="57" y="15"/>
                      <a:pt x="56" y="7"/>
                    </a:cubicBezTo>
                    <a:close/>
                  </a:path>
                </a:pathLst>
              </a:custGeom>
              <a:solidFill>
                <a:srgbClr val="60A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4" name="Freeform 422">
                <a:extLst>
                  <a:ext uri="{FF2B5EF4-FFF2-40B4-BE49-F238E27FC236}">
                    <a16:creationId xmlns:a16="http://schemas.microsoft.com/office/drawing/2014/main" id="{BD2845F5-5D56-4A9F-BB2C-139CCEEA3C66}"/>
                  </a:ext>
                </a:extLst>
              </p:cNvPr>
              <p:cNvSpPr/>
              <p:nvPr/>
            </p:nvSpPr>
            <p:spPr bwMode="auto">
              <a:xfrm>
                <a:off x="2698" y="764"/>
                <a:ext cx="142" cy="108"/>
              </a:xfrm>
              <a:custGeom>
                <a:avLst/>
                <a:gdLst>
                  <a:gd name="T0" fmla="*/ 58 w 63"/>
                  <a:gd name="T1" fmla="*/ 0 h 48"/>
                  <a:gd name="T2" fmla="*/ 0 w 63"/>
                  <a:gd name="T3" fmla="*/ 13 h 48"/>
                  <a:gd name="T4" fmla="*/ 1 w 63"/>
                  <a:gd name="T5" fmla="*/ 26 h 48"/>
                  <a:gd name="T6" fmla="*/ 63 w 63"/>
                  <a:gd name="T7" fmla="*/ 48 h 48"/>
                  <a:gd name="T8" fmla="*/ 58 w 63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48">
                    <a:moveTo>
                      <a:pt x="58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7"/>
                      <a:pt x="0" y="22"/>
                      <a:pt x="1" y="26"/>
                    </a:cubicBezTo>
                    <a:cubicBezTo>
                      <a:pt x="63" y="48"/>
                      <a:pt x="63" y="48"/>
                      <a:pt x="63" y="48"/>
                    </a:cubicBezTo>
                    <a:cubicBezTo>
                      <a:pt x="61" y="31"/>
                      <a:pt x="59" y="15"/>
                      <a:pt x="58" y="0"/>
                    </a:cubicBezTo>
                    <a:close/>
                  </a:path>
                </a:pathLst>
              </a:custGeom>
              <a:solidFill>
                <a:srgbClr val="926A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5" name="Freeform 423">
                <a:extLst>
                  <a:ext uri="{FF2B5EF4-FFF2-40B4-BE49-F238E27FC236}">
                    <a16:creationId xmlns:a16="http://schemas.microsoft.com/office/drawing/2014/main" id="{156F1B02-F675-4BF4-AF13-ADA795F7921C}"/>
                  </a:ext>
                </a:extLst>
              </p:cNvPr>
              <p:cNvSpPr/>
              <p:nvPr/>
            </p:nvSpPr>
            <p:spPr bwMode="auto">
              <a:xfrm>
                <a:off x="2701" y="823"/>
                <a:ext cx="144" cy="87"/>
              </a:xfrm>
              <a:custGeom>
                <a:avLst/>
                <a:gdLst>
                  <a:gd name="T0" fmla="*/ 0 w 64"/>
                  <a:gd name="T1" fmla="*/ 0 h 39"/>
                  <a:gd name="T2" fmla="*/ 3 w 64"/>
                  <a:gd name="T3" fmla="*/ 31 h 39"/>
                  <a:gd name="T4" fmla="*/ 64 w 64"/>
                  <a:gd name="T5" fmla="*/ 39 h 39"/>
                  <a:gd name="T6" fmla="*/ 62 w 64"/>
                  <a:gd name="T7" fmla="*/ 22 h 39"/>
                  <a:gd name="T8" fmla="*/ 0 w 64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39">
                    <a:moveTo>
                      <a:pt x="0" y="0"/>
                    </a:moveTo>
                    <a:cubicBezTo>
                      <a:pt x="1" y="9"/>
                      <a:pt x="2" y="20"/>
                      <a:pt x="3" y="31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3" y="33"/>
                      <a:pt x="62" y="27"/>
                      <a:pt x="62" y="2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6" name="Freeform 424">
                <a:extLst>
                  <a:ext uri="{FF2B5EF4-FFF2-40B4-BE49-F238E27FC236}">
                    <a16:creationId xmlns:a16="http://schemas.microsoft.com/office/drawing/2014/main" id="{C284A6BB-BF1A-4A3D-AC06-6B2CFD182D88}"/>
                  </a:ext>
                </a:extLst>
              </p:cNvPr>
              <p:cNvSpPr/>
              <p:nvPr/>
            </p:nvSpPr>
            <p:spPr bwMode="auto">
              <a:xfrm>
                <a:off x="2701" y="604"/>
                <a:ext cx="121" cy="101"/>
              </a:xfrm>
              <a:custGeom>
                <a:avLst/>
                <a:gdLst>
                  <a:gd name="T0" fmla="*/ 51 w 54"/>
                  <a:gd name="T1" fmla="*/ 0 h 45"/>
                  <a:gd name="T2" fmla="*/ 1 w 54"/>
                  <a:gd name="T3" fmla="*/ 17 h 45"/>
                  <a:gd name="T4" fmla="*/ 0 w 54"/>
                  <a:gd name="T5" fmla="*/ 38 h 45"/>
                  <a:gd name="T6" fmla="*/ 54 w 54"/>
                  <a:gd name="T7" fmla="*/ 45 h 45"/>
                  <a:gd name="T8" fmla="*/ 51 w 54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5">
                    <a:moveTo>
                      <a:pt x="51" y="0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25"/>
                      <a:pt x="0" y="32"/>
                      <a:pt x="0" y="38"/>
                    </a:cubicBezTo>
                    <a:cubicBezTo>
                      <a:pt x="54" y="45"/>
                      <a:pt x="54" y="45"/>
                      <a:pt x="54" y="45"/>
                    </a:cubicBezTo>
                    <a:cubicBezTo>
                      <a:pt x="53" y="28"/>
                      <a:pt x="52" y="13"/>
                      <a:pt x="51" y="0"/>
                    </a:cubicBezTo>
                    <a:close/>
                  </a:path>
                </a:pathLst>
              </a:custGeom>
              <a:solidFill>
                <a:srgbClr val="FF8D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" name="Freeform 425">
                <a:extLst>
                  <a:ext uri="{FF2B5EF4-FFF2-40B4-BE49-F238E27FC236}">
                    <a16:creationId xmlns:a16="http://schemas.microsoft.com/office/drawing/2014/main" id="{6404E5CD-8B22-4E4A-A024-10F2BA653EF7}"/>
                  </a:ext>
                </a:extLst>
              </p:cNvPr>
              <p:cNvSpPr/>
              <p:nvPr/>
            </p:nvSpPr>
            <p:spPr bwMode="auto">
              <a:xfrm>
                <a:off x="2703" y="435"/>
                <a:ext cx="113" cy="207"/>
              </a:xfrm>
              <a:custGeom>
                <a:avLst/>
                <a:gdLst>
                  <a:gd name="T0" fmla="*/ 49 w 50"/>
                  <a:gd name="T1" fmla="*/ 2 h 92"/>
                  <a:gd name="T2" fmla="*/ 3 w 50"/>
                  <a:gd name="T3" fmla="*/ 0 h 92"/>
                  <a:gd name="T4" fmla="*/ 0 w 50"/>
                  <a:gd name="T5" fmla="*/ 92 h 92"/>
                  <a:gd name="T6" fmla="*/ 50 w 50"/>
                  <a:gd name="T7" fmla="*/ 75 h 92"/>
                  <a:gd name="T8" fmla="*/ 50 w 50"/>
                  <a:gd name="T9" fmla="*/ 54 h 92"/>
                  <a:gd name="T10" fmla="*/ 49 w 50"/>
                  <a:gd name="T11" fmla="*/ 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92">
                    <a:moveTo>
                      <a:pt x="49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31"/>
                      <a:pt x="1" y="65"/>
                      <a:pt x="0" y="92"/>
                    </a:cubicBezTo>
                    <a:cubicBezTo>
                      <a:pt x="50" y="75"/>
                      <a:pt x="50" y="75"/>
                      <a:pt x="50" y="75"/>
                    </a:cubicBezTo>
                    <a:cubicBezTo>
                      <a:pt x="50" y="67"/>
                      <a:pt x="50" y="60"/>
                      <a:pt x="50" y="54"/>
                    </a:cubicBezTo>
                    <a:cubicBezTo>
                      <a:pt x="50" y="34"/>
                      <a:pt x="50" y="17"/>
                      <a:pt x="49" y="2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" name="Freeform 426">
                <a:extLst>
                  <a:ext uri="{FF2B5EF4-FFF2-40B4-BE49-F238E27FC236}">
                    <a16:creationId xmlns:a16="http://schemas.microsoft.com/office/drawing/2014/main" id="{F9C22497-A8EC-4FB4-ADB1-D7363DD6C3BF}"/>
                  </a:ext>
                </a:extLst>
              </p:cNvPr>
              <p:cNvSpPr/>
              <p:nvPr/>
            </p:nvSpPr>
            <p:spPr bwMode="auto">
              <a:xfrm>
                <a:off x="2714" y="9"/>
                <a:ext cx="95" cy="113"/>
              </a:xfrm>
              <a:custGeom>
                <a:avLst/>
                <a:gdLst>
                  <a:gd name="T0" fmla="*/ 41 w 42"/>
                  <a:gd name="T1" fmla="*/ 0 h 50"/>
                  <a:gd name="T2" fmla="*/ 4 w 42"/>
                  <a:gd name="T3" fmla="*/ 0 h 50"/>
                  <a:gd name="T4" fmla="*/ 2 w 42"/>
                  <a:gd name="T5" fmla="*/ 6 h 50"/>
                  <a:gd name="T6" fmla="*/ 0 w 42"/>
                  <a:gd name="T7" fmla="*/ 50 h 50"/>
                  <a:gd name="T8" fmla="*/ 42 w 42"/>
                  <a:gd name="T9" fmla="*/ 40 h 50"/>
                  <a:gd name="T10" fmla="*/ 41 w 4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50">
                    <a:moveTo>
                      <a:pt x="4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2" y="4"/>
                      <a:pt x="2" y="6"/>
                    </a:cubicBezTo>
                    <a:cubicBezTo>
                      <a:pt x="1" y="9"/>
                      <a:pt x="0" y="26"/>
                      <a:pt x="0" y="5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1" y="21"/>
                      <a:pt x="41" y="6"/>
                      <a:pt x="41" y="0"/>
                    </a:cubicBezTo>
                    <a:close/>
                  </a:path>
                </a:pathLst>
              </a:custGeom>
              <a:solidFill>
                <a:srgbClr val="83B1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9" name="Freeform 427">
                <a:extLst>
                  <a:ext uri="{FF2B5EF4-FFF2-40B4-BE49-F238E27FC236}">
                    <a16:creationId xmlns:a16="http://schemas.microsoft.com/office/drawing/2014/main" id="{C7981FEC-ECD7-4D3E-B71D-FB76EF4FD07E}"/>
                  </a:ext>
                </a:extLst>
              </p:cNvPr>
              <p:cNvSpPr/>
              <p:nvPr/>
            </p:nvSpPr>
            <p:spPr bwMode="auto">
              <a:xfrm>
                <a:off x="2714" y="99"/>
                <a:ext cx="95" cy="75"/>
              </a:xfrm>
              <a:custGeom>
                <a:avLst/>
                <a:gdLst>
                  <a:gd name="T0" fmla="*/ 0 w 42"/>
                  <a:gd name="T1" fmla="*/ 10 h 33"/>
                  <a:gd name="T2" fmla="*/ 0 w 42"/>
                  <a:gd name="T3" fmla="*/ 33 h 33"/>
                  <a:gd name="T4" fmla="*/ 42 w 42"/>
                  <a:gd name="T5" fmla="*/ 19 h 33"/>
                  <a:gd name="T6" fmla="*/ 42 w 42"/>
                  <a:gd name="T7" fmla="*/ 0 h 33"/>
                  <a:gd name="T8" fmla="*/ 0 w 42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3">
                    <a:moveTo>
                      <a:pt x="0" y="10"/>
                    </a:moveTo>
                    <a:cubicBezTo>
                      <a:pt x="0" y="17"/>
                      <a:pt x="0" y="25"/>
                      <a:pt x="0" y="33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2"/>
                      <a:pt x="42" y="6"/>
                      <a:pt x="42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751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0" name="Freeform 428">
                <a:extLst>
                  <a:ext uri="{FF2B5EF4-FFF2-40B4-BE49-F238E27FC236}">
                    <a16:creationId xmlns:a16="http://schemas.microsoft.com/office/drawing/2014/main" id="{239C94E5-2634-4B02-A35E-84F119A35892}"/>
                  </a:ext>
                </a:extLst>
              </p:cNvPr>
              <p:cNvSpPr/>
              <p:nvPr/>
            </p:nvSpPr>
            <p:spPr bwMode="auto">
              <a:xfrm>
                <a:off x="2710" y="142"/>
                <a:ext cx="103" cy="297"/>
              </a:xfrm>
              <a:custGeom>
                <a:avLst/>
                <a:gdLst>
                  <a:gd name="T0" fmla="*/ 2 w 46"/>
                  <a:gd name="T1" fmla="*/ 14 h 132"/>
                  <a:gd name="T2" fmla="*/ 0 w 46"/>
                  <a:gd name="T3" fmla="*/ 130 h 132"/>
                  <a:gd name="T4" fmla="*/ 46 w 46"/>
                  <a:gd name="T5" fmla="*/ 132 h 132"/>
                  <a:gd name="T6" fmla="*/ 44 w 46"/>
                  <a:gd name="T7" fmla="*/ 0 h 132"/>
                  <a:gd name="T8" fmla="*/ 2 w 46"/>
                  <a:gd name="T9" fmla="*/ 14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32">
                    <a:moveTo>
                      <a:pt x="2" y="14"/>
                    </a:moveTo>
                    <a:cubicBezTo>
                      <a:pt x="1" y="57"/>
                      <a:pt x="1" y="109"/>
                      <a:pt x="0" y="130"/>
                    </a:cubicBezTo>
                    <a:cubicBezTo>
                      <a:pt x="46" y="132"/>
                      <a:pt x="46" y="132"/>
                      <a:pt x="46" y="132"/>
                    </a:cubicBezTo>
                    <a:cubicBezTo>
                      <a:pt x="46" y="94"/>
                      <a:pt x="45" y="41"/>
                      <a:pt x="44" y="0"/>
                    </a:cubicBezTo>
                    <a:lnTo>
                      <a:pt x="2" y="14"/>
                    </a:lnTo>
                    <a:close/>
                  </a:path>
                </a:pathLst>
              </a:custGeom>
              <a:solidFill>
                <a:srgbClr val="B6BB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1" name="Freeform 429">
                <a:extLst>
                  <a:ext uri="{FF2B5EF4-FFF2-40B4-BE49-F238E27FC236}">
                    <a16:creationId xmlns:a16="http://schemas.microsoft.com/office/drawing/2014/main" id="{5B265F85-A155-4185-B74B-2F1364682F68}"/>
                  </a:ext>
                </a:extLst>
              </p:cNvPr>
              <p:cNvSpPr/>
              <p:nvPr/>
            </p:nvSpPr>
            <p:spPr bwMode="auto">
              <a:xfrm>
                <a:off x="2712" y="942"/>
                <a:ext cx="158" cy="203"/>
              </a:xfrm>
              <a:custGeom>
                <a:avLst/>
                <a:gdLst>
                  <a:gd name="T0" fmla="*/ 0 w 70"/>
                  <a:gd name="T1" fmla="*/ 0 h 90"/>
                  <a:gd name="T2" fmla="*/ 11 w 70"/>
                  <a:gd name="T3" fmla="*/ 90 h 90"/>
                  <a:gd name="T4" fmla="*/ 70 w 70"/>
                  <a:gd name="T5" fmla="*/ 80 h 90"/>
                  <a:gd name="T6" fmla="*/ 60 w 70"/>
                  <a:gd name="T7" fmla="*/ 1 h 90"/>
                  <a:gd name="T8" fmla="*/ 0 w 70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90">
                    <a:moveTo>
                      <a:pt x="0" y="0"/>
                    </a:moveTo>
                    <a:cubicBezTo>
                      <a:pt x="3" y="28"/>
                      <a:pt x="7" y="59"/>
                      <a:pt x="11" y="90"/>
                    </a:cubicBezTo>
                    <a:cubicBezTo>
                      <a:pt x="70" y="80"/>
                      <a:pt x="70" y="80"/>
                      <a:pt x="70" y="80"/>
                    </a:cubicBezTo>
                    <a:cubicBezTo>
                      <a:pt x="67" y="54"/>
                      <a:pt x="64" y="27"/>
                      <a:pt x="6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9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2" name="Freeform 430">
                <a:extLst>
                  <a:ext uri="{FF2B5EF4-FFF2-40B4-BE49-F238E27FC236}">
                    <a16:creationId xmlns:a16="http://schemas.microsoft.com/office/drawing/2014/main" id="{FFFBEEE5-BB75-4E8D-B738-EBCCE830B63C}"/>
                  </a:ext>
                </a:extLst>
              </p:cNvPr>
              <p:cNvSpPr/>
              <p:nvPr/>
            </p:nvSpPr>
            <p:spPr bwMode="auto">
              <a:xfrm>
                <a:off x="2737" y="1122"/>
                <a:ext cx="173" cy="314"/>
              </a:xfrm>
              <a:custGeom>
                <a:avLst/>
                <a:gdLst>
                  <a:gd name="T0" fmla="*/ 0 w 77"/>
                  <a:gd name="T1" fmla="*/ 10 h 139"/>
                  <a:gd name="T2" fmla="*/ 13 w 77"/>
                  <a:gd name="T3" fmla="*/ 139 h 139"/>
                  <a:gd name="T4" fmla="*/ 77 w 77"/>
                  <a:gd name="T5" fmla="*/ 136 h 139"/>
                  <a:gd name="T6" fmla="*/ 59 w 77"/>
                  <a:gd name="T7" fmla="*/ 0 h 139"/>
                  <a:gd name="T8" fmla="*/ 0 w 77"/>
                  <a:gd name="T9" fmla="*/ 1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139">
                    <a:moveTo>
                      <a:pt x="0" y="10"/>
                    </a:moveTo>
                    <a:cubicBezTo>
                      <a:pt x="5" y="56"/>
                      <a:pt x="10" y="102"/>
                      <a:pt x="13" y="139"/>
                    </a:cubicBezTo>
                    <a:cubicBezTo>
                      <a:pt x="77" y="136"/>
                      <a:pt x="77" y="136"/>
                      <a:pt x="77" y="136"/>
                    </a:cubicBezTo>
                    <a:cubicBezTo>
                      <a:pt x="72" y="98"/>
                      <a:pt x="66" y="50"/>
                      <a:pt x="59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" name="Freeform 431">
                <a:extLst>
                  <a:ext uri="{FF2B5EF4-FFF2-40B4-BE49-F238E27FC236}">
                    <a16:creationId xmlns:a16="http://schemas.microsoft.com/office/drawing/2014/main" id="{B0BE5DB7-9B15-428B-BCA2-0CDD90429D42}"/>
                  </a:ext>
                </a:extLst>
              </p:cNvPr>
              <p:cNvSpPr/>
              <p:nvPr/>
            </p:nvSpPr>
            <p:spPr bwMode="auto">
              <a:xfrm>
                <a:off x="2766" y="1429"/>
                <a:ext cx="151" cy="90"/>
              </a:xfrm>
              <a:custGeom>
                <a:avLst/>
                <a:gdLst>
                  <a:gd name="T0" fmla="*/ 0 w 67"/>
                  <a:gd name="T1" fmla="*/ 3 h 40"/>
                  <a:gd name="T2" fmla="*/ 2 w 67"/>
                  <a:gd name="T3" fmla="*/ 40 h 40"/>
                  <a:gd name="T4" fmla="*/ 67 w 67"/>
                  <a:gd name="T5" fmla="*/ 32 h 40"/>
                  <a:gd name="T6" fmla="*/ 64 w 67"/>
                  <a:gd name="T7" fmla="*/ 0 h 40"/>
                  <a:gd name="T8" fmla="*/ 0 w 67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0">
                    <a:moveTo>
                      <a:pt x="0" y="3"/>
                    </a:moveTo>
                    <a:cubicBezTo>
                      <a:pt x="1" y="17"/>
                      <a:pt x="2" y="29"/>
                      <a:pt x="2" y="40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6" y="22"/>
                      <a:pt x="65" y="12"/>
                      <a:pt x="64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" name="Freeform 432">
                <a:extLst>
                  <a:ext uri="{FF2B5EF4-FFF2-40B4-BE49-F238E27FC236}">
                    <a16:creationId xmlns:a16="http://schemas.microsoft.com/office/drawing/2014/main" id="{5F9355F3-5217-420E-A26F-51D5A0A33741}"/>
                  </a:ext>
                </a:extLst>
              </p:cNvPr>
              <p:cNvSpPr/>
              <p:nvPr/>
            </p:nvSpPr>
            <p:spPr bwMode="auto">
              <a:xfrm>
                <a:off x="2552" y="1528"/>
                <a:ext cx="146" cy="182"/>
              </a:xfrm>
              <a:custGeom>
                <a:avLst/>
                <a:gdLst>
                  <a:gd name="T0" fmla="*/ 65 w 65"/>
                  <a:gd name="T1" fmla="*/ 12 h 81"/>
                  <a:gd name="T2" fmla="*/ 56 w 65"/>
                  <a:gd name="T3" fmla="*/ 0 h 81"/>
                  <a:gd name="T4" fmla="*/ 0 w 65"/>
                  <a:gd name="T5" fmla="*/ 7 h 81"/>
                  <a:gd name="T6" fmla="*/ 6 w 65"/>
                  <a:gd name="T7" fmla="*/ 24 h 81"/>
                  <a:gd name="T8" fmla="*/ 37 w 65"/>
                  <a:gd name="T9" fmla="*/ 81 h 81"/>
                  <a:gd name="T10" fmla="*/ 60 w 65"/>
                  <a:gd name="T11" fmla="*/ 23 h 81"/>
                  <a:gd name="T12" fmla="*/ 65 w 65"/>
                  <a:gd name="T13" fmla="*/ 1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81">
                    <a:moveTo>
                      <a:pt x="65" y="12"/>
                    </a:moveTo>
                    <a:cubicBezTo>
                      <a:pt x="62" y="8"/>
                      <a:pt x="59" y="4"/>
                      <a:pt x="56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13"/>
                      <a:pt x="4" y="19"/>
                      <a:pt x="6" y="24"/>
                    </a:cubicBezTo>
                    <a:cubicBezTo>
                      <a:pt x="15" y="45"/>
                      <a:pt x="26" y="63"/>
                      <a:pt x="37" y="81"/>
                    </a:cubicBezTo>
                    <a:cubicBezTo>
                      <a:pt x="43" y="61"/>
                      <a:pt x="50" y="41"/>
                      <a:pt x="60" y="23"/>
                    </a:cubicBezTo>
                    <a:cubicBezTo>
                      <a:pt x="62" y="19"/>
                      <a:pt x="64" y="16"/>
                      <a:pt x="65" y="12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" name="Freeform 433">
                <a:extLst>
                  <a:ext uri="{FF2B5EF4-FFF2-40B4-BE49-F238E27FC236}">
                    <a16:creationId xmlns:a16="http://schemas.microsoft.com/office/drawing/2014/main" id="{578BD9C8-79BB-4BBE-B931-FDAFD8D391DD}"/>
                  </a:ext>
                </a:extLst>
              </p:cNvPr>
              <p:cNvSpPr/>
              <p:nvPr/>
            </p:nvSpPr>
            <p:spPr bwMode="auto">
              <a:xfrm>
                <a:off x="2635" y="1555"/>
                <a:ext cx="104" cy="264"/>
              </a:xfrm>
              <a:custGeom>
                <a:avLst/>
                <a:gdLst>
                  <a:gd name="T0" fmla="*/ 28 w 46"/>
                  <a:gd name="T1" fmla="*/ 0 h 117"/>
                  <a:gd name="T2" fmla="*/ 23 w 46"/>
                  <a:gd name="T3" fmla="*/ 11 h 117"/>
                  <a:gd name="T4" fmla="*/ 0 w 46"/>
                  <a:gd name="T5" fmla="*/ 69 h 117"/>
                  <a:gd name="T6" fmla="*/ 26 w 46"/>
                  <a:gd name="T7" fmla="*/ 113 h 117"/>
                  <a:gd name="T8" fmla="*/ 46 w 46"/>
                  <a:gd name="T9" fmla="*/ 117 h 117"/>
                  <a:gd name="T10" fmla="*/ 44 w 46"/>
                  <a:gd name="T11" fmla="*/ 19 h 117"/>
                  <a:gd name="T12" fmla="*/ 28 w 46"/>
                  <a:gd name="T13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17">
                    <a:moveTo>
                      <a:pt x="28" y="0"/>
                    </a:moveTo>
                    <a:cubicBezTo>
                      <a:pt x="27" y="4"/>
                      <a:pt x="25" y="7"/>
                      <a:pt x="23" y="11"/>
                    </a:cubicBezTo>
                    <a:cubicBezTo>
                      <a:pt x="13" y="29"/>
                      <a:pt x="6" y="49"/>
                      <a:pt x="0" y="69"/>
                    </a:cubicBezTo>
                    <a:cubicBezTo>
                      <a:pt x="9" y="83"/>
                      <a:pt x="18" y="97"/>
                      <a:pt x="26" y="113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6" y="84"/>
                      <a:pt x="46" y="51"/>
                      <a:pt x="44" y="19"/>
                    </a:cubicBezTo>
                    <a:cubicBezTo>
                      <a:pt x="38" y="13"/>
                      <a:pt x="33" y="7"/>
                      <a:pt x="28" y="0"/>
                    </a:cubicBezTo>
                    <a:close/>
                  </a:path>
                </a:pathLst>
              </a:custGeom>
              <a:solidFill>
                <a:srgbClr val="9ACD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" name="Freeform 434">
                <a:extLst>
                  <a:ext uri="{FF2B5EF4-FFF2-40B4-BE49-F238E27FC236}">
                    <a16:creationId xmlns:a16="http://schemas.microsoft.com/office/drawing/2014/main" id="{0FFC6824-AAB5-4BBB-B2A0-6FEB274B4495}"/>
                  </a:ext>
                </a:extLst>
              </p:cNvPr>
              <p:cNvSpPr/>
              <p:nvPr/>
            </p:nvSpPr>
            <p:spPr bwMode="auto">
              <a:xfrm>
                <a:off x="2881" y="1771"/>
                <a:ext cx="56" cy="90"/>
              </a:xfrm>
              <a:custGeom>
                <a:avLst/>
                <a:gdLst>
                  <a:gd name="T0" fmla="*/ 25 w 25"/>
                  <a:gd name="T1" fmla="*/ 40 h 40"/>
                  <a:gd name="T2" fmla="*/ 22 w 25"/>
                  <a:gd name="T3" fmla="*/ 0 h 40"/>
                  <a:gd name="T4" fmla="*/ 0 w 25"/>
                  <a:gd name="T5" fmla="*/ 34 h 40"/>
                  <a:gd name="T6" fmla="*/ 25 w 25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40">
                    <a:moveTo>
                      <a:pt x="25" y="40"/>
                    </a:moveTo>
                    <a:cubicBezTo>
                      <a:pt x="24" y="26"/>
                      <a:pt x="23" y="13"/>
                      <a:pt x="22" y="0"/>
                    </a:cubicBezTo>
                    <a:cubicBezTo>
                      <a:pt x="14" y="11"/>
                      <a:pt x="7" y="23"/>
                      <a:pt x="0" y="34"/>
                    </a:cubicBezTo>
                    <a:lnTo>
                      <a:pt x="25" y="40"/>
                    </a:ln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" name="Freeform 435">
                <a:extLst>
                  <a:ext uri="{FF2B5EF4-FFF2-40B4-BE49-F238E27FC236}">
                    <a16:creationId xmlns:a16="http://schemas.microsoft.com/office/drawing/2014/main" id="{8878A11C-E14D-4D03-80B4-6EC913096ADB}"/>
                  </a:ext>
                </a:extLst>
              </p:cNvPr>
              <p:cNvSpPr/>
              <p:nvPr/>
            </p:nvSpPr>
            <p:spPr bwMode="auto">
              <a:xfrm>
                <a:off x="2768" y="1501"/>
                <a:ext cx="158" cy="146"/>
              </a:xfrm>
              <a:custGeom>
                <a:avLst/>
                <a:gdLst>
                  <a:gd name="T0" fmla="*/ 3 w 70"/>
                  <a:gd name="T1" fmla="*/ 36 h 65"/>
                  <a:gd name="T2" fmla="*/ 2 w 70"/>
                  <a:gd name="T3" fmla="*/ 42 h 65"/>
                  <a:gd name="T4" fmla="*/ 70 w 70"/>
                  <a:gd name="T5" fmla="*/ 65 h 65"/>
                  <a:gd name="T6" fmla="*/ 69 w 70"/>
                  <a:gd name="T7" fmla="*/ 41 h 65"/>
                  <a:gd name="T8" fmla="*/ 66 w 70"/>
                  <a:gd name="T9" fmla="*/ 0 h 65"/>
                  <a:gd name="T10" fmla="*/ 1 w 70"/>
                  <a:gd name="T11" fmla="*/ 8 h 65"/>
                  <a:gd name="T12" fmla="*/ 0 w 70"/>
                  <a:gd name="T13" fmla="*/ 42 h 65"/>
                  <a:gd name="T14" fmla="*/ 2 w 70"/>
                  <a:gd name="T15" fmla="*/ 42 h 65"/>
                  <a:gd name="T16" fmla="*/ 3 w 70"/>
                  <a:gd name="T17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65">
                    <a:moveTo>
                      <a:pt x="3" y="36"/>
                    </a:moveTo>
                    <a:cubicBezTo>
                      <a:pt x="2" y="38"/>
                      <a:pt x="2" y="40"/>
                      <a:pt x="2" y="42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70" y="56"/>
                      <a:pt x="69" y="48"/>
                      <a:pt x="69" y="41"/>
                    </a:cubicBezTo>
                    <a:cubicBezTo>
                      <a:pt x="69" y="31"/>
                      <a:pt x="68" y="17"/>
                      <a:pt x="66" y="0"/>
                    </a:cubicBezTo>
                    <a:cubicBezTo>
                      <a:pt x="66" y="0"/>
                      <a:pt x="1" y="7"/>
                      <a:pt x="1" y="8"/>
                    </a:cubicBezTo>
                    <a:cubicBezTo>
                      <a:pt x="2" y="7"/>
                      <a:pt x="1" y="28"/>
                      <a:pt x="0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0"/>
                      <a:pt x="2" y="38"/>
                      <a:pt x="3" y="36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" name="Freeform 436">
                <a:extLst>
                  <a:ext uri="{FF2B5EF4-FFF2-40B4-BE49-F238E27FC236}">
                    <a16:creationId xmlns:a16="http://schemas.microsoft.com/office/drawing/2014/main" id="{5279723F-9831-42FA-8CDC-E3C5FADD9DEF}"/>
                  </a:ext>
                </a:extLst>
              </p:cNvPr>
              <p:cNvSpPr/>
              <p:nvPr/>
            </p:nvSpPr>
            <p:spPr bwMode="auto">
              <a:xfrm>
                <a:off x="2734" y="1596"/>
                <a:ext cx="113" cy="245"/>
              </a:xfrm>
              <a:custGeom>
                <a:avLst/>
                <a:gdLst>
                  <a:gd name="T0" fmla="*/ 26 w 50"/>
                  <a:gd name="T1" fmla="*/ 34 h 109"/>
                  <a:gd name="T2" fmla="*/ 17 w 50"/>
                  <a:gd name="T3" fmla="*/ 0 h 109"/>
                  <a:gd name="T4" fmla="*/ 15 w 50"/>
                  <a:gd name="T5" fmla="*/ 0 h 109"/>
                  <a:gd name="T6" fmla="*/ 14 w 50"/>
                  <a:gd name="T7" fmla="*/ 12 h 109"/>
                  <a:gd name="T8" fmla="*/ 0 w 50"/>
                  <a:gd name="T9" fmla="*/ 1 h 109"/>
                  <a:gd name="T10" fmla="*/ 2 w 50"/>
                  <a:gd name="T11" fmla="*/ 99 h 109"/>
                  <a:gd name="T12" fmla="*/ 50 w 50"/>
                  <a:gd name="T13" fmla="*/ 109 h 109"/>
                  <a:gd name="T14" fmla="*/ 31 w 50"/>
                  <a:gd name="T15" fmla="*/ 52 h 109"/>
                  <a:gd name="T16" fmla="*/ 26 w 50"/>
                  <a:gd name="T17" fmla="*/ 3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109">
                    <a:moveTo>
                      <a:pt x="26" y="34"/>
                    </a:moveTo>
                    <a:cubicBezTo>
                      <a:pt x="22" y="24"/>
                      <a:pt x="17" y="12"/>
                      <a:pt x="17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4" y="6"/>
                      <a:pt x="14" y="10"/>
                      <a:pt x="14" y="12"/>
                    </a:cubicBezTo>
                    <a:cubicBezTo>
                      <a:pt x="9" y="9"/>
                      <a:pt x="4" y="5"/>
                      <a:pt x="0" y="1"/>
                    </a:cubicBezTo>
                    <a:cubicBezTo>
                      <a:pt x="2" y="33"/>
                      <a:pt x="2" y="66"/>
                      <a:pt x="2" y="99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44" y="90"/>
                      <a:pt x="37" y="71"/>
                      <a:pt x="31" y="52"/>
                    </a:cubicBezTo>
                    <a:cubicBezTo>
                      <a:pt x="30" y="46"/>
                      <a:pt x="28" y="39"/>
                      <a:pt x="26" y="34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" name="Freeform 437">
                <a:extLst>
                  <a:ext uri="{FF2B5EF4-FFF2-40B4-BE49-F238E27FC236}">
                    <a16:creationId xmlns:a16="http://schemas.microsoft.com/office/drawing/2014/main" id="{6DE3A78B-81E5-43ED-8B1E-7ED478E2C7EF}"/>
                  </a:ext>
                </a:extLst>
              </p:cNvPr>
              <p:cNvSpPr/>
              <p:nvPr/>
            </p:nvSpPr>
            <p:spPr bwMode="auto">
              <a:xfrm>
                <a:off x="2773" y="1596"/>
                <a:ext cx="157" cy="252"/>
              </a:xfrm>
              <a:custGeom>
                <a:avLst/>
                <a:gdLst>
                  <a:gd name="T0" fmla="*/ 0 w 70"/>
                  <a:gd name="T1" fmla="*/ 0 h 112"/>
                  <a:gd name="T2" fmla="*/ 9 w 70"/>
                  <a:gd name="T3" fmla="*/ 34 h 112"/>
                  <a:gd name="T4" fmla="*/ 14 w 70"/>
                  <a:gd name="T5" fmla="*/ 52 h 112"/>
                  <a:gd name="T6" fmla="*/ 33 w 70"/>
                  <a:gd name="T7" fmla="*/ 109 h 112"/>
                  <a:gd name="T8" fmla="*/ 48 w 70"/>
                  <a:gd name="T9" fmla="*/ 112 h 112"/>
                  <a:gd name="T10" fmla="*/ 70 w 70"/>
                  <a:gd name="T11" fmla="*/ 78 h 112"/>
                  <a:gd name="T12" fmla="*/ 68 w 70"/>
                  <a:gd name="T13" fmla="*/ 23 h 112"/>
                  <a:gd name="T14" fmla="*/ 0 w 70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112">
                    <a:moveTo>
                      <a:pt x="0" y="0"/>
                    </a:moveTo>
                    <a:cubicBezTo>
                      <a:pt x="0" y="12"/>
                      <a:pt x="5" y="24"/>
                      <a:pt x="9" y="34"/>
                    </a:cubicBezTo>
                    <a:cubicBezTo>
                      <a:pt x="11" y="39"/>
                      <a:pt x="13" y="46"/>
                      <a:pt x="14" y="52"/>
                    </a:cubicBezTo>
                    <a:cubicBezTo>
                      <a:pt x="20" y="71"/>
                      <a:pt x="27" y="90"/>
                      <a:pt x="33" y="109"/>
                    </a:cubicBezTo>
                    <a:cubicBezTo>
                      <a:pt x="48" y="112"/>
                      <a:pt x="48" y="112"/>
                      <a:pt x="48" y="112"/>
                    </a:cubicBezTo>
                    <a:cubicBezTo>
                      <a:pt x="55" y="101"/>
                      <a:pt x="62" y="89"/>
                      <a:pt x="70" y="78"/>
                    </a:cubicBezTo>
                    <a:cubicBezTo>
                      <a:pt x="69" y="58"/>
                      <a:pt x="68" y="39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" name="Freeform 438">
                <a:extLst>
                  <a:ext uri="{FF2B5EF4-FFF2-40B4-BE49-F238E27FC236}">
                    <a16:creationId xmlns:a16="http://schemas.microsoft.com/office/drawing/2014/main" id="{38406603-1D4B-403A-A836-F7CF883EAA38}"/>
                  </a:ext>
                </a:extLst>
              </p:cNvPr>
              <p:cNvSpPr/>
              <p:nvPr/>
            </p:nvSpPr>
            <p:spPr bwMode="auto">
              <a:xfrm>
                <a:off x="2694" y="1810"/>
                <a:ext cx="261" cy="263"/>
              </a:xfrm>
              <a:custGeom>
                <a:avLst/>
                <a:gdLst>
                  <a:gd name="T0" fmla="*/ 0 w 116"/>
                  <a:gd name="T1" fmla="*/ 0 h 117"/>
                  <a:gd name="T2" fmla="*/ 44 w 116"/>
                  <a:gd name="T3" fmla="*/ 116 h 117"/>
                  <a:gd name="T4" fmla="*/ 116 w 116"/>
                  <a:gd name="T5" fmla="*/ 117 h 117"/>
                  <a:gd name="T6" fmla="*/ 108 w 116"/>
                  <a:gd name="T7" fmla="*/ 23 h 117"/>
                  <a:gd name="T8" fmla="*/ 0 w 116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17">
                    <a:moveTo>
                      <a:pt x="0" y="0"/>
                    </a:moveTo>
                    <a:cubicBezTo>
                      <a:pt x="18" y="30"/>
                      <a:pt x="34" y="65"/>
                      <a:pt x="44" y="116"/>
                    </a:cubicBez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3" y="87"/>
                      <a:pt x="110" y="54"/>
                      <a:pt x="10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" name="Freeform 439">
                <a:extLst>
                  <a:ext uri="{FF2B5EF4-FFF2-40B4-BE49-F238E27FC236}">
                    <a16:creationId xmlns:a16="http://schemas.microsoft.com/office/drawing/2014/main" id="{C4016422-B2E6-432E-969F-F9308F70532B}"/>
                  </a:ext>
                </a:extLst>
              </p:cNvPr>
              <p:cNvSpPr/>
              <p:nvPr/>
            </p:nvSpPr>
            <p:spPr bwMode="auto">
              <a:xfrm>
                <a:off x="2793" y="2071"/>
                <a:ext cx="178" cy="144"/>
              </a:xfrm>
              <a:custGeom>
                <a:avLst/>
                <a:gdLst>
                  <a:gd name="T0" fmla="*/ 0 w 79"/>
                  <a:gd name="T1" fmla="*/ 0 h 64"/>
                  <a:gd name="T2" fmla="*/ 7 w 79"/>
                  <a:gd name="T3" fmla="*/ 64 h 64"/>
                  <a:gd name="T4" fmla="*/ 79 w 79"/>
                  <a:gd name="T5" fmla="*/ 52 h 64"/>
                  <a:gd name="T6" fmla="*/ 72 w 79"/>
                  <a:gd name="T7" fmla="*/ 1 h 64"/>
                  <a:gd name="T8" fmla="*/ 0 w 79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64">
                    <a:moveTo>
                      <a:pt x="0" y="0"/>
                    </a:moveTo>
                    <a:cubicBezTo>
                      <a:pt x="3" y="19"/>
                      <a:pt x="6" y="40"/>
                      <a:pt x="7" y="64"/>
                    </a:cubicBezTo>
                    <a:cubicBezTo>
                      <a:pt x="79" y="52"/>
                      <a:pt x="79" y="52"/>
                      <a:pt x="79" y="52"/>
                    </a:cubicBezTo>
                    <a:cubicBezTo>
                      <a:pt x="76" y="37"/>
                      <a:pt x="74" y="19"/>
                      <a:pt x="7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" name="Freeform 440">
                <a:extLst>
                  <a:ext uri="{FF2B5EF4-FFF2-40B4-BE49-F238E27FC236}">
                    <a16:creationId xmlns:a16="http://schemas.microsoft.com/office/drawing/2014/main" id="{A068CF1F-1D26-4145-9A24-113D860E0BAC}"/>
                  </a:ext>
                </a:extLst>
              </p:cNvPr>
              <p:cNvSpPr/>
              <p:nvPr/>
            </p:nvSpPr>
            <p:spPr bwMode="auto">
              <a:xfrm>
                <a:off x="3086" y="2076"/>
                <a:ext cx="219" cy="92"/>
              </a:xfrm>
              <a:custGeom>
                <a:avLst/>
                <a:gdLst>
                  <a:gd name="T0" fmla="*/ 15 w 97"/>
                  <a:gd name="T1" fmla="*/ 0 h 41"/>
                  <a:gd name="T2" fmla="*/ 0 w 97"/>
                  <a:gd name="T3" fmla="*/ 41 h 41"/>
                  <a:gd name="T4" fmla="*/ 92 w 97"/>
                  <a:gd name="T5" fmla="*/ 25 h 41"/>
                  <a:gd name="T6" fmla="*/ 97 w 97"/>
                  <a:gd name="T7" fmla="*/ 10 h 41"/>
                  <a:gd name="T8" fmla="*/ 15 w 97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41">
                    <a:moveTo>
                      <a:pt x="15" y="0"/>
                    </a:moveTo>
                    <a:cubicBezTo>
                      <a:pt x="10" y="15"/>
                      <a:pt x="5" y="29"/>
                      <a:pt x="0" y="41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3" y="18"/>
                      <a:pt x="96" y="19"/>
                      <a:pt x="97" y="10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" name="Freeform 441">
                <a:extLst>
                  <a:ext uri="{FF2B5EF4-FFF2-40B4-BE49-F238E27FC236}">
                    <a16:creationId xmlns:a16="http://schemas.microsoft.com/office/drawing/2014/main" id="{F588BD01-C40A-4974-8E99-144A43888540}"/>
                  </a:ext>
                </a:extLst>
              </p:cNvPr>
              <p:cNvSpPr/>
              <p:nvPr/>
            </p:nvSpPr>
            <p:spPr bwMode="auto">
              <a:xfrm>
                <a:off x="2809" y="2188"/>
                <a:ext cx="167" cy="54"/>
              </a:xfrm>
              <a:custGeom>
                <a:avLst/>
                <a:gdLst>
                  <a:gd name="T0" fmla="*/ 74 w 74"/>
                  <a:gd name="T1" fmla="*/ 14 h 24"/>
                  <a:gd name="T2" fmla="*/ 72 w 74"/>
                  <a:gd name="T3" fmla="*/ 0 h 24"/>
                  <a:gd name="T4" fmla="*/ 0 w 74"/>
                  <a:gd name="T5" fmla="*/ 12 h 24"/>
                  <a:gd name="T6" fmla="*/ 1 w 74"/>
                  <a:gd name="T7" fmla="*/ 24 h 24"/>
                  <a:gd name="T8" fmla="*/ 74 w 74"/>
                  <a:gd name="T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24">
                    <a:moveTo>
                      <a:pt x="74" y="14"/>
                    </a:moveTo>
                    <a:cubicBezTo>
                      <a:pt x="73" y="9"/>
                      <a:pt x="72" y="5"/>
                      <a:pt x="72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6"/>
                      <a:pt x="1" y="20"/>
                      <a:pt x="1" y="24"/>
                    </a:cubicBezTo>
                    <a:lnTo>
                      <a:pt x="74" y="14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" name="Freeform 442">
                <a:extLst>
                  <a:ext uri="{FF2B5EF4-FFF2-40B4-BE49-F238E27FC236}">
                    <a16:creationId xmlns:a16="http://schemas.microsoft.com/office/drawing/2014/main" id="{F71884A6-6709-4331-A96D-24307A274F87}"/>
                  </a:ext>
                </a:extLst>
              </p:cNvPr>
              <p:cNvSpPr/>
              <p:nvPr/>
            </p:nvSpPr>
            <p:spPr bwMode="auto">
              <a:xfrm>
                <a:off x="3054" y="2177"/>
                <a:ext cx="228" cy="70"/>
              </a:xfrm>
              <a:custGeom>
                <a:avLst/>
                <a:gdLst>
                  <a:gd name="T0" fmla="*/ 101 w 101"/>
                  <a:gd name="T1" fmla="*/ 0 h 31"/>
                  <a:gd name="T2" fmla="*/ 7 w 101"/>
                  <a:gd name="T3" fmla="*/ 13 h 31"/>
                  <a:gd name="T4" fmla="*/ 0 w 101"/>
                  <a:gd name="T5" fmla="*/ 31 h 31"/>
                  <a:gd name="T6" fmla="*/ 96 w 101"/>
                  <a:gd name="T7" fmla="*/ 19 h 31"/>
                  <a:gd name="T8" fmla="*/ 101 w 101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1">
                    <a:moveTo>
                      <a:pt x="101" y="0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5" y="19"/>
                      <a:pt x="2" y="25"/>
                      <a:pt x="0" y="31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7" y="13"/>
                      <a:pt x="99" y="6"/>
                      <a:pt x="101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" name="Freeform 443">
                <a:extLst>
                  <a:ext uri="{FF2B5EF4-FFF2-40B4-BE49-F238E27FC236}">
                    <a16:creationId xmlns:a16="http://schemas.microsoft.com/office/drawing/2014/main" id="{141AF251-DCA5-4C4A-B5FC-C886852B2D3E}"/>
                  </a:ext>
                </a:extLst>
              </p:cNvPr>
              <p:cNvSpPr/>
              <p:nvPr/>
            </p:nvSpPr>
            <p:spPr bwMode="auto">
              <a:xfrm>
                <a:off x="2811" y="2220"/>
                <a:ext cx="171" cy="56"/>
              </a:xfrm>
              <a:custGeom>
                <a:avLst/>
                <a:gdLst>
                  <a:gd name="T0" fmla="*/ 76 w 76"/>
                  <a:gd name="T1" fmla="*/ 16 h 25"/>
                  <a:gd name="T2" fmla="*/ 73 w 76"/>
                  <a:gd name="T3" fmla="*/ 0 h 25"/>
                  <a:gd name="T4" fmla="*/ 0 w 76"/>
                  <a:gd name="T5" fmla="*/ 10 h 25"/>
                  <a:gd name="T6" fmla="*/ 1 w 76"/>
                  <a:gd name="T7" fmla="*/ 25 h 25"/>
                  <a:gd name="T8" fmla="*/ 76 w 76"/>
                  <a:gd name="T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25">
                    <a:moveTo>
                      <a:pt x="76" y="16"/>
                    </a:moveTo>
                    <a:cubicBezTo>
                      <a:pt x="75" y="11"/>
                      <a:pt x="74" y="6"/>
                      <a:pt x="73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5"/>
                      <a:pt x="0" y="20"/>
                      <a:pt x="1" y="25"/>
                    </a:cubicBezTo>
                    <a:lnTo>
                      <a:pt x="76" y="16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" name="Freeform 444">
                <a:extLst>
                  <a:ext uri="{FF2B5EF4-FFF2-40B4-BE49-F238E27FC236}">
                    <a16:creationId xmlns:a16="http://schemas.microsoft.com/office/drawing/2014/main" id="{EA5BA0F7-4B72-4242-A0C7-329AED08401C}"/>
                  </a:ext>
                </a:extLst>
              </p:cNvPr>
              <p:cNvSpPr/>
              <p:nvPr/>
            </p:nvSpPr>
            <p:spPr bwMode="auto">
              <a:xfrm>
                <a:off x="2813" y="2256"/>
                <a:ext cx="181" cy="47"/>
              </a:xfrm>
              <a:custGeom>
                <a:avLst/>
                <a:gdLst>
                  <a:gd name="T0" fmla="*/ 75 w 80"/>
                  <a:gd name="T1" fmla="*/ 0 h 21"/>
                  <a:gd name="T2" fmla="*/ 0 w 80"/>
                  <a:gd name="T3" fmla="*/ 9 h 21"/>
                  <a:gd name="T4" fmla="*/ 0 w 80"/>
                  <a:gd name="T5" fmla="*/ 21 h 21"/>
                  <a:gd name="T6" fmla="*/ 80 w 80"/>
                  <a:gd name="T7" fmla="*/ 15 h 21"/>
                  <a:gd name="T8" fmla="*/ 75 w 8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21">
                    <a:moveTo>
                      <a:pt x="75" y="0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0" y="17"/>
                      <a:pt x="0" y="21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78" y="11"/>
                      <a:pt x="77" y="6"/>
                      <a:pt x="75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" name="Freeform 445">
                <a:extLst>
                  <a:ext uri="{FF2B5EF4-FFF2-40B4-BE49-F238E27FC236}">
                    <a16:creationId xmlns:a16="http://schemas.microsoft.com/office/drawing/2014/main" id="{52F47113-08D5-46FD-AED1-C78B26EA35E3}"/>
                  </a:ext>
                </a:extLst>
              </p:cNvPr>
              <p:cNvSpPr/>
              <p:nvPr/>
            </p:nvSpPr>
            <p:spPr bwMode="auto">
              <a:xfrm>
                <a:off x="3034" y="2220"/>
                <a:ext cx="237" cy="67"/>
              </a:xfrm>
              <a:custGeom>
                <a:avLst/>
                <a:gdLst>
                  <a:gd name="T0" fmla="*/ 105 w 105"/>
                  <a:gd name="T1" fmla="*/ 0 h 30"/>
                  <a:gd name="T2" fmla="*/ 9 w 105"/>
                  <a:gd name="T3" fmla="*/ 12 h 30"/>
                  <a:gd name="T4" fmla="*/ 0 w 105"/>
                  <a:gd name="T5" fmla="*/ 30 h 30"/>
                  <a:gd name="T6" fmla="*/ 98 w 105"/>
                  <a:gd name="T7" fmla="*/ 23 h 30"/>
                  <a:gd name="T8" fmla="*/ 105 w 105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30">
                    <a:moveTo>
                      <a:pt x="105" y="0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6" y="19"/>
                      <a:pt x="2" y="25"/>
                      <a:pt x="0" y="30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101" y="15"/>
                      <a:pt x="103" y="8"/>
                      <a:pt x="105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8" name="Freeform 446">
                <a:extLst>
                  <a:ext uri="{FF2B5EF4-FFF2-40B4-BE49-F238E27FC236}">
                    <a16:creationId xmlns:a16="http://schemas.microsoft.com/office/drawing/2014/main" id="{5FFBBD7D-BF43-4A71-B619-8DE31C9C10F2}"/>
                  </a:ext>
                </a:extLst>
              </p:cNvPr>
              <p:cNvSpPr/>
              <p:nvPr/>
            </p:nvSpPr>
            <p:spPr bwMode="auto">
              <a:xfrm>
                <a:off x="2813" y="2272"/>
                <a:ext cx="442" cy="56"/>
              </a:xfrm>
              <a:custGeom>
                <a:avLst/>
                <a:gdLst>
                  <a:gd name="T0" fmla="*/ 196 w 196"/>
                  <a:gd name="T1" fmla="*/ 0 h 25"/>
                  <a:gd name="T2" fmla="*/ 98 w 196"/>
                  <a:gd name="T3" fmla="*/ 7 h 25"/>
                  <a:gd name="T4" fmla="*/ 85 w 196"/>
                  <a:gd name="T5" fmla="*/ 18 h 25"/>
                  <a:gd name="T6" fmla="*/ 80 w 196"/>
                  <a:gd name="T7" fmla="*/ 8 h 25"/>
                  <a:gd name="T8" fmla="*/ 0 w 196"/>
                  <a:gd name="T9" fmla="*/ 14 h 25"/>
                  <a:gd name="T10" fmla="*/ 0 w 196"/>
                  <a:gd name="T11" fmla="*/ 23 h 25"/>
                  <a:gd name="T12" fmla="*/ 189 w 196"/>
                  <a:gd name="T13" fmla="*/ 25 h 25"/>
                  <a:gd name="T14" fmla="*/ 196 w 196"/>
                  <a:gd name="T1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5">
                    <a:moveTo>
                      <a:pt x="196" y="0"/>
                    </a:moveTo>
                    <a:cubicBezTo>
                      <a:pt x="98" y="7"/>
                      <a:pt x="98" y="7"/>
                      <a:pt x="98" y="7"/>
                    </a:cubicBezTo>
                    <a:cubicBezTo>
                      <a:pt x="92" y="16"/>
                      <a:pt x="88" y="20"/>
                      <a:pt x="85" y="18"/>
                    </a:cubicBezTo>
                    <a:cubicBezTo>
                      <a:pt x="83" y="16"/>
                      <a:pt x="81" y="13"/>
                      <a:pt x="80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7"/>
                      <a:pt x="0" y="20"/>
                      <a:pt x="0" y="23"/>
                    </a:cubicBezTo>
                    <a:cubicBezTo>
                      <a:pt x="189" y="25"/>
                      <a:pt x="189" y="25"/>
                      <a:pt x="189" y="25"/>
                    </a:cubicBezTo>
                    <a:cubicBezTo>
                      <a:pt x="192" y="17"/>
                      <a:pt x="194" y="8"/>
                      <a:pt x="196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9" name="Freeform 447">
                <a:extLst>
                  <a:ext uri="{FF2B5EF4-FFF2-40B4-BE49-F238E27FC236}">
                    <a16:creationId xmlns:a16="http://schemas.microsoft.com/office/drawing/2014/main" id="{F0BAF2EB-28EC-49C7-ACEF-4A8C16B50555}"/>
                  </a:ext>
                </a:extLst>
              </p:cNvPr>
              <p:cNvSpPr/>
              <p:nvPr/>
            </p:nvSpPr>
            <p:spPr bwMode="auto">
              <a:xfrm>
                <a:off x="2813" y="2323"/>
                <a:ext cx="426" cy="57"/>
              </a:xfrm>
              <a:custGeom>
                <a:avLst/>
                <a:gdLst>
                  <a:gd name="T0" fmla="*/ 189 w 189"/>
                  <a:gd name="T1" fmla="*/ 2 h 25"/>
                  <a:gd name="T2" fmla="*/ 0 w 189"/>
                  <a:gd name="T3" fmla="*/ 0 h 25"/>
                  <a:gd name="T4" fmla="*/ 0 w 189"/>
                  <a:gd name="T5" fmla="*/ 12 h 25"/>
                  <a:gd name="T6" fmla="*/ 183 w 189"/>
                  <a:gd name="T7" fmla="*/ 25 h 25"/>
                  <a:gd name="T8" fmla="*/ 189 w 189"/>
                  <a:gd name="T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25">
                    <a:moveTo>
                      <a:pt x="189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83" y="25"/>
                      <a:pt x="183" y="25"/>
                      <a:pt x="183" y="25"/>
                    </a:cubicBezTo>
                    <a:cubicBezTo>
                      <a:pt x="185" y="18"/>
                      <a:pt x="187" y="10"/>
                      <a:pt x="189" y="2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0" name="Freeform 448">
                <a:extLst>
                  <a:ext uri="{FF2B5EF4-FFF2-40B4-BE49-F238E27FC236}">
                    <a16:creationId xmlns:a16="http://schemas.microsoft.com/office/drawing/2014/main" id="{8DD2138B-45FF-476B-AC11-44926BBF4B95}"/>
                  </a:ext>
                </a:extLst>
              </p:cNvPr>
              <p:cNvSpPr/>
              <p:nvPr/>
            </p:nvSpPr>
            <p:spPr bwMode="auto">
              <a:xfrm>
                <a:off x="2811" y="2350"/>
                <a:ext cx="415" cy="66"/>
              </a:xfrm>
              <a:custGeom>
                <a:avLst/>
                <a:gdLst>
                  <a:gd name="T0" fmla="*/ 184 w 184"/>
                  <a:gd name="T1" fmla="*/ 13 h 29"/>
                  <a:gd name="T2" fmla="*/ 1 w 184"/>
                  <a:gd name="T3" fmla="*/ 0 h 29"/>
                  <a:gd name="T4" fmla="*/ 0 w 184"/>
                  <a:gd name="T5" fmla="*/ 13 h 29"/>
                  <a:gd name="T6" fmla="*/ 180 w 184"/>
                  <a:gd name="T7" fmla="*/ 29 h 29"/>
                  <a:gd name="T8" fmla="*/ 184 w 184"/>
                  <a:gd name="T9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29">
                    <a:moveTo>
                      <a:pt x="184" y="1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9"/>
                      <a:pt x="0" y="13"/>
                    </a:cubicBezTo>
                    <a:cubicBezTo>
                      <a:pt x="180" y="29"/>
                      <a:pt x="180" y="29"/>
                      <a:pt x="180" y="29"/>
                    </a:cubicBezTo>
                    <a:cubicBezTo>
                      <a:pt x="181" y="23"/>
                      <a:pt x="183" y="18"/>
                      <a:pt x="184" y="13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1" name="Freeform 449">
                <a:extLst>
                  <a:ext uri="{FF2B5EF4-FFF2-40B4-BE49-F238E27FC236}">
                    <a16:creationId xmlns:a16="http://schemas.microsoft.com/office/drawing/2014/main" id="{A5093F61-1055-4EB0-8BF2-098E25955597}"/>
                  </a:ext>
                </a:extLst>
              </p:cNvPr>
              <p:cNvSpPr/>
              <p:nvPr/>
            </p:nvSpPr>
            <p:spPr bwMode="auto">
              <a:xfrm>
                <a:off x="2811" y="2380"/>
                <a:ext cx="406" cy="61"/>
              </a:xfrm>
              <a:custGeom>
                <a:avLst/>
                <a:gdLst>
                  <a:gd name="T0" fmla="*/ 0 w 180"/>
                  <a:gd name="T1" fmla="*/ 0 h 27"/>
                  <a:gd name="T2" fmla="*/ 0 w 180"/>
                  <a:gd name="T3" fmla="*/ 7 h 27"/>
                  <a:gd name="T4" fmla="*/ 0 w 180"/>
                  <a:gd name="T5" fmla="*/ 11 h 27"/>
                  <a:gd name="T6" fmla="*/ 177 w 180"/>
                  <a:gd name="T7" fmla="*/ 27 h 27"/>
                  <a:gd name="T8" fmla="*/ 180 w 180"/>
                  <a:gd name="T9" fmla="*/ 16 h 27"/>
                  <a:gd name="T10" fmla="*/ 0 w 180"/>
                  <a:gd name="T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" h="27">
                    <a:moveTo>
                      <a:pt x="0" y="0"/>
                    </a:moveTo>
                    <a:cubicBezTo>
                      <a:pt x="0" y="2"/>
                      <a:pt x="0" y="4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77" y="27"/>
                      <a:pt x="177" y="27"/>
                      <a:pt x="177" y="27"/>
                    </a:cubicBezTo>
                    <a:cubicBezTo>
                      <a:pt x="178" y="23"/>
                      <a:pt x="179" y="19"/>
                      <a:pt x="180" y="1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2" name="Freeform 450">
                <a:extLst>
                  <a:ext uri="{FF2B5EF4-FFF2-40B4-BE49-F238E27FC236}">
                    <a16:creationId xmlns:a16="http://schemas.microsoft.com/office/drawing/2014/main" id="{359D0EC6-B3F6-43BD-AF5D-933B17F78B9C}"/>
                  </a:ext>
                </a:extLst>
              </p:cNvPr>
              <p:cNvSpPr/>
              <p:nvPr/>
            </p:nvSpPr>
            <p:spPr bwMode="auto">
              <a:xfrm>
                <a:off x="3070" y="2130"/>
                <a:ext cx="237" cy="76"/>
              </a:xfrm>
              <a:custGeom>
                <a:avLst/>
                <a:gdLst>
                  <a:gd name="T0" fmla="*/ 104 w 105"/>
                  <a:gd name="T1" fmla="*/ 2 h 34"/>
                  <a:gd name="T2" fmla="*/ 99 w 105"/>
                  <a:gd name="T3" fmla="*/ 1 h 34"/>
                  <a:gd name="T4" fmla="*/ 7 w 105"/>
                  <a:gd name="T5" fmla="*/ 17 h 34"/>
                  <a:gd name="T6" fmla="*/ 0 w 105"/>
                  <a:gd name="T7" fmla="*/ 34 h 34"/>
                  <a:gd name="T8" fmla="*/ 94 w 105"/>
                  <a:gd name="T9" fmla="*/ 21 h 34"/>
                  <a:gd name="T10" fmla="*/ 104 w 105"/>
                  <a:gd name="T11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34">
                    <a:moveTo>
                      <a:pt x="104" y="2"/>
                    </a:moveTo>
                    <a:cubicBezTo>
                      <a:pt x="105" y="0"/>
                      <a:pt x="98" y="4"/>
                      <a:pt x="99" y="1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23"/>
                      <a:pt x="3" y="29"/>
                      <a:pt x="0" y="34"/>
                    </a:cubicBezTo>
                    <a:cubicBezTo>
                      <a:pt x="94" y="21"/>
                      <a:pt x="94" y="21"/>
                      <a:pt x="94" y="21"/>
                    </a:cubicBezTo>
                    <a:cubicBezTo>
                      <a:pt x="95" y="17"/>
                      <a:pt x="103" y="6"/>
                      <a:pt x="104" y="2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3" name="Freeform 451">
                <a:extLst>
                  <a:ext uri="{FF2B5EF4-FFF2-40B4-BE49-F238E27FC236}">
                    <a16:creationId xmlns:a16="http://schemas.microsoft.com/office/drawing/2014/main" id="{5D8C382E-8137-4B54-A7C6-7ABCB842CC4B}"/>
                  </a:ext>
                </a:extLst>
              </p:cNvPr>
              <p:cNvSpPr/>
              <p:nvPr/>
            </p:nvSpPr>
            <p:spPr bwMode="auto">
              <a:xfrm>
                <a:off x="2804" y="2461"/>
                <a:ext cx="54" cy="74"/>
              </a:xfrm>
              <a:custGeom>
                <a:avLst/>
                <a:gdLst>
                  <a:gd name="T0" fmla="*/ 2 w 24"/>
                  <a:gd name="T1" fmla="*/ 0 h 33"/>
                  <a:gd name="T2" fmla="*/ 0 w 24"/>
                  <a:gd name="T3" fmla="*/ 27 h 33"/>
                  <a:gd name="T4" fmla="*/ 20 w 24"/>
                  <a:gd name="T5" fmla="*/ 33 h 33"/>
                  <a:gd name="T6" fmla="*/ 24 w 24"/>
                  <a:gd name="T7" fmla="*/ 6 h 33"/>
                  <a:gd name="T8" fmla="*/ 2 w 24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3">
                    <a:moveTo>
                      <a:pt x="2" y="0"/>
                    </a:moveTo>
                    <a:cubicBezTo>
                      <a:pt x="1" y="9"/>
                      <a:pt x="1" y="18"/>
                      <a:pt x="0" y="27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4" y="6"/>
                      <a:pt x="24" y="6"/>
                      <a:pt x="24" y="6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4" name="Freeform 452">
                <a:extLst>
                  <a:ext uri="{FF2B5EF4-FFF2-40B4-BE49-F238E27FC236}">
                    <a16:creationId xmlns:a16="http://schemas.microsoft.com/office/drawing/2014/main" id="{D5BBACB6-3756-4AF4-8C28-9180A2C80A33}"/>
                  </a:ext>
                </a:extLst>
              </p:cNvPr>
              <p:cNvSpPr/>
              <p:nvPr/>
            </p:nvSpPr>
            <p:spPr bwMode="auto">
              <a:xfrm>
                <a:off x="2849" y="2474"/>
                <a:ext cx="72" cy="77"/>
              </a:xfrm>
              <a:custGeom>
                <a:avLst/>
                <a:gdLst>
                  <a:gd name="T0" fmla="*/ 9 w 72"/>
                  <a:gd name="T1" fmla="*/ 0 h 77"/>
                  <a:gd name="T2" fmla="*/ 0 w 72"/>
                  <a:gd name="T3" fmla="*/ 61 h 77"/>
                  <a:gd name="T4" fmla="*/ 63 w 72"/>
                  <a:gd name="T5" fmla="*/ 77 h 77"/>
                  <a:gd name="T6" fmla="*/ 72 w 72"/>
                  <a:gd name="T7" fmla="*/ 18 h 77"/>
                  <a:gd name="T8" fmla="*/ 9 w 72"/>
                  <a:gd name="T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7">
                    <a:moveTo>
                      <a:pt x="9" y="0"/>
                    </a:moveTo>
                    <a:lnTo>
                      <a:pt x="0" y="61"/>
                    </a:lnTo>
                    <a:lnTo>
                      <a:pt x="63" y="77"/>
                    </a:lnTo>
                    <a:lnTo>
                      <a:pt x="72" y="1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5" name="Freeform 453">
                <a:extLst>
                  <a:ext uri="{FF2B5EF4-FFF2-40B4-BE49-F238E27FC236}">
                    <a16:creationId xmlns:a16="http://schemas.microsoft.com/office/drawing/2014/main" id="{BAF293BA-1EA0-431E-B71C-5154A9759649}"/>
                  </a:ext>
                </a:extLst>
              </p:cNvPr>
              <p:cNvSpPr/>
              <p:nvPr/>
            </p:nvSpPr>
            <p:spPr bwMode="auto">
              <a:xfrm>
                <a:off x="2912" y="2492"/>
                <a:ext cx="66" cy="73"/>
              </a:xfrm>
              <a:custGeom>
                <a:avLst/>
                <a:gdLst>
                  <a:gd name="T0" fmla="*/ 9 w 66"/>
                  <a:gd name="T1" fmla="*/ 0 h 73"/>
                  <a:gd name="T2" fmla="*/ 0 w 66"/>
                  <a:gd name="T3" fmla="*/ 59 h 73"/>
                  <a:gd name="T4" fmla="*/ 59 w 66"/>
                  <a:gd name="T5" fmla="*/ 73 h 73"/>
                  <a:gd name="T6" fmla="*/ 66 w 66"/>
                  <a:gd name="T7" fmla="*/ 16 h 73"/>
                  <a:gd name="T8" fmla="*/ 9 w 66"/>
                  <a:gd name="T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3">
                    <a:moveTo>
                      <a:pt x="9" y="0"/>
                    </a:moveTo>
                    <a:lnTo>
                      <a:pt x="0" y="59"/>
                    </a:lnTo>
                    <a:lnTo>
                      <a:pt x="59" y="73"/>
                    </a:lnTo>
                    <a:lnTo>
                      <a:pt x="66" y="1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6" name="Freeform 454">
                <a:extLst>
                  <a:ext uri="{FF2B5EF4-FFF2-40B4-BE49-F238E27FC236}">
                    <a16:creationId xmlns:a16="http://schemas.microsoft.com/office/drawing/2014/main" id="{7CBC486C-F060-467D-979E-38859655D372}"/>
                  </a:ext>
                </a:extLst>
              </p:cNvPr>
              <p:cNvSpPr/>
              <p:nvPr/>
            </p:nvSpPr>
            <p:spPr bwMode="auto">
              <a:xfrm>
                <a:off x="3039" y="2528"/>
                <a:ext cx="79" cy="73"/>
              </a:xfrm>
              <a:custGeom>
                <a:avLst/>
                <a:gdLst>
                  <a:gd name="T0" fmla="*/ 6 w 79"/>
                  <a:gd name="T1" fmla="*/ 0 h 73"/>
                  <a:gd name="T2" fmla="*/ 0 w 79"/>
                  <a:gd name="T3" fmla="*/ 55 h 73"/>
                  <a:gd name="T4" fmla="*/ 70 w 79"/>
                  <a:gd name="T5" fmla="*/ 73 h 73"/>
                  <a:gd name="T6" fmla="*/ 79 w 79"/>
                  <a:gd name="T7" fmla="*/ 21 h 73"/>
                  <a:gd name="T8" fmla="*/ 6 w 79"/>
                  <a:gd name="T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3">
                    <a:moveTo>
                      <a:pt x="6" y="0"/>
                    </a:moveTo>
                    <a:lnTo>
                      <a:pt x="0" y="55"/>
                    </a:lnTo>
                    <a:lnTo>
                      <a:pt x="70" y="73"/>
                    </a:lnTo>
                    <a:lnTo>
                      <a:pt x="79" y="2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7" name="Freeform 455">
                <a:extLst>
                  <a:ext uri="{FF2B5EF4-FFF2-40B4-BE49-F238E27FC236}">
                    <a16:creationId xmlns:a16="http://schemas.microsoft.com/office/drawing/2014/main" id="{2A9C10B0-7385-4F41-AE5F-E6887803941A}"/>
                  </a:ext>
                </a:extLst>
              </p:cNvPr>
              <p:cNvSpPr/>
              <p:nvPr/>
            </p:nvSpPr>
            <p:spPr bwMode="auto">
              <a:xfrm>
                <a:off x="3109" y="2549"/>
                <a:ext cx="72" cy="67"/>
              </a:xfrm>
              <a:custGeom>
                <a:avLst/>
                <a:gdLst>
                  <a:gd name="T0" fmla="*/ 32 w 32"/>
                  <a:gd name="T1" fmla="*/ 8 h 30"/>
                  <a:gd name="T2" fmla="*/ 4 w 32"/>
                  <a:gd name="T3" fmla="*/ 0 h 30"/>
                  <a:gd name="T4" fmla="*/ 0 w 32"/>
                  <a:gd name="T5" fmla="*/ 23 h 30"/>
                  <a:gd name="T6" fmla="*/ 28 w 32"/>
                  <a:gd name="T7" fmla="*/ 30 h 30"/>
                  <a:gd name="T8" fmla="*/ 32 w 32"/>
                  <a:gd name="T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0">
                    <a:moveTo>
                      <a:pt x="32" y="8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9" y="22"/>
                      <a:pt x="31" y="15"/>
                      <a:pt x="32" y="8"/>
                    </a:cubicBez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8" name="Freeform 456">
                <a:extLst>
                  <a:ext uri="{FF2B5EF4-FFF2-40B4-BE49-F238E27FC236}">
                    <a16:creationId xmlns:a16="http://schemas.microsoft.com/office/drawing/2014/main" id="{A5553EAF-9916-469C-83F4-7BD6B8A19BD6}"/>
                  </a:ext>
                </a:extLst>
              </p:cNvPr>
              <p:cNvSpPr/>
              <p:nvPr/>
            </p:nvSpPr>
            <p:spPr bwMode="auto">
              <a:xfrm>
                <a:off x="2971" y="2508"/>
                <a:ext cx="74" cy="75"/>
              </a:xfrm>
              <a:custGeom>
                <a:avLst/>
                <a:gdLst>
                  <a:gd name="T0" fmla="*/ 7 w 74"/>
                  <a:gd name="T1" fmla="*/ 0 h 75"/>
                  <a:gd name="T2" fmla="*/ 0 w 74"/>
                  <a:gd name="T3" fmla="*/ 57 h 75"/>
                  <a:gd name="T4" fmla="*/ 68 w 74"/>
                  <a:gd name="T5" fmla="*/ 75 h 75"/>
                  <a:gd name="T6" fmla="*/ 74 w 74"/>
                  <a:gd name="T7" fmla="*/ 20 h 75"/>
                  <a:gd name="T8" fmla="*/ 7 w 74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5">
                    <a:moveTo>
                      <a:pt x="7" y="0"/>
                    </a:moveTo>
                    <a:lnTo>
                      <a:pt x="0" y="57"/>
                    </a:lnTo>
                    <a:lnTo>
                      <a:pt x="68" y="75"/>
                    </a:lnTo>
                    <a:lnTo>
                      <a:pt x="74" y="2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9" name="Freeform 457">
                <a:extLst>
                  <a:ext uri="{FF2B5EF4-FFF2-40B4-BE49-F238E27FC236}">
                    <a16:creationId xmlns:a16="http://schemas.microsoft.com/office/drawing/2014/main" id="{2A94640D-1FDC-4A29-BFD2-9A9A458236B4}"/>
                  </a:ext>
                </a:extLst>
              </p:cNvPr>
              <p:cNvSpPr/>
              <p:nvPr/>
            </p:nvSpPr>
            <p:spPr bwMode="auto">
              <a:xfrm>
                <a:off x="2802" y="2522"/>
                <a:ext cx="370" cy="135"/>
              </a:xfrm>
              <a:custGeom>
                <a:avLst/>
                <a:gdLst>
                  <a:gd name="T0" fmla="*/ 164 w 164"/>
                  <a:gd name="T1" fmla="*/ 42 h 60"/>
                  <a:gd name="T2" fmla="*/ 1 w 164"/>
                  <a:gd name="T3" fmla="*/ 0 h 60"/>
                  <a:gd name="T4" fmla="*/ 0 w 164"/>
                  <a:gd name="T5" fmla="*/ 21 h 60"/>
                  <a:gd name="T6" fmla="*/ 160 w 164"/>
                  <a:gd name="T7" fmla="*/ 60 h 60"/>
                  <a:gd name="T8" fmla="*/ 164 w 164"/>
                  <a:gd name="T9" fmla="*/ 4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" h="60">
                    <a:moveTo>
                      <a:pt x="164" y="4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1" y="14"/>
                      <a:pt x="0" y="21"/>
                    </a:cubicBezTo>
                    <a:cubicBezTo>
                      <a:pt x="160" y="60"/>
                      <a:pt x="160" y="60"/>
                      <a:pt x="160" y="60"/>
                    </a:cubicBezTo>
                    <a:cubicBezTo>
                      <a:pt x="161" y="54"/>
                      <a:pt x="162" y="48"/>
                      <a:pt x="164" y="42"/>
                    </a:cubicBezTo>
                    <a:close/>
                  </a:path>
                </a:pathLst>
              </a:custGeom>
              <a:solidFill>
                <a:srgbClr val="5B83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0" name="Freeform 458">
                <a:extLst>
                  <a:ext uri="{FF2B5EF4-FFF2-40B4-BE49-F238E27FC236}">
                    <a16:creationId xmlns:a16="http://schemas.microsoft.com/office/drawing/2014/main" id="{1409A667-3A50-46F5-AF4D-A4975731DA0B}"/>
                  </a:ext>
                </a:extLst>
              </p:cNvPr>
              <p:cNvSpPr/>
              <p:nvPr/>
            </p:nvSpPr>
            <p:spPr bwMode="auto">
              <a:xfrm>
                <a:off x="2795" y="2569"/>
                <a:ext cx="368" cy="192"/>
              </a:xfrm>
              <a:custGeom>
                <a:avLst/>
                <a:gdLst>
                  <a:gd name="T0" fmla="*/ 3 w 163"/>
                  <a:gd name="T1" fmla="*/ 0 h 85"/>
                  <a:gd name="T2" fmla="*/ 0 w 163"/>
                  <a:gd name="T3" fmla="*/ 54 h 85"/>
                  <a:gd name="T4" fmla="*/ 157 w 163"/>
                  <a:gd name="T5" fmla="*/ 85 h 85"/>
                  <a:gd name="T6" fmla="*/ 163 w 163"/>
                  <a:gd name="T7" fmla="*/ 39 h 85"/>
                  <a:gd name="T8" fmla="*/ 3 w 163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85">
                    <a:moveTo>
                      <a:pt x="3" y="0"/>
                    </a:moveTo>
                    <a:cubicBezTo>
                      <a:pt x="2" y="17"/>
                      <a:pt x="1" y="35"/>
                      <a:pt x="0" y="54"/>
                    </a:cubicBezTo>
                    <a:cubicBezTo>
                      <a:pt x="157" y="85"/>
                      <a:pt x="157" y="85"/>
                      <a:pt x="157" y="85"/>
                    </a:cubicBezTo>
                    <a:cubicBezTo>
                      <a:pt x="159" y="69"/>
                      <a:pt x="161" y="54"/>
                      <a:pt x="163" y="39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468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1" name="Freeform 459">
                <a:extLst>
                  <a:ext uri="{FF2B5EF4-FFF2-40B4-BE49-F238E27FC236}">
                    <a16:creationId xmlns:a16="http://schemas.microsoft.com/office/drawing/2014/main" id="{90FA781C-26F5-41BF-A509-FB2A6EFCF80C}"/>
                  </a:ext>
                </a:extLst>
              </p:cNvPr>
              <p:cNvSpPr/>
              <p:nvPr/>
            </p:nvSpPr>
            <p:spPr bwMode="auto">
              <a:xfrm>
                <a:off x="2791" y="2691"/>
                <a:ext cx="58" cy="67"/>
              </a:xfrm>
              <a:custGeom>
                <a:avLst/>
                <a:gdLst>
                  <a:gd name="T0" fmla="*/ 2 w 26"/>
                  <a:gd name="T1" fmla="*/ 0 h 30"/>
                  <a:gd name="T2" fmla="*/ 0 w 26"/>
                  <a:gd name="T3" fmla="*/ 26 h 30"/>
                  <a:gd name="T4" fmla="*/ 26 w 26"/>
                  <a:gd name="T5" fmla="*/ 30 h 30"/>
                  <a:gd name="T6" fmla="*/ 26 w 26"/>
                  <a:gd name="T7" fmla="*/ 5 h 30"/>
                  <a:gd name="T8" fmla="*/ 2 w 2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0">
                    <a:moveTo>
                      <a:pt x="2" y="0"/>
                    </a:moveTo>
                    <a:cubicBezTo>
                      <a:pt x="1" y="8"/>
                      <a:pt x="1" y="17"/>
                      <a:pt x="0" y="26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5"/>
                      <a:pt x="26" y="5"/>
                      <a:pt x="26" y="5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2" name="Freeform 460">
                <a:extLst>
                  <a:ext uri="{FF2B5EF4-FFF2-40B4-BE49-F238E27FC236}">
                    <a16:creationId xmlns:a16="http://schemas.microsoft.com/office/drawing/2014/main" id="{EFE02586-E46E-462D-86F0-4D6001736950}"/>
                  </a:ext>
                </a:extLst>
              </p:cNvPr>
              <p:cNvSpPr/>
              <p:nvPr/>
            </p:nvSpPr>
            <p:spPr bwMode="auto">
              <a:xfrm>
                <a:off x="2849" y="2702"/>
                <a:ext cx="66" cy="68"/>
              </a:xfrm>
              <a:custGeom>
                <a:avLst/>
                <a:gdLst>
                  <a:gd name="T0" fmla="*/ 0 w 66"/>
                  <a:gd name="T1" fmla="*/ 0 h 68"/>
                  <a:gd name="T2" fmla="*/ 0 w 66"/>
                  <a:gd name="T3" fmla="*/ 56 h 68"/>
                  <a:gd name="T4" fmla="*/ 61 w 66"/>
                  <a:gd name="T5" fmla="*/ 68 h 68"/>
                  <a:gd name="T6" fmla="*/ 66 w 66"/>
                  <a:gd name="T7" fmla="*/ 11 h 68"/>
                  <a:gd name="T8" fmla="*/ 0 w 66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8">
                    <a:moveTo>
                      <a:pt x="0" y="0"/>
                    </a:moveTo>
                    <a:lnTo>
                      <a:pt x="0" y="56"/>
                    </a:lnTo>
                    <a:lnTo>
                      <a:pt x="61" y="68"/>
                    </a:lnTo>
                    <a:lnTo>
                      <a:pt x="66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3" name="Freeform 461">
                <a:extLst>
                  <a:ext uri="{FF2B5EF4-FFF2-40B4-BE49-F238E27FC236}">
                    <a16:creationId xmlns:a16="http://schemas.microsoft.com/office/drawing/2014/main" id="{D385FC62-A96E-45B9-A0A5-69C7763FCE44}"/>
                  </a:ext>
                </a:extLst>
              </p:cNvPr>
              <p:cNvSpPr/>
              <p:nvPr/>
            </p:nvSpPr>
            <p:spPr bwMode="auto">
              <a:xfrm>
                <a:off x="2910" y="2713"/>
                <a:ext cx="66" cy="68"/>
              </a:xfrm>
              <a:custGeom>
                <a:avLst/>
                <a:gdLst>
                  <a:gd name="T0" fmla="*/ 5 w 66"/>
                  <a:gd name="T1" fmla="*/ 0 h 68"/>
                  <a:gd name="T2" fmla="*/ 0 w 66"/>
                  <a:gd name="T3" fmla="*/ 57 h 68"/>
                  <a:gd name="T4" fmla="*/ 59 w 66"/>
                  <a:gd name="T5" fmla="*/ 68 h 68"/>
                  <a:gd name="T6" fmla="*/ 66 w 66"/>
                  <a:gd name="T7" fmla="*/ 14 h 68"/>
                  <a:gd name="T8" fmla="*/ 5 w 66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8">
                    <a:moveTo>
                      <a:pt x="5" y="0"/>
                    </a:moveTo>
                    <a:lnTo>
                      <a:pt x="0" y="57"/>
                    </a:lnTo>
                    <a:lnTo>
                      <a:pt x="59" y="68"/>
                    </a:lnTo>
                    <a:lnTo>
                      <a:pt x="66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4" name="Freeform 462">
                <a:extLst>
                  <a:ext uri="{FF2B5EF4-FFF2-40B4-BE49-F238E27FC236}">
                    <a16:creationId xmlns:a16="http://schemas.microsoft.com/office/drawing/2014/main" id="{86CFFCF4-851F-4DF6-911E-0C1571EA29F4}"/>
                  </a:ext>
                </a:extLst>
              </p:cNvPr>
              <p:cNvSpPr/>
              <p:nvPr/>
            </p:nvSpPr>
            <p:spPr bwMode="auto">
              <a:xfrm>
                <a:off x="2969" y="2727"/>
                <a:ext cx="72" cy="65"/>
              </a:xfrm>
              <a:custGeom>
                <a:avLst/>
                <a:gdLst>
                  <a:gd name="T0" fmla="*/ 7 w 72"/>
                  <a:gd name="T1" fmla="*/ 0 h 65"/>
                  <a:gd name="T2" fmla="*/ 0 w 72"/>
                  <a:gd name="T3" fmla="*/ 54 h 65"/>
                  <a:gd name="T4" fmla="*/ 67 w 72"/>
                  <a:gd name="T5" fmla="*/ 65 h 65"/>
                  <a:gd name="T6" fmla="*/ 72 w 72"/>
                  <a:gd name="T7" fmla="*/ 11 h 65"/>
                  <a:gd name="T8" fmla="*/ 7 w 72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5">
                    <a:moveTo>
                      <a:pt x="7" y="0"/>
                    </a:moveTo>
                    <a:lnTo>
                      <a:pt x="0" y="54"/>
                    </a:lnTo>
                    <a:lnTo>
                      <a:pt x="67" y="65"/>
                    </a:lnTo>
                    <a:lnTo>
                      <a:pt x="7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5" name="Freeform 463">
                <a:extLst>
                  <a:ext uri="{FF2B5EF4-FFF2-40B4-BE49-F238E27FC236}">
                    <a16:creationId xmlns:a16="http://schemas.microsoft.com/office/drawing/2014/main" id="{B6B16DF9-BF53-491F-9864-2A42323CE592}"/>
                  </a:ext>
                </a:extLst>
              </p:cNvPr>
              <p:cNvSpPr/>
              <p:nvPr/>
            </p:nvSpPr>
            <p:spPr bwMode="auto">
              <a:xfrm>
                <a:off x="3095" y="2752"/>
                <a:ext cx="54" cy="58"/>
              </a:xfrm>
              <a:custGeom>
                <a:avLst/>
                <a:gdLst>
                  <a:gd name="T0" fmla="*/ 24 w 24"/>
                  <a:gd name="T1" fmla="*/ 4 h 26"/>
                  <a:gd name="T2" fmla="*/ 3 w 24"/>
                  <a:gd name="T3" fmla="*/ 0 h 26"/>
                  <a:gd name="T4" fmla="*/ 0 w 24"/>
                  <a:gd name="T5" fmla="*/ 22 h 26"/>
                  <a:gd name="T6" fmla="*/ 21 w 24"/>
                  <a:gd name="T7" fmla="*/ 26 h 26"/>
                  <a:gd name="T8" fmla="*/ 24 w 24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24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2" y="18"/>
                      <a:pt x="23" y="11"/>
                      <a:pt x="24" y="4"/>
                    </a:cubicBez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6" name="Freeform 464">
                <a:extLst>
                  <a:ext uri="{FF2B5EF4-FFF2-40B4-BE49-F238E27FC236}">
                    <a16:creationId xmlns:a16="http://schemas.microsoft.com/office/drawing/2014/main" id="{94AA60A3-4E41-4E47-933A-5E0A89B06895}"/>
                  </a:ext>
                </a:extLst>
              </p:cNvPr>
              <p:cNvSpPr/>
              <p:nvPr/>
            </p:nvSpPr>
            <p:spPr bwMode="auto">
              <a:xfrm>
                <a:off x="3036" y="2738"/>
                <a:ext cx="66" cy="63"/>
              </a:xfrm>
              <a:custGeom>
                <a:avLst/>
                <a:gdLst>
                  <a:gd name="T0" fmla="*/ 5 w 66"/>
                  <a:gd name="T1" fmla="*/ 0 h 63"/>
                  <a:gd name="T2" fmla="*/ 0 w 66"/>
                  <a:gd name="T3" fmla="*/ 54 h 63"/>
                  <a:gd name="T4" fmla="*/ 59 w 66"/>
                  <a:gd name="T5" fmla="*/ 63 h 63"/>
                  <a:gd name="T6" fmla="*/ 66 w 66"/>
                  <a:gd name="T7" fmla="*/ 14 h 63"/>
                  <a:gd name="T8" fmla="*/ 5 w 66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3">
                    <a:moveTo>
                      <a:pt x="5" y="0"/>
                    </a:moveTo>
                    <a:lnTo>
                      <a:pt x="0" y="54"/>
                    </a:lnTo>
                    <a:lnTo>
                      <a:pt x="59" y="63"/>
                    </a:lnTo>
                    <a:lnTo>
                      <a:pt x="66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7" name="Freeform 465">
                <a:extLst>
                  <a:ext uri="{FF2B5EF4-FFF2-40B4-BE49-F238E27FC236}">
                    <a16:creationId xmlns:a16="http://schemas.microsoft.com/office/drawing/2014/main" id="{D0F21FCF-F4B9-4ADF-AC14-9BC2AD7B42BC}"/>
                  </a:ext>
                </a:extLst>
              </p:cNvPr>
              <p:cNvSpPr/>
              <p:nvPr/>
            </p:nvSpPr>
            <p:spPr bwMode="auto">
              <a:xfrm>
                <a:off x="2768" y="2932"/>
                <a:ext cx="368" cy="144"/>
              </a:xfrm>
              <a:custGeom>
                <a:avLst/>
                <a:gdLst>
                  <a:gd name="T0" fmla="*/ 163 w 163"/>
                  <a:gd name="T1" fmla="*/ 0 h 64"/>
                  <a:gd name="T2" fmla="*/ 4 w 163"/>
                  <a:gd name="T3" fmla="*/ 6 h 64"/>
                  <a:gd name="T4" fmla="*/ 0 w 163"/>
                  <a:gd name="T5" fmla="*/ 64 h 64"/>
                  <a:gd name="T6" fmla="*/ 163 w 163"/>
                  <a:gd name="T7" fmla="*/ 62 h 64"/>
                  <a:gd name="T8" fmla="*/ 163 w 163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64">
                    <a:moveTo>
                      <a:pt x="163" y="0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3" y="25"/>
                      <a:pt x="1" y="45"/>
                      <a:pt x="0" y="64"/>
                    </a:cubicBezTo>
                    <a:cubicBezTo>
                      <a:pt x="163" y="62"/>
                      <a:pt x="163" y="62"/>
                      <a:pt x="163" y="62"/>
                    </a:cubicBezTo>
                    <a:cubicBezTo>
                      <a:pt x="162" y="38"/>
                      <a:pt x="162" y="17"/>
                      <a:pt x="163" y="0"/>
                    </a:cubicBez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8" name="Freeform 466">
                <a:extLst>
                  <a:ext uri="{FF2B5EF4-FFF2-40B4-BE49-F238E27FC236}">
                    <a16:creationId xmlns:a16="http://schemas.microsoft.com/office/drawing/2014/main" id="{A829A906-BF4C-4E89-908F-480C331CC369}"/>
                  </a:ext>
                </a:extLst>
              </p:cNvPr>
              <p:cNvSpPr/>
              <p:nvPr/>
            </p:nvSpPr>
            <p:spPr bwMode="auto">
              <a:xfrm>
                <a:off x="2761" y="3072"/>
                <a:ext cx="379" cy="178"/>
              </a:xfrm>
              <a:custGeom>
                <a:avLst/>
                <a:gdLst>
                  <a:gd name="T0" fmla="*/ 166 w 168"/>
                  <a:gd name="T1" fmla="*/ 0 h 79"/>
                  <a:gd name="T2" fmla="*/ 3 w 168"/>
                  <a:gd name="T3" fmla="*/ 2 h 79"/>
                  <a:gd name="T4" fmla="*/ 0 w 168"/>
                  <a:gd name="T5" fmla="*/ 41 h 79"/>
                  <a:gd name="T6" fmla="*/ 168 w 168"/>
                  <a:gd name="T7" fmla="*/ 79 h 79"/>
                  <a:gd name="T8" fmla="*/ 166 w 168"/>
                  <a:gd name="T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79">
                    <a:moveTo>
                      <a:pt x="166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5"/>
                      <a:pt x="1" y="28"/>
                      <a:pt x="0" y="41"/>
                    </a:cubicBezTo>
                    <a:cubicBezTo>
                      <a:pt x="168" y="79"/>
                      <a:pt x="168" y="79"/>
                      <a:pt x="168" y="79"/>
                    </a:cubicBezTo>
                    <a:cubicBezTo>
                      <a:pt x="167" y="51"/>
                      <a:pt x="166" y="24"/>
                      <a:pt x="166" y="0"/>
                    </a:cubicBezTo>
                    <a:close/>
                  </a:path>
                </a:pathLst>
              </a:cu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9" name="Freeform 467">
                <a:extLst>
                  <a:ext uri="{FF2B5EF4-FFF2-40B4-BE49-F238E27FC236}">
                    <a16:creationId xmlns:a16="http://schemas.microsoft.com/office/drawing/2014/main" id="{041E45A3-326C-4910-AEF2-CC41B9B9F387}"/>
                  </a:ext>
                </a:extLst>
              </p:cNvPr>
              <p:cNvSpPr/>
              <p:nvPr/>
            </p:nvSpPr>
            <p:spPr bwMode="auto">
              <a:xfrm>
                <a:off x="2755" y="3164"/>
                <a:ext cx="394" cy="275"/>
              </a:xfrm>
              <a:custGeom>
                <a:avLst/>
                <a:gdLst>
                  <a:gd name="T0" fmla="*/ 3 w 175"/>
                  <a:gd name="T1" fmla="*/ 0 h 122"/>
                  <a:gd name="T2" fmla="*/ 0 w 175"/>
                  <a:gd name="T3" fmla="*/ 44 h 122"/>
                  <a:gd name="T4" fmla="*/ 175 w 175"/>
                  <a:gd name="T5" fmla="*/ 122 h 122"/>
                  <a:gd name="T6" fmla="*/ 171 w 175"/>
                  <a:gd name="T7" fmla="*/ 38 h 122"/>
                  <a:gd name="T8" fmla="*/ 3 w 175"/>
                  <a:gd name="T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122">
                    <a:moveTo>
                      <a:pt x="3" y="0"/>
                    </a:moveTo>
                    <a:cubicBezTo>
                      <a:pt x="2" y="14"/>
                      <a:pt x="1" y="29"/>
                      <a:pt x="0" y="44"/>
                    </a:cubicBezTo>
                    <a:cubicBezTo>
                      <a:pt x="175" y="122"/>
                      <a:pt x="175" y="122"/>
                      <a:pt x="175" y="122"/>
                    </a:cubicBezTo>
                    <a:cubicBezTo>
                      <a:pt x="174" y="93"/>
                      <a:pt x="172" y="65"/>
                      <a:pt x="171" y="38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0" name="Freeform 468">
                <a:extLst>
                  <a:ext uri="{FF2B5EF4-FFF2-40B4-BE49-F238E27FC236}">
                    <a16:creationId xmlns:a16="http://schemas.microsoft.com/office/drawing/2014/main" id="{0063B361-C822-4326-B8BD-E11361CD783D}"/>
                  </a:ext>
                </a:extLst>
              </p:cNvPr>
              <p:cNvSpPr/>
              <p:nvPr/>
            </p:nvSpPr>
            <p:spPr bwMode="auto">
              <a:xfrm>
                <a:off x="2723" y="3263"/>
                <a:ext cx="442" cy="424"/>
              </a:xfrm>
              <a:custGeom>
                <a:avLst/>
                <a:gdLst>
                  <a:gd name="T0" fmla="*/ 14 w 196"/>
                  <a:gd name="T1" fmla="*/ 0 h 188"/>
                  <a:gd name="T2" fmla="*/ 0 w 196"/>
                  <a:gd name="T3" fmla="*/ 171 h 188"/>
                  <a:gd name="T4" fmla="*/ 196 w 196"/>
                  <a:gd name="T5" fmla="*/ 188 h 188"/>
                  <a:gd name="T6" fmla="*/ 189 w 196"/>
                  <a:gd name="T7" fmla="*/ 78 h 188"/>
                  <a:gd name="T8" fmla="*/ 14 w 196"/>
                  <a:gd name="T9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188">
                    <a:moveTo>
                      <a:pt x="14" y="0"/>
                    </a:moveTo>
                    <a:cubicBezTo>
                      <a:pt x="9" y="58"/>
                      <a:pt x="5" y="116"/>
                      <a:pt x="0" y="171"/>
                    </a:cubicBezTo>
                    <a:cubicBezTo>
                      <a:pt x="65" y="177"/>
                      <a:pt x="130" y="184"/>
                      <a:pt x="196" y="188"/>
                    </a:cubicBezTo>
                    <a:cubicBezTo>
                      <a:pt x="193" y="152"/>
                      <a:pt x="191" y="114"/>
                      <a:pt x="189" y="78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1" name="Freeform 469">
                <a:extLst>
                  <a:ext uri="{FF2B5EF4-FFF2-40B4-BE49-F238E27FC236}">
                    <a16:creationId xmlns:a16="http://schemas.microsoft.com/office/drawing/2014/main" id="{B5E44DEB-FBBF-444F-940B-8326B427293B}"/>
                  </a:ext>
                </a:extLst>
              </p:cNvPr>
              <p:cNvSpPr/>
              <p:nvPr/>
            </p:nvSpPr>
            <p:spPr bwMode="auto">
              <a:xfrm>
                <a:off x="2732" y="3317"/>
                <a:ext cx="117" cy="217"/>
              </a:xfrm>
              <a:custGeom>
                <a:avLst/>
                <a:gdLst>
                  <a:gd name="T0" fmla="*/ 8 w 52"/>
                  <a:gd name="T1" fmla="*/ 0 h 96"/>
                  <a:gd name="T2" fmla="*/ 7 w 52"/>
                  <a:gd name="T3" fmla="*/ 0 h 96"/>
                  <a:gd name="T4" fmla="*/ 0 w 52"/>
                  <a:gd name="T5" fmla="*/ 95 h 96"/>
                  <a:gd name="T6" fmla="*/ 8 w 52"/>
                  <a:gd name="T7" fmla="*/ 96 h 96"/>
                  <a:gd name="T8" fmla="*/ 52 w 52"/>
                  <a:gd name="T9" fmla="*/ 48 h 96"/>
                  <a:gd name="T10" fmla="*/ 8 w 52"/>
                  <a:gd name="T11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96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" y="95"/>
                      <a:pt x="5" y="96"/>
                      <a:pt x="8" y="96"/>
                    </a:cubicBezTo>
                    <a:cubicBezTo>
                      <a:pt x="32" y="96"/>
                      <a:pt x="52" y="74"/>
                      <a:pt x="52" y="48"/>
                    </a:cubicBezTo>
                    <a:cubicBezTo>
                      <a:pt x="52" y="22"/>
                      <a:pt x="32" y="0"/>
                      <a:pt x="8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2" name="Freeform 470">
                <a:extLst>
                  <a:ext uri="{FF2B5EF4-FFF2-40B4-BE49-F238E27FC236}">
                    <a16:creationId xmlns:a16="http://schemas.microsoft.com/office/drawing/2014/main" id="{E30479FD-B047-44A0-BA15-9836A362C171}"/>
                  </a:ext>
                </a:extLst>
              </p:cNvPr>
              <p:cNvSpPr/>
              <p:nvPr/>
            </p:nvSpPr>
            <p:spPr bwMode="auto">
              <a:xfrm>
                <a:off x="2752" y="3597"/>
                <a:ext cx="176" cy="69"/>
              </a:xfrm>
              <a:custGeom>
                <a:avLst/>
                <a:gdLst>
                  <a:gd name="T0" fmla="*/ 37 w 78"/>
                  <a:gd name="T1" fmla="*/ 0 h 31"/>
                  <a:gd name="T2" fmla="*/ 0 w 78"/>
                  <a:gd name="T3" fmla="*/ 24 h 31"/>
                  <a:gd name="T4" fmla="*/ 78 w 78"/>
                  <a:gd name="T5" fmla="*/ 31 h 31"/>
                  <a:gd name="T6" fmla="*/ 37 w 78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31">
                    <a:moveTo>
                      <a:pt x="37" y="0"/>
                    </a:moveTo>
                    <a:cubicBezTo>
                      <a:pt x="21" y="0"/>
                      <a:pt x="7" y="9"/>
                      <a:pt x="0" y="24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2" y="13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3" name="Freeform 471">
                <a:extLst>
                  <a:ext uri="{FF2B5EF4-FFF2-40B4-BE49-F238E27FC236}">
                    <a16:creationId xmlns:a16="http://schemas.microsoft.com/office/drawing/2014/main" id="{93467FED-26E1-43EA-A034-14A62ADBD511}"/>
                  </a:ext>
                </a:extLst>
              </p:cNvPr>
              <p:cNvSpPr/>
              <p:nvPr/>
            </p:nvSpPr>
            <p:spPr bwMode="auto">
              <a:xfrm>
                <a:off x="2962" y="3358"/>
                <a:ext cx="176" cy="124"/>
              </a:xfrm>
              <a:custGeom>
                <a:avLst/>
                <a:gdLst>
                  <a:gd name="T0" fmla="*/ 78 w 78"/>
                  <a:gd name="T1" fmla="*/ 34 h 55"/>
                  <a:gd name="T2" fmla="*/ 0 w 78"/>
                  <a:gd name="T3" fmla="*/ 0 h 55"/>
                  <a:gd name="T4" fmla="*/ 0 w 78"/>
                  <a:gd name="T5" fmla="*/ 7 h 55"/>
                  <a:gd name="T6" fmla="*/ 43 w 78"/>
                  <a:gd name="T7" fmla="*/ 55 h 55"/>
                  <a:gd name="T8" fmla="*/ 78 w 78"/>
                  <a:gd name="T9" fmla="*/ 35 h 55"/>
                  <a:gd name="T10" fmla="*/ 78 w 78"/>
                  <a:gd name="T11" fmla="*/ 3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55">
                    <a:moveTo>
                      <a:pt x="78" y="3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0" y="7"/>
                    </a:cubicBezTo>
                    <a:cubicBezTo>
                      <a:pt x="0" y="34"/>
                      <a:pt x="19" y="55"/>
                      <a:pt x="43" y="55"/>
                    </a:cubicBezTo>
                    <a:cubicBezTo>
                      <a:pt x="58" y="55"/>
                      <a:pt x="71" y="47"/>
                      <a:pt x="78" y="35"/>
                    </a:cubicBezTo>
                    <a:lnTo>
                      <a:pt x="78" y="34"/>
                    </a:ln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4" name="Oval 472">
                <a:extLst>
                  <a:ext uri="{FF2B5EF4-FFF2-40B4-BE49-F238E27FC236}">
                    <a16:creationId xmlns:a16="http://schemas.microsoft.com/office/drawing/2014/main" id="{2D2C40C1-9796-4DFE-A5F8-C215429F9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2" y="3475"/>
                <a:ext cx="108" cy="119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5" name="Freeform 473">
                <a:extLst>
                  <a:ext uri="{FF2B5EF4-FFF2-40B4-BE49-F238E27FC236}">
                    <a16:creationId xmlns:a16="http://schemas.microsoft.com/office/drawing/2014/main" id="{1FD489C4-2137-4732-8FB1-3EFE1205CD6D}"/>
                  </a:ext>
                </a:extLst>
              </p:cNvPr>
              <p:cNvSpPr/>
              <p:nvPr/>
            </p:nvSpPr>
            <p:spPr bwMode="auto">
              <a:xfrm>
                <a:off x="3043" y="3545"/>
                <a:ext cx="117" cy="144"/>
              </a:xfrm>
              <a:custGeom>
                <a:avLst/>
                <a:gdLst>
                  <a:gd name="T0" fmla="*/ 44 w 52"/>
                  <a:gd name="T1" fmla="*/ 0 h 64"/>
                  <a:gd name="T2" fmla="*/ 0 w 52"/>
                  <a:gd name="T3" fmla="*/ 48 h 64"/>
                  <a:gd name="T4" fmla="*/ 2 w 52"/>
                  <a:gd name="T5" fmla="*/ 59 h 64"/>
                  <a:gd name="T6" fmla="*/ 52 w 52"/>
                  <a:gd name="T7" fmla="*/ 64 h 64"/>
                  <a:gd name="T8" fmla="*/ 47 w 52"/>
                  <a:gd name="T9" fmla="*/ 0 h 64"/>
                  <a:gd name="T10" fmla="*/ 44 w 52"/>
                  <a:gd name="T1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4">
                    <a:moveTo>
                      <a:pt x="44" y="0"/>
                    </a:moveTo>
                    <a:cubicBezTo>
                      <a:pt x="20" y="0"/>
                      <a:pt x="0" y="21"/>
                      <a:pt x="0" y="48"/>
                    </a:cubicBezTo>
                    <a:cubicBezTo>
                      <a:pt x="0" y="52"/>
                      <a:pt x="1" y="56"/>
                      <a:pt x="2" y="59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6" y="0"/>
                      <a:pt x="45" y="0"/>
                      <a:pt x="44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6" name="Oval 474">
                <a:extLst>
                  <a:ext uri="{FF2B5EF4-FFF2-40B4-BE49-F238E27FC236}">
                    <a16:creationId xmlns:a16="http://schemas.microsoft.com/office/drawing/2014/main" id="{16465A94-35DB-49D1-8C10-5DE5B1464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3673"/>
                <a:ext cx="27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7" name="Oval 475">
                <a:extLst>
                  <a:ext uri="{FF2B5EF4-FFF2-40B4-BE49-F238E27FC236}">
                    <a16:creationId xmlns:a16="http://schemas.microsoft.com/office/drawing/2014/main" id="{3BB38604-FE16-484D-9350-D6585EDC9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3709"/>
                <a:ext cx="27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8" name="Oval 476">
                <a:extLst>
                  <a:ext uri="{FF2B5EF4-FFF2-40B4-BE49-F238E27FC236}">
                    <a16:creationId xmlns:a16="http://schemas.microsoft.com/office/drawing/2014/main" id="{EB83EC7B-81A2-4D7E-A163-4783946F6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4" y="3698"/>
                <a:ext cx="27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9" name="Oval 477">
                <a:extLst>
                  <a:ext uri="{FF2B5EF4-FFF2-40B4-BE49-F238E27FC236}">
                    <a16:creationId xmlns:a16="http://schemas.microsoft.com/office/drawing/2014/main" id="{A9234CED-3B52-41EC-830F-159E7A501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3741"/>
                <a:ext cx="29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0" name="Oval 478">
                <a:extLst>
                  <a:ext uri="{FF2B5EF4-FFF2-40B4-BE49-F238E27FC236}">
                    <a16:creationId xmlns:a16="http://schemas.microsoft.com/office/drawing/2014/main" id="{0DE4F629-648E-4962-BBC4-56BCABEA8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4" y="3795"/>
                <a:ext cx="27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1" name="Oval 479">
                <a:extLst>
                  <a:ext uri="{FF2B5EF4-FFF2-40B4-BE49-F238E27FC236}">
                    <a16:creationId xmlns:a16="http://schemas.microsoft.com/office/drawing/2014/main" id="{8A84B8C4-DE80-4D74-9297-129DB3089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6" y="3806"/>
                <a:ext cx="30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2" name="Oval 480">
                <a:extLst>
                  <a:ext uri="{FF2B5EF4-FFF2-40B4-BE49-F238E27FC236}">
                    <a16:creationId xmlns:a16="http://schemas.microsoft.com/office/drawing/2014/main" id="{C9BB9A28-FDA5-4458-B7BF-75548E349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3" y="3784"/>
                <a:ext cx="27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3" name="Oval 481">
                <a:extLst>
                  <a:ext uri="{FF2B5EF4-FFF2-40B4-BE49-F238E27FC236}">
                    <a16:creationId xmlns:a16="http://schemas.microsoft.com/office/drawing/2014/main" id="{BE3B73AD-ADEC-46A5-A76C-164C881B6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3" y="3700"/>
                <a:ext cx="27" cy="30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4" name="Oval 482">
                <a:extLst>
                  <a:ext uri="{FF2B5EF4-FFF2-40B4-BE49-F238E27FC236}">
                    <a16:creationId xmlns:a16="http://schemas.microsoft.com/office/drawing/2014/main" id="{1DA58389-13AB-492F-BE51-D6D555B2D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1" y="3795"/>
                <a:ext cx="29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5" name="Oval 483">
                <a:extLst>
                  <a:ext uri="{FF2B5EF4-FFF2-40B4-BE49-F238E27FC236}">
                    <a16:creationId xmlns:a16="http://schemas.microsoft.com/office/drawing/2014/main" id="{3372DE03-E881-435B-954E-5237E987A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9" y="2995"/>
                <a:ext cx="31" cy="31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6" name="Oval 484">
                <a:extLst>
                  <a:ext uri="{FF2B5EF4-FFF2-40B4-BE49-F238E27FC236}">
                    <a16:creationId xmlns:a16="http://schemas.microsoft.com/office/drawing/2014/main" id="{3A48687F-A0B0-49C9-8596-780FF3ABD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9" y="3112"/>
                <a:ext cx="31" cy="3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7" name="Oval 485">
                <a:extLst>
                  <a:ext uri="{FF2B5EF4-FFF2-40B4-BE49-F238E27FC236}">
                    <a16:creationId xmlns:a16="http://schemas.microsoft.com/office/drawing/2014/main" id="{49B24758-92A9-4921-99D5-4512D2DD8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8" y="3123"/>
                <a:ext cx="31" cy="3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8" name="Oval 486">
                <a:extLst>
                  <a:ext uri="{FF2B5EF4-FFF2-40B4-BE49-F238E27FC236}">
                    <a16:creationId xmlns:a16="http://schemas.microsoft.com/office/drawing/2014/main" id="{C390BC92-6BDD-4F21-B6FC-59D3E32EC4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3" y="3128"/>
                <a:ext cx="32" cy="31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9" name="Oval 487">
                <a:extLst>
                  <a:ext uri="{FF2B5EF4-FFF2-40B4-BE49-F238E27FC236}">
                    <a16:creationId xmlns:a16="http://schemas.microsoft.com/office/drawing/2014/main" id="{440B1C26-0E13-48CD-8DEB-DB36E536A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8" y="3144"/>
                <a:ext cx="32" cy="31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0" name="Oval 488">
                <a:extLst>
                  <a:ext uri="{FF2B5EF4-FFF2-40B4-BE49-F238E27FC236}">
                    <a16:creationId xmlns:a16="http://schemas.microsoft.com/office/drawing/2014/main" id="{2B4C30BB-CBEF-4C4F-8C6D-490828C13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9" y="2990"/>
                <a:ext cx="31" cy="3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1" name="Oval 489">
                <a:extLst>
                  <a:ext uri="{FF2B5EF4-FFF2-40B4-BE49-F238E27FC236}">
                    <a16:creationId xmlns:a16="http://schemas.microsoft.com/office/drawing/2014/main" id="{A2E69E2B-85B5-4863-AE99-E54A92593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2990"/>
                <a:ext cx="31" cy="3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2" name="Oval 490">
                <a:extLst>
                  <a:ext uri="{FF2B5EF4-FFF2-40B4-BE49-F238E27FC236}">
                    <a16:creationId xmlns:a16="http://schemas.microsoft.com/office/drawing/2014/main" id="{90CF0DB6-BA05-4BAA-8DF1-ED097FEE3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6" y="2984"/>
                <a:ext cx="32" cy="31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3" name="Oval 491">
                <a:extLst>
                  <a:ext uri="{FF2B5EF4-FFF2-40B4-BE49-F238E27FC236}">
                    <a16:creationId xmlns:a16="http://schemas.microsoft.com/office/drawing/2014/main" id="{09408DAB-7A29-4FF6-ABF7-C2931E04D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2" y="3211"/>
                <a:ext cx="31" cy="30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4" name="Oval 492">
                <a:extLst>
                  <a:ext uri="{FF2B5EF4-FFF2-40B4-BE49-F238E27FC236}">
                    <a16:creationId xmlns:a16="http://schemas.microsoft.com/office/drawing/2014/main" id="{D5DDDED1-7422-4A9B-9AC8-5983B0DF6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3250"/>
                <a:ext cx="31" cy="31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5" name="Oval 493">
                <a:extLst>
                  <a:ext uri="{FF2B5EF4-FFF2-40B4-BE49-F238E27FC236}">
                    <a16:creationId xmlns:a16="http://schemas.microsoft.com/office/drawing/2014/main" id="{993E405F-DCA2-49AB-8E15-1CF21F6C4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8" y="3292"/>
                <a:ext cx="31" cy="3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6" name="Oval 494">
                <a:extLst>
                  <a:ext uri="{FF2B5EF4-FFF2-40B4-BE49-F238E27FC236}">
                    <a16:creationId xmlns:a16="http://schemas.microsoft.com/office/drawing/2014/main" id="{35EE0CA2-A94E-478B-B769-75DF56CA8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6" y="3324"/>
                <a:ext cx="32" cy="31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7" name="Freeform 495">
                <a:extLst>
                  <a:ext uri="{FF2B5EF4-FFF2-40B4-BE49-F238E27FC236}">
                    <a16:creationId xmlns:a16="http://schemas.microsoft.com/office/drawing/2014/main" id="{92C281F2-1677-4FDC-956A-6EF11D2BE55B}"/>
                  </a:ext>
                </a:extLst>
              </p:cNvPr>
              <p:cNvSpPr/>
              <p:nvPr/>
            </p:nvSpPr>
            <p:spPr bwMode="auto">
              <a:xfrm>
                <a:off x="2809" y="2395"/>
                <a:ext cx="372" cy="172"/>
              </a:xfrm>
              <a:custGeom>
                <a:avLst/>
                <a:gdLst>
                  <a:gd name="T0" fmla="*/ 2 w 372"/>
                  <a:gd name="T1" fmla="*/ 0 h 172"/>
                  <a:gd name="T2" fmla="*/ 47 w 372"/>
                  <a:gd name="T3" fmla="*/ 82 h 172"/>
                  <a:gd name="T4" fmla="*/ 110 w 372"/>
                  <a:gd name="T5" fmla="*/ 12 h 172"/>
                  <a:gd name="T6" fmla="*/ 151 w 372"/>
                  <a:gd name="T7" fmla="*/ 104 h 172"/>
                  <a:gd name="T8" fmla="*/ 227 w 372"/>
                  <a:gd name="T9" fmla="*/ 28 h 172"/>
                  <a:gd name="T10" fmla="*/ 263 w 372"/>
                  <a:gd name="T11" fmla="*/ 140 h 172"/>
                  <a:gd name="T12" fmla="*/ 351 w 372"/>
                  <a:gd name="T13" fmla="*/ 41 h 172"/>
                  <a:gd name="T14" fmla="*/ 372 w 372"/>
                  <a:gd name="T15" fmla="*/ 172 h 172"/>
                  <a:gd name="T16" fmla="*/ 0 w 372"/>
                  <a:gd name="T17" fmla="*/ 66 h 172"/>
                  <a:gd name="T18" fmla="*/ 2 w 372"/>
                  <a:gd name="T19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172">
                    <a:moveTo>
                      <a:pt x="2" y="0"/>
                    </a:moveTo>
                    <a:lnTo>
                      <a:pt x="47" y="82"/>
                    </a:lnTo>
                    <a:lnTo>
                      <a:pt x="110" y="12"/>
                    </a:lnTo>
                    <a:lnTo>
                      <a:pt x="151" y="104"/>
                    </a:lnTo>
                    <a:lnTo>
                      <a:pt x="227" y="28"/>
                    </a:lnTo>
                    <a:lnTo>
                      <a:pt x="263" y="140"/>
                    </a:lnTo>
                    <a:lnTo>
                      <a:pt x="351" y="41"/>
                    </a:lnTo>
                    <a:lnTo>
                      <a:pt x="372" y="172"/>
                    </a:lnTo>
                    <a:lnTo>
                      <a:pt x="0" y="6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7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8" name="Freeform 496">
                <a:extLst>
                  <a:ext uri="{FF2B5EF4-FFF2-40B4-BE49-F238E27FC236}">
                    <a16:creationId xmlns:a16="http://schemas.microsoft.com/office/drawing/2014/main" id="{8E5803C3-5CE4-4F74-AC15-51A37457640A}"/>
                  </a:ext>
                </a:extLst>
              </p:cNvPr>
              <p:cNvSpPr/>
              <p:nvPr/>
            </p:nvSpPr>
            <p:spPr bwMode="auto">
              <a:xfrm>
                <a:off x="2802" y="2522"/>
                <a:ext cx="361" cy="142"/>
              </a:xfrm>
              <a:custGeom>
                <a:avLst/>
                <a:gdLst>
                  <a:gd name="T0" fmla="*/ 142 w 160"/>
                  <a:gd name="T1" fmla="*/ 36 h 63"/>
                  <a:gd name="T2" fmla="*/ 136 w 160"/>
                  <a:gd name="T3" fmla="*/ 35 h 63"/>
                  <a:gd name="T4" fmla="*/ 108 w 160"/>
                  <a:gd name="T5" fmla="*/ 43 h 63"/>
                  <a:gd name="T6" fmla="*/ 98 w 160"/>
                  <a:gd name="T7" fmla="*/ 25 h 63"/>
                  <a:gd name="T8" fmla="*/ 95 w 160"/>
                  <a:gd name="T9" fmla="*/ 24 h 63"/>
                  <a:gd name="T10" fmla="*/ 71 w 160"/>
                  <a:gd name="T11" fmla="*/ 34 h 63"/>
                  <a:gd name="T12" fmla="*/ 53 w 160"/>
                  <a:gd name="T13" fmla="*/ 14 h 63"/>
                  <a:gd name="T14" fmla="*/ 48 w 160"/>
                  <a:gd name="T15" fmla="*/ 12 h 63"/>
                  <a:gd name="T16" fmla="*/ 23 w 160"/>
                  <a:gd name="T17" fmla="*/ 22 h 63"/>
                  <a:gd name="T18" fmla="*/ 2 w 160"/>
                  <a:gd name="T19" fmla="*/ 1 h 63"/>
                  <a:gd name="T20" fmla="*/ 1 w 160"/>
                  <a:gd name="T21" fmla="*/ 0 h 63"/>
                  <a:gd name="T22" fmla="*/ 0 w 160"/>
                  <a:gd name="T23" fmla="*/ 20 h 63"/>
                  <a:gd name="T24" fmla="*/ 24 w 160"/>
                  <a:gd name="T25" fmla="*/ 33 h 63"/>
                  <a:gd name="T26" fmla="*/ 48 w 160"/>
                  <a:gd name="T27" fmla="*/ 23 h 63"/>
                  <a:gd name="T28" fmla="*/ 66 w 160"/>
                  <a:gd name="T29" fmla="*/ 45 h 63"/>
                  <a:gd name="T30" fmla="*/ 91 w 160"/>
                  <a:gd name="T31" fmla="*/ 35 h 63"/>
                  <a:gd name="T32" fmla="*/ 109 w 160"/>
                  <a:gd name="T33" fmla="*/ 53 h 63"/>
                  <a:gd name="T34" fmla="*/ 137 w 160"/>
                  <a:gd name="T35" fmla="*/ 45 h 63"/>
                  <a:gd name="T36" fmla="*/ 159 w 160"/>
                  <a:gd name="T37" fmla="*/ 63 h 63"/>
                  <a:gd name="T38" fmla="*/ 160 w 160"/>
                  <a:gd name="T39" fmla="*/ 54 h 63"/>
                  <a:gd name="T40" fmla="*/ 142 w 160"/>
                  <a:gd name="T41" fmla="*/ 3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0" h="63">
                    <a:moveTo>
                      <a:pt x="142" y="36"/>
                    </a:moveTo>
                    <a:cubicBezTo>
                      <a:pt x="136" y="35"/>
                      <a:pt x="136" y="35"/>
                      <a:pt x="136" y="35"/>
                    </a:cubicBezTo>
                    <a:cubicBezTo>
                      <a:pt x="129" y="41"/>
                      <a:pt x="118" y="49"/>
                      <a:pt x="108" y="43"/>
                    </a:cubicBezTo>
                    <a:cubicBezTo>
                      <a:pt x="99" y="38"/>
                      <a:pt x="98" y="31"/>
                      <a:pt x="98" y="25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1" y="29"/>
                      <a:pt x="83" y="35"/>
                      <a:pt x="71" y="34"/>
                    </a:cubicBezTo>
                    <a:cubicBezTo>
                      <a:pt x="59" y="32"/>
                      <a:pt x="55" y="21"/>
                      <a:pt x="53" y="14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4" y="18"/>
                      <a:pt x="36" y="23"/>
                      <a:pt x="23" y="22"/>
                    </a:cubicBezTo>
                    <a:cubicBezTo>
                      <a:pt x="8" y="21"/>
                      <a:pt x="3" y="9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8" y="34"/>
                      <a:pt x="24" y="33"/>
                    </a:cubicBezTo>
                    <a:cubicBezTo>
                      <a:pt x="40" y="32"/>
                      <a:pt x="48" y="23"/>
                      <a:pt x="48" y="23"/>
                    </a:cubicBezTo>
                    <a:cubicBezTo>
                      <a:pt x="48" y="23"/>
                      <a:pt x="49" y="42"/>
                      <a:pt x="66" y="45"/>
                    </a:cubicBezTo>
                    <a:cubicBezTo>
                      <a:pt x="83" y="47"/>
                      <a:pt x="91" y="35"/>
                      <a:pt x="91" y="35"/>
                    </a:cubicBezTo>
                    <a:cubicBezTo>
                      <a:pt x="91" y="35"/>
                      <a:pt x="95" y="50"/>
                      <a:pt x="109" y="53"/>
                    </a:cubicBezTo>
                    <a:cubicBezTo>
                      <a:pt x="123" y="57"/>
                      <a:pt x="137" y="45"/>
                      <a:pt x="137" y="45"/>
                    </a:cubicBezTo>
                    <a:cubicBezTo>
                      <a:pt x="143" y="60"/>
                      <a:pt x="159" y="63"/>
                      <a:pt x="159" y="63"/>
                    </a:cubicBezTo>
                    <a:cubicBezTo>
                      <a:pt x="160" y="54"/>
                      <a:pt x="160" y="54"/>
                      <a:pt x="160" y="54"/>
                    </a:cubicBezTo>
                    <a:cubicBezTo>
                      <a:pt x="148" y="51"/>
                      <a:pt x="144" y="43"/>
                      <a:pt x="142" y="36"/>
                    </a:cubicBezTo>
                    <a:close/>
                  </a:path>
                </a:pathLst>
              </a:cu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9" name="Freeform 497">
                <a:extLst>
                  <a:ext uri="{FF2B5EF4-FFF2-40B4-BE49-F238E27FC236}">
                    <a16:creationId xmlns:a16="http://schemas.microsoft.com/office/drawing/2014/main" id="{C07BC966-68C1-485E-B880-5BE895D9A742}"/>
                  </a:ext>
                </a:extLst>
              </p:cNvPr>
              <p:cNvSpPr/>
              <p:nvPr/>
            </p:nvSpPr>
            <p:spPr bwMode="auto">
              <a:xfrm>
                <a:off x="2802" y="2526"/>
                <a:ext cx="358" cy="156"/>
              </a:xfrm>
              <a:custGeom>
                <a:avLst/>
                <a:gdLst>
                  <a:gd name="T0" fmla="*/ 145 w 159"/>
                  <a:gd name="T1" fmla="*/ 51 h 69"/>
                  <a:gd name="T2" fmla="*/ 139 w 159"/>
                  <a:gd name="T3" fmla="*/ 36 h 69"/>
                  <a:gd name="T4" fmla="*/ 107 w 159"/>
                  <a:gd name="T5" fmla="*/ 50 h 69"/>
                  <a:gd name="T6" fmla="*/ 98 w 159"/>
                  <a:gd name="T7" fmla="*/ 41 h 69"/>
                  <a:gd name="T8" fmla="*/ 93 w 159"/>
                  <a:gd name="T9" fmla="*/ 28 h 69"/>
                  <a:gd name="T10" fmla="*/ 70 w 159"/>
                  <a:gd name="T11" fmla="*/ 40 h 69"/>
                  <a:gd name="T12" fmla="*/ 51 w 159"/>
                  <a:gd name="T13" fmla="*/ 15 h 69"/>
                  <a:gd name="T14" fmla="*/ 39 w 159"/>
                  <a:gd name="T15" fmla="*/ 25 h 69"/>
                  <a:gd name="T16" fmla="*/ 22 w 159"/>
                  <a:gd name="T17" fmla="*/ 28 h 69"/>
                  <a:gd name="T18" fmla="*/ 1 w 159"/>
                  <a:gd name="T19" fmla="*/ 0 h 69"/>
                  <a:gd name="T20" fmla="*/ 0 w 159"/>
                  <a:gd name="T21" fmla="*/ 26 h 69"/>
                  <a:gd name="T22" fmla="*/ 23 w 159"/>
                  <a:gd name="T23" fmla="*/ 39 h 69"/>
                  <a:gd name="T24" fmla="*/ 47 w 159"/>
                  <a:gd name="T25" fmla="*/ 29 h 69"/>
                  <a:gd name="T26" fmla="*/ 66 w 159"/>
                  <a:gd name="T27" fmla="*/ 51 h 69"/>
                  <a:gd name="T28" fmla="*/ 91 w 159"/>
                  <a:gd name="T29" fmla="*/ 41 h 69"/>
                  <a:gd name="T30" fmla="*/ 108 w 159"/>
                  <a:gd name="T31" fmla="*/ 59 h 69"/>
                  <a:gd name="T32" fmla="*/ 136 w 159"/>
                  <a:gd name="T33" fmla="*/ 51 h 69"/>
                  <a:gd name="T34" fmla="*/ 159 w 159"/>
                  <a:gd name="T35" fmla="*/ 69 h 69"/>
                  <a:gd name="T36" fmla="*/ 159 w 159"/>
                  <a:gd name="T37" fmla="*/ 60 h 69"/>
                  <a:gd name="T38" fmla="*/ 145 w 159"/>
                  <a:gd name="T39" fmla="*/ 5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9" h="69">
                    <a:moveTo>
                      <a:pt x="145" y="51"/>
                    </a:moveTo>
                    <a:cubicBezTo>
                      <a:pt x="142" y="46"/>
                      <a:pt x="139" y="42"/>
                      <a:pt x="139" y="36"/>
                    </a:cubicBezTo>
                    <a:cubicBezTo>
                      <a:pt x="131" y="44"/>
                      <a:pt x="120" y="57"/>
                      <a:pt x="107" y="50"/>
                    </a:cubicBezTo>
                    <a:cubicBezTo>
                      <a:pt x="104" y="48"/>
                      <a:pt x="100" y="44"/>
                      <a:pt x="98" y="41"/>
                    </a:cubicBezTo>
                    <a:cubicBezTo>
                      <a:pt x="97" y="39"/>
                      <a:pt x="92" y="30"/>
                      <a:pt x="93" y="28"/>
                    </a:cubicBezTo>
                    <a:cubicBezTo>
                      <a:pt x="89" y="37"/>
                      <a:pt x="80" y="41"/>
                      <a:pt x="70" y="40"/>
                    </a:cubicBezTo>
                    <a:cubicBezTo>
                      <a:pt x="58" y="38"/>
                      <a:pt x="52" y="26"/>
                      <a:pt x="51" y="15"/>
                    </a:cubicBezTo>
                    <a:cubicBezTo>
                      <a:pt x="46" y="19"/>
                      <a:pt x="44" y="23"/>
                      <a:pt x="39" y="25"/>
                    </a:cubicBezTo>
                    <a:cubicBezTo>
                      <a:pt x="34" y="28"/>
                      <a:pt x="28" y="29"/>
                      <a:pt x="22" y="28"/>
                    </a:cubicBezTo>
                    <a:cubicBezTo>
                      <a:pt x="2" y="26"/>
                      <a:pt x="1" y="5"/>
                      <a:pt x="1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7" y="40"/>
                      <a:pt x="23" y="39"/>
                    </a:cubicBezTo>
                    <a:cubicBezTo>
                      <a:pt x="40" y="38"/>
                      <a:pt x="47" y="29"/>
                      <a:pt x="47" y="29"/>
                    </a:cubicBezTo>
                    <a:cubicBezTo>
                      <a:pt x="47" y="29"/>
                      <a:pt x="49" y="48"/>
                      <a:pt x="66" y="51"/>
                    </a:cubicBezTo>
                    <a:cubicBezTo>
                      <a:pt x="82" y="53"/>
                      <a:pt x="91" y="41"/>
                      <a:pt x="91" y="41"/>
                    </a:cubicBezTo>
                    <a:cubicBezTo>
                      <a:pt x="91" y="41"/>
                      <a:pt x="94" y="56"/>
                      <a:pt x="108" y="59"/>
                    </a:cubicBezTo>
                    <a:cubicBezTo>
                      <a:pt x="123" y="63"/>
                      <a:pt x="136" y="51"/>
                      <a:pt x="136" y="51"/>
                    </a:cubicBezTo>
                    <a:cubicBezTo>
                      <a:pt x="142" y="66"/>
                      <a:pt x="159" y="69"/>
                      <a:pt x="159" y="69"/>
                    </a:cubicBezTo>
                    <a:cubicBezTo>
                      <a:pt x="159" y="60"/>
                      <a:pt x="159" y="60"/>
                      <a:pt x="159" y="60"/>
                    </a:cubicBezTo>
                    <a:cubicBezTo>
                      <a:pt x="159" y="62"/>
                      <a:pt x="146" y="52"/>
                      <a:pt x="145" y="51"/>
                    </a:cubicBezTo>
                    <a:close/>
                  </a:path>
                </a:pathLst>
              </a:custGeom>
              <a:solidFill>
                <a:srgbClr val="D4D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0" name="Oval 498">
                <a:extLst>
                  <a:ext uri="{FF2B5EF4-FFF2-40B4-BE49-F238E27FC236}">
                    <a16:creationId xmlns:a16="http://schemas.microsoft.com/office/drawing/2014/main" id="{37565275-FAA7-4A9A-853E-47B68AA74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3" y="2537"/>
                <a:ext cx="15" cy="16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1" name="Oval 499">
                <a:extLst>
                  <a:ext uri="{FF2B5EF4-FFF2-40B4-BE49-F238E27FC236}">
                    <a16:creationId xmlns:a16="http://schemas.microsoft.com/office/drawing/2014/main" id="{C9EB09ED-9AD1-4669-BAB8-2AFAACA86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2" y="2569"/>
                <a:ext cx="16" cy="16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2" name="Oval 500">
                <a:extLst>
                  <a:ext uri="{FF2B5EF4-FFF2-40B4-BE49-F238E27FC236}">
                    <a16:creationId xmlns:a16="http://schemas.microsoft.com/office/drawing/2014/main" id="{37966924-CEC6-442D-AA84-C8EB9BA2E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0" y="2594"/>
                <a:ext cx="16" cy="16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3" name="Oval 501">
                <a:extLst>
                  <a:ext uri="{FF2B5EF4-FFF2-40B4-BE49-F238E27FC236}">
                    <a16:creationId xmlns:a16="http://schemas.microsoft.com/office/drawing/2014/main" id="{AAC3314A-A7C8-43FE-95E5-0C2DE4130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1" y="2616"/>
                <a:ext cx="16" cy="16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4" name="Oval 502">
                <a:extLst>
                  <a:ext uri="{FF2B5EF4-FFF2-40B4-BE49-F238E27FC236}">
                    <a16:creationId xmlns:a16="http://schemas.microsoft.com/office/drawing/2014/main" id="{07FE0BC8-BEEE-42A5-AF9C-5F95C8B6C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1" y="2623"/>
                <a:ext cx="16" cy="16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5" name="Oval 503">
                <a:extLst>
                  <a:ext uri="{FF2B5EF4-FFF2-40B4-BE49-F238E27FC236}">
                    <a16:creationId xmlns:a16="http://schemas.microsoft.com/office/drawing/2014/main" id="{3E175ED7-EC6E-4DC4-AF66-0C2D5C4D3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1" y="2650"/>
                <a:ext cx="16" cy="16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6" name="Oval 504">
                <a:extLst>
                  <a:ext uri="{FF2B5EF4-FFF2-40B4-BE49-F238E27FC236}">
                    <a16:creationId xmlns:a16="http://schemas.microsoft.com/office/drawing/2014/main" id="{B8604C31-00F6-4F70-8CF4-EB3D0F0A4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2668"/>
                <a:ext cx="16" cy="16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7" name="Oval 505">
                <a:extLst>
                  <a:ext uri="{FF2B5EF4-FFF2-40B4-BE49-F238E27FC236}">
                    <a16:creationId xmlns:a16="http://schemas.microsoft.com/office/drawing/2014/main" id="{D1CFFFD8-58F8-4E5F-BED9-4E7536EC7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7" y="1841"/>
                <a:ext cx="27" cy="2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8" name="Oval 506">
                <a:extLst>
                  <a:ext uri="{FF2B5EF4-FFF2-40B4-BE49-F238E27FC236}">
                    <a16:creationId xmlns:a16="http://schemas.microsoft.com/office/drawing/2014/main" id="{AC1F3641-4931-4F86-8853-51F610531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" y="1864"/>
                <a:ext cx="25" cy="2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9" name="Oval 507">
                <a:extLst>
                  <a:ext uri="{FF2B5EF4-FFF2-40B4-BE49-F238E27FC236}">
                    <a16:creationId xmlns:a16="http://schemas.microsoft.com/office/drawing/2014/main" id="{6B1E254E-DBDE-4AEC-9305-883C55B38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8" y="1882"/>
                <a:ext cx="27" cy="2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0" name="Oval 508">
                <a:extLst>
                  <a:ext uri="{FF2B5EF4-FFF2-40B4-BE49-F238E27FC236}">
                    <a16:creationId xmlns:a16="http://schemas.microsoft.com/office/drawing/2014/main" id="{D6A738EC-53AE-47EF-9C85-A0B9A83D78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1940"/>
                <a:ext cx="25" cy="2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1" name="Oval 509">
                <a:extLst>
                  <a:ext uri="{FF2B5EF4-FFF2-40B4-BE49-F238E27FC236}">
                    <a16:creationId xmlns:a16="http://schemas.microsoft.com/office/drawing/2014/main" id="{966273D3-3CB6-4EF8-BA64-7FF4FD358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2" y="1922"/>
                <a:ext cx="27" cy="2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2" name="Oval 510">
                <a:extLst>
                  <a:ext uri="{FF2B5EF4-FFF2-40B4-BE49-F238E27FC236}">
                    <a16:creationId xmlns:a16="http://schemas.microsoft.com/office/drawing/2014/main" id="{436002BC-226F-47F6-98DD-3FA4A8016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0" y="1922"/>
                <a:ext cx="27" cy="2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3" name="Oval 511">
                <a:extLst>
                  <a:ext uri="{FF2B5EF4-FFF2-40B4-BE49-F238E27FC236}">
                    <a16:creationId xmlns:a16="http://schemas.microsoft.com/office/drawing/2014/main" id="{6E31A344-D09B-4FA4-8E84-555EF5338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2" y="1999"/>
                <a:ext cx="27" cy="2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4" name="Oval 512">
                <a:extLst>
                  <a:ext uri="{FF2B5EF4-FFF2-40B4-BE49-F238E27FC236}">
                    <a16:creationId xmlns:a16="http://schemas.microsoft.com/office/drawing/2014/main" id="{6332B497-836B-4AC1-948C-911F4A9F1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2" y="2024"/>
                <a:ext cx="25" cy="24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5" name="Oval 513">
                <a:extLst>
                  <a:ext uri="{FF2B5EF4-FFF2-40B4-BE49-F238E27FC236}">
                    <a16:creationId xmlns:a16="http://schemas.microsoft.com/office/drawing/2014/main" id="{0E1E4FDE-2815-46EF-BA86-D66299F3C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2" y="1965"/>
                <a:ext cx="27" cy="2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6" name="Oval 514">
                <a:extLst>
                  <a:ext uri="{FF2B5EF4-FFF2-40B4-BE49-F238E27FC236}">
                    <a16:creationId xmlns:a16="http://schemas.microsoft.com/office/drawing/2014/main" id="{B5CFA211-3213-4998-9B24-991AD357D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8" y="1983"/>
                <a:ext cx="27" cy="2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7" name="Oval 515">
                <a:extLst>
                  <a:ext uri="{FF2B5EF4-FFF2-40B4-BE49-F238E27FC236}">
                    <a16:creationId xmlns:a16="http://schemas.microsoft.com/office/drawing/2014/main" id="{DB560578-38EF-48FA-9C40-562733C559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4" y="2024"/>
                <a:ext cx="27" cy="24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8" name="Oval 516">
                <a:extLst>
                  <a:ext uri="{FF2B5EF4-FFF2-40B4-BE49-F238E27FC236}">
                    <a16:creationId xmlns:a16="http://schemas.microsoft.com/office/drawing/2014/main" id="{D69FCE0E-C1EC-4A80-89E7-2DEAE4FDE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3" y="2012"/>
                <a:ext cx="25" cy="2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9" name="Oval 517">
                <a:extLst>
                  <a:ext uri="{FF2B5EF4-FFF2-40B4-BE49-F238E27FC236}">
                    <a16:creationId xmlns:a16="http://schemas.microsoft.com/office/drawing/2014/main" id="{E694DCB4-CEB1-4D81-BF87-860A5C846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4" y="2024"/>
                <a:ext cx="27" cy="24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0" name="Line 518">
                <a:extLst>
                  <a:ext uri="{FF2B5EF4-FFF2-40B4-BE49-F238E27FC236}">
                    <a16:creationId xmlns:a16="http://schemas.microsoft.com/office/drawing/2014/main" id="{9694876C-3479-4601-B34C-709AF4E8DD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4" y="379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1" name="Line 519">
                <a:extLst>
                  <a:ext uri="{FF2B5EF4-FFF2-40B4-BE49-F238E27FC236}">
                    <a16:creationId xmlns:a16="http://schemas.microsoft.com/office/drawing/2014/main" id="{7404E387-B66C-41F3-AB01-AAAF4AB92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4" y="379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2" name="Freeform 520">
                <a:extLst>
                  <a:ext uri="{FF2B5EF4-FFF2-40B4-BE49-F238E27FC236}">
                    <a16:creationId xmlns:a16="http://schemas.microsoft.com/office/drawing/2014/main" id="{A5CE6EAE-491F-4C23-B8D8-749D0C85DC73}"/>
                  </a:ext>
                </a:extLst>
              </p:cNvPr>
              <p:cNvSpPr/>
              <p:nvPr/>
            </p:nvSpPr>
            <p:spPr bwMode="auto">
              <a:xfrm>
                <a:off x="2750" y="1122"/>
                <a:ext cx="183" cy="304"/>
              </a:xfrm>
              <a:custGeom>
                <a:avLst/>
                <a:gdLst>
                  <a:gd name="T0" fmla="*/ 120 w 183"/>
                  <a:gd name="T1" fmla="*/ 0 h 304"/>
                  <a:gd name="T2" fmla="*/ 0 w 183"/>
                  <a:gd name="T3" fmla="*/ 88 h 304"/>
                  <a:gd name="T4" fmla="*/ 135 w 183"/>
                  <a:gd name="T5" fmla="*/ 88 h 304"/>
                  <a:gd name="T6" fmla="*/ 11 w 183"/>
                  <a:gd name="T7" fmla="*/ 163 h 304"/>
                  <a:gd name="T8" fmla="*/ 151 w 183"/>
                  <a:gd name="T9" fmla="*/ 187 h 304"/>
                  <a:gd name="T10" fmla="*/ 16 w 183"/>
                  <a:gd name="T11" fmla="*/ 239 h 304"/>
                  <a:gd name="T12" fmla="*/ 183 w 183"/>
                  <a:gd name="T13" fmla="*/ 304 h 304"/>
                  <a:gd name="T14" fmla="*/ 120 w 183"/>
                  <a:gd name="T15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" h="304">
                    <a:moveTo>
                      <a:pt x="120" y="0"/>
                    </a:moveTo>
                    <a:lnTo>
                      <a:pt x="0" y="88"/>
                    </a:lnTo>
                    <a:lnTo>
                      <a:pt x="135" y="88"/>
                    </a:lnTo>
                    <a:lnTo>
                      <a:pt x="11" y="163"/>
                    </a:lnTo>
                    <a:lnTo>
                      <a:pt x="151" y="187"/>
                    </a:lnTo>
                    <a:lnTo>
                      <a:pt x="16" y="239"/>
                    </a:lnTo>
                    <a:lnTo>
                      <a:pt x="183" y="30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3" name="Freeform 521">
                <a:extLst>
                  <a:ext uri="{FF2B5EF4-FFF2-40B4-BE49-F238E27FC236}">
                    <a16:creationId xmlns:a16="http://schemas.microsoft.com/office/drawing/2014/main" id="{15E86DA9-6E35-4D81-A2FA-2B98FCE0A03A}"/>
                  </a:ext>
                </a:extLst>
              </p:cNvPr>
              <p:cNvSpPr/>
              <p:nvPr/>
            </p:nvSpPr>
            <p:spPr bwMode="auto">
              <a:xfrm>
                <a:off x="2813" y="3908"/>
                <a:ext cx="201" cy="135"/>
              </a:xfrm>
              <a:custGeom>
                <a:avLst/>
                <a:gdLst>
                  <a:gd name="T0" fmla="*/ 142 w 201"/>
                  <a:gd name="T1" fmla="*/ 0 h 135"/>
                  <a:gd name="T2" fmla="*/ 0 w 201"/>
                  <a:gd name="T3" fmla="*/ 87 h 135"/>
                  <a:gd name="T4" fmla="*/ 201 w 201"/>
                  <a:gd name="T5" fmla="*/ 135 h 135"/>
                  <a:gd name="T6" fmla="*/ 142 w 201"/>
                  <a:gd name="T7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1" h="135">
                    <a:moveTo>
                      <a:pt x="142" y="0"/>
                    </a:moveTo>
                    <a:lnTo>
                      <a:pt x="0" y="87"/>
                    </a:lnTo>
                    <a:lnTo>
                      <a:pt x="201" y="135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4" name="Freeform 522">
                <a:extLst>
                  <a:ext uri="{FF2B5EF4-FFF2-40B4-BE49-F238E27FC236}">
                    <a16:creationId xmlns:a16="http://schemas.microsoft.com/office/drawing/2014/main" id="{B9119EF5-134C-45C3-9CEE-C39122F62E14}"/>
                  </a:ext>
                </a:extLst>
              </p:cNvPr>
              <p:cNvSpPr/>
              <p:nvPr/>
            </p:nvSpPr>
            <p:spPr bwMode="auto">
              <a:xfrm>
                <a:off x="2820" y="4171"/>
                <a:ext cx="257" cy="106"/>
              </a:xfrm>
              <a:custGeom>
                <a:avLst/>
                <a:gdLst>
                  <a:gd name="T0" fmla="*/ 0 w 257"/>
                  <a:gd name="T1" fmla="*/ 106 h 106"/>
                  <a:gd name="T2" fmla="*/ 153 w 257"/>
                  <a:gd name="T3" fmla="*/ 0 h 106"/>
                  <a:gd name="T4" fmla="*/ 257 w 257"/>
                  <a:gd name="T5" fmla="*/ 95 h 106"/>
                  <a:gd name="T6" fmla="*/ 0 w 257"/>
                  <a:gd name="T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7" h="106">
                    <a:moveTo>
                      <a:pt x="0" y="106"/>
                    </a:moveTo>
                    <a:lnTo>
                      <a:pt x="153" y="0"/>
                    </a:lnTo>
                    <a:lnTo>
                      <a:pt x="257" y="95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A7C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5" name="Freeform 523">
                <a:extLst>
                  <a:ext uri="{FF2B5EF4-FFF2-40B4-BE49-F238E27FC236}">
                    <a16:creationId xmlns:a16="http://schemas.microsoft.com/office/drawing/2014/main" id="{C928C454-D62E-445F-B8D7-B7C679CD4419}"/>
                  </a:ext>
                </a:extLst>
              </p:cNvPr>
              <p:cNvSpPr/>
              <p:nvPr/>
            </p:nvSpPr>
            <p:spPr bwMode="auto">
              <a:xfrm>
                <a:off x="2721" y="4079"/>
                <a:ext cx="140" cy="135"/>
              </a:xfrm>
              <a:custGeom>
                <a:avLst/>
                <a:gdLst>
                  <a:gd name="T0" fmla="*/ 0 w 140"/>
                  <a:gd name="T1" fmla="*/ 0 h 135"/>
                  <a:gd name="T2" fmla="*/ 140 w 140"/>
                  <a:gd name="T3" fmla="*/ 34 h 135"/>
                  <a:gd name="T4" fmla="*/ 4 w 140"/>
                  <a:gd name="T5" fmla="*/ 135 h 135"/>
                  <a:gd name="T6" fmla="*/ 0 w 140"/>
                  <a:gd name="T7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135">
                    <a:moveTo>
                      <a:pt x="0" y="0"/>
                    </a:moveTo>
                    <a:lnTo>
                      <a:pt x="140" y="34"/>
                    </a:lnTo>
                    <a:lnTo>
                      <a:pt x="4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6" name="Freeform 524">
                <a:extLst>
                  <a:ext uri="{FF2B5EF4-FFF2-40B4-BE49-F238E27FC236}">
                    <a16:creationId xmlns:a16="http://schemas.microsoft.com/office/drawing/2014/main" id="{8F396995-D246-487D-8686-2908831C2C22}"/>
                  </a:ext>
                </a:extLst>
              </p:cNvPr>
              <p:cNvSpPr/>
              <p:nvPr/>
            </p:nvSpPr>
            <p:spPr bwMode="auto">
              <a:xfrm>
                <a:off x="3066" y="3867"/>
                <a:ext cx="130" cy="304"/>
              </a:xfrm>
              <a:custGeom>
                <a:avLst/>
                <a:gdLst>
                  <a:gd name="T0" fmla="*/ 112 w 130"/>
                  <a:gd name="T1" fmla="*/ 0 h 304"/>
                  <a:gd name="T2" fmla="*/ 0 w 130"/>
                  <a:gd name="T3" fmla="*/ 23 h 304"/>
                  <a:gd name="T4" fmla="*/ 130 w 130"/>
                  <a:gd name="T5" fmla="*/ 304 h 304"/>
                  <a:gd name="T6" fmla="*/ 112 w 130"/>
                  <a:gd name="T7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" h="304">
                    <a:moveTo>
                      <a:pt x="112" y="0"/>
                    </a:moveTo>
                    <a:lnTo>
                      <a:pt x="0" y="23"/>
                    </a:lnTo>
                    <a:lnTo>
                      <a:pt x="130" y="30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7" name="Freeform 525">
                <a:extLst>
                  <a:ext uri="{FF2B5EF4-FFF2-40B4-BE49-F238E27FC236}">
                    <a16:creationId xmlns:a16="http://schemas.microsoft.com/office/drawing/2014/main" id="{EF82E6B2-FC49-4891-834A-7FD92F7B6191}"/>
                  </a:ext>
                </a:extLst>
              </p:cNvPr>
              <p:cNvSpPr/>
              <p:nvPr/>
            </p:nvSpPr>
            <p:spPr bwMode="auto">
              <a:xfrm>
                <a:off x="2831" y="1661"/>
                <a:ext cx="106" cy="110"/>
              </a:xfrm>
              <a:custGeom>
                <a:avLst/>
                <a:gdLst>
                  <a:gd name="T0" fmla="*/ 0 w 106"/>
                  <a:gd name="T1" fmla="*/ 0 h 110"/>
                  <a:gd name="T2" fmla="*/ 41 w 106"/>
                  <a:gd name="T3" fmla="*/ 110 h 110"/>
                  <a:gd name="T4" fmla="*/ 106 w 106"/>
                  <a:gd name="T5" fmla="*/ 47 h 110"/>
                  <a:gd name="T6" fmla="*/ 0 w 106"/>
                  <a:gd name="T7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0">
                    <a:moveTo>
                      <a:pt x="0" y="0"/>
                    </a:moveTo>
                    <a:lnTo>
                      <a:pt x="41" y="110"/>
                    </a:lnTo>
                    <a:lnTo>
                      <a:pt x="106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85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8" name="Oval 526">
                <a:extLst>
                  <a:ext uri="{FF2B5EF4-FFF2-40B4-BE49-F238E27FC236}">
                    <a16:creationId xmlns:a16="http://schemas.microsoft.com/office/drawing/2014/main" id="{F1B79755-0D85-4148-8A63-677AC570E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7" y="974"/>
                <a:ext cx="24" cy="24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9" name="Oval 527">
                <a:extLst>
                  <a:ext uri="{FF2B5EF4-FFF2-40B4-BE49-F238E27FC236}">
                    <a16:creationId xmlns:a16="http://schemas.microsoft.com/office/drawing/2014/main" id="{93E822D8-990D-466F-8F7B-16DBF210D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9" y="980"/>
                <a:ext cx="22" cy="23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0" name="Oval 528">
                <a:extLst>
                  <a:ext uri="{FF2B5EF4-FFF2-40B4-BE49-F238E27FC236}">
                    <a16:creationId xmlns:a16="http://schemas.microsoft.com/office/drawing/2014/main" id="{FFDB8E7C-A8B1-457F-9FA9-AB2C92378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3" y="1032"/>
                <a:ext cx="24" cy="2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1" name="Oval 529">
                <a:extLst>
                  <a:ext uri="{FF2B5EF4-FFF2-40B4-BE49-F238E27FC236}">
                    <a16:creationId xmlns:a16="http://schemas.microsoft.com/office/drawing/2014/main" id="{E0C1D7D4-2C85-4773-84AB-A4510FCB1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1" y="1061"/>
                <a:ext cx="25" cy="2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2" name="Oval 530">
                <a:extLst>
                  <a:ext uri="{FF2B5EF4-FFF2-40B4-BE49-F238E27FC236}">
                    <a16:creationId xmlns:a16="http://schemas.microsoft.com/office/drawing/2014/main" id="{C1CEC68A-8116-4B90-BA35-8E2C6AA0B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0" y="1097"/>
                <a:ext cx="23" cy="23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3" name="Freeform 531">
                <a:extLst>
                  <a:ext uri="{FF2B5EF4-FFF2-40B4-BE49-F238E27FC236}">
                    <a16:creationId xmlns:a16="http://schemas.microsoft.com/office/drawing/2014/main" id="{85BF19A9-7662-40FF-BBA8-DD68502EF12D}"/>
                  </a:ext>
                </a:extLst>
              </p:cNvPr>
              <p:cNvSpPr/>
              <p:nvPr/>
            </p:nvSpPr>
            <p:spPr bwMode="auto">
              <a:xfrm>
                <a:off x="2673" y="1602"/>
                <a:ext cx="34" cy="176"/>
              </a:xfrm>
              <a:custGeom>
                <a:avLst/>
                <a:gdLst>
                  <a:gd name="T0" fmla="*/ 0 w 34"/>
                  <a:gd name="T1" fmla="*/ 111 h 176"/>
                  <a:gd name="T2" fmla="*/ 30 w 34"/>
                  <a:gd name="T3" fmla="*/ 0 h 176"/>
                  <a:gd name="T4" fmla="*/ 34 w 34"/>
                  <a:gd name="T5" fmla="*/ 176 h 176"/>
                  <a:gd name="T6" fmla="*/ 5 w 34"/>
                  <a:gd name="T7" fmla="*/ 129 h 176"/>
                  <a:gd name="T8" fmla="*/ 0 w 34"/>
                  <a:gd name="T9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76">
                    <a:moveTo>
                      <a:pt x="0" y="111"/>
                    </a:moveTo>
                    <a:lnTo>
                      <a:pt x="30" y="0"/>
                    </a:lnTo>
                    <a:lnTo>
                      <a:pt x="34" y="176"/>
                    </a:lnTo>
                    <a:lnTo>
                      <a:pt x="5" y="129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9062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4" name="Freeform 532">
                <a:extLst>
                  <a:ext uri="{FF2B5EF4-FFF2-40B4-BE49-F238E27FC236}">
                    <a16:creationId xmlns:a16="http://schemas.microsoft.com/office/drawing/2014/main" id="{4484BE62-312A-484D-A395-DEFBFFB72802}"/>
                  </a:ext>
                </a:extLst>
              </p:cNvPr>
              <p:cNvSpPr/>
              <p:nvPr/>
            </p:nvSpPr>
            <p:spPr bwMode="auto">
              <a:xfrm>
                <a:off x="2673" y="1602"/>
                <a:ext cx="34" cy="176"/>
              </a:xfrm>
              <a:custGeom>
                <a:avLst/>
                <a:gdLst>
                  <a:gd name="T0" fmla="*/ 0 w 34"/>
                  <a:gd name="T1" fmla="*/ 111 h 176"/>
                  <a:gd name="T2" fmla="*/ 30 w 34"/>
                  <a:gd name="T3" fmla="*/ 0 h 176"/>
                  <a:gd name="T4" fmla="*/ 34 w 34"/>
                  <a:gd name="T5" fmla="*/ 176 h 176"/>
                  <a:gd name="T6" fmla="*/ 5 w 34"/>
                  <a:gd name="T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176">
                    <a:moveTo>
                      <a:pt x="0" y="111"/>
                    </a:moveTo>
                    <a:lnTo>
                      <a:pt x="30" y="0"/>
                    </a:lnTo>
                    <a:lnTo>
                      <a:pt x="34" y="176"/>
                    </a:lnTo>
                    <a:lnTo>
                      <a:pt x="5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5" name="Freeform 533">
                <a:extLst>
                  <a:ext uri="{FF2B5EF4-FFF2-40B4-BE49-F238E27FC236}">
                    <a16:creationId xmlns:a16="http://schemas.microsoft.com/office/drawing/2014/main" id="{E8BD3C46-2258-476D-8A88-55558B82EB43}"/>
                  </a:ext>
                </a:extLst>
              </p:cNvPr>
              <p:cNvSpPr/>
              <p:nvPr/>
            </p:nvSpPr>
            <p:spPr bwMode="auto">
              <a:xfrm>
                <a:off x="3471" y="3401"/>
                <a:ext cx="334" cy="279"/>
              </a:xfrm>
              <a:custGeom>
                <a:avLst/>
                <a:gdLst>
                  <a:gd name="T0" fmla="*/ 3 w 148"/>
                  <a:gd name="T1" fmla="*/ 17 h 124"/>
                  <a:gd name="T2" fmla="*/ 35 w 148"/>
                  <a:gd name="T3" fmla="*/ 20 h 124"/>
                  <a:gd name="T4" fmla="*/ 25 w 148"/>
                  <a:gd name="T5" fmla="*/ 51 h 124"/>
                  <a:gd name="T6" fmla="*/ 74 w 148"/>
                  <a:gd name="T7" fmla="*/ 50 h 124"/>
                  <a:gd name="T8" fmla="*/ 67 w 148"/>
                  <a:gd name="T9" fmla="*/ 88 h 124"/>
                  <a:gd name="T10" fmla="*/ 124 w 148"/>
                  <a:gd name="T11" fmla="*/ 84 h 124"/>
                  <a:gd name="T12" fmla="*/ 114 w 148"/>
                  <a:gd name="T13" fmla="*/ 124 h 124"/>
                  <a:gd name="T14" fmla="*/ 148 w 148"/>
                  <a:gd name="T15" fmla="*/ 117 h 124"/>
                  <a:gd name="T16" fmla="*/ 64 w 148"/>
                  <a:gd name="T17" fmla="*/ 0 h 124"/>
                  <a:gd name="T18" fmla="*/ 3 w 148"/>
                  <a:gd name="T19" fmla="*/ 14 h 124"/>
                  <a:gd name="T20" fmla="*/ 3 w 148"/>
                  <a:gd name="T21" fmla="*/ 1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124">
                    <a:moveTo>
                      <a:pt x="3" y="17"/>
                    </a:moveTo>
                    <a:cubicBezTo>
                      <a:pt x="35" y="20"/>
                      <a:pt x="35" y="20"/>
                      <a:pt x="35" y="20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74" y="50"/>
                      <a:pt x="74" y="50"/>
                      <a:pt x="74" y="50"/>
                    </a:cubicBezTo>
                    <a:cubicBezTo>
                      <a:pt x="67" y="88"/>
                      <a:pt x="67" y="88"/>
                      <a:pt x="67" y="88"/>
                    </a:cubicBezTo>
                    <a:cubicBezTo>
                      <a:pt x="124" y="84"/>
                      <a:pt x="124" y="84"/>
                      <a:pt x="124" y="84"/>
                    </a:cubicBezTo>
                    <a:cubicBezTo>
                      <a:pt x="114" y="124"/>
                      <a:pt x="114" y="124"/>
                      <a:pt x="114" y="124"/>
                    </a:cubicBezTo>
                    <a:cubicBezTo>
                      <a:pt x="148" y="117"/>
                      <a:pt x="148" y="117"/>
                      <a:pt x="148" y="117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4" y="0"/>
                      <a:pt x="5" y="13"/>
                      <a:pt x="3" y="14"/>
                    </a:cubicBezTo>
                    <a:cubicBezTo>
                      <a:pt x="0" y="15"/>
                      <a:pt x="3" y="17"/>
                      <a:pt x="3" y="17"/>
                    </a:cubicBezTo>
                    <a:close/>
                  </a:path>
                </a:pathLst>
              </a:custGeom>
              <a:solidFill>
                <a:srgbClr val="9DBB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6" name="Freeform 534">
                <a:extLst>
                  <a:ext uri="{FF2B5EF4-FFF2-40B4-BE49-F238E27FC236}">
                    <a16:creationId xmlns:a16="http://schemas.microsoft.com/office/drawing/2014/main" id="{E6822BB6-0D3B-4623-8F72-80A367923DB9}"/>
                  </a:ext>
                </a:extLst>
              </p:cNvPr>
              <p:cNvSpPr/>
              <p:nvPr/>
            </p:nvSpPr>
            <p:spPr bwMode="auto">
              <a:xfrm>
                <a:off x="2987" y="1494"/>
                <a:ext cx="137" cy="259"/>
              </a:xfrm>
              <a:custGeom>
                <a:avLst/>
                <a:gdLst>
                  <a:gd name="T0" fmla="*/ 0 w 61"/>
                  <a:gd name="T1" fmla="*/ 0 h 115"/>
                  <a:gd name="T2" fmla="*/ 0 w 61"/>
                  <a:gd name="T3" fmla="*/ 92 h 115"/>
                  <a:gd name="T4" fmla="*/ 61 w 61"/>
                  <a:gd name="T5" fmla="*/ 115 h 115"/>
                  <a:gd name="T6" fmla="*/ 0 w 61"/>
                  <a:gd name="T7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115">
                    <a:moveTo>
                      <a:pt x="0" y="0"/>
                    </a:moveTo>
                    <a:cubicBezTo>
                      <a:pt x="0" y="92"/>
                      <a:pt x="0" y="92"/>
                      <a:pt x="0" y="92"/>
                    </a:cubicBezTo>
                    <a:cubicBezTo>
                      <a:pt x="61" y="115"/>
                      <a:pt x="61" y="115"/>
                      <a:pt x="61" y="115"/>
                    </a:cubicBezTo>
                    <a:cubicBezTo>
                      <a:pt x="61" y="115"/>
                      <a:pt x="26" y="72"/>
                      <a:pt x="0" y="0"/>
                    </a:cubicBezTo>
                    <a:close/>
                  </a:path>
                </a:pathLst>
              </a:custGeom>
              <a:solidFill>
                <a:srgbClr val="FFC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7" name="Freeform 535">
                <a:extLst>
                  <a:ext uri="{FF2B5EF4-FFF2-40B4-BE49-F238E27FC236}">
                    <a16:creationId xmlns:a16="http://schemas.microsoft.com/office/drawing/2014/main" id="{16CA88BA-5CDB-4B7E-A906-355E363C9307}"/>
                  </a:ext>
                </a:extLst>
              </p:cNvPr>
              <p:cNvSpPr/>
              <p:nvPr/>
            </p:nvSpPr>
            <p:spPr bwMode="auto">
              <a:xfrm>
                <a:off x="3007" y="1593"/>
                <a:ext cx="65" cy="115"/>
              </a:xfrm>
              <a:custGeom>
                <a:avLst/>
                <a:gdLst>
                  <a:gd name="T0" fmla="*/ 2 w 29"/>
                  <a:gd name="T1" fmla="*/ 0 h 51"/>
                  <a:gd name="T2" fmla="*/ 0 w 29"/>
                  <a:gd name="T3" fmla="*/ 35 h 51"/>
                  <a:gd name="T4" fmla="*/ 29 w 29"/>
                  <a:gd name="T5" fmla="*/ 51 h 51"/>
                  <a:gd name="T6" fmla="*/ 2 w 29"/>
                  <a:gd name="T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1">
                    <a:moveTo>
                      <a:pt x="2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3" y="12"/>
                      <a:pt x="2" y="0"/>
                    </a:cubicBezTo>
                    <a:close/>
                  </a:path>
                </a:pathLst>
              </a:custGeom>
              <a:solidFill>
                <a:srgbClr val="8181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8" name="Freeform 536">
                <a:extLst>
                  <a:ext uri="{FF2B5EF4-FFF2-40B4-BE49-F238E27FC236}">
                    <a16:creationId xmlns:a16="http://schemas.microsoft.com/office/drawing/2014/main" id="{A4AD1690-52A1-45CA-B3E6-FB0C2D6FA86B}"/>
                  </a:ext>
                </a:extLst>
              </p:cNvPr>
              <p:cNvSpPr/>
              <p:nvPr/>
            </p:nvSpPr>
            <p:spPr bwMode="auto">
              <a:xfrm>
                <a:off x="4283" y="1411"/>
                <a:ext cx="122" cy="1990"/>
              </a:xfrm>
              <a:custGeom>
                <a:avLst/>
                <a:gdLst>
                  <a:gd name="T0" fmla="*/ 36 w 54"/>
                  <a:gd name="T1" fmla="*/ 471 h 883"/>
                  <a:gd name="T2" fmla="*/ 44 w 54"/>
                  <a:gd name="T3" fmla="*/ 293 h 883"/>
                  <a:gd name="T4" fmla="*/ 49 w 54"/>
                  <a:gd name="T5" fmla="*/ 131 h 883"/>
                  <a:gd name="T6" fmla="*/ 33 w 54"/>
                  <a:gd name="T7" fmla="*/ 33 h 883"/>
                  <a:gd name="T8" fmla="*/ 19 w 54"/>
                  <a:gd name="T9" fmla="*/ 5 h 883"/>
                  <a:gd name="T10" fmla="*/ 0 w 54"/>
                  <a:gd name="T11" fmla="*/ 13 h 883"/>
                  <a:gd name="T12" fmla="*/ 39 w 54"/>
                  <a:gd name="T13" fmla="*/ 168 h 883"/>
                  <a:gd name="T14" fmla="*/ 32 w 54"/>
                  <a:gd name="T15" fmla="*/ 298 h 883"/>
                  <a:gd name="T16" fmla="*/ 28 w 54"/>
                  <a:gd name="T17" fmla="*/ 367 h 883"/>
                  <a:gd name="T18" fmla="*/ 23 w 54"/>
                  <a:gd name="T19" fmla="*/ 786 h 883"/>
                  <a:gd name="T20" fmla="*/ 22 w 54"/>
                  <a:gd name="T21" fmla="*/ 878 h 883"/>
                  <a:gd name="T22" fmla="*/ 31 w 54"/>
                  <a:gd name="T23" fmla="*/ 883 h 883"/>
                  <a:gd name="T24" fmla="*/ 36 w 54"/>
                  <a:gd name="T25" fmla="*/ 471 h 8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883">
                    <a:moveTo>
                      <a:pt x="36" y="471"/>
                    </a:moveTo>
                    <a:cubicBezTo>
                      <a:pt x="38" y="411"/>
                      <a:pt x="42" y="352"/>
                      <a:pt x="44" y="293"/>
                    </a:cubicBezTo>
                    <a:cubicBezTo>
                      <a:pt x="47" y="239"/>
                      <a:pt x="54" y="186"/>
                      <a:pt x="49" y="131"/>
                    </a:cubicBezTo>
                    <a:cubicBezTo>
                      <a:pt x="45" y="98"/>
                      <a:pt x="44" y="65"/>
                      <a:pt x="33" y="33"/>
                    </a:cubicBezTo>
                    <a:cubicBezTo>
                      <a:pt x="30" y="23"/>
                      <a:pt x="27" y="11"/>
                      <a:pt x="19" y="5"/>
                    </a:cubicBezTo>
                    <a:cubicBezTo>
                      <a:pt x="12" y="0"/>
                      <a:pt x="0" y="3"/>
                      <a:pt x="0" y="13"/>
                    </a:cubicBezTo>
                    <a:cubicBezTo>
                      <a:pt x="37" y="0"/>
                      <a:pt x="37" y="138"/>
                      <a:pt x="39" y="168"/>
                    </a:cubicBezTo>
                    <a:cubicBezTo>
                      <a:pt x="42" y="210"/>
                      <a:pt x="36" y="256"/>
                      <a:pt x="32" y="298"/>
                    </a:cubicBezTo>
                    <a:cubicBezTo>
                      <a:pt x="30" y="321"/>
                      <a:pt x="29" y="344"/>
                      <a:pt x="28" y="367"/>
                    </a:cubicBezTo>
                    <a:cubicBezTo>
                      <a:pt x="22" y="505"/>
                      <a:pt x="24" y="647"/>
                      <a:pt x="23" y="786"/>
                    </a:cubicBezTo>
                    <a:cubicBezTo>
                      <a:pt x="22" y="817"/>
                      <a:pt x="23" y="847"/>
                      <a:pt x="22" y="878"/>
                    </a:cubicBezTo>
                    <a:cubicBezTo>
                      <a:pt x="31" y="883"/>
                      <a:pt x="31" y="883"/>
                      <a:pt x="31" y="883"/>
                    </a:cubicBezTo>
                    <a:cubicBezTo>
                      <a:pt x="37" y="745"/>
                      <a:pt x="29" y="608"/>
                      <a:pt x="36" y="471"/>
                    </a:cubicBezTo>
                    <a:close/>
                  </a:path>
                </a:pathLst>
              </a:custGeom>
              <a:solidFill>
                <a:srgbClr val="6F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9" name="Freeform 537">
                <a:extLst>
                  <a:ext uri="{FF2B5EF4-FFF2-40B4-BE49-F238E27FC236}">
                    <a16:creationId xmlns:a16="http://schemas.microsoft.com/office/drawing/2014/main" id="{283464E7-9E41-4152-9D8E-1CC1A94B3C76}"/>
                  </a:ext>
                </a:extLst>
              </p:cNvPr>
              <p:cNvSpPr/>
              <p:nvPr/>
            </p:nvSpPr>
            <p:spPr bwMode="auto">
              <a:xfrm>
                <a:off x="3368" y="3466"/>
                <a:ext cx="329" cy="228"/>
              </a:xfrm>
              <a:custGeom>
                <a:avLst/>
                <a:gdLst>
                  <a:gd name="T0" fmla="*/ 0 w 146"/>
                  <a:gd name="T1" fmla="*/ 0 h 101"/>
                  <a:gd name="T2" fmla="*/ 52 w 146"/>
                  <a:gd name="T3" fmla="*/ 5 h 101"/>
                  <a:gd name="T4" fmla="*/ 42 w 146"/>
                  <a:gd name="T5" fmla="*/ 41 h 101"/>
                  <a:gd name="T6" fmla="*/ 100 w 146"/>
                  <a:gd name="T7" fmla="*/ 37 h 101"/>
                  <a:gd name="T8" fmla="*/ 94 w 146"/>
                  <a:gd name="T9" fmla="*/ 77 h 101"/>
                  <a:gd name="T10" fmla="*/ 146 w 146"/>
                  <a:gd name="T11" fmla="*/ 72 h 101"/>
                  <a:gd name="T12" fmla="*/ 141 w 146"/>
                  <a:gd name="T13" fmla="*/ 101 h 101"/>
                  <a:gd name="T14" fmla="*/ 0 w 146"/>
                  <a:gd name="T15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6" h="101">
                    <a:moveTo>
                      <a:pt x="0" y="0"/>
                    </a:moveTo>
                    <a:cubicBezTo>
                      <a:pt x="52" y="5"/>
                      <a:pt x="52" y="5"/>
                      <a:pt x="52" y="5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100" y="37"/>
                      <a:pt x="100" y="37"/>
                      <a:pt x="100" y="37"/>
                    </a:cubicBezTo>
                    <a:cubicBezTo>
                      <a:pt x="94" y="77"/>
                      <a:pt x="94" y="77"/>
                      <a:pt x="94" y="77"/>
                    </a:cubicBezTo>
                    <a:cubicBezTo>
                      <a:pt x="146" y="72"/>
                      <a:pt x="146" y="72"/>
                      <a:pt x="146" y="72"/>
                    </a:cubicBezTo>
                    <a:cubicBezTo>
                      <a:pt x="141" y="101"/>
                      <a:pt x="141" y="101"/>
                      <a:pt x="141" y="101"/>
                    </a:cubicBezTo>
                    <a:cubicBezTo>
                      <a:pt x="141" y="101"/>
                      <a:pt x="81" y="87"/>
                      <a:pt x="0" y="0"/>
                    </a:cubicBezTo>
                    <a:close/>
                  </a:path>
                </a:pathLst>
              </a:custGeom>
              <a:solidFill>
                <a:srgbClr val="FFBB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0" name="Freeform 538">
                <a:extLst>
                  <a:ext uri="{FF2B5EF4-FFF2-40B4-BE49-F238E27FC236}">
                    <a16:creationId xmlns:a16="http://schemas.microsoft.com/office/drawing/2014/main" id="{A397051A-2971-40C8-A4A9-F718765132A1}"/>
                  </a:ext>
                </a:extLst>
              </p:cNvPr>
              <p:cNvSpPr/>
              <p:nvPr/>
            </p:nvSpPr>
            <p:spPr bwMode="auto">
              <a:xfrm>
                <a:off x="3634" y="3405"/>
                <a:ext cx="61" cy="61"/>
              </a:xfrm>
              <a:custGeom>
                <a:avLst/>
                <a:gdLst>
                  <a:gd name="T0" fmla="*/ 26 w 27"/>
                  <a:gd name="T1" fmla="*/ 13 h 27"/>
                  <a:gd name="T2" fmla="*/ 8 w 27"/>
                  <a:gd name="T3" fmla="*/ 1 h 27"/>
                  <a:gd name="T4" fmla="*/ 0 w 27"/>
                  <a:gd name="T5" fmla="*/ 4 h 27"/>
                  <a:gd name="T6" fmla="*/ 16 w 27"/>
                  <a:gd name="T7" fmla="*/ 27 h 27"/>
                  <a:gd name="T8" fmla="*/ 26 w 27"/>
                  <a:gd name="T9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26" y="13"/>
                    </a:moveTo>
                    <a:cubicBezTo>
                      <a:pt x="25" y="5"/>
                      <a:pt x="17" y="0"/>
                      <a:pt x="8" y="1"/>
                    </a:cubicBezTo>
                    <a:cubicBezTo>
                      <a:pt x="5" y="2"/>
                      <a:pt x="2" y="2"/>
                      <a:pt x="0" y="4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2" y="25"/>
                      <a:pt x="27" y="19"/>
                      <a:pt x="26" y="13"/>
                    </a:cubicBezTo>
                    <a:close/>
                  </a:path>
                </a:pathLst>
              </a:custGeom>
              <a:solidFill>
                <a:srgbClr val="72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1" name="Freeform 539">
                <a:extLst>
                  <a:ext uri="{FF2B5EF4-FFF2-40B4-BE49-F238E27FC236}">
                    <a16:creationId xmlns:a16="http://schemas.microsoft.com/office/drawing/2014/main" id="{D6915EF1-06FA-435B-820E-71287564DB16}"/>
                  </a:ext>
                </a:extLst>
              </p:cNvPr>
              <p:cNvSpPr/>
              <p:nvPr/>
            </p:nvSpPr>
            <p:spPr bwMode="auto">
              <a:xfrm>
                <a:off x="3875" y="3491"/>
                <a:ext cx="81" cy="65"/>
              </a:xfrm>
              <a:custGeom>
                <a:avLst/>
                <a:gdLst>
                  <a:gd name="T0" fmla="*/ 35 w 36"/>
                  <a:gd name="T1" fmla="*/ 13 h 29"/>
                  <a:gd name="T2" fmla="*/ 20 w 36"/>
                  <a:gd name="T3" fmla="*/ 28 h 29"/>
                  <a:gd name="T4" fmla="*/ 1 w 36"/>
                  <a:gd name="T5" fmla="*/ 17 h 29"/>
                  <a:gd name="T6" fmla="*/ 16 w 36"/>
                  <a:gd name="T7" fmla="*/ 1 h 29"/>
                  <a:gd name="T8" fmla="*/ 35 w 36"/>
                  <a:gd name="T9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9">
                    <a:moveTo>
                      <a:pt x="35" y="13"/>
                    </a:moveTo>
                    <a:cubicBezTo>
                      <a:pt x="36" y="20"/>
                      <a:pt x="29" y="27"/>
                      <a:pt x="20" y="28"/>
                    </a:cubicBezTo>
                    <a:cubicBezTo>
                      <a:pt x="10" y="29"/>
                      <a:pt x="2" y="24"/>
                      <a:pt x="1" y="17"/>
                    </a:cubicBezTo>
                    <a:cubicBezTo>
                      <a:pt x="0" y="9"/>
                      <a:pt x="7" y="2"/>
                      <a:pt x="16" y="1"/>
                    </a:cubicBezTo>
                    <a:cubicBezTo>
                      <a:pt x="26" y="0"/>
                      <a:pt x="34" y="6"/>
                      <a:pt x="35" y="13"/>
                    </a:cubicBezTo>
                    <a:close/>
                  </a:path>
                </a:pathLst>
              </a:custGeom>
              <a:solidFill>
                <a:srgbClr val="72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2" name="Freeform 540">
                <a:extLst>
                  <a:ext uri="{FF2B5EF4-FFF2-40B4-BE49-F238E27FC236}">
                    <a16:creationId xmlns:a16="http://schemas.microsoft.com/office/drawing/2014/main" id="{2A736326-88EA-444F-8BDF-11C3EAFDEA74}"/>
                  </a:ext>
                </a:extLst>
              </p:cNvPr>
              <p:cNvSpPr/>
              <p:nvPr/>
            </p:nvSpPr>
            <p:spPr bwMode="auto">
              <a:xfrm>
                <a:off x="3737" y="3556"/>
                <a:ext cx="68" cy="63"/>
              </a:xfrm>
              <a:custGeom>
                <a:avLst/>
                <a:gdLst>
                  <a:gd name="T0" fmla="*/ 29 w 30"/>
                  <a:gd name="T1" fmla="*/ 13 h 28"/>
                  <a:gd name="T2" fmla="*/ 10 w 30"/>
                  <a:gd name="T3" fmla="*/ 1 h 28"/>
                  <a:gd name="T4" fmla="*/ 0 w 30"/>
                  <a:gd name="T5" fmla="*/ 6 h 28"/>
                  <a:gd name="T6" fmla="*/ 14 w 30"/>
                  <a:gd name="T7" fmla="*/ 28 h 28"/>
                  <a:gd name="T8" fmla="*/ 29 w 30"/>
                  <a:gd name="T9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9" y="13"/>
                    </a:moveTo>
                    <a:cubicBezTo>
                      <a:pt x="28" y="6"/>
                      <a:pt x="20" y="0"/>
                      <a:pt x="10" y="1"/>
                    </a:cubicBezTo>
                    <a:cubicBezTo>
                      <a:pt x="6" y="2"/>
                      <a:pt x="2" y="3"/>
                      <a:pt x="0" y="6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23" y="27"/>
                      <a:pt x="30" y="20"/>
                      <a:pt x="29" y="13"/>
                    </a:cubicBezTo>
                    <a:close/>
                  </a:path>
                </a:pathLst>
              </a:custGeom>
              <a:solidFill>
                <a:srgbClr val="72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3" name="Freeform 541">
                <a:extLst>
                  <a:ext uri="{FF2B5EF4-FFF2-40B4-BE49-F238E27FC236}">
                    <a16:creationId xmlns:a16="http://schemas.microsoft.com/office/drawing/2014/main" id="{4EE65D5C-D858-48CA-A5C2-8E0BEE15E61E}"/>
                  </a:ext>
                </a:extLst>
              </p:cNvPr>
              <p:cNvSpPr/>
              <p:nvPr/>
            </p:nvSpPr>
            <p:spPr bwMode="auto">
              <a:xfrm>
                <a:off x="3762" y="3441"/>
                <a:ext cx="57" cy="47"/>
              </a:xfrm>
              <a:custGeom>
                <a:avLst/>
                <a:gdLst>
                  <a:gd name="T0" fmla="*/ 25 w 25"/>
                  <a:gd name="T1" fmla="*/ 9 h 21"/>
                  <a:gd name="T2" fmla="*/ 14 w 25"/>
                  <a:gd name="T3" fmla="*/ 20 h 21"/>
                  <a:gd name="T4" fmla="*/ 0 w 25"/>
                  <a:gd name="T5" fmla="*/ 11 h 21"/>
                  <a:gd name="T6" fmla="*/ 11 w 25"/>
                  <a:gd name="T7" fmla="*/ 1 h 21"/>
                  <a:gd name="T8" fmla="*/ 25 w 25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1">
                    <a:moveTo>
                      <a:pt x="25" y="9"/>
                    </a:moveTo>
                    <a:cubicBezTo>
                      <a:pt x="25" y="14"/>
                      <a:pt x="20" y="19"/>
                      <a:pt x="14" y="20"/>
                    </a:cubicBezTo>
                    <a:cubicBezTo>
                      <a:pt x="7" y="21"/>
                      <a:pt x="1" y="17"/>
                      <a:pt x="0" y="11"/>
                    </a:cubicBezTo>
                    <a:cubicBezTo>
                      <a:pt x="0" y="6"/>
                      <a:pt x="5" y="1"/>
                      <a:pt x="11" y="1"/>
                    </a:cubicBezTo>
                    <a:cubicBezTo>
                      <a:pt x="18" y="0"/>
                      <a:pt x="24" y="4"/>
                      <a:pt x="25" y="9"/>
                    </a:cubicBezTo>
                    <a:close/>
                  </a:path>
                </a:pathLst>
              </a:custGeom>
              <a:solidFill>
                <a:srgbClr val="72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4" name="Freeform 542">
                <a:extLst>
                  <a:ext uri="{FF2B5EF4-FFF2-40B4-BE49-F238E27FC236}">
                    <a16:creationId xmlns:a16="http://schemas.microsoft.com/office/drawing/2014/main" id="{6626E18A-DB62-4EF7-AA83-040DDC72B463}"/>
                  </a:ext>
                </a:extLst>
              </p:cNvPr>
              <p:cNvSpPr/>
              <p:nvPr/>
            </p:nvSpPr>
            <p:spPr bwMode="auto">
              <a:xfrm>
                <a:off x="3864" y="3590"/>
                <a:ext cx="56" cy="47"/>
              </a:xfrm>
              <a:custGeom>
                <a:avLst/>
                <a:gdLst>
                  <a:gd name="T0" fmla="*/ 25 w 25"/>
                  <a:gd name="T1" fmla="*/ 9 h 21"/>
                  <a:gd name="T2" fmla="*/ 14 w 25"/>
                  <a:gd name="T3" fmla="*/ 20 h 21"/>
                  <a:gd name="T4" fmla="*/ 1 w 25"/>
                  <a:gd name="T5" fmla="*/ 11 h 21"/>
                  <a:gd name="T6" fmla="*/ 11 w 25"/>
                  <a:gd name="T7" fmla="*/ 0 h 21"/>
                  <a:gd name="T8" fmla="*/ 25 w 25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1">
                    <a:moveTo>
                      <a:pt x="25" y="9"/>
                    </a:moveTo>
                    <a:cubicBezTo>
                      <a:pt x="25" y="14"/>
                      <a:pt x="21" y="19"/>
                      <a:pt x="14" y="20"/>
                    </a:cubicBezTo>
                    <a:cubicBezTo>
                      <a:pt x="7" y="21"/>
                      <a:pt x="1" y="17"/>
                      <a:pt x="1" y="11"/>
                    </a:cubicBezTo>
                    <a:cubicBezTo>
                      <a:pt x="0" y="6"/>
                      <a:pt x="5" y="1"/>
                      <a:pt x="11" y="0"/>
                    </a:cubicBezTo>
                    <a:cubicBezTo>
                      <a:pt x="18" y="0"/>
                      <a:pt x="24" y="4"/>
                      <a:pt x="25" y="9"/>
                    </a:cubicBezTo>
                    <a:close/>
                  </a:path>
                </a:pathLst>
              </a:custGeom>
              <a:solidFill>
                <a:srgbClr val="72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5" name="Freeform 543">
                <a:extLst>
                  <a:ext uri="{FF2B5EF4-FFF2-40B4-BE49-F238E27FC236}">
                    <a16:creationId xmlns:a16="http://schemas.microsoft.com/office/drawing/2014/main" id="{92408BC7-9388-427C-B200-7B2546C907D8}"/>
                  </a:ext>
                </a:extLst>
              </p:cNvPr>
              <p:cNvSpPr/>
              <p:nvPr/>
            </p:nvSpPr>
            <p:spPr bwMode="auto">
              <a:xfrm>
                <a:off x="3756" y="3355"/>
                <a:ext cx="58" cy="46"/>
              </a:xfrm>
              <a:custGeom>
                <a:avLst/>
                <a:gdLst>
                  <a:gd name="T0" fmla="*/ 25 w 26"/>
                  <a:gd name="T1" fmla="*/ 9 h 20"/>
                  <a:gd name="T2" fmla="*/ 14 w 26"/>
                  <a:gd name="T3" fmla="*/ 20 h 20"/>
                  <a:gd name="T4" fmla="*/ 1 w 26"/>
                  <a:gd name="T5" fmla="*/ 11 h 20"/>
                  <a:gd name="T6" fmla="*/ 12 w 26"/>
                  <a:gd name="T7" fmla="*/ 0 h 20"/>
                  <a:gd name="T8" fmla="*/ 25 w 26"/>
                  <a:gd name="T9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5" y="9"/>
                    </a:moveTo>
                    <a:cubicBezTo>
                      <a:pt x="26" y="14"/>
                      <a:pt x="21" y="19"/>
                      <a:pt x="14" y="20"/>
                    </a:cubicBezTo>
                    <a:cubicBezTo>
                      <a:pt x="8" y="20"/>
                      <a:pt x="2" y="17"/>
                      <a:pt x="1" y="11"/>
                    </a:cubicBezTo>
                    <a:cubicBezTo>
                      <a:pt x="0" y="6"/>
                      <a:pt x="5" y="1"/>
                      <a:pt x="12" y="0"/>
                    </a:cubicBezTo>
                    <a:cubicBezTo>
                      <a:pt x="19" y="0"/>
                      <a:pt x="25" y="3"/>
                      <a:pt x="25" y="9"/>
                    </a:cubicBezTo>
                    <a:close/>
                  </a:path>
                </a:pathLst>
              </a:custGeom>
              <a:solidFill>
                <a:srgbClr val="72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4" name="Freeform 545">
              <a:extLst>
                <a:ext uri="{FF2B5EF4-FFF2-40B4-BE49-F238E27FC236}">
                  <a16:creationId xmlns:a16="http://schemas.microsoft.com/office/drawing/2014/main" id="{DDBBB686-ED10-4FFE-97DC-068B2419972F}"/>
                </a:ext>
              </a:extLst>
            </p:cNvPr>
            <p:cNvSpPr/>
            <p:nvPr/>
          </p:nvSpPr>
          <p:spPr bwMode="auto">
            <a:xfrm>
              <a:off x="6870700" y="5394325"/>
              <a:ext cx="39688" cy="33338"/>
            </a:xfrm>
            <a:custGeom>
              <a:avLst/>
              <a:gdLst>
                <a:gd name="T0" fmla="*/ 11 w 11"/>
                <a:gd name="T1" fmla="*/ 5 h 9"/>
                <a:gd name="T2" fmla="*/ 6 w 11"/>
                <a:gd name="T3" fmla="*/ 9 h 9"/>
                <a:gd name="T4" fmla="*/ 1 w 11"/>
                <a:gd name="T5" fmla="*/ 5 h 9"/>
                <a:gd name="T6" fmla="*/ 5 w 11"/>
                <a:gd name="T7" fmla="*/ 0 h 9"/>
                <a:gd name="T8" fmla="*/ 11 w 1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1" y="7"/>
                    <a:pt x="1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" name="Oval 546">
              <a:extLst>
                <a:ext uri="{FF2B5EF4-FFF2-40B4-BE49-F238E27FC236}">
                  <a16:creationId xmlns:a16="http://schemas.microsoft.com/office/drawing/2014/main" id="{647D5C7E-6E38-45E4-BEC1-B57E61D2C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6075" y="5437188"/>
              <a:ext cx="34925" cy="33338"/>
            </a:xfrm>
            <a:prstGeom prst="ellipse">
              <a:avLst/>
            </a:pr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" name="Freeform 547">
              <a:extLst>
                <a:ext uri="{FF2B5EF4-FFF2-40B4-BE49-F238E27FC236}">
                  <a16:creationId xmlns:a16="http://schemas.microsoft.com/office/drawing/2014/main" id="{CEB7BC26-FF89-4E2D-9386-0FE65F00C661}"/>
                </a:ext>
              </a:extLst>
            </p:cNvPr>
            <p:cNvSpPr/>
            <p:nvPr/>
          </p:nvSpPr>
          <p:spPr bwMode="auto">
            <a:xfrm>
              <a:off x="6781800" y="5534025"/>
              <a:ext cx="34925" cy="31750"/>
            </a:xfrm>
            <a:custGeom>
              <a:avLst/>
              <a:gdLst>
                <a:gd name="T0" fmla="*/ 10 w 10"/>
                <a:gd name="T1" fmla="*/ 4 h 9"/>
                <a:gd name="T2" fmla="*/ 5 w 10"/>
                <a:gd name="T3" fmla="*/ 9 h 9"/>
                <a:gd name="T4" fmla="*/ 0 w 10"/>
                <a:gd name="T5" fmla="*/ 4 h 9"/>
                <a:gd name="T6" fmla="*/ 5 w 10"/>
                <a:gd name="T7" fmla="*/ 0 h 9"/>
                <a:gd name="T8" fmla="*/ 10 w 10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10" y="4"/>
                  </a:moveTo>
                  <a:cubicBezTo>
                    <a:pt x="10" y="7"/>
                    <a:pt x="8" y="9"/>
                    <a:pt x="5" y="9"/>
                  </a:cubicBezTo>
                  <a:cubicBezTo>
                    <a:pt x="3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" name="Freeform 548">
              <a:extLst>
                <a:ext uri="{FF2B5EF4-FFF2-40B4-BE49-F238E27FC236}">
                  <a16:creationId xmlns:a16="http://schemas.microsoft.com/office/drawing/2014/main" id="{24919AF0-10E3-40B0-9D0D-1980145E5CFB}"/>
                </a:ext>
              </a:extLst>
            </p:cNvPr>
            <p:cNvSpPr/>
            <p:nvPr/>
          </p:nvSpPr>
          <p:spPr bwMode="auto">
            <a:xfrm>
              <a:off x="7024688" y="5473700"/>
              <a:ext cx="39688" cy="31750"/>
            </a:xfrm>
            <a:custGeom>
              <a:avLst/>
              <a:gdLst>
                <a:gd name="T0" fmla="*/ 11 w 11"/>
                <a:gd name="T1" fmla="*/ 5 h 9"/>
                <a:gd name="T2" fmla="*/ 6 w 11"/>
                <a:gd name="T3" fmla="*/ 9 h 9"/>
                <a:gd name="T4" fmla="*/ 0 w 11"/>
                <a:gd name="T5" fmla="*/ 5 h 9"/>
                <a:gd name="T6" fmla="*/ 5 w 11"/>
                <a:gd name="T7" fmla="*/ 0 h 9"/>
                <a:gd name="T8" fmla="*/ 11 w 1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1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1" y="5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" name="Freeform 549">
              <a:extLst>
                <a:ext uri="{FF2B5EF4-FFF2-40B4-BE49-F238E27FC236}">
                  <a16:creationId xmlns:a16="http://schemas.microsoft.com/office/drawing/2014/main" id="{F3AD40C3-63BF-4CB8-AD56-7639490639D3}"/>
                </a:ext>
              </a:extLst>
            </p:cNvPr>
            <p:cNvSpPr/>
            <p:nvPr/>
          </p:nvSpPr>
          <p:spPr bwMode="auto">
            <a:xfrm>
              <a:off x="6799263" y="5437188"/>
              <a:ext cx="36513" cy="33338"/>
            </a:xfrm>
            <a:custGeom>
              <a:avLst/>
              <a:gdLst>
                <a:gd name="T0" fmla="*/ 10 w 10"/>
                <a:gd name="T1" fmla="*/ 4 h 9"/>
                <a:gd name="T2" fmla="*/ 5 w 10"/>
                <a:gd name="T3" fmla="*/ 9 h 9"/>
                <a:gd name="T4" fmla="*/ 0 w 10"/>
                <a:gd name="T5" fmla="*/ 4 h 9"/>
                <a:gd name="T6" fmla="*/ 5 w 10"/>
                <a:gd name="T7" fmla="*/ 0 h 9"/>
                <a:gd name="T8" fmla="*/ 10 w 10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10" y="4"/>
                  </a:moveTo>
                  <a:cubicBezTo>
                    <a:pt x="10" y="7"/>
                    <a:pt x="8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" name="Freeform 550">
              <a:extLst>
                <a:ext uri="{FF2B5EF4-FFF2-40B4-BE49-F238E27FC236}">
                  <a16:creationId xmlns:a16="http://schemas.microsoft.com/office/drawing/2014/main" id="{4274A95E-C459-479C-842D-3B7FF619306A}"/>
                </a:ext>
              </a:extLst>
            </p:cNvPr>
            <p:cNvSpPr/>
            <p:nvPr/>
          </p:nvSpPr>
          <p:spPr bwMode="auto">
            <a:xfrm>
              <a:off x="6892925" y="5499100"/>
              <a:ext cx="38100" cy="31750"/>
            </a:xfrm>
            <a:custGeom>
              <a:avLst/>
              <a:gdLst>
                <a:gd name="T0" fmla="*/ 11 w 11"/>
                <a:gd name="T1" fmla="*/ 5 h 9"/>
                <a:gd name="T2" fmla="*/ 6 w 11"/>
                <a:gd name="T3" fmla="*/ 9 h 9"/>
                <a:gd name="T4" fmla="*/ 0 w 11"/>
                <a:gd name="T5" fmla="*/ 5 h 9"/>
                <a:gd name="T6" fmla="*/ 5 w 11"/>
                <a:gd name="T7" fmla="*/ 0 h 9"/>
                <a:gd name="T8" fmla="*/ 11 w 1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1" y="5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" name="Freeform 551">
              <a:extLst>
                <a:ext uri="{FF2B5EF4-FFF2-40B4-BE49-F238E27FC236}">
                  <a16:creationId xmlns:a16="http://schemas.microsoft.com/office/drawing/2014/main" id="{E640F52C-B88F-4131-9F91-D7855DC94E7A}"/>
                </a:ext>
              </a:extLst>
            </p:cNvPr>
            <p:cNvSpPr/>
            <p:nvPr/>
          </p:nvSpPr>
          <p:spPr bwMode="auto">
            <a:xfrm>
              <a:off x="5475288" y="2608263"/>
              <a:ext cx="211138" cy="3116263"/>
            </a:xfrm>
            <a:custGeom>
              <a:avLst/>
              <a:gdLst>
                <a:gd name="T0" fmla="*/ 45 w 59"/>
                <a:gd name="T1" fmla="*/ 239 h 871"/>
                <a:gd name="T2" fmla="*/ 48 w 59"/>
                <a:gd name="T3" fmla="*/ 113 h 871"/>
                <a:gd name="T4" fmla="*/ 27 w 59"/>
                <a:gd name="T5" fmla="*/ 21 h 871"/>
                <a:gd name="T6" fmla="*/ 0 w 59"/>
                <a:gd name="T7" fmla="*/ 19 h 871"/>
                <a:gd name="T8" fmla="*/ 27 w 59"/>
                <a:gd name="T9" fmla="*/ 357 h 871"/>
                <a:gd name="T10" fmla="*/ 14 w 59"/>
                <a:gd name="T11" fmla="*/ 726 h 871"/>
                <a:gd name="T12" fmla="*/ 20 w 59"/>
                <a:gd name="T13" fmla="*/ 864 h 871"/>
                <a:gd name="T14" fmla="*/ 29 w 59"/>
                <a:gd name="T15" fmla="*/ 871 h 871"/>
                <a:gd name="T16" fmla="*/ 45 w 59"/>
                <a:gd name="T17" fmla="*/ 239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871">
                  <a:moveTo>
                    <a:pt x="45" y="239"/>
                  </a:moveTo>
                  <a:cubicBezTo>
                    <a:pt x="45" y="196"/>
                    <a:pt x="53" y="158"/>
                    <a:pt x="48" y="113"/>
                  </a:cubicBezTo>
                  <a:cubicBezTo>
                    <a:pt x="45" y="85"/>
                    <a:pt x="44" y="42"/>
                    <a:pt x="27" y="21"/>
                  </a:cubicBezTo>
                  <a:cubicBezTo>
                    <a:pt x="12" y="3"/>
                    <a:pt x="13" y="15"/>
                    <a:pt x="0" y="19"/>
                  </a:cubicBezTo>
                  <a:cubicBezTo>
                    <a:pt x="59" y="0"/>
                    <a:pt x="27" y="320"/>
                    <a:pt x="27" y="357"/>
                  </a:cubicBezTo>
                  <a:cubicBezTo>
                    <a:pt x="28" y="481"/>
                    <a:pt x="14" y="602"/>
                    <a:pt x="14" y="726"/>
                  </a:cubicBezTo>
                  <a:cubicBezTo>
                    <a:pt x="14" y="774"/>
                    <a:pt x="17" y="819"/>
                    <a:pt x="20" y="864"/>
                  </a:cubicBezTo>
                  <a:cubicBezTo>
                    <a:pt x="29" y="871"/>
                    <a:pt x="29" y="871"/>
                    <a:pt x="29" y="871"/>
                  </a:cubicBezTo>
                  <a:cubicBezTo>
                    <a:pt x="11" y="662"/>
                    <a:pt x="45" y="450"/>
                    <a:pt x="45" y="239"/>
                  </a:cubicBezTo>
                  <a:close/>
                </a:path>
              </a:pathLst>
            </a:custGeom>
            <a:solidFill>
              <a:srgbClr val="6F3F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Oval 552">
              <a:extLst>
                <a:ext uri="{FF2B5EF4-FFF2-40B4-BE49-F238E27FC236}">
                  <a16:creationId xmlns:a16="http://schemas.microsoft.com/office/drawing/2014/main" id="{D348C739-26CD-4D8F-9094-2AE6A76BA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0438" y="1524000"/>
              <a:ext cx="25400" cy="25400"/>
            </a:xfrm>
            <a:prstGeom prst="ellipse">
              <a:avLst/>
            </a:prstGeom>
            <a:solidFill>
              <a:srgbClr val="74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Oval 553">
              <a:extLst>
                <a:ext uri="{FF2B5EF4-FFF2-40B4-BE49-F238E27FC236}">
                  <a16:creationId xmlns:a16="http://schemas.microsoft.com/office/drawing/2014/main" id="{9EB925BC-545D-453D-8982-52B697FA0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850" y="1538288"/>
              <a:ext cx="25400" cy="25400"/>
            </a:xfrm>
            <a:prstGeom prst="ellipse">
              <a:avLst/>
            </a:prstGeom>
            <a:solidFill>
              <a:srgbClr val="74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Oval 554">
              <a:extLst>
                <a:ext uri="{FF2B5EF4-FFF2-40B4-BE49-F238E27FC236}">
                  <a16:creationId xmlns:a16="http://schemas.microsoft.com/office/drawing/2014/main" id="{081CFE50-784B-428C-9078-075A6D56A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8700" y="1595438"/>
              <a:ext cx="23813" cy="25400"/>
            </a:xfrm>
            <a:prstGeom prst="ellipse">
              <a:avLst/>
            </a:prstGeom>
            <a:solidFill>
              <a:srgbClr val="74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Oval 555">
              <a:extLst>
                <a:ext uri="{FF2B5EF4-FFF2-40B4-BE49-F238E27FC236}">
                  <a16:creationId xmlns:a16="http://schemas.microsoft.com/office/drawing/2014/main" id="{53E9222F-8D98-44F0-B052-DC91DB849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2200" y="1627188"/>
              <a:ext cx="25400" cy="25400"/>
            </a:xfrm>
            <a:prstGeom prst="ellipse">
              <a:avLst/>
            </a:prstGeom>
            <a:solidFill>
              <a:srgbClr val="74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Oval 556">
              <a:extLst>
                <a:ext uri="{FF2B5EF4-FFF2-40B4-BE49-F238E27FC236}">
                  <a16:creationId xmlns:a16="http://schemas.microsoft.com/office/drawing/2014/main" id="{C554C22A-50E1-4D87-8F82-74A5A9838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275" y="1692275"/>
              <a:ext cx="25400" cy="20638"/>
            </a:xfrm>
            <a:prstGeom prst="ellipse">
              <a:avLst/>
            </a:prstGeom>
            <a:solidFill>
              <a:srgbClr val="74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Oval 557">
              <a:extLst>
                <a:ext uri="{FF2B5EF4-FFF2-40B4-BE49-F238E27FC236}">
                  <a16:creationId xmlns:a16="http://schemas.microsoft.com/office/drawing/2014/main" id="{69CE77B3-4586-44C5-BC7D-F15DFA5BA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550" y="1646238"/>
              <a:ext cx="20638" cy="23813"/>
            </a:xfrm>
            <a:prstGeom prst="ellipse">
              <a:avLst/>
            </a:prstGeom>
            <a:solidFill>
              <a:srgbClr val="74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Oval 558">
              <a:extLst>
                <a:ext uri="{FF2B5EF4-FFF2-40B4-BE49-F238E27FC236}">
                  <a16:creationId xmlns:a16="http://schemas.microsoft.com/office/drawing/2014/main" id="{B940E624-9B4D-4061-884D-5063F3935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9638" y="1592263"/>
              <a:ext cx="25400" cy="25400"/>
            </a:xfrm>
            <a:prstGeom prst="ellipse">
              <a:avLst/>
            </a:prstGeom>
            <a:solidFill>
              <a:srgbClr val="74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559">
              <a:extLst>
                <a:ext uri="{FF2B5EF4-FFF2-40B4-BE49-F238E27FC236}">
                  <a16:creationId xmlns:a16="http://schemas.microsoft.com/office/drawing/2014/main" id="{F606F073-16DF-4434-8307-2AE16BDF284E}"/>
                </a:ext>
              </a:extLst>
            </p:cNvPr>
            <p:cNvSpPr/>
            <p:nvPr/>
          </p:nvSpPr>
          <p:spPr bwMode="auto">
            <a:xfrm>
              <a:off x="4759325" y="1066800"/>
              <a:ext cx="271463" cy="411163"/>
            </a:xfrm>
            <a:custGeom>
              <a:avLst/>
              <a:gdLst>
                <a:gd name="T0" fmla="*/ 0 w 76"/>
                <a:gd name="T1" fmla="*/ 115 h 115"/>
                <a:gd name="T2" fmla="*/ 34 w 76"/>
                <a:gd name="T3" fmla="*/ 111 h 115"/>
                <a:gd name="T4" fmla="*/ 16 w 76"/>
                <a:gd name="T5" fmla="*/ 85 h 115"/>
                <a:gd name="T6" fmla="*/ 49 w 76"/>
                <a:gd name="T7" fmla="*/ 82 h 115"/>
                <a:gd name="T8" fmla="*/ 27 w 76"/>
                <a:gd name="T9" fmla="*/ 57 h 115"/>
                <a:gd name="T10" fmla="*/ 63 w 76"/>
                <a:gd name="T11" fmla="*/ 53 h 115"/>
                <a:gd name="T12" fmla="*/ 40 w 76"/>
                <a:gd name="T13" fmla="*/ 29 h 115"/>
                <a:gd name="T14" fmla="*/ 76 w 76"/>
                <a:gd name="T15" fmla="*/ 19 h 115"/>
                <a:gd name="T16" fmla="*/ 50 w 76"/>
                <a:gd name="T17" fmla="*/ 0 h 115"/>
                <a:gd name="T18" fmla="*/ 0 w 76"/>
                <a:gd name="T1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115">
                  <a:moveTo>
                    <a:pt x="0" y="115"/>
                  </a:moveTo>
                  <a:cubicBezTo>
                    <a:pt x="34" y="111"/>
                    <a:pt x="34" y="111"/>
                    <a:pt x="34" y="111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49" y="82"/>
                    <a:pt x="49" y="82"/>
                    <a:pt x="49" y="82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11" y="100"/>
                    <a:pt x="0" y="115"/>
                  </a:cubicBezTo>
                  <a:close/>
                </a:path>
              </a:pathLst>
            </a:custGeom>
            <a:solidFill>
              <a:srgbClr val="775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560">
              <a:extLst>
                <a:ext uri="{FF2B5EF4-FFF2-40B4-BE49-F238E27FC236}">
                  <a16:creationId xmlns:a16="http://schemas.microsoft.com/office/drawing/2014/main" id="{DD9A509B-93F6-4BC9-8861-0EF37D7F7602}"/>
                </a:ext>
              </a:extLst>
            </p:cNvPr>
            <p:cNvSpPr/>
            <p:nvPr/>
          </p:nvSpPr>
          <p:spPr bwMode="auto">
            <a:xfrm>
              <a:off x="4899025" y="1181100"/>
              <a:ext cx="171450" cy="311150"/>
            </a:xfrm>
            <a:custGeom>
              <a:avLst/>
              <a:gdLst>
                <a:gd name="T0" fmla="*/ 48 w 48"/>
                <a:gd name="T1" fmla="*/ 0 h 87"/>
                <a:gd name="T2" fmla="*/ 28 w 48"/>
                <a:gd name="T3" fmla="*/ 3 h 87"/>
                <a:gd name="T4" fmla="*/ 41 w 48"/>
                <a:gd name="T5" fmla="*/ 18 h 87"/>
                <a:gd name="T6" fmla="*/ 38 w 48"/>
                <a:gd name="T7" fmla="*/ 33 h 87"/>
                <a:gd name="T8" fmla="*/ 13 w 48"/>
                <a:gd name="T9" fmla="*/ 34 h 87"/>
                <a:gd name="T10" fmla="*/ 32 w 48"/>
                <a:gd name="T11" fmla="*/ 51 h 87"/>
                <a:gd name="T12" fmla="*/ 30 w 48"/>
                <a:gd name="T13" fmla="*/ 62 h 87"/>
                <a:gd name="T14" fmla="*/ 0 w 48"/>
                <a:gd name="T15" fmla="*/ 64 h 87"/>
                <a:gd name="T16" fmla="*/ 22 w 48"/>
                <a:gd name="T17" fmla="*/ 87 h 87"/>
                <a:gd name="T18" fmla="*/ 48 w 48"/>
                <a:gd name="T1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87">
                  <a:moveTo>
                    <a:pt x="48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46" y="3"/>
                    <a:pt x="48" y="0"/>
                  </a:cubicBezTo>
                  <a:close/>
                </a:path>
              </a:pathLst>
            </a:custGeom>
            <a:solidFill>
              <a:srgbClr val="775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561">
              <a:extLst>
                <a:ext uri="{FF2B5EF4-FFF2-40B4-BE49-F238E27FC236}">
                  <a16:creationId xmlns:a16="http://schemas.microsoft.com/office/drawing/2014/main" id="{B9A2E44F-81F7-422F-B3C4-71CF282111A7}"/>
                </a:ext>
              </a:extLst>
            </p:cNvPr>
            <p:cNvSpPr/>
            <p:nvPr/>
          </p:nvSpPr>
          <p:spPr bwMode="auto">
            <a:xfrm>
              <a:off x="4337050" y="239713"/>
              <a:ext cx="74613" cy="65088"/>
            </a:xfrm>
            <a:custGeom>
              <a:avLst/>
              <a:gdLst>
                <a:gd name="T0" fmla="*/ 0 w 21"/>
                <a:gd name="T1" fmla="*/ 6 h 18"/>
                <a:gd name="T2" fmla="*/ 0 w 21"/>
                <a:gd name="T3" fmla="*/ 7 h 18"/>
                <a:gd name="T4" fmla="*/ 10 w 21"/>
                <a:gd name="T5" fmla="*/ 18 h 18"/>
                <a:gd name="T6" fmla="*/ 21 w 21"/>
                <a:gd name="T7" fmla="*/ 7 h 18"/>
                <a:gd name="T8" fmla="*/ 18 w 21"/>
                <a:gd name="T9" fmla="*/ 0 h 18"/>
                <a:gd name="T10" fmla="*/ 0 w 21"/>
                <a:gd name="T11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8">
                  <a:moveTo>
                    <a:pt x="0" y="6"/>
                  </a:moveTo>
                  <a:cubicBezTo>
                    <a:pt x="0" y="6"/>
                    <a:pt x="0" y="7"/>
                    <a:pt x="0" y="7"/>
                  </a:cubicBezTo>
                  <a:cubicBezTo>
                    <a:pt x="0" y="13"/>
                    <a:pt x="4" y="18"/>
                    <a:pt x="10" y="18"/>
                  </a:cubicBezTo>
                  <a:cubicBezTo>
                    <a:pt x="16" y="18"/>
                    <a:pt x="21" y="13"/>
                    <a:pt x="21" y="7"/>
                  </a:cubicBezTo>
                  <a:cubicBezTo>
                    <a:pt x="21" y="5"/>
                    <a:pt x="19" y="2"/>
                    <a:pt x="18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773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562">
              <a:extLst>
                <a:ext uri="{FF2B5EF4-FFF2-40B4-BE49-F238E27FC236}">
                  <a16:creationId xmlns:a16="http://schemas.microsoft.com/office/drawing/2014/main" id="{77B13D58-F477-4170-BDFC-F2777FAECD28}"/>
                </a:ext>
              </a:extLst>
            </p:cNvPr>
            <p:cNvSpPr/>
            <p:nvPr/>
          </p:nvSpPr>
          <p:spPr bwMode="auto">
            <a:xfrm>
              <a:off x="4422775" y="282575"/>
              <a:ext cx="36513" cy="100013"/>
            </a:xfrm>
            <a:custGeom>
              <a:avLst/>
              <a:gdLst>
                <a:gd name="T0" fmla="*/ 0 w 10"/>
                <a:gd name="T1" fmla="*/ 14 h 28"/>
                <a:gd name="T2" fmla="*/ 10 w 10"/>
                <a:gd name="T3" fmla="*/ 28 h 28"/>
                <a:gd name="T4" fmla="*/ 10 w 10"/>
                <a:gd name="T5" fmla="*/ 0 h 28"/>
                <a:gd name="T6" fmla="*/ 0 w 10"/>
                <a:gd name="T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8">
                  <a:moveTo>
                    <a:pt x="0" y="14"/>
                  </a:moveTo>
                  <a:cubicBezTo>
                    <a:pt x="0" y="21"/>
                    <a:pt x="4" y="26"/>
                    <a:pt x="10" y="2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2"/>
                    <a:pt x="0" y="8"/>
                    <a:pt x="0" y="14"/>
                  </a:cubicBezTo>
                  <a:close/>
                </a:path>
              </a:pathLst>
            </a:custGeom>
            <a:solidFill>
              <a:srgbClr val="773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563">
              <a:extLst>
                <a:ext uri="{FF2B5EF4-FFF2-40B4-BE49-F238E27FC236}">
                  <a16:creationId xmlns:a16="http://schemas.microsoft.com/office/drawing/2014/main" id="{F114BAC2-F81D-4DE5-8D97-537D3B99E5F4}"/>
                </a:ext>
              </a:extLst>
            </p:cNvPr>
            <p:cNvSpPr/>
            <p:nvPr/>
          </p:nvSpPr>
          <p:spPr bwMode="auto">
            <a:xfrm>
              <a:off x="4305300" y="407988"/>
              <a:ext cx="68263" cy="107950"/>
            </a:xfrm>
            <a:custGeom>
              <a:avLst/>
              <a:gdLst>
                <a:gd name="T0" fmla="*/ 4 w 19"/>
                <a:gd name="T1" fmla="*/ 0 h 30"/>
                <a:gd name="T2" fmla="*/ 1 w 19"/>
                <a:gd name="T3" fmla="*/ 0 h 30"/>
                <a:gd name="T4" fmla="*/ 0 w 19"/>
                <a:gd name="T5" fmla="*/ 29 h 30"/>
                <a:gd name="T6" fmla="*/ 4 w 19"/>
                <a:gd name="T7" fmla="*/ 30 h 30"/>
                <a:gd name="T8" fmla="*/ 19 w 19"/>
                <a:gd name="T9" fmla="*/ 15 h 30"/>
                <a:gd name="T10" fmla="*/ 4 w 19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0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" y="30"/>
                    <a:pt x="3" y="30"/>
                    <a:pt x="4" y="30"/>
                  </a:cubicBezTo>
                  <a:cubicBezTo>
                    <a:pt x="12" y="30"/>
                    <a:pt x="19" y="23"/>
                    <a:pt x="19" y="15"/>
                  </a:cubicBezTo>
                  <a:cubicBezTo>
                    <a:pt x="19" y="7"/>
                    <a:pt x="12" y="0"/>
                    <a:pt x="4" y="0"/>
                  </a:cubicBezTo>
                  <a:close/>
                </a:path>
              </a:pathLst>
            </a:custGeom>
            <a:solidFill>
              <a:srgbClr val="773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564">
              <a:extLst>
                <a:ext uri="{FF2B5EF4-FFF2-40B4-BE49-F238E27FC236}">
                  <a16:creationId xmlns:a16="http://schemas.microsoft.com/office/drawing/2014/main" id="{A0F12816-2865-4AFC-99FE-40DD55E022AC}"/>
                </a:ext>
              </a:extLst>
            </p:cNvPr>
            <p:cNvSpPr/>
            <p:nvPr/>
          </p:nvSpPr>
          <p:spPr bwMode="auto">
            <a:xfrm>
              <a:off x="4402138" y="515938"/>
              <a:ext cx="60325" cy="88900"/>
            </a:xfrm>
            <a:custGeom>
              <a:avLst/>
              <a:gdLst>
                <a:gd name="T0" fmla="*/ 13 w 17"/>
                <a:gd name="T1" fmla="*/ 0 h 25"/>
                <a:gd name="T2" fmla="*/ 0 w 17"/>
                <a:gd name="T3" fmla="*/ 13 h 25"/>
                <a:gd name="T4" fmla="*/ 13 w 17"/>
                <a:gd name="T5" fmla="*/ 25 h 25"/>
                <a:gd name="T6" fmla="*/ 17 w 17"/>
                <a:gd name="T7" fmla="*/ 25 h 25"/>
                <a:gd name="T8" fmla="*/ 17 w 17"/>
                <a:gd name="T9" fmla="*/ 0 h 25"/>
                <a:gd name="T10" fmla="*/ 13 w 17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14" y="25"/>
                    <a:pt x="16" y="25"/>
                    <a:pt x="17" y="2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773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565">
              <a:extLst>
                <a:ext uri="{FF2B5EF4-FFF2-40B4-BE49-F238E27FC236}">
                  <a16:creationId xmlns:a16="http://schemas.microsoft.com/office/drawing/2014/main" id="{8A607DAA-A17F-403E-B9AB-0CAB517A7944}"/>
                </a:ext>
              </a:extLst>
            </p:cNvPr>
            <p:cNvSpPr/>
            <p:nvPr/>
          </p:nvSpPr>
          <p:spPr bwMode="auto">
            <a:xfrm>
              <a:off x="4302125" y="590550"/>
              <a:ext cx="46038" cy="74613"/>
            </a:xfrm>
            <a:custGeom>
              <a:avLst/>
              <a:gdLst>
                <a:gd name="T0" fmla="*/ 3 w 13"/>
                <a:gd name="T1" fmla="*/ 0 h 21"/>
                <a:gd name="T2" fmla="*/ 1 w 13"/>
                <a:gd name="T3" fmla="*/ 0 h 21"/>
                <a:gd name="T4" fmla="*/ 0 w 13"/>
                <a:gd name="T5" fmla="*/ 20 h 21"/>
                <a:gd name="T6" fmla="*/ 3 w 13"/>
                <a:gd name="T7" fmla="*/ 21 h 21"/>
                <a:gd name="T8" fmla="*/ 13 w 13"/>
                <a:gd name="T9" fmla="*/ 10 h 21"/>
                <a:gd name="T10" fmla="*/ 3 w 13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1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2" y="21"/>
                    <a:pt x="3" y="21"/>
                  </a:cubicBezTo>
                  <a:cubicBezTo>
                    <a:pt x="8" y="21"/>
                    <a:pt x="13" y="16"/>
                    <a:pt x="13" y="10"/>
                  </a:cubicBezTo>
                  <a:cubicBezTo>
                    <a:pt x="13" y="4"/>
                    <a:pt x="8" y="0"/>
                    <a:pt x="3" y="0"/>
                  </a:cubicBezTo>
                  <a:close/>
                </a:path>
              </a:pathLst>
            </a:custGeom>
            <a:solidFill>
              <a:srgbClr val="773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Oval 566">
              <a:extLst>
                <a:ext uri="{FF2B5EF4-FFF2-40B4-BE49-F238E27FC236}">
                  <a16:creationId xmlns:a16="http://schemas.microsoft.com/office/drawing/2014/main" id="{55669BCA-A293-4F40-875C-91FEC9F55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379413"/>
              <a:ext cx="50800" cy="49213"/>
            </a:xfrm>
            <a:prstGeom prst="ellipse">
              <a:avLst/>
            </a:prstGeom>
            <a:solidFill>
              <a:srgbClr val="773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226" name="组合 567">
            <a:extLst>
              <a:ext uri="{FF2B5EF4-FFF2-40B4-BE49-F238E27FC236}">
                <a16:creationId xmlns:a16="http://schemas.microsoft.com/office/drawing/2014/main" id="{AACE3070-D7C5-4263-A893-8000CEA24DCD}"/>
              </a:ext>
            </a:extLst>
          </p:cNvPr>
          <p:cNvGrpSpPr/>
          <p:nvPr/>
        </p:nvGrpSpPr>
        <p:grpSpPr>
          <a:xfrm>
            <a:off x="9494553" y="4698807"/>
            <a:ext cx="468314" cy="594700"/>
            <a:chOff x="5549900" y="1920874"/>
            <a:chExt cx="531813" cy="675336"/>
          </a:xfrm>
        </p:grpSpPr>
        <p:grpSp>
          <p:nvGrpSpPr>
            <p:cNvPr id="227" name="组合 568">
              <a:extLst>
                <a:ext uri="{FF2B5EF4-FFF2-40B4-BE49-F238E27FC236}">
                  <a16:creationId xmlns:a16="http://schemas.microsoft.com/office/drawing/2014/main" id="{8ECF4C69-84BE-4D71-965C-919F61995938}"/>
                </a:ext>
              </a:extLst>
            </p:cNvPr>
            <p:cNvGrpSpPr/>
            <p:nvPr/>
          </p:nvGrpSpPr>
          <p:grpSpPr>
            <a:xfrm>
              <a:off x="5549900" y="1920874"/>
              <a:ext cx="531813" cy="520701"/>
              <a:chOff x="5549900" y="3082925"/>
              <a:chExt cx="531813" cy="520701"/>
            </a:xfrm>
          </p:grpSpPr>
          <p:sp>
            <p:nvSpPr>
              <p:cNvPr id="229" name="Freeform 281">
                <a:extLst>
                  <a:ext uri="{FF2B5EF4-FFF2-40B4-BE49-F238E27FC236}">
                    <a16:creationId xmlns:a16="http://schemas.microsoft.com/office/drawing/2014/main" id="{DC08340D-3386-4434-893F-F3110A19E083}"/>
                  </a:ext>
                </a:extLst>
              </p:cNvPr>
              <p:cNvSpPr/>
              <p:nvPr/>
            </p:nvSpPr>
            <p:spPr bwMode="auto">
              <a:xfrm>
                <a:off x="5626100" y="3082925"/>
                <a:ext cx="327025" cy="174625"/>
              </a:xfrm>
              <a:custGeom>
                <a:avLst/>
                <a:gdLst>
                  <a:gd name="T0" fmla="*/ 65 w 77"/>
                  <a:gd name="T1" fmla="*/ 23 h 41"/>
                  <a:gd name="T2" fmla="*/ 48 w 77"/>
                  <a:gd name="T3" fmla="*/ 12 h 41"/>
                  <a:gd name="T4" fmla="*/ 38 w 77"/>
                  <a:gd name="T5" fmla="*/ 1 h 41"/>
                  <a:gd name="T6" fmla="*/ 26 w 77"/>
                  <a:gd name="T7" fmla="*/ 11 h 41"/>
                  <a:gd name="T8" fmla="*/ 11 w 77"/>
                  <a:gd name="T9" fmla="*/ 25 h 41"/>
                  <a:gd name="T10" fmla="*/ 1 w 77"/>
                  <a:gd name="T11" fmla="*/ 33 h 41"/>
                  <a:gd name="T12" fmla="*/ 27 w 77"/>
                  <a:gd name="T13" fmla="*/ 41 h 41"/>
                  <a:gd name="T14" fmla="*/ 61 w 77"/>
                  <a:gd name="T15" fmla="*/ 38 h 41"/>
                  <a:gd name="T16" fmla="*/ 76 w 77"/>
                  <a:gd name="T17" fmla="*/ 31 h 41"/>
                  <a:gd name="T18" fmla="*/ 65 w 77"/>
                  <a:gd name="T19" fmla="*/ 2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" h="41">
                    <a:moveTo>
                      <a:pt x="65" y="23"/>
                    </a:moveTo>
                    <a:cubicBezTo>
                      <a:pt x="59" y="20"/>
                      <a:pt x="53" y="17"/>
                      <a:pt x="48" y="12"/>
                    </a:cubicBezTo>
                    <a:cubicBezTo>
                      <a:pt x="45" y="9"/>
                      <a:pt x="42" y="1"/>
                      <a:pt x="38" y="1"/>
                    </a:cubicBezTo>
                    <a:cubicBezTo>
                      <a:pt x="31" y="0"/>
                      <a:pt x="29" y="7"/>
                      <a:pt x="26" y="11"/>
                    </a:cubicBezTo>
                    <a:cubicBezTo>
                      <a:pt x="21" y="16"/>
                      <a:pt x="17" y="21"/>
                      <a:pt x="11" y="25"/>
                    </a:cubicBezTo>
                    <a:cubicBezTo>
                      <a:pt x="8" y="27"/>
                      <a:pt x="0" y="29"/>
                      <a:pt x="1" y="33"/>
                    </a:cubicBezTo>
                    <a:cubicBezTo>
                      <a:pt x="3" y="40"/>
                      <a:pt x="22" y="40"/>
                      <a:pt x="27" y="41"/>
                    </a:cubicBezTo>
                    <a:cubicBezTo>
                      <a:pt x="39" y="41"/>
                      <a:pt x="50" y="40"/>
                      <a:pt x="61" y="38"/>
                    </a:cubicBezTo>
                    <a:cubicBezTo>
                      <a:pt x="64" y="37"/>
                      <a:pt x="75" y="35"/>
                      <a:pt x="76" y="31"/>
                    </a:cubicBezTo>
                    <a:cubicBezTo>
                      <a:pt x="77" y="27"/>
                      <a:pt x="68" y="24"/>
                      <a:pt x="65" y="23"/>
                    </a:cubicBezTo>
                    <a:close/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0" name="Freeform 282">
                <a:extLst>
                  <a:ext uri="{FF2B5EF4-FFF2-40B4-BE49-F238E27FC236}">
                    <a16:creationId xmlns:a16="http://schemas.microsoft.com/office/drawing/2014/main" id="{95723FC8-98EB-4FAF-81BD-D1178D85443D}"/>
                  </a:ext>
                </a:extLst>
              </p:cNvPr>
              <p:cNvSpPr/>
              <p:nvPr/>
            </p:nvSpPr>
            <p:spPr bwMode="auto">
              <a:xfrm>
                <a:off x="5583238" y="3232150"/>
                <a:ext cx="412750" cy="192088"/>
              </a:xfrm>
              <a:custGeom>
                <a:avLst/>
                <a:gdLst>
                  <a:gd name="T0" fmla="*/ 34 w 97"/>
                  <a:gd name="T1" fmla="*/ 0 h 45"/>
                  <a:gd name="T2" fmla="*/ 6 w 97"/>
                  <a:gd name="T3" fmla="*/ 29 h 45"/>
                  <a:gd name="T4" fmla="*/ 5 w 97"/>
                  <a:gd name="T5" fmla="*/ 38 h 45"/>
                  <a:gd name="T6" fmla="*/ 15 w 97"/>
                  <a:gd name="T7" fmla="*/ 41 h 45"/>
                  <a:gd name="T8" fmla="*/ 66 w 97"/>
                  <a:gd name="T9" fmla="*/ 41 h 45"/>
                  <a:gd name="T10" fmla="*/ 90 w 97"/>
                  <a:gd name="T11" fmla="*/ 35 h 45"/>
                  <a:gd name="T12" fmla="*/ 94 w 97"/>
                  <a:gd name="T13" fmla="*/ 28 h 45"/>
                  <a:gd name="T14" fmla="*/ 84 w 97"/>
                  <a:gd name="T15" fmla="*/ 24 h 45"/>
                  <a:gd name="T16" fmla="*/ 75 w 97"/>
                  <a:gd name="T17" fmla="*/ 19 h 45"/>
                  <a:gd name="T18" fmla="*/ 62 w 97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45">
                    <a:moveTo>
                      <a:pt x="34" y="0"/>
                    </a:moveTo>
                    <a:cubicBezTo>
                      <a:pt x="28" y="13"/>
                      <a:pt x="19" y="24"/>
                      <a:pt x="6" y="29"/>
                    </a:cubicBezTo>
                    <a:cubicBezTo>
                      <a:pt x="2" y="32"/>
                      <a:pt x="0" y="34"/>
                      <a:pt x="5" y="38"/>
                    </a:cubicBezTo>
                    <a:cubicBezTo>
                      <a:pt x="8" y="40"/>
                      <a:pt x="11" y="40"/>
                      <a:pt x="15" y="41"/>
                    </a:cubicBezTo>
                    <a:cubicBezTo>
                      <a:pt x="32" y="45"/>
                      <a:pt x="49" y="43"/>
                      <a:pt x="66" y="41"/>
                    </a:cubicBezTo>
                    <a:cubicBezTo>
                      <a:pt x="74" y="41"/>
                      <a:pt x="83" y="40"/>
                      <a:pt x="90" y="35"/>
                    </a:cubicBezTo>
                    <a:cubicBezTo>
                      <a:pt x="94" y="33"/>
                      <a:pt x="97" y="30"/>
                      <a:pt x="94" y="28"/>
                    </a:cubicBezTo>
                    <a:cubicBezTo>
                      <a:pt x="92" y="26"/>
                      <a:pt x="87" y="25"/>
                      <a:pt x="84" y="24"/>
                    </a:cubicBezTo>
                    <a:cubicBezTo>
                      <a:pt x="81" y="23"/>
                      <a:pt x="78" y="21"/>
                      <a:pt x="75" y="19"/>
                    </a:cubicBezTo>
                    <a:cubicBezTo>
                      <a:pt x="70" y="13"/>
                      <a:pt x="66" y="7"/>
                      <a:pt x="62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1" name="Freeform 283">
                <a:extLst>
                  <a:ext uri="{FF2B5EF4-FFF2-40B4-BE49-F238E27FC236}">
                    <a16:creationId xmlns:a16="http://schemas.microsoft.com/office/drawing/2014/main" id="{1F98E046-C36E-4EEB-87FB-FC8BF5B547B7}"/>
                  </a:ext>
                </a:extLst>
              </p:cNvPr>
              <p:cNvSpPr/>
              <p:nvPr/>
            </p:nvSpPr>
            <p:spPr bwMode="auto">
              <a:xfrm>
                <a:off x="5549900" y="3373438"/>
                <a:ext cx="531813" cy="230188"/>
              </a:xfrm>
              <a:custGeom>
                <a:avLst/>
                <a:gdLst>
                  <a:gd name="T0" fmla="*/ 39 w 125"/>
                  <a:gd name="T1" fmla="*/ 3 h 54"/>
                  <a:gd name="T2" fmla="*/ 14 w 125"/>
                  <a:gd name="T3" fmla="*/ 31 h 54"/>
                  <a:gd name="T4" fmla="*/ 3 w 125"/>
                  <a:gd name="T5" fmla="*/ 39 h 54"/>
                  <a:gd name="T6" fmla="*/ 11 w 125"/>
                  <a:gd name="T7" fmla="*/ 47 h 54"/>
                  <a:gd name="T8" fmla="*/ 46 w 125"/>
                  <a:gd name="T9" fmla="*/ 53 h 54"/>
                  <a:gd name="T10" fmla="*/ 94 w 125"/>
                  <a:gd name="T11" fmla="*/ 48 h 54"/>
                  <a:gd name="T12" fmla="*/ 116 w 125"/>
                  <a:gd name="T13" fmla="*/ 38 h 54"/>
                  <a:gd name="T14" fmla="*/ 109 w 125"/>
                  <a:gd name="T15" fmla="*/ 27 h 54"/>
                  <a:gd name="T16" fmla="*/ 80 w 125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54">
                    <a:moveTo>
                      <a:pt x="39" y="3"/>
                    </a:moveTo>
                    <a:cubicBezTo>
                      <a:pt x="31" y="12"/>
                      <a:pt x="24" y="24"/>
                      <a:pt x="14" y="31"/>
                    </a:cubicBezTo>
                    <a:cubicBezTo>
                      <a:pt x="11" y="34"/>
                      <a:pt x="4" y="36"/>
                      <a:pt x="3" y="39"/>
                    </a:cubicBezTo>
                    <a:cubicBezTo>
                      <a:pt x="0" y="44"/>
                      <a:pt x="7" y="46"/>
                      <a:pt x="11" y="47"/>
                    </a:cubicBezTo>
                    <a:cubicBezTo>
                      <a:pt x="21" y="52"/>
                      <a:pt x="35" y="53"/>
                      <a:pt x="46" y="53"/>
                    </a:cubicBezTo>
                    <a:cubicBezTo>
                      <a:pt x="63" y="54"/>
                      <a:pt x="78" y="53"/>
                      <a:pt x="94" y="48"/>
                    </a:cubicBezTo>
                    <a:cubicBezTo>
                      <a:pt x="102" y="46"/>
                      <a:pt x="110" y="43"/>
                      <a:pt x="116" y="38"/>
                    </a:cubicBezTo>
                    <a:cubicBezTo>
                      <a:pt x="125" y="31"/>
                      <a:pt x="116" y="29"/>
                      <a:pt x="109" y="27"/>
                    </a:cubicBezTo>
                    <a:cubicBezTo>
                      <a:pt x="96" y="22"/>
                      <a:pt x="87" y="12"/>
                      <a:pt x="80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2" name="Oval 284">
                <a:extLst>
                  <a:ext uri="{FF2B5EF4-FFF2-40B4-BE49-F238E27FC236}">
                    <a16:creationId xmlns:a16="http://schemas.microsoft.com/office/drawing/2014/main" id="{32BE7333-4B76-46FA-8494-A57C621BF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9925" y="316388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3" name="Oval 285">
                <a:extLst>
                  <a:ext uri="{FF2B5EF4-FFF2-40B4-BE49-F238E27FC236}">
                    <a16:creationId xmlns:a16="http://schemas.microsoft.com/office/drawing/2014/main" id="{54B03E11-54B3-4BED-AB22-C1B8C8184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4225" y="319881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4" name="Oval 286">
                <a:extLst>
                  <a:ext uri="{FF2B5EF4-FFF2-40B4-BE49-F238E27FC236}">
                    <a16:creationId xmlns:a16="http://schemas.microsoft.com/office/drawing/2014/main" id="{860ED079-2F43-403D-B626-1E1DACF95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5325" y="31003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5" name="Oval 287">
                <a:extLst>
                  <a:ext uri="{FF2B5EF4-FFF2-40B4-BE49-F238E27FC236}">
                    <a16:creationId xmlns:a16="http://schemas.microsoft.com/office/drawing/2014/main" id="{B2AB3220-368B-4803-AC92-91342218A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3725" y="321151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6" name="Oval 288">
                <a:extLst>
                  <a:ext uri="{FF2B5EF4-FFF2-40B4-BE49-F238E27FC236}">
                    <a16:creationId xmlns:a16="http://schemas.microsoft.com/office/drawing/2014/main" id="{E71FA4E8-6480-41D3-B217-353C7B781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0563" y="327183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7" name="Oval 289">
                <a:extLst>
                  <a:ext uri="{FF2B5EF4-FFF2-40B4-BE49-F238E27FC236}">
                    <a16:creationId xmlns:a16="http://schemas.microsoft.com/office/drawing/2014/main" id="{7AFEB731-50E5-49FC-BA74-02D7C8DF9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2163" y="330517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8" name="Oval 290">
                <a:extLst>
                  <a:ext uri="{FF2B5EF4-FFF2-40B4-BE49-F238E27FC236}">
                    <a16:creationId xmlns:a16="http://schemas.microsoft.com/office/drawing/2014/main" id="{FC9C72EB-DA99-4ADD-85CB-DEAC38008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5488" y="3352800"/>
                <a:ext cx="15875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9" name="Oval 291">
                <a:extLst>
                  <a:ext uri="{FF2B5EF4-FFF2-40B4-BE49-F238E27FC236}">
                    <a16:creationId xmlns:a16="http://schemas.microsoft.com/office/drawing/2014/main" id="{29353757-7E69-4862-9AB6-84935B868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4363" y="3340100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0" name="Oval 292">
                <a:extLst>
                  <a:ext uri="{FF2B5EF4-FFF2-40B4-BE49-F238E27FC236}">
                    <a16:creationId xmlns:a16="http://schemas.microsoft.com/office/drawing/2014/main" id="{2F985FAD-DDD0-46D1-8CF7-4E09709FF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3400" y="337343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1" name="Oval 293">
                <a:extLst>
                  <a:ext uri="{FF2B5EF4-FFF2-40B4-BE49-F238E27FC236}">
                    <a16:creationId xmlns:a16="http://schemas.microsoft.com/office/drawing/2014/main" id="{78C4CABB-BAC2-42B3-BDEF-3F4E6B1A3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4550" y="335597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2" name="Oval 294">
                <a:extLst>
                  <a:ext uri="{FF2B5EF4-FFF2-40B4-BE49-F238E27FC236}">
                    <a16:creationId xmlns:a16="http://schemas.microsoft.com/office/drawing/2014/main" id="{A32439A3-E16C-4700-B52B-FBD935B9F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4525" y="3441700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3" name="Oval 295">
                <a:extLst>
                  <a:ext uri="{FF2B5EF4-FFF2-40B4-BE49-F238E27FC236}">
                    <a16:creationId xmlns:a16="http://schemas.microsoft.com/office/drawing/2014/main" id="{05071D3B-4733-4301-B014-5857899B3B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3459163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4" name="Oval 296">
                <a:extLst>
                  <a:ext uri="{FF2B5EF4-FFF2-40B4-BE49-F238E27FC236}">
                    <a16:creationId xmlns:a16="http://schemas.microsoft.com/office/drawing/2014/main" id="{33993B7C-F8C5-4CD9-8F09-711244509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4388" y="3429000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5" name="Oval 297">
                <a:extLst>
                  <a:ext uri="{FF2B5EF4-FFF2-40B4-BE49-F238E27FC236}">
                    <a16:creationId xmlns:a16="http://schemas.microsoft.com/office/drawing/2014/main" id="{656BD4E3-7D17-4E83-B060-D240C65ED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800" y="351948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6" name="Oval 298">
                <a:extLst>
                  <a:ext uri="{FF2B5EF4-FFF2-40B4-BE49-F238E27FC236}">
                    <a16:creationId xmlns:a16="http://schemas.microsoft.com/office/drawing/2014/main" id="{365C191B-B2B8-40AF-840F-43AF703B9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7563" y="350996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7" name="Oval 299">
                <a:extLst>
                  <a:ext uri="{FF2B5EF4-FFF2-40B4-BE49-F238E27FC236}">
                    <a16:creationId xmlns:a16="http://schemas.microsoft.com/office/drawing/2014/main" id="{C0B899A0-4616-4C14-A327-74A937D3A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0750" y="350996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8" name="Oval 300">
                <a:extLst>
                  <a:ext uri="{FF2B5EF4-FFF2-40B4-BE49-F238E27FC236}">
                    <a16:creationId xmlns:a16="http://schemas.microsoft.com/office/drawing/2014/main" id="{75C1A004-F5E2-422C-B1D4-D16963AD0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0888" y="356552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9" name="Oval 301">
                <a:extLst>
                  <a:ext uri="{FF2B5EF4-FFF2-40B4-BE49-F238E27FC236}">
                    <a16:creationId xmlns:a16="http://schemas.microsoft.com/office/drawing/2014/main" id="{1345BB95-64B8-44B6-8E32-DEB279322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1663" y="35575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0" name="Oval 302">
                <a:extLst>
                  <a:ext uri="{FF2B5EF4-FFF2-40B4-BE49-F238E27FC236}">
                    <a16:creationId xmlns:a16="http://schemas.microsoft.com/office/drawing/2014/main" id="{2B53382B-C501-4BD3-A0E5-673EBD629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8000" y="352742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1" name="Oval 303">
                <a:extLst>
                  <a:ext uri="{FF2B5EF4-FFF2-40B4-BE49-F238E27FC236}">
                    <a16:creationId xmlns:a16="http://schemas.microsoft.com/office/drawing/2014/main" id="{844E7B1B-8C2E-49E0-B275-F199D3EE8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3725" y="3476625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228" name="Freeform 304">
              <a:extLst>
                <a:ext uri="{FF2B5EF4-FFF2-40B4-BE49-F238E27FC236}">
                  <a16:creationId xmlns:a16="http://schemas.microsoft.com/office/drawing/2014/main" id="{6B1D26A9-3D47-407C-8E1B-5A550ACED5B4}"/>
                </a:ext>
              </a:extLst>
            </p:cNvPr>
            <p:cNvSpPr/>
            <p:nvPr/>
          </p:nvSpPr>
          <p:spPr bwMode="auto">
            <a:xfrm>
              <a:off x="5745162" y="2412060"/>
              <a:ext cx="141288" cy="184150"/>
            </a:xfrm>
            <a:custGeom>
              <a:avLst/>
              <a:gdLst>
                <a:gd name="T0" fmla="*/ 4 w 33"/>
                <a:gd name="T1" fmla="*/ 0 h 43"/>
                <a:gd name="T2" fmla="*/ 4 w 33"/>
                <a:gd name="T3" fmla="*/ 18 h 43"/>
                <a:gd name="T4" fmla="*/ 0 w 33"/>
                <a:gd name="T5" fmla="*/ 36 h 43"/>
                <a:gd name="T6" fmla="*/ 33 w 33"/>
                <a:gd name="T7" fmla="*/ 35 h 43"/>
                <a:gd name="T8" fmla="*/ 26 w 33"/>
                <a:gd name="T9" fmla="*/ 18 h 43"/>
                <a:gd name="T10" fmla="*/ 24 w 33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43">
                  <a:moveTo>
                    <a:pt x="4" y="0"/>
                  </a:moveTo>
                  <a:cubicBezTo>
                    <a:pt x="4" y="6"/>
                    <a:pt x="4" y="12"/>
                    <a:pt x="4" y="18"/>
                  </a:cubicBezTo>
                  <a:cubicBezTo>
                    <a:pt x="3" y="24"/>
                    <a:pt x="1" y="30"/>
                    <a:pt x="0" y="36"/>
                  </a:cubicBezTo>
                  <a:cubicBezTo>
                    <a:pt x="9" y="43"/>
                    <a:pt x="25" y="39"/>
                    <a:pt x="33" y="35"/>
                  </a:cubicBezTo>
                  <a:cubicBezTo>
                    <a:pt x="32" y="29"/>
                    <a:pt x="27" y="24"/>
                    <a:pt x="26" y="18"/>
                  </a:cubicBezTo>
                  <a:cubicBezTo>
                    <a:pt x="25" y="14"/>
                    <a:pt x="22" y="4"/>
                    <a:pt x="24" y="1"/>
                  </a:cubicBezTo>
                </a:path>
              </a:pathLst>
            </a:custGeom>
            <a:solidFill>
              <a:srgbClr val="326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252" name="组合 593">
            <a:extLst>
              <a:ext uri="{FF2B5EF4-FFF2-40B4-BE49-F238E27FC236}">
                <a16:creationId xmlns:a16="http://schemas.microsoft.com/office/drawing/2014/main" id="{8233F15F-9AEC-46BB-B64F-10DDA1B0E934}"/>
              </a:ext>
            </a:extLst>
          </p:cNvPr>
          <p:cNvGrpSpPr/>
          <p:nvPr/>
        </p:nvGrpSpPr>
        <p:grpSpPr>
          <a:xfrm>
            <a:off x="3133664" y="5112602"/>
            <a:ext cx="524221" cy="670545"/>
            <a:chOff x="7016750" y="3297238"/>
            <a:chExt cx="654050" cy="836613"/>
          </a:xfrm>
        </p:grpSpPr>
        <p:sp>
          <p:nvSpPr>
            <p:cNvPr id="253" name="Freeform 257">
              <a:extLst>
                <a:ext uri="{FF2B5EF4-FFF2-40B4-BE49-F238E27FC236}">
                  <a16:creationId xmlns:a16="http://schemas.microsoft.com/office/drawing/2014/main" id="{BDBD4323-DAE2-4D39-BFDA-428542493DEE}"/>
                </a:ext>
              </a:extLst>
            </p:cNvPr>
            <p:cNvSpPr/>
            <p:nvPr/>
          </p:nvSpPr>
          <p:spPr bwMode="auto">
            <a:xfrm>
              <a:off x="7156450" y="3297238"/>
              <a:ext cx="395288" cy="217488"/>
            </a:xfrm>
            <a:custGeom>
              <a:avLst/>
              <a:gdLst>
                <a:gd name="T0" fmla="*/ 79 w 93"/>
                <a:gd name="T1" fmla="*/ 31 h 51"/>
                <a:gd name="T2" fmla="*/ 61 w 93"/>
                <a:gd name="T3" fmla="*/ 17 h 51"/>
                <a:gd name="T4" fmla="*/ 49 w 93"/>
                <a:gd name="T5" fmla="*/ 1 h 51"/>
                <a:gd name="T6" fmla="*/ 33 w 93"/>
                <a:gd name="T7" fmla="*/ 12 h 51"/>
                <a:gd name="T8" fmla="*/ 13 w 93"/>
                <a:gd name="T9" fmla="*/ 27 h 51"/>
                <a:gd name="T10" fmla="*/ 1 w 93"/>
                <a:gd name="T11" fmla="*/ 36 h 51"/>
                <a:gd name="T12" fmla="*/ 31 w 93"/>
                <a:gd name="T13" fmla="*/ 49 h 51"/>
                <a:gd name="T14" fmla="*/ 73 w 93"/>
                <a:gd name="T15" fmla="*/ 49 h 51"/>
                <a:gd name="T16" fmla="*/ 92 w 93"/>
                <a:gd name="T17" fmla="*/ 43 h 51"/>
                <a:gd name="T18" fmla="*/ 79 w 93"/>
                <a:gd name="T19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51">
                  <a:moveTo>
                    <a:pt x="79" y="31"/>
                  </a:moveTo>
                  <a:cubicBezTo>
                    <a:pt x="73" y="27"/>
                    <a:pt x="66" y="22"/>
                    <a:pt x="61" y="17"/>
                  </a:cubicBezTo>
                  <a:cubicBezTo>
                    <a:pt x="57" y="12"/>
                    <a:pt x="54" y="3"/>
                    <a:pt x="49" y="1"/>
                  </a:cubicBezTo>
                  <a:cubicBezTo>
                    <a:pt x="42" y="0"/>
                    <a:pt x="38" y="7"/>
                    <a:pt x="33" y="12"/>
                  </a:cubicBezTo>
                  <a:cubicBezTo>
                    <a:pt x="27" y="18"/>
                    <a:pt x="21" y="23"/>
                    <a:pt x="13" y="27"/>
                  </a:cubicBezTo>
                  <a:cubicBezTo>
                    <a:pt x="9" y="29"/>
                    <a:pt x="0" y="30"/>
                    <a:pt x="1" y="36"/>
                  </a:cubicBezTo>
                  <a:cubicBezTo>
                    <a:pt x="2" y="45"/>
                    <a:pt x="25" y="48"/>
                    <a:pt x="31" y="49"/>
                  </a:cubicBezTo>
                  <a:cubicBezTo>
                    <a:pt x="45" y="51"/>
                    <a:pt x="59" y="51"/>
                    <a:pt x="73" y="49"/>
                  </a:cubicBezTo>
                  <a:cubicBezTo>
                    <a:pt x="77" y="49"/>
                    <a:pt x="90" y="48"/>
                    <a:pt x="92" y="43"/>
                  </a:cubicBezTo>
                  <a:cubicBezTo>
                    <a:pt x="93" y="38"/>
                    <a:pt x="84" y="34"/>
                    <a:pt x="79" y="31"/>
                  </a:cubicBezTo>
                  <a:close/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4" name="Freeform 258">
              <a:extLst>
                <a:ext uri="{FF2B5EF4-FFF2-40B4-BE49-F238E27FC236}">
                  <a16:creationId xmlns:a16="http://schemas.microsoft.com/office/drawing/2014/main" id="{5EE8B21E-9559-4EC3-ACFE-5A384F630C21}"/>
                </a:ext>
              </a:extLst>
            </p:cNvPr>
            <p:cNvSpPr/>
            <p:nvPr/>
          </p:nvSpPr>
          <p:spPr bwMode="auto">
            <a:xfrm>
              <a:off x="7080250" y="3471863"/>
              <a:ext cx="504825" cy="234950"/>
            </a:xfrm>
            <a:custGeom>
              <a:avLst/>
              <a:gdLst>
                <a:gd name="T0" fmla="*/ 46 w 119"/>
                <a:gd name="T1" fmla="*/ 0 h 55"/>
                <a:gd name="T2" fmla="*/ 8 w 119"/>
                <a:gd name="T3" fmla="*/ 32 h 55"/>
                <a:gd name="T4" fmla="*/ 6 w 119"/>
                <a:gd name="T5" fmla="*/ 42 h 55"/>
                <a:gd name="T6" fmla="*/ 17 w 119"/>
                <a:gd name="T7" fmla="*/ 48 h 55"/>
                <a:gd name="T8" fmla="*/ 80 w 119"/>
                <a:gd name="T9" fmla="*/ 55 h 55"/>
                <a:gd name="T10" fmla="*/ 110 w 119"/>
                <a:gd name="T11" fmla="*/ 51 h 55"/>
                <a:gd name="T12" fmla="*/ 115 w 119"/>
                <a:gd name="T13" fmla="*/ 42 h 55"/>
                <a:gd name="T14" fmla="*/ 104 w 119"/>
                <a:gd name="T15" fmla="*/ 36 h 55"/>
                <a:gd name="T16" fmla="*/ 94 w 119"/>
                <a:gd name="T17" fmla="*/ 28 h 55"/>
                <a:gd name="T18" fmla="*/ 80 w 119"/>
                <a:gd name="T19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55">
                  <a:moveTo>
                    <a:pt x="46" y="0"/>
                  </a:moveTo>
                  <a:cubicBezTo>
                    <a:pt x="37" y="15"/>
                    <a:pt x="25" y="27"/>
                    <a:pt x="8" y="32"/>
                  </a:cubicBezTo>
                  <a:cubicBezTo>
                    <a:pt x="3" y="34"/>
                    <a:pt x="0" y="37"/>
                    <a:pt x="6" y="42"/>
                  </a:cubicBezTo>
                  <a:cubicBezTo>
                    <a:pt x="9" y="46"/>
                    <a:pt x="13" y="46"/>
                    <a:pt x="17" y="48"/>
                  </a:cubicBezTo>
                  <a:cubicBezTo>
                    <a:pt x="37" y="55"/>
                    <a:pt x="59" y="55"/>
                    <a:pt x="80" y="55"/>
                  </a:cubicBezTo>
                  <a:cubicBezTo>
                    <a:pt x="90" y="55"/>
                    <a:pt x="101" y="55"/>
                    <a:pt x="110" y="51"/>
                  </a:cubicBezTo>
                  <a:cubicBezTo>
                    <a:pt x="115" y="49"/>
                    <a:pt x="119" y="46"/>
                    <a:pt x="115" y="42"/>
                  </a:cubicBezTo>
                  <a:cubicBezTo>
                    <a:pt x="113" y="39"/>
                    <a:pt x="107" y="38"/>
                    <a:pt x="104" y="36"/>
                  </a:cubicBezTo>
                  <a:cubicBezTo>
                    <a:pt x="100" y="34"/>
                    <a:pt x="97" y="32"/>
                    <a:pt x="94" y="28"/>
                  </a:cubicBezTo>
                  <a:cubicBezTo>
                    <a:pt x="88" y="21"/>
                    <a:pt x="84" y="12"/>
                    <a:pt x="80" y="3"/>
                  </a:cubicBezTo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5" name="Freeform 259">
              <a:extLst>
                <a:ext uri="{FF2B5EF4-FFF2-40B4-BE49-F238E27FC236}">
                  <a16:creationId xmlns:a16="http://schemas.microsoft.com/office/drawing/2014/main" id="{1FF42E0A-86AE-4B43-BA50-FFF9489528B4}"/>
                </a:ext>
              </a:extLst>
            </p:cNvPr>
            <p:cNvSpPr/>
            <p:nvPr/>
          </p:nvSpPr>
          <p:spPr bwMode="auto">
            <a:xfrm>
              <a:off x="7016750" y="3656013"/>
              <a:ext cx="654050" cy="280988"/>
            </a:xfrm>
            <a:custGeom>
              <a:avLst/>
              <a:gdLst>
                <a:gd name="T0" fmla="*/ 52 w 154"/>
                <a:gd name="T1" fmla="*/ 0 h 66"/>
                <a:gd name="T2" fmla="*/ 18 w 154"/>
                <a:gd name="T3" fmla="*/ 32 h 66"/>
                <a:gd name="T4" fmla="*/ 3 w 154"/>
                <a:gd name="T5" fmla="*/ 40 h 66"/>
                <a:gd name="T6" fmla="*/ 12 w 154"/>
                <a:gd name="T7" fmla="*/ 51 h 66"/>
                <a:gd name="T8" fmla="*/ 54 w 154"/>
                <a:gd name="T9" fmla="*/ 63 h 66"/>
                <a:gd name="T10" fmla="*/ 114 w 154"/>
                <a:gd name="T11" fmla="*/ 63 h 66"/>
                <a:gd name="T12" fmla="*/ 142 w 154"/>
                <a:gd name="T13" fmla="*/ 54 h 66"/>
                <a:gd name="T14" fmla="*/ 135 w 154"/>
                <a:gd name="T15" fmla="*/ 39 h 66"/>
                <a:gd name="T16" fmla="*/ 103 w 154"/>
                <a:gd name="T17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66">
                  <a:moveTo>
                    <a:pt x="52" y="0"/>
                  </a:moveTo>
                  <a:cubicBezTo>
                    <a:pt x="41" y="10"/>
                    <a:pt x="31" y="24"/>
                    <a:pt x="18" y="32"/>
                  </a:cubicBezTo>
                  <a:cubicBezTo>
                    <a:pt x="14" y="34"/>
                    <a:pt x="6" y="36"/>
                    <a:pt x="3" y="40"/>
                  </a:cubicBezTo>
                  <a:cubicBezTo>
                    <a:pt x="0" y="45"/>
                    <a:pt x="8" y="48"/>
                    <a:pt x="12" y="51"/>
                  </a:cubicBezTo>
                  <a:cubicBezTo>
                    <a:pt x="25" y="58"/>
                    <a:pt x="41" y="61"/>
                    <a:pt x="54" y="63"/>
                  </a:cubicBezTo>
                  <a:cubicBezTo>
                    <a:pt x="76" y="66"/>
                    <a:pt x="94" y="66"/>
                    <a:pt x="114" y="63"/>
                  </a:cubicBezTo>
                  <a:cubicBezTo>
                    <a:pt x="124" y="61"/>
                    <a:pt x="134" y="59"/>
                    <a:pt x="142" y="54"/>
                  </a:cubicBezTo>
                  <a:cubicBezTo>
                    <a:pt x="154" y="47"/>
                    <a:pt x="143" y="43"/>
                    <a:pt x="135" y="39"/>
                  </a:cubicBezTo>
                  <a:cubicBezTo>
                    <a:pt x="119" y="31"/>
                    <a:pt x="110" y="18"/>
                    <a:pt x="103" y="2"/>
                  </a:cubicBezTo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6" name="Freeform 260">
              <a:extLst>
                <a:ext uri="{FF2B5EF4-FFF2-40B4-BE49-F238E27FC236}">
                  <a16:creationId xmlns:a16="http://schemas.microsoft.com/office/drawing/2014/main" id="{5DCC2D71-2F6E-4A21-A01C-2944571A7749}"/>
                </a:ext>
              </a:extLst>
            </p:cNvPr>
            <p:cNvSpPr/>
            <p:nvPr/>
          </p:nvSpPr>
          <p:spPr bwMode="auto">
            <a:xfrm>
              <a:off x="7308850" y="3395663"/>
              <a:ext cx="25400" cy="20638"/>
            </a:xfrm>
            <a:custGeom>
              <a:avLst/>
              <a:gdLst>
                <a:gd name="T0" fmla="*/ 6 w 6"/>
                <a:gd name="T1" fmla="*/ 3 h 5"/>
                <a:gd name="T2" fmla="*/ 3 w 6"/>
                <a:gd name="T3" fmla="*/ 5 h 5"/>
                <a:gd name="T4" fmla="*/ 1 w 6"/>
                <a:gd name="T5" fmla="*/ 2 h 5"/>
                <a:gd name="T6" fmla="*/ 3 w 6"/>
                <a:gd name="T7" fmla="*/ 0 h 5"/>
                <a:gd name="T8" fmla="*/ 6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7" name="Freeform 261">
              <a:extLst>
                <a:ext uri="{FF2B5EF4-FFF2-40B4-BE49-F238E27FC236}">
                  <a16:creationId xmlns:a16="http://schemas.microsoft.com/office/drawing/2014/main" id="{542F2834-2E00-410F-BE08-AB25C29B2097}"/>
                </a:ext>
              </a:extLst>
            </p:cNvPr>
            <p:cNvSpPr/>
            <p:nvPr/>
          </p:nvSpPr>
          <p:spPr bwMode="auto">
            <a:xfrm>
              <a:off x="7440613" y="3451225"/>
              <a:ext cx="25400" cy="20638"/>
            </a:xfrm>
            <a:custGeom>
              <a:avLst/>
              <a:gdLst>
                <a:gd name="T0" fmla="*/ 6 w 6"/>
                <a:gd name="T1" fmla="*/ 3 h 5"/>
                <a:gd name="T2" fmla="*/ 3 w 6"/>
                <a:gd name="T3" fmla="*/ 5 h 5"/>
                <a:gd name="T4" fmla="*/ 1 w 6"/>
                <a:gd name="T5" fmla="*/ 2 h 5"/>
                <a:gd name="T6" fmla="*/ 3 w 6"/>
                <a:gd name="T7" fmla="*/ 0 h 5"/>
                <a:gd name="T8" fmla="*/ 6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8" name="Freeform 262">
              <a:extLst>
                <a:ext uri="{FF2B5EF4-FFF2-40B4-BE49-F238E27FC236}">
                  <a16:creationId xmlns:a16="http://schemas.microsoft.com/office/drawing/2014/main" id="{3F8A0075-4B11-47BA-A6D7-AF92E6968E36}"/>
                </a:ext>
              </a:extLst>
            </p:cNvPr>
            <p:cNvSpPr/>
            <p:nvPr/>
          </p:nvSpPr>
          <p:spPr bwMode="auto">
            <a:xfrm>
              <a:off x="7346950" y="3317875"/>
              <a:ext cx="26988" cy="25400"/>
            </a:xfrm>
            <a:custGeom>
              <a:avLst/>
              <a:gdLst>
                <a:gd name="T0" fmla="*/ 5 w 6"/>
                <a:gd name="T1" fmla="*/ 3 h 6"/>
                <a:gd name="T2" fmla="*/ 3 w 6"/>
                <a:gd name="T3" fmla="*/ 5 h 6"/>
                <a:gd name="T4" fmla="*/ 0 w 6"/>
                <a:gd name="T5" fmla="*/ 3 h 6"/>
                <a:gd name="T6" fmla="*/ 3 w 6"/>
                <a:gd name="T7" fmla="*/ 0 h 6"/>
                <a:gd name="T8" fmla="*/ 5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3"/>
                  </a:moveTo>
                  <a:cubicBezTo>
                    <a:pt x="5" y="5"/>
                    <a:pt x="4" y="6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1"/>
                    <a:pt x="6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9" name="Freeform 263">
              <a:extLst>
                <a:ext uri="{FF2B5EF4-FFF2-40B4-BE49-F238E27FC236}">
                  <a16:creationId xmlns:a16="http://schemas.microsoft.com/office/drawing/2014/main" id="{710E2FD1-C646-4453-B999-D7E480CF3AB5}"/>
                </a:ext>
              </a:extLst>
            </p:cNvPr>
            <p:cNvSpPr/>
            <p:nvPr/>
          </p:nvSpPr>
          <p:spPr bwMode="auto">
            <a:xfrm>
              <a:off x="7207250" y="3438525"/>
              <a:ext cx="25400" cy="20638"/>
            </a:xfrm>
            <a:custGeom>
              <a:avLst/>
              <a:gdLst>
                <a:gd name="T0" fmla="*/ 6 w 6"/>
                <a:gd name="T1" fmla="*/ 3 h 5"/>
                <a:gd name="T2" fmla="*/ 3 w 6"/>
                <a:gd name="T3" fmla="*/ 5 h 5"/>
                <a:gd name="T4" fmla="*/ 1 w 6"/>
                <a:gd name="T5" fmla="*/ 2 h 5"/>
                <a:gd name="T6" fmla="*/ 3 w 6"/>
                <a:gd name="T7" fmla="*/ 0 h 5"/>
                <a:gd name="T8" fmla="*/ 6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0" name="Freeform 264">
              <a:extLst>
                <a:ext uri="{FF2B5EF4-FFF2-40B4-BE49-F238E27FC236}">
                  <a16:creationId xmlns:a16="http://schemas.microsoft.com/office/drawing/2014/main" id="{6AB82893-A958-4DCC-94DB-0C0CC351084C}"/>
                </a:ext>
              </a:extLst>
            </p:cNvPr>
            <p:cNvSpPr/>
            <p:nvPr/>
          </p:nvSpPr>
          <p:spPr bwMode="auto">
            <a:xfrm>
              <a:off x="7321550" y="3527425"/>
              <a:ext cx="22225" cy="22225"/>
            </a:xfrm>
            <a:custGeom>
              <a:avLst/>
              <a:gdLst>
                <a:gd name="T0" fmla="*/ 5 w 5"/>
                <a:gd name="T1" fmla="*/ 2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1" name="Freeform 265">
              <a:extLst>
                <a:ext uri="{FF2B5EF4-FFF2-40B4-BE49-F238E27FC236}">
                  <a16:creationId xmlns:a16="http://schemas.microsoft.com/office/drawing/2014/main" id="{7CAC110C-0563-40A0-8EED-15C785E22034}"/>
                </a:ext>
              </a:extLst>
            </p:cNvPr>
            <p:cNvSpPr/>
            <p:nvPr/>
          </p:nvSpPr>
          <p:spPr bwMode="auto">
            <a:xfrm>
              <a:off x="7440613" y="3582988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2" name="Freeform 266">
              <a:extLst>
                <a:ext uri="{FF2B5EF4-FFF2-40B4-BE49-F238E27FC236}">
                  <a16:creationId xmlns:a16="http://schemas.microsoft.com/office/drawing/2014/main" id="{F528EE6F-E16F-41BA-B0BA-CF7A33414E1C}"/>
                </a:ext>
              </a:extLst>
            </p:cNvPr>
            <p:cNvSpPr/>
            <p:nvPr/>
          </p:nvSpPr>
          <p:spPr bwMode="auto">
            <a:xfrm>
              <a:off x="7351713" y="3630613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3" name="Freeform 267">
              <a:extLst>
                <a:ext uri="{FF2B5EF4-FFF2-40B4-BE49-F238E27FC236}">
                  <a16:creationId xmlns:a16="http://schemas.microsoft.com/office/drawing/2014/main" id="{CA366F8B-8192-4417-ACEF-68D6327D3120}"/>
                </a:ext>
              </a:extLst>
            </p:cNvPr>
            <p:cNvSpPr/>
            <p:nvPr/>
          </p:nvSpPr>
          <p:spPr bwMode="auto">
            <a:xfrm>
              <a:off x="7215188" y="3600450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4" name="Freeform 268">
              <a:extLst>
                <a:ext uri="{FF2B5EF4-FFF2-40B4-BE49-F238E27FC236}">
                  <a16:creationId xmlns:a16="http://schemas.microsoft.com/office/drawing/2014/main" id="{E61E4557-E1E6-44BA-A6FF-2AFDD801CE18}"/>
                </a:ext>
              </a:extLst>
            </p:cNvPr>
            <p:cNvSpPr/>
            <p:nvPr/>
          </p:nvSpPr>
          <p:spPr bwMode="auto">
            <a:xfrm>
              <a:off x="7118350" y="3630613"/>
              <a:ext cx="20638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5" name="Freeform 269">
              <a:extLst>
                <a:ext uri="{FF2B5EF4-FFF2-40B4-BE49-F238E27FC236}">
                  <a16:creationId xmlns:a16="http://schemas.microsoft.com/office/drawing/2014/main" id="{D6963106-91AD-4FD6-8CAA-F573F75C75D2}"/>
                </a:ext>
              </a:extLst>
            </p:cNvPr>
            <p:cNvSpPr/>
            <p:nvPr/>
          </p:nvSpPr>
          <p:spPr bwMode="auto">
            <a:xfrm>
              <a:off x="7496175" y="3646488"/>
              <a:ext cx="22225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3 h 5"/>
                <a:gd name="T6" fmla="*/ 2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6" name="Freeform 270">
              <a:extLst>
                <a:ext uri="{FF2B5EF4-FFF2-40B4-BE49-F238E27FC236}">
                  <a16:creationId xmlns:a16="http://schemas.microsoft.com/office/drawing/2014/main" id="{CA2F86F8-C12B-45A3-B37E-9D43A4833F6E}"/>
                </a:ext>
              </a:extLst>
            </p:cNvPr>
            <p:cNvSpPr/>
            <p:nvPr/>
          </p:nvSpPr>
          <p:spPr bwMode="auto">
            <a:xfrm>
              <a:off x="7242175" y="3729038"/>
              <a:ext cx="25400" cy="20638"/>
            </a:xfrm>
            <a:custGeom>
              <a:avLst/>
              <a:gdLst>
                <a:gd name="T0" fmla="*/ 5 w 6"/>
                <a:gd name="T1" fmla="*/ 2 h 5"/>
                <a:gd name="T2" fmla="*/ 3 w 6"/>
                <a:gd name="T3" fmla="*/ 5 h 5"/>
                <a:gd name="T4" fmla="*/ 0 w 6"/>
                <a:gd name="T5" fmla="*/ 2 h 5"/>
                <a:gd name="T6" fmla="*/ 3 w 6"/>
                <a:gd name="T7" fmla="*/ 0 h 5"/>
                <a:gd name="T8" fmla="*/ 5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5" y="2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7" name="Freeform 271">
              <a:extLst>
                <a:ext uri="{FF2B5EF4-FFF2-40B4-BE49-F238E27FC236}">
                  <a16:creationId xmlns:a16="http://schemas.microsoft.com/office/drawing/2014/main" id="{1F6701CE-E2CC-479D-BD4F-40CCBB974AA7}"/>
                </a:ext>
              </a:extLst>
            </p:cNvPr>
            <p:cNvSpPr/>
            <p:nvPr/>
          </p:nvSpPr>
          <p:spPr bwMode="auto">
            <a:xfrm>
              <a:off x="7364413" y="3762375"/>
              <a:ext cx="25400" cy="22225"/>
            </a:xfrm>
            <a:custGeom>
              <a:avLst/>
              <a:gdLst>
                <a:gd name="T0" fmla="*/ 5 w 6"/>
                <a:gd name="T1" fmla="*/ 3 h 5"/>
                <a:gd name="T2" fmla="*/ 3 w 6"/>
                <a:gd name="T3" fmla="*/ 5 h 5"/>
                <a:gd name="T4" fmla="*/ 0 w 6"/>
                <a:gd name="T5" fmla="*/ 2 h 5"/>
                <a:gd name="T6" fmla="*/ 3 w 6"/>
                <a:gd name="T7" fmla="*/ 0 h 5"/>
                <a:gd name="T8" fmla="*/ 5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8" name="Freeform 272">
              <a:extLst>
                <a:ext uri="{FF2B5EF4-FFF2-40B4-BE49-F238E27FC236}">
                  <a16:creationId xmlns:a16="http://schemas.microsoft.com/office/drawing/2014/main" id="{A8977F8C-0372-4ADC-9AE3-ABAAD2709F4E}"/>
                </a:ext>
              </a:extLst>
            </p:cNvPr>
            <p:cNvSpPr/>
            <p:nvPr/>
          </p:nvSpPr>
          <p:spPr bwMode="auto">
            <a:xfrm>
              <a:off x="7453313" y="3736975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9" name="Freeform 273">
              <a:extLst>
                <a:ext uri="{FF2B5EF4-FFF2-40B4-BE49-F238E27FC236}">
                  <a16:creationId xmlns:a16="http://schemas.microsoft.com/office/drawing/2014/main" id="{BC0365BF-BD84-474E-8DDF-B84D048F911A}"/>
                </a:ext>
              </a:extLst>
            </p:cNvPr>
            <p:cNvSpPr/>
            <p:nvPr/>
          </p:nvSpPr>
          <p:spPr bwMode="auto">
            <a:xfrm>
              <a:off x="7280275" y="3825875"/>
              <a:ext cx="20638" cy="26988"/>
            </a:xfrm>
            <a:custGeom>
              <a:avLst/>
              <a:gdLst>
                <a:gd name="T0" fmla="*/ 5 w 5"/>
                <a:gd name="T1" fmla="*/ 3 h 6"/>
                <a:gd name="T2" fmla="*/ 3 w 5"/>
                <a:gd name="T3" fmla="*/ 6 h 6"/>
                <a:gd name="T4" fmla="*/ 0 w 5"/>
                <a:gd name="T5" fmla="*/ 3 h 6"/>
                <a:gd name="T6" fmla="*/ 3 w 5"/>
                <a:gd name="T7" fmla="*/ 1 h 6"/>
                <a:gd name="T8" fmla="*/ 5 w 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cubicBezTo>
                    <a:pt x="5" y="5"/>
                    <a:pt x="4" y="6"/>
                    <a:pt x="3" y="6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0" name="Freeform 274">
              <a:extLst>
                <a:ext uri="{FF2B5EF4-FFF2-40B4-BE49-F238E27FC236}">
                  <a16:creationId xmlns:a16="http://schemas.microsoft.com/office/drawing/2014/main" id="{D7204E05-AE38-4D15-91CE-8A4F5F3ACEC5}"/>
                </a:ext>
              </a:extLst>
            </p:cNvPr>
            <p:cNvSpPr/>
            <p:nvPr/>
          </p:nvSpPr>
          <p:spPr bwMode="auto">
            <a:xfrm>
              <a:off x="7445375" y="3835400"/>
              <a:ext cx="20638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1" name="Freeform 275">
              <a:extLst>
                <a:ext uri="{FF2B5EF4-FFF2-40B4-BE49-F238E27FC236}">
                  <a16:creationId xmlns:a16="http://schemas.microsoft.com/office/drawing/2014/main" id="{BAEB720A-9787-4C7A-95C5-7D03A60E012B}"/>
                </a:ext>
              </a:extLst>
            </p:cNvPr>
            <p:cNvSpPr/>
            <p:nvPr/>
          </p:nvSpPr>
          <p:spPr bwMode="auto">
            <a:xfrm>
              <a:off x="7569200" y="3848100"/>
              <a:ext cx="25400" cy="25400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5 h 6"/>
                <a:gd name="T4" fmla="*/ 1 w 6"/>
                <a:gd name="T5" fmla="*/ 3 h 6"/>
                <a:gd name="T6" fmla="*/ 3 w 6"/>
                <a:gd name="T7" fmla="*/ 0 h 6"/>
                <a:gd name="T8" fmla="*/ 6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5" y="5"/>
                    <a:pt x="4" y="6"/>
                    <a:pt x="3" y="5"/>
                  </a:cubicBezTo>
                  <a:cubicBezTo>
                    <a:pt x="1" y="5"/>
                    <a:pt x="0" y="4"/>
                    <a:pt x="1" y="3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1"/>
                    <a:pt x="6" y="2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2" name="Freeform 276">
              <a:extLst>
                <a:ext uri="{FF2B5EF4-FFF2-40B4-BE49-F238E27FC236}">
                  <a16:creationId xmlns:a16="http://schemas.microsoft.com/office/drawing/2014/main" id="{0D2B8ECE-0ED7-4747-9DA2-B60D27FB35AD}"/>
                </a:ext>
              </a:extLst>
            </p:cNvPr>
            <p:cNvSpPr/>
            <p:nvPr/>
          </p:nvSpPr>
          <p:spPr bwMode="auto">
            <a:xfrm>
              <a:off x="7356475" y="3890963"/>
              <a:ext cx="20638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3" name="Freeform 277">
              <a:extLst>
                <a:ext uri="{FF2B5EF4-FFF2-40B4-BE49-F238E27FC236}">
                  <a16:creationId xmlns:a16="http://schemas.microsoft.com/office/drawing/2014/main" id="{BE3318A0-D0F8-4004-95EF-A8B0FA4F3BFA}"/>
                </a:ext>
              </a:extLst>
            </p:cNvPr>
            <p:cNvSpPr/>
            <p:nvPr/>
          </p:nvSpPr>
          <p:spPr bwMode="auto">
            <a:xfrm>
              <a:off x="7173913" y="3860800"/>
              <a:ext cx="25400" cy="20638"/>
            </a:xfrm>
            <a:custGeom>
              <a:avLst/>
              <a:gdLst>
                <a:gd name="T0" fmla="*/ 5 w 6"/>
                <a:gd name="T1" fmla="*/ 3 h 5"/>
                <a:gd name="T2" fmla="*/ 3 w 6"/>
                <a:gd name="T3" fmla="*/ 5 h 5"/>
                <a:gd name="T4" fmla="*/ 0 w 6"/>
                <a:gd name="T5" fmla="*/ 2 h 5"/>
                <a:gd name="T6" fmla="*/ 3 w 6"/>
                <a:gd name="T7" fmla="*/ 0 h 5"/>
                <a:gd name="T8" fmla="*/ 5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4" name="Freeform 278">
              <a:extLst>
                <a:ext uri="{FF2B5EF4-FFF2-40B4-BE49-F238E27FC236}">
                  <a16:creationId xmlns:a16="http://schemas.microsoft.com/office/drawing/2014/main" id="{90C1B22E-F48D-4FD7-ADF3-281FDA2AC114}"/>
                </a:ext>
              </a:extLst>
            </p:cNvPr>
            <p:cNvSpPr/>
            <p:nvPr/>
          </p:nvSpPr>
          <p:spPr bwMode="auto">
            <a:xfrm>
              <a:off x="7067550" y="3813175"/>
              <a:ext cx="20638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5" name="Freeform 279">
              <a:extLst>
                <a:ext uri="{FF2B5EF4-FFF2-40B4-BE49-F238E27FC236}">
                  <a16:creationId xmlns:a16="http://schemas.microsoft.com/office/drawing/2014/main" id="{3A70FBCE-5E4E-4F97-A0E8-9B00335BED1B}"/>
                </a:ext>
              </a:extLst>
            </p:cNvPr>
            <p:cNvSpPr/>
            <p:nvPr/>
          </p:nvSpPr>
          <p:spPr bwMode="auto">
            <a:xfrm>
              <a:off x="7177088" y="3762375"/>
              <a:ext cx="22225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6" name="Freeform 280">
              <a:extLst>
                <a:ext uri="{FF2B5EF4-FFF2-40B4-BE49-F238E27FC236}">
                  <a16:creationId xmlns:a16="http://schemas.microsoft.com/office/drawing/2014/main" id="{A07838DA-EC9D-4214-B9D2-99BF6BAB8125}"/>
                </a:ext>
              </a:extLst>
            </p:cNvPr>
            <p:cNvSpPr/>
            <p:nvPr/>
          </p:nvSpPr>
          <p:spPr bwMode="auto">
            <a:xfrm>
              <a:off x="7242175" y="3903663"/>
              <a:ext cx="173038" cy="230188"/>
            </a:xfrm>
            <a:custGeom>
              <a:avLst/>
              <a:gdLst>
                <a:gd name="T0" fmla="*/ 9 w 41"/>
                <a:gd name="T1" fmla="*/ 0 h 54"/>
                <a:gd name="T2" fmla="*/ 7 w 41"/>
                <a:gd name="T3" fmla="*/ 23 h 54"/>
                <a:gd name="T4" fmla="*/ 0 w 41"/>
                <a:gd name="T5" fmla="*/ 44 h 54"/>
                <a:gd name="T6" fmla="*/ 41 w 41"/>
                <a:gd name="T7" fmla="*/ 47 h 54"/>
                <a:gd name="T8" fmla="*/ 34 w 41"/>
                <a:gd name="T9" fmla="*/ 25 h 54"/>
                <a:gd name="T10" fmla="*/ 34 w 41"/>
                <a:gd name="T11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54">
                  <a:moveTo>
                    <a:pt x="9" y="0"/>
                  </a:moveTo>
                  <a:cubicBezTo>
                    <a:pt x="8" y="8"/>
                    <a:pt x="8" y="15"/>
                    <a:pt x="7" y="23"/>
                  </a:cubicBezTo>
                  <a:cubicBezTo>
                    <a:pt x="6" y="30"/>
                    <a:pt x="2" y="37"/>
                    <a:pt x="0" y="44"/>
                  </a:cubicBezTo>
                  <a:cubicBezTo>
                    <a:pt x="10" y="54"/>
                    <a:pt x="29" y="51"/>
                    <a:pt x="41" y="47"/>
                  </a:cubicBezTo>
                  <a:cubicBezTo>
                    <a:pt x="40" y="40"/>
                    <a:pt x="35" y="32"/>
                    <a:pt x="34" y="25"/>
                  </a:cubicBezTo>
                  <a:cubicBezTo>
                    <a:pt x="33" y="21"/>
                    <a:pt x="31" y="8"/>
                    <a:pt x="34" y="5"/>
                  </a:cubicBezTo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277" name="组合 618">
            <a:extLst>
              <a:ext uri="{FF2B5EF4-FFF2-40B4-BE49-F238E27FC236}">
                <a16:creationId xmlns:a16="http://schemas.microsoft.com/office/drawing/2014/main" id="{9232FF60-2885-44F5-8411-6992638C7113}"/>
              </a:ext>
            </a:extLst>
          </p:cNvPr>
          <p:cNvGrpSpPr/>
          <p:nvPr/>
        </p:nvGrpSpPr>
        <p:grpSpPr>
          <a:xfrm>
            <a:off x="8639762" y="5011726"/>
            <a:ext cx="531813" cy="675336"/>
            <a:chOff x="5549900" y="1920874"/>
            <a:chExt cx="531813" cy="675336"/>
          </a:xfrm>
        </p:grpSpPr>
        <p:grpSp>
          <p:nvGrpSpPr>
            <p:cNvPr id="278" name="组合 619">
              <a:extLst>
                <a:ext uri="{FF2B5EF4-FFF2-40B4-BE49-F238E27FC236}">
                  <a16:creationId xmlns:a16="http://schemas.microsoft.com/office/drawing/2014/main" id="{23EBB1E2-EA73-4B1F-BAC3-150D9D69C197}"/>
                </a:ext>
              </a:extLst>
            </p:cNvPr>
            <p:cNvGrpSpPr/>
            <p:nvPr/>
          </p:nvGrpSpPr>
          <p:grpSpPr>
            <a:xfrm>
              <a:off x="5549900" y="1920874"/>
              <a:ext cx="531813" cy="520701"/>
              <a:chOff x="5549900" y="3082925"/>
              <a:chExt cx="531813" cy="520701"/>
            </a:xfrm>
          </p:grpSpPr>
          <p:sp>
            <p:nvSpPr>
              <p:cNvPr id="280" name="Freeform 281">
                <a:extLst>
                  <a:ext uri="{FF2B5EF4-FFF2-40B4-BE49-F238E27FC236}">
                    <a16:creationId xmlns:a16="http://schemas.microsoft.com/office/drawing/2014/main" id="{12D6B3A2-453C-4D65-8713-60518199FDBB}"/>
                  </a:ext>
                </a:extLst>
              </p:cNvPr>
              <p:cNvSpPr/>
              <p:nvPr/>
            </p:nvSpPr>
            <p:spPr bwMode="auto">
              <a:xfrm>
                <a:off x="5626100" y="3082925"/>
                <a:ext cx="327025" cy="174625"/>
              </a:xfrm>
              <a:custGeom>
                <a:avLst/>
                <a:gdLst>
                  <a:gd name="T0" fmla="*/ 65 w 77"/>
                  <a:gd name="T1" fmla="*/ 23 h 41"/>
                  <a:gd name="T2" fmla="*/ 48 w 77"/>
                  <a:gd name="T3" fmla="*/ 12 h 41"/>
                  <a:gd name="T4" fmla="*/ 38 w 77"/>
                  <a:gd name="T5" fmla="*/ 1 h 41"/>
                  <a:gd name="T6" fmla="*/ 26 w 77"/>
                  <a:gd name="T7" fmla="*/ 11 h 41"/>
                  <a:gd name="T8" fmla="*/ 11 w 77"/>
                  <a:gd name="T9" fmla="*/ 25 h 41"/>
                  <a:gd name="T10" fmla="*/ 1 w 77"/>
                  <a:gd name="T11" fmla="*/ 33 h 41"/>
                  <a:gd name="T12" fmla="*/ 27 w 77"/>
                  <a:gd name="T13" fmla="*/ 41 h 41"/>
                  <a:gd name="T14" fmla="*/ 61 w 77"/>
                  <a:gd name="T15" fmla="*/ 38 h 41"/>
                  <a:gd name="T16" fmla="*/ 76 w 77"/>
                  <a:gd name="T17" fmla="*/ 31 h 41"/>
                  <a:gd name="T18" fmla="*/ 65 w 77"/>
                  <a:gd name="T19" fmla="*/ 2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" h="41">
                    <a:moveTo>
                      <a:pt x="65" y="23"/>
                    </a:moveTo>
                    <a:cubicBezTo>
                      <a:pt x="59" y="20"/>
                      <a:pt x="53" y="17"/>
                      <a:pt x="48" y="12"/>
                    </a:cubicBezTo>
                    <a:cubicBezTo>
                      <a:pt x="45" y="9"/>
                      <a:pt x="42" y="1"/>
                      <a:pt x="38" y="1"/>
                    </a:cubicBezTo>
                    <a:cubicBezTo>
                      <a:pt x="31" y="0"/>
                      <a:pt x="29" y="7"/>
                      <a:pt x="26" y="11"/>
                    </a:cubicBezTo>
                    <a:cubicBezTo>
                      <a:pt x="21" y="16"/>
                      <a:pt x="17" y="21"/>
                      <a:pt x="11" y="25"/>
                    </a:cubicBezTo>
                    <a:cubicBezTo>
                      <a:pt x="8" y="27"/>
                      <a:pt x="0" y="29"/>
                      <a:pt x="1" y="33"/>
                    </a:cubicBezTo>
                    <a:cubicBezTo>
                      <a:pt x="3" y="40"/>
                      <a:pt x="22" y="40"/>
                      <a:pt x="27" y="41"/>
                    </a:cubicBezTo>
                    <a:cubicBezTo>
                      <a:pt x="39" y="41"/>
                      <a:pt x="50" y="40"/>
                      <a:pt x="61" y="38"/>
                    </a:cubicBezTo>
                    <a:cubicBezTo>
                      <a:pt x="64" y="37"/>
                      <a:pt x="75" y="35"/>
                      <a:pt x="76" y="31"/>
                    </a:cubicBezTo>
                    <a:cubicBezTo>
                      <a:pt x="77" y="27"/>
                      <a:pt x="68" y="24"/>
                      <a:pt x="65" y="23"/>
                    </a:cubicBezTo>
                    <a:close/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1" name="Freeform 282">
                <a:extLst>
                  <a:ext uri="{FF2B5EF4-FFF2-40B4-BE49-F238E27FC236}">
                    <a16:creationId xmlns:a16="http://schemas.microsoft.com/office/drawing/2014/main" id="{6CF270F4-DE43-4D7B-99C3-9E170CCE1D2D}"/>
                  </a:ext>
                </a:extLst>
              </p:cNvPr>
              <p:cNvSpPr/>
              <p:nvPr/>
            </p:nvSpPr>
            <p:spPr bwMode="auto">
              <a:xfrm>
                <a:off x="5583238" y="3232150"/>
                <a:ext cx="412750" cy="192088"/>
              </a:xfrm>
              <a:custGeom>
                <a:avLst/>
                <a:gdLst>
                  <a:gd name="T0" fmla="*/ 34 w 97"/>
                  <a:gd name="T1" fmla="*/ 0 h 45"/>
                  <a:gd name="T2" fmla="*/ 6 w 97"/>
                  <a:gd name="T3" fmla="*/ 29 h 45"/>
                  <a:gd name="T4" fmla="*/ 5 w 97"/>
                  <a:gd name="T5" fmla="*/ 38 h 45"/>
                  <a:gd name="T6" fmla="*/ 15 w 97"/>
                  <a:gd name="T7" fmla="*/ 41 h 45"/>
                  <a:gd name="T8" fmla="*/ 66 w 97"/>
                  <a:gd name="T9" fmla="*/ 41 h 45"/>
                  <a:gd name="T10" fmla="*/ 90 w 97"/>
                  <a:gd name="T11" fmla="*/ 35 h 45"/>
                  <a:gd name="T12" fmla="*/ 94 w 97"/>
                  <a:gd name="T13" fmla="*/ 28 h 45"/>
                  <a:gd name="T14" fmla="*/ 84 w 97"/>
                  <a:gd name="T15" fmla="*/ 24 h 45"/>
                  <a:gd name="T16" fmla="*/ 75 w 97"/>
                  <a:gd name="T17" fmla="*/ 19 h 45"/>
                  <a:gd name="T18" fmla="*/ 62 w 97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45">
                    <a:moveTo>
                      <a:pt x="34" y="0"/>
                    </a:moveTo>
                    <a:cubicBezTo>
                      <a:pt x="28" y="13"/>
                      <a:pt x="19" y="24"/>
                      <a:pt x="6" y="29"/>
                    </a:cubicBezTo>
                    <a:cubicBezTo>
                      <a:pt x="2" y="32"/>
                      <a:pt x="0" y="34"/>
                      <a:pt x="5" y="38"/>
                    </a:cubicBezTo>
                    <a:cubicBezTo>
                      <a:pt x="8" y="40"/>
                      <a:pt x="11" y="40"/>
                      <a:pt x="15" y="41"/>
                    </a:cubicBezTo>
                    <a:cubicBezTo>
                      <a:pt x="32" y="45"/>
                      <a:pt x="49" y="43"/>
                      <a:pt x="66" y="41"/>
                    </a:cubicBezTo>
                    <a:cubicBezTo>
                      <a:pt x="74" y="41"/>
                      <a:pt x="83" y="40"/>
                      <a:pt x="90" y="35"/>
                    </a:cubicBezTo>
                    <a:cubicBezTo>
                      <a:pt x="94" y="33"/>
                      <a:pt x="97" y="30"/>
                      <a:pt x="94" y="28"/>
                    </a:cubicBezTo>
                    <a:cubicBezTo>
                      <a:pt x="92" y="26"/>
                      <a:pt x="87" y="25"/>
                      <a:pt x="84" y="24"/>
                    </a:cubicBezTo>
                    <a:cubicBezTo>
                      <a:pt x="81" y="23"/>
                      <a:pt x="78" y="21"/>
                      <a:pt x="75" y="19"/>
                    </a:cubicBezTo>
                    <a:cubicBezTo>
                      <a:pt x="70" y="13"/>
                      <a:pt x="66" y="7"/>
                      <a:pt x="62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2" name="Freeform 283">
                <a:extLst>
                  <a:ext uri="{FF2B5EF4-FFF2-40B4-BE49-F238E27FC236}">
                    <a16:creationId xmlns:a16="http://schemas.microsoft.com/office/drawing/2014/main" id="{C33BAFEB-CBA6-4D20-832C-809EB80A5767}"/>
                  </a:ext>
                </a:extLst>
              </p:cNvPr>
              <p:cNvSpPr/>
              <p:nvPr/>
            </p:nvSpPr>
            <p:spPr bwMode="auto">
              <a:xfrm>
                <a:off x="5549900" y="3373438"/>
                <a:ext cx="531813" cy="230188"/>
              </a:xfrm>
              <a:custGeom>
                <a:avLst/>
                <a:gdLst>
                  <a:gd name="T0" fmla="*/ 39 w 125"/>
                  <a:gd name="T1" fmla="*/ 3 h 54"/>
                  <a:gd name="T2" fmla="*/ 14 w 125"/>
                  <a:gd name="T3" fmla="*/ 31 h 54"/>
                  <a:gd name="T4" fmla="*/ 3 w 125"/>
                  <a:gd name="T5" fmla="*/ 39 h 54"/>
                  <a:gd name="T6" fmla="*/ 11 w 125"/>
                  <a:gd name="T7" fmla="*/ 47 h 54"/>
                  <a:gd name="T8" fmla="*/ 46 w 125"/>
                  <a:gd name="T9" fmla="*/ 53 h 54"/>
                  <a:gd name="T10" fmla="*/ 94 w 125"/>
                  <a:gd name="T11" fmla="*/ 48 h 54"/>
                  <a:gd name="T12" fmla="*/ 116 w 125"/>
                  <a:gd name="T13" fmla="*/ 38 h 54"/>
                  <a:gd name="T14" fmla="*/ 109 w 125"/>
                  <a:gd name="T15" fmla="*/ 27 h 54"/>
                  <a:gd name="T16" fmla="*/ 80 w 125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54">
                    <a:moveTo>
                      <a:pt x="39" y="3"/>
                    </a:moveTo>
                    <a:cubicBezTo>
                      <a:pt x="31" y="12"/>
                      <a:pt x="24" y="24"/>
                      <a:pt x="14" y="31"/>
                    </a:cubicBezTo>
                    <a:cubicBezTo>
                      <a:pt x="11" y="34"/>
                      <a:pt x="4" y="36"/>
                      <a:pt x="3" y="39"/>
                    </a:cubicBezTo>
                    <a:cubicBezTo>
                      <a:pt x="0" y="44"/>
                      <a:pt x="7" y="46"/>
                      <a:pt x="11" y="47"/>
                    </a:cubicBezTo>
                    <a:cubicBezTo>
                      <a:pt x="21" y="52"/>
                      <a:pt x="35" y="53"/>
                      <a:pt x="46" y="53"/>
                    </a:cubicBezTo>
                    <a:cubicBezTo>
                      <a:pt x="63" y="54"/>
                      <a:pt x="78" y="53"/>
                      <a:pt x="94" y="48"/>
                    </a:cubicBezTo>
                    <a:cubicBezTo>
                      <a:pt x="102" y="46"/>
                      <a:pt x="110" y="43"/>
                      <a:pt x="116" y="38"/>
                    </a:cubicBezTo>
                    <a:cubicBezTo>
                      <a:pt x="125" y="31"/>
                      <a:pt x="116" y="29"/>
                      <a:pt x="109" y="27"/>
                    </a:cubicBezTo>
                    <a:cubicBezTo>
                      <a:pt x="96" y="22"/>
                      <a:pt x="87" y="12"/>
                      <a:pt x="80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3" name="Oval 284">
                <a:extLst>
                  <a:ext uri="{FF2B5EF4-FFF2-40B4-BE49-F238E27FC236}">
                    <a16:creationId xmlns:a16="http://schemas.microsoft.com/office/drawing/2014/main" id="{66C10AA5-A283-4840-8FC4-AE75AF041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9925" y="316388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4" name="Oval 285">
                <a:extLst>
                  <a:ext uri="{FF2B5EF4-FFF2-40B4-BE49-F238E27FC236}">
                    <a16:creationId xmlns:a16="http://schemas.microsoft.com/office/drawing/2014/main" id="{12C2F84C-2166-4BA3-A351-449B2A27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4225" y="319881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5" name="Oval 286">
                <a:extLst>
                  <a:ext uri="{FF2B5EF4-FFF2-40B4-BE49-F238E27FC236}">
                    <a16:creationId xmlns:a16="http://schemas.microsoft.com/office/drawing/2014/main" id="{C52F5A3F-C7AA-40A8-95BD-5D52E9E12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5325" y="31003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6" name="Oval 287">
                <a:extLst>
                  <a:ext uri="{FF2B5EF4-FFF2-40B4-BE49-F238E27FC236}">
                    <a16:creationId xmlns:a16="http://schemas.microsoft.com/office/drawing/2014/main" id="{7211ECF0-3993-4DBD-A4B5-51E5F0B84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3725" y="321151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7" name="Oval 288">
                <a:extLst>
                  <a:ext uri="{FF2B5EF4-FFF2-40B4-BE49-F238E27FC236}">
                    <a16:creationId xmlns:a16="http://schemas.microsoft.com/office/drawing/2014/main" id="{D3087384-0C53-41B2-AAEA-DDBFDFD42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0563" y="327183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8" name="Oval 289">
                <a:extLst>
                  <a:ext uri="{FF2B5EF4-FFF2-40B4-BE49-F238E27FC236}">
                    <a16:creationId xmlns:a16="http://schemas.microsoft.com/office/drawing/2014/main" id="{24BDA00E-1B64-4F4C-95FE-A480B4117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2163" y="330517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9" name="Oval 290">
                <a:extLst>
                  <a:ext uri="{FF2B5EF4-FFF2-40B4-BE49-F238E27FC236}">
                    <a16:creationId xmlns:a16="http://schemas.microsoft.com/office/drawing/2014/main" id="{D7521CF1-172A-426C-B598-E52524C19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5488" y="3352800"/>
                <a:ext cx="15875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0" name="Oval 291">
                <a:extLst>
                  <a:ext uri="{FF2B5EF4-FFF2-40B4-BE49-F238E27FC236}">
                    <a16:creationId xmlns:a16="http://schemas.microsoft.com/office/drawing/2014/main" id="{1B4B9D9F-D5DD-4965-853A-BEE2007B1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4363" y="3340100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1" name="Oval 292">
                <a:extLst>
                  <a:ext uri="{FF2B5EF4-FFF2-40B4-BE49-F238E27FC236}">
                    <a16:creationId xmlns:a16="http://schemas.microsoft.com/office/drawing/2014/main" id="{25C37460-63BC-4F42-9D90-32E7E6EEA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3400" y="337343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2" name="Oval 293">
                <a:extLst>
                  <a:ext uri="{FF2B5EF4-FFF2-40B4-BE49-F238E27FC236}">
                    <a16:creationId xmlns:a16="http://schemas.microsoft.com/office/drawing/2014/main" id="{D3CDC929-55ED-49AE-9603-8245250A7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4550" y="335597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3" name="Oval 294">
                <a:extLst>
                  <a:ext uri="{FF2B5EF4-FFF2-40B4-BE49-F238E27FC236}">
                    <a16:creationId xmlns:a16="http://schemas.microsoft.com/office/drawing/2014/main" id="{F5EF3766-6ECA-48D3-A109-655EEDA4A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4525" y="3441700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4" name="Oval 295">
                <a:extLst>
                  <a:ext uri="{FF2B5EF4-FFF2-40B4-BE49-F238E27FC236}">
                    <a16:creationId xmlns:a16="http://schemas.microsoft.com/office/drawing/2014/main" id="{F4329F23-F3EB-46F4-9328-A6BFA7242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3459163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5" name="Oval 296">
                <a:extLst>
                  <a:ext uri="{FF2B5EF4-FFF2-40B4-BE49-F238E27FC236}">
                    <a16:creationId xmlns:a16="http://schemas.microsoft.com/office/drawing/2014/main" id="{07DBD87C-2DCD-4612-89BF-94ACB97D55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4388" y="3429000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6" name="Oval 297">
                <a:extLst>
                  <a:ext uri="{FF2B5EF4-FFF2-40B4-BE49-F238E27FC236}">
                    <a16:creationId xmlns:a16="http://schemas.microsoft.com/office/drawing/2014/main" id="{990C5FC8-0533-43DC-8857-211C610822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800" y="351948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7" name="Oval 298">
                <a:extLst>
                  <a:ext uri="{FF2B5EF4-FFF2-40B4-BE49-F238E27FC236}">
                    <a16:creationId xmlns:a16="http://schemas.microsoft.com/office/drawing/2014/main" id="{82AF8337-146B-4590-B591-917375D21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7563" y="350996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8" name="Oval 299">
                <a:extLst>
                  <a:ext uri="{FF2B5EF4-FFF2-40B4-BE49-F238E27FC236}">
                    <a16:creationId xmlns:a16="http://schemas.microsoft.com/office/drawing/2014/main" id="{F4AF3EC3-7315-424D-BD6C-963F93C0A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0750" y="350996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9" name="Oval 300">
                <a:extLst>
                  <a:ext uri="{FF2B5EF4-FFF2-40B4-BE49-F238E27FC236}">
                    <a16:creationId xmlns:a16="http://schemas.microsoft.com/office/drawing/2014/main" id="{37BB61DE-8E9C-49E3-B389-EDA6B81D0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0888" y="356552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0" name="Oval 301">
                <a:extLst>
                  <a:ext uri="{FF2B5EF4-FFF2-40B4-BE49-F238E27FC236}">
                    <a16:creationId xmlns:a16="http://schemas.microsoft.com/office/drawing/2014/main" id="{CBE67CA2-C7B5-47D5-8BB7-1736BFA39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1663" y="35575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1" name="Oval 302">
                <a:extLst>
                  <a:ext uri="{FF2B5EF4-FFF2-40B4-BE49-F238E27FC236}">
                    <a16:creationId xmlns:a16="http://schemas.microsoft.com/office/drawing/2014/main" id="{5D17A336-F7E9-4B81-8931-26F8DFF78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8000" y="352742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2" name="Oval 303">
                <a:extLst>
                  <a:ext uri="{FF2B5EF4-FFF2-40B4-BE49-F238E27FC236}">
                    <a16:creationId xmlns:a16="http://schemas.microsoft.com/office/drawing/2014/main" id="{B4B759C0-5574-4DEB-9D8A-C9A22C1E8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3725" y="3476625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279" name="Freeform 304">
              <a:extLst>
                <a:ext uri="{FF2B5EF4-FFF2-40B4-BE49-F238E27FC236}">
                  <a16:creationId xmlns:a16="http://schemas.microsoft.com/office/drawing/2014/main" id="{0137F961-E7C8-4910-913D-719DC098C880}"/>
                </a:ext>
              </a:extLst>
            </p:cNvPr>
            <p:cNvSpPr/>
            <p:nvPr/>
          </p:nvSpPr>
          <p:spPr bwMode="auto">
            <a:xfrm>
              <a:off x="5745162" y="2412060"/>
              <a:ext cx="141288" cy="184150"/>
            </a:xfrm>
            <a:custGeom>
              <a:avLst/>
              <a:gdLst>
                <a:gd name="T0" fmla="*/ 4 w 33"/>
                <a:gd name="T1" fmla="*/ 0 h 43"/>
                <a:gd name="T2" fmla="*/ 4 w 33"/>
                <a:gd name="T3" fmla="*/ 18 h 43"/>
                <a:gd name="T4" fmla="*/ 0 w 33"/>
                <a:gd name="T5" fmla="*/ 36 h 43"/>
                <a:gd name="T6" fmla="*/ 33 w 33"/>
                <a:gd name="T7" fmla="*/ 35 h 43"/>
                <a:gd name="T8" fmla="*/ 26 w 33"/>
                <a:gd name="T9" fmla="*/ 18 h 43"/>
                <a:gd name="T10" fmla="*/ 24 w 33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43">
                  <a:moveTo>
                    <a:pt x="4" y="0"/>
                  </a:moveTo>
                  <a:cubicBezTo>
                    <a:pt x="4" y="6"/>
                    <a:pt x="4" y="12"/>
                    <a:pt x="4" y="18"/>
                  </a:cubicBezTo>
                  <a:cubicBezTo>
                    <a:pt x="3" y="24"/>
                    <a:pt x="1" y="30"/>
                    <a:pt x="0" y="36"/>
                  </a:cubicBezTo>
                  <a:cubicBezTo>
                    <a:pt x="9" y="43"/>
                    <a:pt x="25" y="39"/>
                    <a:pt x="33" y="35"/>
                  </a:cubicBezTo>
                  <a:cubicBezTo>
                    <a:pt x="32" y="29"/>
                    <a:pt x="27" y="24"/>
                    <a:pt x="26" y="18"/>
                  </a:cubicBezTo>
                  <a:cubicBezTo>
                    <a:pt x="25" y="14"/>
                    <a:pt x="22" y="4"/>
                    <a:pt x="24" y="1"/>
                  </a:cubicBezTo>
                </a:path>
              </a:pathLst>
            </a:custGeom>
            <a:solidFill>
              <a:srgbClr val="326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303" name="组合 644">
            <a:extLst>
              <a:ext uri="{FF2B5EF4-FFF2-40B4-BE49-F238E27FC236}">
                <a16:creationId xmlns:a16="http://schemas.microsoft.com/office/drawing/2014/main" id="{2331B283-0836-4ADD-890D-ADE5AA622CCC}"/>
              </a:ext>
            </a:extLst>
          </p:cNvPr>
          <p:cNvGrpSpPr/>
          <p:nvPr/>
        </p:nvGrpSpPr>
        <p:grpSpPr>
          <a:xfrm>
            <a:off x="9272748" y="4937114"/>
            <a:ext cx="2095500" cy="927100"/>
            <a:chOff x="5043488" y="2970213"/>
            <a:chExt cx="2095500" cy="927100"/>
          </a:xfrm>
        </p:grpSpPr>
        <p:sp>
          <p:nvSpPr>
            <p:cNvPr id="304" name="Freeform 308">
              <a:extLst>
                <a:ext uri="{FF2B5EF4-FFF2-40B4-BE49-F238E27FC236}">
                  <a16:creationId xmlns:a16="http://schemas.microsoft.com/office/drawing/2014/main" id="{124F85F9-1EB5-4141-9C98-5BD21F3B2884}"/>
                </a:ext>
              </a:extLst>
            </p:cNvPr>
            <p:cNvSpPr/>
            <p:nvPr/>
          </p:nvSpPr>
          <p:spPr bwMode="auto">
            <a:xfrm>
              <a:off x="5043488" y="2970213"/>
              <a:ext cx="2095500" cy="927100"/>
            </a:xfrm>
            <a:custGeom>
              <a:avLst/>
              <a:gdLst>
                <a:gd name="T0" fmla="*/ 238 w 492"/>
                <a:gd name="T1" fmla="*/ 0 h 216"/>
                <a:gd name="T2" fmla="*/ 204 w 492"/>
                <a:gd name="T3" fmla="*/ 2 h 216"/>
                <a:gd name="T4" fmla="*/ 0 w 492"/>
                <a:gd name="T5" fmla="*/ 169 h 216"/>
                <a:gd name="T6" fmla="*/ 101 w 492"/>
                <a:gd name="T7" fmla="*/ 178 h 216"/>
                <a:gd name="T8" fmla="*/ 102 w 492"/>
                <a:gd name="T9" fmla="*/ 177 h 216"/>
                <a:gd name="T10" fmla="*/ 46 w 492"/>
                <a:gd name="T11" fmla="*/ 172 h 216"/>
                <a:gd name="T12" fmla="*/ 212 w 492"/>
                <a:gd name="T13" fmla="*/ 47 h 216"/>
                <a:gd name="T14" fmla="*/ 238 w 492"/>
                <a:gd name="T15" fmla="*/ 46 h 216"/>
                <a:gd name="T16" fmla="*/ 450 w 492"/>
                <a:gd name="T17" fmla="*/ 210 h 216"/>
                <a:gd name="T18" fmla="*/ 401 w 492"/>
                <a:gd name="T19" fmla="*/ 205 h 216"/>
                <a:gd name="T20" fmla="*/ 401 w 492"/>
                <a:gd name="T21" fmla="*/ 207 h 216"/>
                <a:gd name="T22" fmla="*/ 492 w 492"/>
                <a:gd name="T23" fmla="*/ 216 h 216"/>
                <a:gd name="T24" fmla="*/ 238 w 492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2" h="216">
                  <a:moveTo>
                    <a:pt x="238" y="0"/>
                  </a:moveTo>
                  <a:cubicBezTo>
                    <a:pt x="227" y="0"/>
                    <a:pt x="216" y="1"/>
                    <a:pt x="204" y="2"/>
                  </a:cubicBezTo>
                  <a:cubicBezTo>
                    <a:pt x="30" y="24"/>
                    <a:pt x="0" y="169"/>
                    <a:pt x="0" y="169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1" y="178"/>
                    <a:pt x="101" y="177"/>
                    <a:pt x="102" y="177"/>
                  </a:cubicBezTo>
                  <a:cubicBezTo>
                    <a:pt x="46" y="172"/>
                    <a:pt x="46" y="172"/>
                    <a:pt x="46" y="172"/>
                  </a:cubicBezTo>
                  <a:cubicBezTo>
                    <a:pt x="46" y="172"/>
                    <a:pt x="70" y="63"/>
                    <a:pt x="212" y="47"/>
                  </a:cubicBezTo>
                  <a:cubicBezTo>
                    <a:pt x="221" y="46"/>
                    <a:pt x="230" y="46"/>
                    <a:pt x="238" y="46"/>
                  </a:cubicBezTo>
                  <a:cubicBezTo>
                    <a:pt x="366" y="46"/>
                    <a:pt x="448" y="149"/>
                    <a:pt x="450" y="210"/>
                  </a:cubicBezTo>
                  <a:cubicBezTo>
                    <a:pt x="401" y="205"/>
                    <a:pt x="401" y="205"/>
                    <a:pt x="401" y="205"/>
                  </a:cubicBezTo>
                  <a:cubicBezTo>
                    <a:pt x="401" y="206"/>
                    <a:pt x="401" y="206"/>
                    <a:pt x="401" y="207"/>
                  </a:cubicBezTo>
                  <a:cubicBezTo>
                    <a:pt x="492" y="216"/>
                    <a:pt x="492" y="216"/>
                    <a:pt x="492" y="216"/>
                  </a:cubicBezTo>
                  <a:cubicBezTo>
                    <a:pt x="491" y="135"/>
                    <a:pt x="393" y="0"/>
                    <a:pt x="238" y="0"/>
                  </a:cubicBezTo>
                </a:path>
              </a:pathLst>
            </a:custGeom>
            <a:solidFill>
              <a:srgbClr val="A2C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5" name="Freeform 309">
              <a:extLst>
                <a:ext uri="{FF2B5EF4-FFF2-40B4-BE49-F238E27FC236}">
                  <a16:creationId xmlns:a16="http://schemas.microsoft.com/office/drawing/2014/main" id="{85D06B3B-041D-4E19-A9BC-AF417D56B04A}"/>
                </a:ext>
              </a:extLst>
            </p:cNvPr>
            <p:cNvSpPr/>
            <p:nvPr/>
          </p:nvSpPr>
          <p:spPr bwMode="auto">
            <a:xfrm>
              <a:off x="5240338" y="3167063"/>
              <a:ext cx="1720850" cy="704850"/>
            </a:xfrm>
            <a:custGeom>
              <a:avLst/>
              <a:gdLst>
                <a:gd name="T0" fmla="*/ 192 w 404"/>
                <a:gd name="T1" fmla="*/ 0 h 164"/>
                <a:gd name="T2" fmla="*/ 166 w 404"/>
                <a:gd name="T3" fmla="*/ 1 h 164"/>
                <a:gd name="T4" fmla="*/ 0 w 404"/>
                <a:gd name="T5" fmla="*/ 126 h 164"/>
                <a:gd name="T6" fmla="*/ 56 w 404"/>
                <a:gd name="T7" fmla="*/ 131 h 164"/>
                <a:gd name="T8" fmla="*/ 178 w 404"/>
                <a:gd name="T9" fmla="*/ 41 h 164"/>
                <a:gd name="T10" fmla="*/ 198 w 404"/>
                <a:gd name="T11" fmla="*/ 40 h 164"/>
                <a:gd name="T12" fmla="*/ 355 w 404"/>
                <a:gd name="T13" fmla="*/ 159 h 164"/>
                <a:gd name="T14" fmla="*/ 404 w 404"/>
                <a:gd name="T15" fmla="*/ 164 h 164"/>
                <a:gd name="T16" fmla="*/ 192 w 404"/>
                <a:gd name="T1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4" h="164">
                  <a:moveTo>
                    <a:pt x="192" y="0"/>
                  </a:moveTo>
                  <a:cubicBezTo>
                    <a:pt x="184" y="0"/>
                    <a:pt x="175" y="0"/>
                    <a:pt x="166" y="1"/>
                  </a:cubicBezTo>
                  <a:cubicBezTo>
                    <a:pt x="24" y="17"/>
                    <a:pt x="0" y="126"/>
                    <a:pt x="0" y="126"/>
                  </a:cubicBezTo>
                  <a:cubicBezTo>
                    <a:pt x="56" y="131"/>
                    <a:pt x="56" y="131"/>
                    <a:pt x="56" y="131"/>
                  </a:cubicBezTo>
                  <a:cubicBezTo>
                    <a:pt x="60" y="117"/>
                    <a:pt x="84" y="51"/>
                    <a:pt x="178" y="41"/>
                  </a:cubicBezTo>
                  <a:cubicBezTo>
                    <a:pt x="185" y="40"/>
                    <a:pt x="191" y="40"/>
                    <a:pt x="198" y="40"/>
                  </a:cubicBezTo>
                  <a:cubicBezTo>
                    <a:pt x="291" y="40"/>
                    <a:pt x="351" y="114"/>
                    <a:pt x="355" y="159"/>
                  </a:cubicBezTo>
                  <a:cubicBezTo>
                    <a:pt x="404" y="164"/>
                    <a:pt x="404" y="164"/>
                    <a:pt x="404" y="164"/>
                  </a:cubicBezTo>
                  <a:cubicBezTo>
                    <a:pt x="402" y="103"/>
                    <a:pt x="320" y="0"/>
                    <a:pt x="192" y="0"/>
                  </a:cubicBezTo>
                </a:path>
              </a:pathLst>
            </a:custGeom>
            <a:solidFill>
              <a:srgbClr val="C8A6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6" name="Freeform 310">
              <a:extLst>
                <a:ext uri="{FF2B5EF4-FFF2-40B4-BE49-F238E27FC236}">
                  <a16:creationId xmlns:a16="http://schemas.microsoft.com/office/drawing/2014/main" id="{55C076AA-88B8-42E3-87C7-7E44FD5DD201}"/>
                </a:ext>
              </a:extLst>
            </p:cNvPr>
            <p:cNvSpPr/>
            <p:nvPr/>
          </p:nvSpPr>
          <p:spPr bwMode="auto">
            <a:xfrm>
              <a:off x="5473700" y="3338513"/>
              <a:ext cx="1277938" cy="523875"/>
            </a:xfrm>
            <a:custGeom>
              <a:avLst/>
              <a:gdLst>
                <a:gd name="T0" fmla="*/ 143 w 300"/>
                <a:gd name="T1" fmla="*/ 0 h 122"/>
                <a:gd name="T2" fmla="*/ 123 w 300"/>
                <a:gd name="T3" fmla="*/ 1 h 122"/>
                <a:gd name="T4" fmla="*/ 1 w 300"/>
                <a:gd name="T5" fmla="*/ 91 h 122"/>
                <a:gd name="T6" fmla="*/ 0 w 300"/>
                <a:gd name="T7" fmla="*/ 92 h 122"/>
                <a:gd name="T8" fmla="*/ 0 w 300"/>
                <a:gd name="T9" fmla="*/ 93 h 122"/>
                <a:gd name="T10" fmla="*/ 50 w 300"/>
                <a:gd name="T11" fmla="*/ 98 h 122"/>
                <a:gd name="T12" fmla="*/ 132 w 300"/>
                <a:gd name="T13" fmla="*/ 37 h 122"/>
                <a:gd name="T14" fmla="*/ 145 w 300"/>
                <a:gd name="T15" fmla="*/ 36 h 122"/>
                <a:gd name="T16" fmla="*/ 249 w 300"/>
                <a:gd name="T17" fmla="*/ 117 h 122"/>
                <a:gd name="T18" fmla="*/ 300 w 300"/>
                <a:gd name="T19" fmla="*/ 122 h 122"/>
                <a:gd name="T20" fmla="*/ 300 w 300"/>
                <a:gd name="T21" fmla="*/ 121 h 122"/>
                <a:gd name="T22" fmla="*/ 300 w 300"/>
                <a:gd name="T23" fmla="*/ 119 h 122"/>
                <a:gd name="T24" fmla="*/ 143 w 300"/>
                <a:gd name="T2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" h="122">
                  <a:moveTo>
                    <a:pt x="143" y="0"/>
                  </a:moveTo>
                  <a:cubicBezTo>
                    <a:pt x="136" y="0"/>
                    <a:pt x="130" y="0"/>
                    <a:pt x="123" y="1"/>
                  </a:cubicBezTo>
                  <a:cubicBezTo>
                    <a:pt x="29" y="11"/>
                    <a:pt x="5" y="77"/>
                    <a:pt x="1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1" y="93"/>
                    <a:pt x="65" y="44"/>
                    <a:pt x="132" y="37"/>
                  </a:cubicBezTo>
                  <a:cubicBezTo>
                    <a:pt x="137" y="37"/>
                    <a:pt x="141" y="36"/>
                    <a:pt x="145" y="36"/>
                  </a:cubicBezTo>
                  <a:cubicBezTo>
                    <a:pt x="208" y="36"/>
                    <a:pt x="248" y="87"/>
                    <a:pt x="249" y="117"/>
                  </a:cubicBezTo>
                  <a:cubicBezTo>
                    <a:pt x="300" y="122"/>
                    <a:pt x="300" y="122"/>
                    <a:pt x="300" y="122"/>
                  </a:cubicBezTo>
                  <a:cubicBezTo>
                    <a:pt x="300" y="122"/>
                    <a:pt x="300" y="121"/>
                    <a:pt x="300" y="121"/>
                  </a:cubicBezTo>
                  <a:cubicBezTo>
                    <a:pt x="300" y="120"/>
                    <a:pt x="300" y="120"/>
                    <a:pt x="300" y="119"/>
                  </a:cubicBezTo>
                  <a:cubicBezTo>
                    <a:pt x="296" y="74"/>
                    <a:pt x="236" y="0"/>
                    <a:pt x="143" y="0"/>
                  </a:cubicBezTo>
                </a:path>
              </a:pathLst>
            </a:custGeom>
            <a:solidFill>
              <a:srgbClr val="FFF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7" name="Freeform 311">
              <a:extLst>
                <a:ext uri="{FF2B5EF4-FFF2-40B4-BE49-F238E27FC236}">
                  <a16:creationId xmlns:a16="http://schemas.microsoft.com/office/drawing/2014/main" id="{17AAE26B-74C0-47CB-A67B-C789135171AD}"/>
                </a:ext>
              </a:extLst>
            </p:cNvPr>
            <p:cNvSpPr/>
            <p:nvPr/>
          </p:nvSpPr>
          <p:spPr bwMode="auto">
            <a:xfrm>
              <a:off x="5686425" y="3494088"/>
              <a:ext cx="847725" cy="350838"/>
            </a:xfrm>
            <a:custGeom>
              <a:avLst/>
              <a:gdLst>
                <a:gd name="T0" fmla="*/ 95 w 199"/>
                <a:gd name="T1" fmla="*/ 0 h 82"/>
                <a:gd name="T2" fmla="*/ 82 w 199"/>
                <a:gd name="T3" fmla="*/ 1 h 82"/>
                <a:gd name="T4" fmla="*/ 0 w 199"/>
                <a:gd name="T5" fmla="*/ 62 h 82"/>
                <a:gd name="T6" fmla="*/ 0 w 199"/>
                <a:gd name="T7" fmla="*/ 63 h 82"/>
                <a:gd name="T8" fmla="*/ 199 w 199"/>
                <a:gd name="T9" fmla="*/ 82 h 82"/>
                <a:gd name="T10" fmla="*/ 199 w 199"/>
                <a:gd name="T11" fmla="*/ 81 h 82"/>
                <a:gd name="T12" fmla="*/ 95 w 199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82">
                  <a:moveTo>
                    <a:pt x="95" y="0"/>
                  </a:moveTo>
                  <a:cubicBezTo>
                    <a:pt x="91" y="0"/>
                    <a:pt x="87" y="1"/>
                    <a:pt x="82" y="1"/>
                  </a:cubicBezTo>
                  <a:cubicBezTo>
                    <a:pt x="15" y="8"/>
                    <a:pt x="1" y="57"/>
                    <a:pt x="0" y="6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99" y="82"/>
                    <a:pt x="199" y="82"/>
                    <a:pt x="199" y="82"/>
                  </a:cubicBezTo>
                  <a:cubicBezTo>
                    <a:pt x="199" y="81"/>
                    <a:pt x="199" y="81"/>
                    <a:pt x="199" y="81"/>
                  </a:cubicBezTo>
                  <a:cubicBezTo>
                    <a:pt x="198" y="51"/>
                    <a:pt x="158" y="0"/>
                    <a:pt x="95" y="0"/>
                  </a:cubicBezTo>
                </a:path>
              </a:pathLst>
            </a:custGeom>
            <a:solidFill>
              <a:srgbClr val="FF8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308" name="组合 649">
            <a:extLst>
              <a:ext uri="{FF2B5EF4-FFF2-40B4-BE49-F238E27FC236}">
                <a16:creationId xmlns:a16="http://schemas.microsoft.com/office/drawing/2014/main" id="{16E8BE1F-91B5-4376-A0D2-6058250A2286}"/>
              </a:ext>
            </a:extLst>
          </p:cNvPr>
          <p:cNvGrpSpPr/>
          <p:nvPr/>
        </p:nvGrpSpPr>
        <p:grpSpPr>
          <a:xfrm>
            <a:off x="153344" y="4302114"/>
            <a:ext cx="2568575" cy="1231900"/>
            <a:chOff x="4541838" y="2732088"/>
            <a:chExt cx="2568575" cy="1231900"/>
          </a:xfrm>
        </p:grpSpPr>
        <p:sp>
          <p:nvSpPr>
            <p:cNvPr id="309" name="Freeform 242">
              <a:extLst>
                <a:ext uri="{FF2B5EF4-FFF2-40B4-BE49-F238E27FC236}">
                  <a16:creationId xmlns:a16="http://schemas.microsoft.com/office/drawing/2014/main" id="{A6ECD25A-DF2B-492E-8181-9337AA594F0E}"/>
                </a:ext>
              </a:extLst>
            </p:cNvPr>
            <p:cNvSpPr/>
            <p:nvPr/>
          </p:nvSpPr>
          <p:spPr bwMode="auto">
            <a:xfrm>
              <a:off x="4541838" y="2732088"/>
              <a:ext cx="1497013" cy="1146175"/>
            </a:xfrm>
            <a:custGeom>
              <a:avLst/>
              <a:gdLst>
                <a:gd name="T0" fmla="*/ 176 w 352"/>
                <a:gd name="T1" fmla="*/ 0 h 268"/>
                <a:gd name="T2" fmla="*/ 0 w 352"/>
                <a:gd name="T3" fmla="*/ 262 h 268"/>
                <a:gd name="T4" fmla="*/ 352 w 352"/>
                <a:gd name="T5" fmla="*/ 268 h 268"/>
                <a:gd name="T6" fmla="*/ 352 w 352"/>
                <a:gd name="T7" fmla="*/ 258 h 268"/>
                <a:gd name="T8" fmla="*/ 318 w 352"/>
                <a:gd name="T9" fmla="*/ 254 h 268"/>
                <a:gd name="T10" fmla="*/ 319 w 352"/>
                <a:gd name="T11" fmla="*/ 266 h 268"/>
                <a:gd name="T12" fmla="*/ 38 w 352"/>
                <a:gd name="T13" fmla="*/ 260 h 268"/>
                <a:gd name="T14" fmla="*/ 178 w 352"/>
                <a:gd name="T15" fmla="*/ 47 h 268"/>
                <a:gd name="T16" fmla="*/ 185 w 352"/>
                <a:gd name="T17" fmla="*/ 47 h 268"/>
                <a:gd name="T18" fmla="*/ 310 w 352"/>
                <a:gd name="T19" fmla="*/ 192 h 268"/>
                <a:gd name="T20" fmla="*/ 339 w 352"/>
                <a:gd name="T21" fmla="*/ 167 h 268"/>
                <a:gd name="T22" fmla="*/ 184 w 352"/>
                <a:gd name="T23" fmla="*/ 0 h 268"/>
                <a:gd name="T24" fmla="*/ 176 w 352"/>
                <a:gd name="T25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268">
                  <a:moveTo>
                    <a:pt x="176" y="0"/>
                  </a:moveTo>
                  <a:cubicBezTo>
                    <a:pt x="32" y="0"/>
                    <a:pt x="0" y="262"/>
                    <a:pt x="0" y="262"/>
                  </a:cubicBezTo>
                  <a:cubicBezTo>
                    <a:pt x="352" y="268"/>
                    <a:pt x="352" y="268"/>
                    <a:pt x="352" y="268"/>
                  </a:cubicBezTo>
                  <a:cubicBezTo>
                    <a:pt x="352" y="266"/>
                    <a:pt x="352" y="262"/>
                    <a:pt x="352" y="258"/>
                  </a:cubicBezTo>
                  <a:cubicBezTo>
                    <a:pt x="318" y="254"/>
                    <a:pt x="318" y="254"/>
                    <a:pt x="318" y="254"/>
                  </a:cubicBezTo>
                  <a:cubicBezTo>
                    <a:pt x="319" y="259"/>
                    <a:pt x="319" y="263"/>
                    <a:pt x="319" y="266"/>
                  </a:cubicBezTo>
                  <a:cubicBezTo>
                    <a:pt x="38" y="260"/>
                    <a:pt x="38" y="260"/>
                    <a:pt x="38" y="260"/>
                  </a:cubicBezTo>
                  <a:cubicBezTo>
                    <a:pt x="38" y="260"/>
                    <a:pt x="63" y="47"/>
                    <a:pt x="178" y="47"/>
                  </a:cubicBezTo>
                  <a:cubicBezTo>
                    <a:pt x="180" y="47"/>
                    <a:pt x="182" y="47"/>
                    <a:pt x="185" y="47"/>
                  </a:cubicBezTo>
                  <a:cubicBezTo>
                    <a:pt x="264" y="53"/>
                    <a:pt x="297" y="130"/>
                    <a:pt x="310" y="192"/>
                  </a:cubicBezTo>
                  <a:cubicBezTo>
                    <a:pt x="318" y="183"/>
                    <a:pt x="328" y="175"/>
                    <a:pt x="339" y="167"/>
                  </a:cubicBezTo>
                  <a:cubicBezTo>
                    <a:pt x="320" y="93"/>
                    <a:pt x="278" y="7"/>
                    <a:pt x="184" y="0"/>
                  </a:cubicBezTo>
                  <a:cubicBezTo>
                    <a:pt x="181" y="0"/>
                    <a:pt x="178" y="0"/>
                    <a:pt x="176" y="0"/>
                  </a:cubicBezTo>
                </a:path>
              </a:pathLst>
            </a:custGeom>
            <a:solidFill>
              <a:srgbClr val="C0D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0" name="Freeform 243">
              <a:extLst>
                <a:ext uri="{FF2B5EF4-FFF2-40B4-BE49-F238E27FC236}">
                  <a16:creationId xmlns:a16="http://schemas.microsoft.com/office/drawing/2014/main" id="{F11A5F84-C4F7-44A4-AF4D-A4B6EB65D49F}"/>
                </a:ext>
              </a:extLst>
            </p:cNvPr>
            <p:cNvSpPr/>
            <p:nvPr/>
          </p:nvSpPr>
          <p:spPr bwMode="auto">
            <a:xfrm>
              <a:off x="4703763" y="2933700"/>
              <a:ext cx="1193800" cy="935038"/>
            </a:xfrm>
            <a:custGeom>
              <a:avLst/>
              <a:gdLst>
                <a:gd name="T0" fmla="*/ 140 w 281"/>
                <a:gd name="T1" fmla="*/ 0 h 219"/>
                <a:gd name="T2" fmla="*/ 0 w 281"/>
                <a:gd name="T3" fmla="*/ 213 h 219"/>
                <a:gd name="T4" fmla="*/ 281 w 281"/>
                <a:gd name="T5" fmla="*/ 219 h 219"/>
                <a:gd name="T6" fmla="*/ 280 w 281"/>
                <a:gd name="T7" fmla="*/ 207 h 219"/>
                <a:gd name="T8" fmla="*/ 244 w 281"/>
                <a:gd name="T9" fmla="*/ 203 h 219"/>
                <a:gd name="T10" fmla="*/ 245 w 281"/>
                <a:gd name="T11" fmla="*/ 216 h 219"/>
                <a:gd name="T12" fmla="*/ 218 w 281"/>
                <a:gd name="T13" fmla="*/ 216 h 219"/>
                <a:gd name="T14" fmla="*/ 218 w 281"/>
                <a:gd name="T15" fmla="*/ 216 h 219"/>
                <a:gd name="T16" fmla="*/ 71 w 281"/>
                <a:gd name="T17" fmla="*/ 213 h 219"/>
                <a:gd name="T18" fmla="*/ 71 w 281"/>
                <a:gd name="T19" fmla="*/ 213 h 219"/>
                <a:gd name="T20" fmla="*/ 40 w 281"/>
                <a:gd name="T21" fmla="*/ 212 h 219"/>
                <a:gd name="T22" fmla="*/ 142 w 281"/>
                <a:gd name="T23" fmla="*/ 56 h 219"/>
                <a:gd name="T24" fmla="*/ 147 w 281"/>
                <a:gd name="T25" fmla="*/ 56 h 219"/>
                <a:gd name="T26" fmla="*/ 242 w 281"/>
                <a:gd name="T27" fmla="*/ 183 h 219"/>
                <a:gd name="T28" fmla="*/ 272 w 281"/>
                <a:gd name="T29" fmla="*/ 145 h 219"/>
                <a:gd name="T30" fmla="*/ 147 w 281"/>
                <a:gd name="T31" fmla="*/ 0 h 219"/>
                <a:gd name="T32" fmla="*/ 140 w 281"/>
                <a:gd name="T33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1" h="219">
                  <a:moveTo>
                    <a:pt x="140" y="0"/>
                  </a:moveTo>
                  <a:cubicBezTo>
                    <a:pt x="25" y="0"/>
                    <a:pt x="0" y="213"/>
                    <a:pt x="0" y="213"/>
                  </a:cubicBezTo>
                  <a:cubicBezTo>
                    <a:pt x="281" y="219"/>
                    <a:pt x="281" y="219"/>
                    <a:pt x="281" y="219"/>
                  </a:cubicBezTo>
                  <a:cubicBezTo>
                    <a:pt x="281" y="216"/>
                    <a:pt x="281" y="212"/>
                    <a:pt x="280" y="207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5" y="208"/>
                    <a:pt x="245" y="213"/>
                    <a:pt x="245" y="216"/>
                  </a:cubicBezTo>
                  <a:cubicBezTo>
                    <a:pt x="218" y="216"/>
                    <a:pt x="218" y="216"/>
                    <a:pt x="218" y="216"/>
                  </a:cubicBezTo>
                  <a:cubicBezTo>
                    <a:pt x="218" y="216"/>
                    <a:pt x="218" y="216"/>
                    <a:pt x="218" y="216"/>
                  </a:cubicBezTo>
                  <a:cubicBezTo>
                    <a:pt x="71" y="213"/>
                    <a:pt x="71" y="213"/>
                    <a:pt x="71" y="213"/>
                  </a:cubicBezTo>
                  <a:cubicBezTo>
                    <a:pt x="71" y="213"/>
                    <a:pt x="71" y="213"/>
                    <a:pt x="71" y="213"/>
                  </a:cubicBezTo>
                  <a:cubicBezTo>
                    <a:pt x="40" y="212"/>
                    <a:pt x="40" y="212"/>
                    <a:pt x="40" y="212"/>
                  </a:cubicBezTo>
                  <a:cubicBezTo>
                    <a:pt x="40" y="212"/>
                    <a:pt x="58" y="56"/>
                    <a:pt x="142" y="56"/>
                  </a:cubicBezTo>
                  <a:cubicBezTo>
                    <a:pt x="144" y="56"/>
                    <a:pt x="145" y="56"/>
                    <a:pt x="147" y="56"/>
                  </a:cubicBezTo>
                  <a:cubicBezTo>
                    <a:pt x="214" y="61"/>
                    <a:pt x="236" y="136"/>
                    <a:pt x="242" y="183"/>
                  </a:cubicBezTo>
                  <a:cubicBezTo>
                    <a:pt x="249" y="172"/>
                    <a:pt x="259" y="159"/>
                    <a:pt x="272" y="145"/>
                  </a:cubicBezTo>
                  <a:cubicBezTo>
                    <a:pt x="259" y="83"/>
                    <a:pt x="226" y="6"/>
                    <a:pt x="147" y="0"/>
                  </a:cubicBezTo>
                  <a:cubicBezTo>
                    <a:pt x="144" y="0"/>
                    <a:pt x="142" y="0"/>
                    <a:pt x="140" y="0"/>
                  </a:cubicBezTo>
                </a:path>
              </a:pathLst>
            </a:custGeom>
            <a:solidFill>
              <a:srgbClr val="8B9B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1" name="Freeform 244">
              <a:extLst>
                <a:ext uri="{FF2B5EF4-FFF2-40B4-BE49-F238E27FC236}">
                  <a16:creationId xmlns:a16="http://schemas.microsoft.com/office/drawing/2014/main" id="{CF7D4ABC-9FF6-4FBD-AC04-70B52E44FB70}"/>
                </a:ext>
              </a:extLst>
            </p:cNvPr>
            <p:cNvSpPr/>
            <p:nvPr/>
          </p:nvSpPr>
          <p:spPr bwMode="auto">
            <a:xfrm>
              <a:off x="4873625" y="3173413"/>
              <a:ext cx="871538" cy="682625"/>
            </a:xfrm>
            <a:custGeom>
              <a:avLst/>
              <a:gdLst>
                <a:gd name="T0" fmla="*/ 102 w 205"/>
                <a:gd name="T1" fmla="*/ 0 h 160"/>
                <a:gd name="T2" fmla="*/ 0 w 205"/>
                <a:gd name="T3" fmla="*/ 156 h 160"/>
                <a:gd name="T4" fmla="*/ 31 w 205"/>
                <a:gd name="T5" fmla="*/ 157 h 160"/>
                <a:gd name="T6" fmla="*/ 104 w 205"/>
                <a:gd name="T7" fmla="*/ 45 h 160"/>
                <a:gd name="T8" fmla="*/ 108 w 205"/>
                <a:gd name="T9" fmla="*/ 46 h 160"/>
                <a:gd name="T10" fmla="*/ 178 w 205"/>
                <a:gd name="T11" fmla="*/ 160 h 160"/>
                <a:gd name="T12" fmla="*/ 205 w 205"/>
                <a:gd name="T13" fmla="*/ 160 h 160"/>
                <a:gd name="T14" fmla="*/ 204 w 205"/>
                <a:gd name="T15" fmla="*/ 147 h 160"/>
                <a:gd name="T16" fmla="*/ 192 w 205"/>
                <a:gd name="T17" fmla="*/ 145 h 160"/>
                <a:gd name="T18" fmla="*/ 202 w 205"/>
                <a:gd name="T19" fmla="*/ 127 h 160"/>
                <a:gd name="T20" fmla="*/ 107 w 205"/>
                <a:gd name="T21" fmla="*/ 0 h 160"/>
                <a:gd name="T22" fmla="*/ 102 w 205"/>
                <a:gd name="T2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" h="160">
                  <a:moveTo>
                    <a:pt x="102" y="0"/>
                  </a:moveTo>
                  <a:cubicBezTo>
                    <a:pt x="18" y="0"/>
                    <a:pt x="0" y="156"/>
                    <a:pt x="0" y="156"/>
                  </a:cubicBezTo>
                  <a:cubicBezTo>
                    <a:pt x="31" y="157"/>
                    <a:pt x="31" y="157"/>
                    <a:pt x="31" y="157"/>
                  </a:cubicBezTo>
                  <a:cubicBezTo>
                    <a:pt x="31" y="154"/>
                    <a:pt x="45" y="45"/>
                    <a:pt x="104" y="45"/>
                  </a:cubicBezTo>
                  <a:cubicBezTo>
                    <a:pt x="105" y="45"/>
                    <a:pt x="107" y="45"/>
                    <a:pt x="108" y="46"/>
                  </a:cubicBezTo>
                  <a:cubicBezTo>
                    <a:pt x="171" y="50"/>
                    <a:pt x="178" y="141"/>
                    <a:pt x="178" y="160"/>
                  </a:cubicBezTo>
                  <a:cubicBezTo>
                    <a:pt x="205" y="160"/>
                    <a:pt x="205" y="160"/>
                    <a:pt x="205" y="160"/>
                  </a:cubicBezTo>
                  <a:cubicBezTo>
                    <a:pt x="205" y="157"/>
                    <a:pt x="205" y="152"/>
                    <a:pt x="204" y="147"/>
                  </a:cubicBezTo>
                  <a:cubicBezTo>
                    <a:pt x="192" y="145"/>
                    <a:pt x="192" y="145"/>
                    <a:pt x="192" y="145"/>
                  </a:cubicBezTo>
                  <a:cubicBezTo>
                    <a:pt x="192" y="145"/>
                    <a:pt x="195" y="138"/>
                    <a:pt x="202" y="127"/>
                  </a:cubicBezTo>
                  <a:cubicBezTo>
                    <a:pt x="196" y="80"/>
                    <a:pt x="174" y="5"/>
                    <a:pt x="107" y="0"/>
                  </a:cubicBezTo>
                  <a:cubicBezTo>
                    <a:pt x="105" y="0"/>
                    <a:pt x="104" y="0"/>
                    <a:pt x="102" y="0"/>
                  </a:cubicBezTo>
                </a:path>
              </a:pathLst>
            </a:custGeom>
            <a:solidFill>
              <a:srgbClr val="E0C8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2" name="Freeform 245">
              <a:extLst>
                <a:ext uri="{FF2B5EF4-FFF2-40B4-BE49-F238E27FC236}">
                  <a16:creationId xmlns:a16="http://schemas.microsoft.com/office/drawing/2014/main" id="{6C2A7370-1F32-4CFA-B6D5-7FCD8F7604F0}"/>
                </a:ext>
              </a:extLst>
            </p:cNvPr>
            <p:cNvSpPr/>
            <p:nvPr/>
          </p:nvSpPr>
          <p:spPr bwMode="auto">
            <a:xfrm>
              <a:off x="5005388" y="3843338"/>
              <a:ext cx="625475" cy="12700"/>
            </a:xfrm>
            <a:custGeom>
              <a:avLst/>
              <a:gdLst>
                <a:gd name="T0" fmla="*/ 0 w 147"/>
                <a:gd name="T1" fmla="*/ 0 h 3"/>
                <a:gd name="T2" fmla="*/ 0 w 147"/>
                <a:gd name="T3" fmla="*/ 0 h 3"/>
                <a:gd name="T4" fmla="*/ 147 w 147"/>
                <a:gd name="T5" fmla="*/ 3 h 3"/>
                <a:gd name="T6" fmla="*/ 147 w 147"/>
                <a:gd name="T7" fmla="*/ 3 h 3"/>
                <a:gd name="T8" fmla="*/ 0 w 14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47" y="3"/>
                    <a:pt x="147" y="3"/>
                    <a:pt x="147" y="3"/>
                  </a:cubicBezTo>
                  <a:cubicBezTo>
                    <a:pt x="147" y="3"/>
                    <a:pt x="147" y="3"/>
                    <a:pt x="147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2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3" name="Freeform 246">
              <a:extLst>
                <a:ext uri="{FF2B5EF4-FFF2-40B4-BE49-F238E27FC236}">
                  <a16:creationId xmlns:a16="http://schemas.microsoft.com/office/drawing/2014/main" id="{87CEBA1A-15A8-4E35-BCAE-C5CB58414CD3}"/>
                </a:ext>
              </a:extLst>
            </p:cNvPr>
            <p:cNvSpPr/>
            <p:nvPr/>
          </p:nvSpPr>
          <p:spPr bwMode="auto">
            <a:xfrm>
              <a:off x="5005388" y="3365500"/>
              <a:ext cx="625475" cy="490538"/>
            </a:xfrm>
            <a:custGeom>
              <a:avLst/>
              <a:gdLst>
                <a:gd name="T0" fmla="*/ 73 w 147"/>
                <a:gd name="T1" fmla="*/ 0 h 115"/>
                <a:gd name="T2" fmla="*/ 0 w 147"/>
                <a:gd name="T3" fmla="*/ 112 h 115"/>
                <a:gd name="T4" fmla="*/ 147 w 147"/>
                <a:gd name="T5" fmla="*/ 115 h 115"/>
                <a:gd name="T6" fmla="*/ 77 w 147"/>
                <a:gd name="T7" fmla="*/ 1 h 115"/>
                <a:gd name="T8" fmla="*/ 73 w 147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5">
                  <a:moveTo>
                    <a:pt x="73" y="0"/>
                  </a:moveTo>
                  <a:cubicBezTo>
                    <a:pt x="14" y="0"/>
                    <a:pt x="0" y="109"/>
                    <a:pt x="0" y="112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96"/>
                    <a:pt x="140" y="5"/>
                    <a:pt x="77" y="1"/>
                  </a:cubicBezTo>
                  <a:cubicBezTo>
                    <a:pt x="76" y="0"/>
                    <a:pt x="74" y="0"/>
                    <a:pt x="73" y="0"/>
                  </a:cubicBezTo>
                </a:path>
              </a:pathLst>
            </a:custGeom>
            <a:solidFill>
              <a:srgbClr val="A97C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grpSp>
          <p:nvGrpSpPr>
            <p:cNvPr id="314" name="组合 655">
              <a:extLst>
                <a:ext uri="{FF2B5EF4-FFF2-40B4-BE49-F238E27FC236}">
                  <a16:creationId xmlns:a16="http://schemas.microsoft.com/office/drawing/2014/main" id="{104E0193-8B14-4282-958B-186A6E66A103}"/>
                </a:ext>
              </a:extLst>
            </p:cNvPr>
            <p:cNvGrpSpPr/>
            <p:nvPr/>
          </p:nvGrpSpPr>
          <p:grpSpPr>
            <a:xfrm>
              <a:off x="5689600" y="3313113"/>
              <a:ext cx="1420813" cy="650875"/>
              <a:chOff x="5689600" y="3313113"/>
              <a:chExt cx="1420813" cy="650875"/>
            </a:xfrm>
          </p:grpSpPr>
          <p:sp>
            <p:nvSpPr>
              <p:cNvPr id="315" name="Freeform 247">
                <a:extLst>
                  <a:ext uri="{FF2B5EF4-FFF2-40B4-BE49-F238E27FC236}">
                    <a16:creationId xmlns:a16="http://schemas.microsoft.com/office/drawing/2014/main" id="{1CFB542C-0085-4790-8595-133F3538124C}"/>
                  </a:ext>
                </a:extLst>
              </p:cNvPr>
              <p:cNvSpPr/>
              <p:nvPr/>
            </p:nvSpPr>
            <p:spPr bwMode="auto">
              <a:xfrm>
                <a:off x="5983288" y="3313113"/>
                <a:ext cx="1127125" cy="650875"/>
              </a:xfrm>
              <a:custGeom>
                <a:avLst/>
                <a:gdLst>
                  <a:gd name="T0" fmla="*/ 92 w 265"/>
                  <a:gd name="T1" fmla="*/ 0 h 152"/>
                  <a:gd name="T2" fmla="*/ 0 w 265"/>
                  <a:gd name="T3" fmla="*/ 31 h 152"/>
                  <a:gd name="T4" fmla="*/ 7 w 265"/>
                  <a:gd name="T5" fmla="*/ 68 h 152"/>
                  <a:gd name="T6" fmla="*/ 95 w 265"/>
                  <a:gd name="T7" fmla="*/ 30 h 152"/>
                  <a:gd name="T8" fmla="*/ 103 w 265"/>
                  <a:gd name="T9" fmla="*/ 30 h 152"/>
                  <a:gd name="T10" fmla="*/ 227 w 265"/>
                  <a:gd name="T11" fmla="*/ 146 h 152"/>
                  <a:gd name="T12" fmla="*/ 13 w 265"/>
                  <a:gd name="T13" fmla="*/ 121 h 152"/>
                  <a:gd name="T14" fmla="*/ 13 w 265"/>
                  <a:gd name="T15" fmla="*/ 122 h 152"/>
                  <a:gd name="T16" fmla="*/ 263 w 265"/>
                  <a:gd name="T17" fmla="*/ 152 h 152"/>
                  <a:gd name="T18" fmla="*/ 103 w 265"/>
                  <a:gd name="T19" fmla="*/ 1 h 152"/>
                  <a:gd name="T20" fmla="*/ 92 w 265"/>
                  <a:gd name="T21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5" h="152">
                    <a:moveTo>
                      <a:pt x="92" y="0"/>
                    </a:moveTo>
                    <a:cubicBezTo>
                      <a:pt x="54" y="0"/>
                      <a:pt x="24" y="14"/>
                      <a:pt x="0" y="31"/>
                    </a:cubicBezTo>
                    <a:cubicBezTo>
                      <a:pt x="3" y="44"/>
                      <a:pt x="5" y="56"/>
                      <a:pt x="7" y="68"/>
                    </a:cubicBezTo>
                    <a:cubicBezTo>
                      <a:pt x="28" y="48"/>
                      <a:pt x="57" y="30"/>
                      <a:pt x="95" y="30"/>
                    </a:cubicBezTo>
                    <a:cubicBezTo>
                      <a:pt x="98" y="30"/>
                      <a:pt x="101" y="30"/>
                      <a:pt x="103" y="30"/>
                    </a:cubicBezTo>
                    <a:cubicBezTo>
                      <a:pt x="193" y="36"/>
                      <a:pt x="229" y="128"/>
                      <a:pt x="227" y="146"/>
                    </a:cubicBezTo>
                    <a:cubicBezTo>
                      <a:pt x="13" y="121"/>
                      <a:pt x="13" y="121"/>
                      <a:pt x="13" y="121"/>
                    </a:cubicBezTo>
                    <a:cubicBezTo>
                      <a:pt x="13" y="121"/>
                      <a:pt x="13" y="122"/>
                      <a:pt x="13" y="122"/>
                    </a:cubicBezTo>
                    <a:cubicBezTo>
                      <a:pt x="263" y="152"/>
                      <a:pt x="263" y="152"/>
                      <a:pt x="263" y="152"/>
                    </a:cubicBezTo>
                    <a:cubicBezTo>
                      <a:pt x="265" y="129"/>
                      <a:pt x="219" y="9"/>
                      <a:pt x="103" y="1"/>
                    </a:cubicBezTo>
                    <a:cubicBezTo>
                      <a:pt x="99" y="1"/>
                      <a:pt x="95" y="0"/>
                      <a:pt x="92" y="0"/>
                    </a:cubicBezTo>
                  </a:path>
                </a:pathLst>
              </a:custGeom>
              <a:solidFill>
                <a:srgbClr val="B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6" name="Freeform 248">
                <a:extLst>
                  <a:ext uri="{FF2B5EF4-FFF2-40B4-BE49-F238E27FC236}">
                    <a16:creationId xmlns:a16="http://schemas.microsoft.com/office/drawing/2014/main" id="{B7C20175-D2FB-43E0-B110-4C2249C905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59463" y="3446463"/>
                <a:ext cx="179388" cy="388938"/>
              </a:xfrm>
              <a:custGeom>
                <a:avLst/>
                <a:gdLst>
                  <a:gd name="T0" fmla="*/ 8 w 42"/>
                  <a:gd name="T1" fmla="*/ 86 h 91"/>
                  <a:gd name="T2" fmla="*/ 8 w 42"/>
                  <a:gd name="T3" fmla="*/ 87 h 91"/>
                  <a:gd name="T4" fmla="*/ 42 w 42"/>
                  <a:gd name="T5" fmla="*/ 91 h 91"/>
                  <a:gd name="T6" fmla="*/ 42 w 42"/>
                  <a:gd name="T7" fmla="*/ 90 h 91"/>
                  <a:gd name="T8" fmla="*/ 8 w 42"/>
                  <a:gd name="T9" fmla="*/ 86 h 91"/>
                  <a:gd name="T10" fmla="*/ 29 w 42"/>
                  <a:gd name="T11" fmla="*/ 0 h 91"/>
                  <a:gd name="T12" fmla="*/ 0 w 42"/>
                  <a:gd name="T13" fmla="*/ 25 h 91"/>
                  <a:gd name="T14" fmla="*/ 7 w 42"/>
                  <a:gd name="T15" fmla="*/ 74 h 91"/>
                  <a:gd name="T16" fmla="*/ 36 w 42"/>
                  <a:gd name="T17" fmla="*/ 37 h 91"/>
                  <a:gd name="T18" fmla="*/ 29 w 42"/>
                  <a:gd name="T1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91">
                    <a:moveTo>
                      <a:pt x="8" y="86"/>
                    </a:moveTo>
                    <a:cubicBezTo>
                      <a:pt x="8" y="86"/>
                      <a:pt x="8" y="87"/>
                      <a:pt x="8" y="87"/>
                    </a:cubicBezTo>
                    <a:cubicBezTo>
                      <a:pt x="42" y="91"/>
                      <a:pt x="42" y="91"/>
                      <a:pt x="42" y="91"/>
                    </a:cubicBezTo>
                    <a:cubicBezTo>
                      <a:pt x="42" y="91"/>
                      <a:pt x="42" y="90"/>
                      <a:pt x="42" y="90"/>
                    </a:cubicBezTo>
                    <a:cubicBezTo>
                      <a:pt x="8" y="86"/>
                      <a:pt x="8" y="86"/>
                      <a:pt x="8" y="86"/>
                    </a:cubicBezTo>
                    <a:moveTo>
                      <a:pt x="29" y="0"/>
                    </a:moveTo>
                    <a:cubicBezTo>
                      <a:pt x="18" y="8"/>
                      <a:pt x="8" y="16"/>
                      <a:pt x="0" y="25"/>
                    </a:cubicBezTo>
                    <a:cubicBezTo>
                      <a:pt x="4" y="43"/>
                      <a:pt x="6" y="60"/>
                      <a:pt x="7" y="74"/>
                    </a:cubicBezTo>
                    <a:cubicBezTo>
                      <a:pt x="13" y="64"/>
                      <a:pt x="23" y="50"/>
                      <a:pt x="36" y="37"/>
                    </a:cubicBezTo>
                    <a:cubicBezTo>
                      <a:pt x="34" y="25"/>
                      <a:pt x="32" y="13"/>
                      <a:pt x="29" y="0"/>
                    </a:cubicBezTo>
                  </a:path>
                </a:pathLst>
              </a:custGeom>
              <a:solidFill>
                <a:srgbClr val="AAC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7" name="Freeform 249">
                <a:extLst>
                  <a:ext uri="{FF2B5EF4-FFF2-40B4-BE49-F238E27FC236}">
                    <a16:creationId xmlns:a16="http://schemas.microsoft.com/office/drawing/2014/main" id="{42BD272D-3289-4A56-80CE-5B6C236E3E49}"/>
                  </a:ext>
                </a:extLst>
              </p:cNvPr>
              <p:cNvSpPr/>
              <p:nvPr/>
            </p:nvSpPr>
            <p:spPr bwMode="auto">
              <a:xfrm>
                <a:off x="5732463" y="3552825"/>
                <a:ext cx="161925" cy="265113"/>
              </a:xfrm>
              <a:custGeom>
                <a:avLst/>
                <a:gdLst>
                  <a:gd name="T0" fmla="*/ 30 w 38"/>
                  <a:gd name="T1" fmla="*/ 0 h 62"/>
                  <a:gd name="T2" fmla="*/ 0 w 38"/>
                  <a:gd name="T3" fmla="*/ 38 h 62"/>
                  <a:gd name="T4" fmla="*/ 2 w 38"/>
                  <a:gd name="T5" fmla="*/ 58 h 62"/>
                  <a:gd name="T6" fmla="*/ 38 w 38"/>
                  <a:gd name="T7" fmla="*/ 62 h 62"/>
                  <a:gd name="T8" fmla="*/ 38 w 38"/>
                  <a:gd name="T9" fmla="*/ 61 h 62"/>
                  <a:gd name="T10" fmla="*/ 31 w 38"/>
                  <a:gd name="T11" fmla="*/ 60 h 62"/>
                  <a:gd name="T12" fmla="*/ 37 w 38"/>
                  <a:gd name="T13" fmla="*/ 49 h 62"/>
                  <a:gd name="T14" fmla="*/ 30 w 38"/>
                  <a:gd name="T1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62">
                    <a:moveTo>
                      <a:pt x="30" y="0"/>
                    </a:moveTo>
                    <a:cubicBezTo>
                      <a:pt x="17" y="14"/>
                      <a:pt x="7" y="27"/>
                      <a:pt x="0" y="38"/>
                    </a:cubicBezTo>
                    <a:cubicBezTo>
                      <a:pt x="1" y="45"/>
                      <a:pt x="2" y="52"/>
                      <a:pt x="2" y="5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62"/>
                      <a:pt x="38" y="61"/>
                      <a:pt x="38" y="61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31" y="60"/>
                      <a:pt x="33" y="56"/>
                      <a:pt x="37" y="49"/>
                    </a:cubicBezTo>
                    <a:cubicBezTo>
                      <a:pt x="36" y="35"/>
                      <a:pt x="34" y="18"/>
                      <a:pt x="30" y="0"/>
                    </a:cubicBezTo>
                  </a:path>
                </a:pathLst>
              </a:custGeom>
              <a:solidFill>
                <a:srgbClr val="9C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8" name="Freeform 250">
                <a:extLst>
                  <a:ext uri="{FF2B5EF4-FFF2-40B4-BE49-F238E27FC236}">
                    <a16:creationId xmlns:a16="http://schemas.microsoft.com/office/drawing/2014/main" id="{68F33584-649C-4845-B533-81F533B6CABD}"/>
                  </a:ext>
                </a:extLst>
              </p:cNvPr>
              <p:cNvSpPr/>
              <p:nvPr/>
            </p:nvSpPr>
            <p:spPr bwMode="auto">
              <a:xfrm>
                <a:off x="5689600" y="3714750"/>
                <a:ext cx="50800" cy="85725"/>
              </a:xfrm>
              <a:custGeom>
                <a:avLst/>
                <a:gdLst>
                  <a:gd name="T0" fmla="*/ 10 w 12"/>
                  <a:gd name="T1" fmla="*/ 0 h 20"/>
                  <a:gd name="T2" fmla="*/ 0 w 12"/>
                  <a:gd name="T3" fmla="*/ 18 h 20"/>
                  <a:gd name="T4" fmla="*/ 12 w 12"/>
                  <a:gd name="T5" fmla="*/ 20 h 20"/>
                  <a:gd name="T6" fmla="*/ 10 w 12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0">
                    <a:moveTo>
                      <a:pt x="10" y="0"/>
                    </a:moveTo>
                    <a:cubicBezTo>
                      <a:pt x="3" y="11"/>
                      <a:pt x="0" y="18"/>
                      <a:pt x="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4"/>
                      <a:pt x="11" y="7"/>
                      <a:pt x="10" y="0"/>
                    </a:cubicBezTo>
                  </a:path>
                </a:pathLst>
              </a:custGeom>
              <a:solidFill>
                <a:srgbClr val="B2BB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9" name="Freeform 251">
                <a:extLst>
                  <a:ext uri="{FF2B5EF4-FFF2-40B4-BE49-F238E27FC236}">
                    <a16:creationId xmlns:a16="http://schemas.microsoft.com/office/drawing/2014/main" id="{CB88FB36-DF42-4AF7-85F1-C27445132EE8}"/>
                  </a:ext>
                </a:extLst>
              </p:cNvPr>
              <p:cNvSpPr/>
              <p:nvPr/>
            </p:nvSpPr>
            <p:spPr bwMode="auto">
              <a:xfrm>
                <a:off x="6013450" y="3441700"/>
                <a:ext cx="942975" cy="495300"/>
              </a:xfrm>
              <a:custGeom>
                <a:avLst/>
                <a:gdLst>
                  <a:gd name="T0" fmla="*/ 88 w 222"/>
                  <a:gd name="T1" fmla="*/ 0 h 116"/>
                  <a:gd name="T2" fmla="*/ 0 w 222"/>
                  <a:gd name="T3" fmla="*/ 38 h 116"/>
                  <a:gd name="T4" fmla="*/ 5 w 222"/>
                  <a:gd name="T5" fmla="*/ 77 h 116"/>
                  <a:gd name="T6" fmla="*/ 91 w 222"/>
                  <a:gd name="T7" fmla="*/ 24 h 116"/>
                  <a:gd name="T8" fmla="*/ 97 w 222"/>
                  <a:gd name="T9" fmla="*/ 25 h 116"/>
                  <a:gd name="T10" fmla="*/ 191 w 222"/>
                  <a:gd name="T11" fmla="*/ 112 h 116"/>
                  <a:gd name="T12" fmla="*/ 6 w 222"/>
                  <a:gd name="T13" fmla="*/ 91 h 116"/>
                  <a:gd name="T14" fmla="*/ 6 w 222"/>
                  <a:gd name="T15" fmla="*/ 91 h 116"/>
                  <a:gd name="T16" fmla="*/ 220 w 222"/>
                  <a:gd name="T17" fmla="*/ 116 h 116"/>
                  <a:gd name="T18" fmla="*/ 96 w 222"/>
                  <a:gd name="T19" fmla="*/ 0 h 116"/>
                  <a:gd name="T20" fmla="*/ 88 w 222"/>
                  <a:gd name="T2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116">
                    <a:moveTo>
                      <a:pt x="88" y="0"/>
                    </a:moveTo>
                    <a:cubicBezTo>
                      <a:pt x="50" y="0"/>
                      <a:pt x="21" y="18"/>
                      <a:pt x="0" y="38"/>
                    </a:cubicBezTo>
                    <a:cubicBezTo>
                      <a:pt x="3" y="53"/>
                      <a:pt x="4" y="66"/>
                      <a:pt x="5" y="77"/>
                    </a:cubicBezTo>
                    <a:cubicBezTo>
                      <a:pt x="17" y="58"/>
                      <a:pt x="46" y="24"/>
                      <a:pt x="91" y="24"/>
                    </a:cubicBezTo>
                    <a:cubicBezTo>
                      <a:pt x="93" y="24"/>
                      <a:pt x="95" y="25"/>
                      <a:pt x="97" y="25"/>
                    </a:cubicBezTo>
                    <a:cubicBezTo>
                      <a:pt x="165" y="29"/>
                      <a:pt x="192" y="99"/>
                      <a:pt x="191" y="112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220" y="116"/>
                      <a:pt x="220" y="116"/>
                      <a:pt x="220" y="116"/>
                    </a:cubicBezTo>
                    <a:cubicBezTo>
                      <a:pt x="222" y="98"/>
                      <a:pt x="186" y="6"/>
                      <a:pt x="96" y="0"/>
                    </a:cubicBezTo>
                    <a:cubicBezTo>
                      <a:pt x="94" y="0"/>
                      <a:pt x="91" y="0"/>
                      <a:pt x="88" y="0"/>
                    </a:cubicBezTo>
                  </a:path>
                </a:pathLst>
              </a:custGeom>
              <a:solidFill>
                <a:srgbClr val="EC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0" name="Freeform 252">
                <a:extLst>
                  <a:ext uri="{FF2B5EF4-FFF2-40B4-BE49-F238E27FC236}">
                    <a16:creationId xmlns:a16="http://schemas.microsoft.com/office/drawing/2014/main" id="{E190EFFD-1DE2-41C9-A79E-875F689F899D}"/>
                  </a:ext>
                </a:extLst>
              </p:cNvPr>
              <p:cNvSpPr/>
              <p:nvPr/>
            </p:nvSpPr>
            <p:spPr bwMode="auto">
              <a:xfrm>
                <a:off x="5889625" y="3603625"/>
                <a:ext cx="149225" cy="227013"/>
              </a:xfrm>
              <a:custGeom>
                <a:avLst/>
                <a:gdLst>
                  <a:gd name="T0" fmla="*/ 29 w 35"/>
                  <a:gd name="T1" fmla="*/ 0 h 53"/>
                  <a:gd name="T2" fmla="*/ 0 w 35"/>
                  <a:gd name="T3" fmla="*/ 37 h 53"/>
                  <a:gd name="T4" fmla="*/ 1 w 35"/>
                  <a:gd name="T5" fmla="*/ 49 h 53"/>
                  <a:gd name="T6" fmla="*/ 35 w 35"/>
                  <a:gd name="T7" fmla="*/ 53 h 53"/>
                  <a:gd name="T8" fmla="*/ 35 w 35"/>
                  <a:gd name="T9" fmla="*/ 53 h 53"/>
                  <a:gd name="T10" fmla="*/ 27 w 35"/>
                  <a:gd name="T11" fmla="*/ 52 h 53"/>
                  <a:gd name="T12" fmla="*/ 34 w 35"/>
                  <a:gd name="T13" fmla="*/ 39 h 53"/>
                  <a:gd name="T14" fmla="*/ 29 w 35"/>
                  <a:gd name="T1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53">
                    <a:moveTo>
                      <a:pt x="29" y="0"/>
                    </a:moveTo>
                    <a:cubicBezTo>
                      <a:pt x="16" y="13"/>
                      <a:pt x="6" y="27"/>
                      <a:pt x="0" y="37"/>
                    </a:cubicBezTo>
                    <a:cubicBezTo>
                      <a:pt x="1" y="41"/>
                      <a:pt x="1" y="46"/>
                      <a:pt x="1" y="49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52"/>
                      <a:pt x="29" y="47"/>
                      <a:pt x="34" y="39"/>
                    </a:cubicBezTo>
                    <a:cubicBezTo>
                      <a:pt x="33" y="28"/>
                      <a:pt x="32" y="15"/>
                      <a:pt x="29" y="0"/>
                    </a:cubicBezTo>
                  </a:path>
                </a:pathLst>
              </a:custGeom>
              <a:solidFill>
                <a:srgbClr val="E8EE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1" name="Freeform 253">
                <a:extLst>
                  <a:ext uri="{FF2B5EF4-FFF2-40B4-BE49-F238E27FC236}">
                    <a16:creationId xmlns:a16="http://schemas.microsoft.com/office/drawing/2014/main" id="{5D390AFC-F4C1-4A48-8D5D-012B729AAA18}"/>
                  </a:ext>
                </a:extLst>
              </p:cNvPr>
              <p:cNvSpPr/>
              <p:nvPr/>
            </p:nvSpPr>
            <p:spPr bwMode="auto">
              <a:xfrm>
                <a:off x="5864225" y="3762375"/>
                <a:ext cx="30163" cy="50800"/>
              </a:xfrm>
              <a:custGeom>
                <a:avLst/>
                <a:gdLst>
                  <a:gd name="T0" fmla="*/ 6 w 7"/>
                  <a:gd name="T1" fmla="*/ 0 h 12"/>
                  <a:gd name="T2" fmla="*/ 0 w 7"/>
                  <a:gd name="T3" fmla="*/ 11 h 12"/>
                  <a:gd name="T4" fmla="*/ 7 w 7"/>
                  <a:gd name="T5" fmla="*/ 12 h 12"/>
                  <a:gd name="T6" fmla="*/ 6 w 7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2">
                    <a:moveTo>
                      <a:pt x="6" y="0"/>
                    </a:moveTo>
                    <a:cubicBezTo>
                      <a:pt x="2" y="7"/>
                      <a:pt x="0" y="11"/>
                      <a:pt x="0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9"/>
                      <a:pt x="7" y="4"/>
                      <a:pt x="6" y="0"/>
                    </a:cubicBezTo>
                  </a:path>
                </a:pathLst>
              </a:custGeom>
              <a:solidFill>
                <a:srgbClr val="E4E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2" name="Freeform 254">
                <a:extLst>
                  <a:ext uri="{FF2B5EF4-FFF2-40B4-BE49-F238E27FC236}">
                    <a16:creationId xmlns:a16="http://schemas.microsoft.com/office/drawing/2014/main" id="{CEBE6F13-CECF-455A-8482-3E461FE96D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34088" y="3544888"/>
                <a:ext cx="795338" cy="376238"/>
              </a:xfrm>
              <a:custGeom>
                <a:avLst/>
                <a:gdLst>
                  <a:gd name="T0" fmla="*/ 151 w 187"/>
                  <a:gd name="T1" fmla="*/ 84 h 88"/>
                  <a:gd name="T2" fmla="*/ 31 w 187"/>
                  <a:gd name="T3" fmla="*/ 70 h 88"/>
                  <a:gd name="T4" fmla="*/ 89 w 187"/>
                  <a:gd name="T5" fmla="*/ 29 h 88"/>
                  <a:gd name="T6" fmla="*/ 93 w 187"/>
                  <a:gd name="T7" fmla="*/ 29 h 88"/>
                  <a:gd name="T8" fmla="*/ 151 w 187"/>
                  <a:gd name="T9" fmla="*/ 84 h 88"/>
                  <a:gd name="T10" fmla="*/ 86 w 187"/>
                  <a:gd name="T11" fmla="*/ 0 h 88"/>
                  <a:gd name="T12" fmla="*/ 0 w 187"/>
                  <a:gd name="T13" fmla="*/ 53 h 88"/>
                  <a:gd name="T14" fmla="*/ 1 w 187"/>
                  <a:gd name="T15" fmla="*/ 67 h 88"/>
                  <a:gd name="T16" fmla="*/ 186 w 187"/>
                  <a:gd name="T17" fmla="*/ 88 h 88"/>
                  <a:gd name="T18" fmla="*/ 92 w 187"/>
                  <a:gd name="T19" fmla="*/ 1 h 88"/>
                  <a:gd name="T20" fmla="*/ 86 w 187"/>
                  <a:gd name="T21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7" h="88">
                    <a:moveTo>
                      <a:pt x="151" y="84"/>
                    </a:moveTo>
                    <a:cubicBezTo>
                      <a:pt x="31" y="70"/>
                      <a:pt x="31" y="70"/>
                      <a:pt x="31" y="70"/>
                    </a:cubicBezTo>
                    <a:cubicBezTo>
                      <a:pt x="31" y="70"/>
                      <a:pt x="50" y="29"/>
                      <a:pt x="89" y="29"/>
                    </a:cubicBezTo>
                    <a:cubicBezTo>
                      <a:pt x="91" y="29"/>
                      <a:pt x="92" y="29"/>
                      <a:pt x="93" y="29"/>
                    </a:cubicBezTo>
                    <a:cubicBezTo>
                      <a:pt x="135" y="32"/>
                      <a:pt x="152" y="75"/>
                      <a:pt x="151" y="84"/>
                    </a:cubicBezTo>
                    <a:moveTo>
                      <a:pt x="86" y="0"/>
                    </a:moveTo>
                    <a:cubicBezTo>
                      <a:pt x="41" y="0"/>
                      <a:pt x="12" y="34"/>
                      <a:pt x="0" y="53"/>
                    </a:cubicBezTo>
                    <a:cubicBezTo>
                      <a:pt x="0" y="58"/>
                      <a:pt x="1" y="63"/>
                      <a:pt x="1" y="67"/>
                    </a:cubicBezTo>
                    <a:cubicBezTo>
                      <a:pt x="186" y="88"/>
                      <a:pt x="186" y="88"/>
                      <a:pt x="186" y="88"/>
                    </a:cubicBezTo>
                    <a:cubicBezTo>
                      <a:pt x="187" y="75"/>
                      <a:pt x="160" y="5"/>
                      <a:pt x="92" y="1"/>
                    </a:cubicBezTo>
                    <a:cubicBezTo>
                      <a:pt x="90" y="1"/>
                      <a:pt x="88" y="0"/>
                      <a:pt x="86" y="0"/>
                    </a:cubicBezTo>
                  </a:path>
                </a:pathLst>
              </a:custGeom>
              <a:solidFill>
                <a:srgbClr val="8FC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3" name="Freeform 255">
                <a:extLst>
                  <a:ext uri="{FF2B5EF4-FFF2-40B4-BE49-F238E27FC236}">
                    <a16:creationId xmlns:a16="http://schemas.microsoft.com/office/drawing/2014/main" id="{288200B0-7037-400F-AC57-2E8D90E0BD22}"/>
                  </a:ext>
                </a:extLst>
              </p:cNvPr>
              <p:cNvSpPr/>
              <p:nvPr/>
            </p:nvSpPr>
            <p:spPr bwMode="auto">
              <a:xfrm>
                <a:off x="6003925" y="3770313"/>
                <a:ext cx="34925" cy="60325"/>
              </a:xfrm>
              <a:custGeom>
                <a:avLst/>
                <a:gdLst>
                  <a:gd name="T0" fmla="*/ 7 w 8"/>
                  <a:gd name="T1" fmla="*/ 0 h 14"/>
                  <a:gd name="T2" fmla="*/ 0 w 8"/>
                  <a:gd name="T3" fmla="*/ 13 h 14"/>
                  <a:gd name="T4" fmla="*/ 8 w 8"/>
                  <a:gd name="T5" fmla="*/ 14 h 14"/>
                  <a:gd name="T6" fmla="*/ 7 w 8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4">
                    <a:moveTo>
                      <a:pt x="7" y="0"/>
                    </a:moveTo>
                    <a:cubicBezTo>
                      <a:pt x="2" y="8"/>
                      <a:pt x="0" y="13"/>
                      <a:pt x="0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0"/>
                      <a:pt x="7" y="5"/>
                      <a:pt x="7" y="0"/>
                    </a:cubicBezTo>
                  </a:path>
                </a:pathLst>
              </a:custGeom>
              <a:solidFill>
                <a:srgbClr val="8EC1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4" name="Freeform 256">
                <a:extLst>
                  <a:ext uri="{FF2B5EF4-FFF2-40B4-BE49-F238E27FC236}">
                    <a16:creationId xmlns:a16="http://schemas.microsoft.com/office/drawing/2014/main" id="{F214602B-DB8D-4A93-8423-37DD10B2568D}"/>
                  </a:ext>
                </a:extLst>
              </p:cNvPr>
              <p:cNvSpPr/>
              <p:nvPr/>
            </p:nvSpPr>
            <p:spPr bwMode="auto">
              <a:xfrm>
                <a:off x="6165850" y="3668713"/>
                <a:ext cx="514350" cy="234950"/>
              </a:xfrm>
              <a:custGeom>
                <a:avLst/>
                <a:gdLst>
                  <a:gd name="T0" fmla="*/ 58 w 121"/>
                  <a:gd name="T1" fmla="*/ 0 h 55"/>
                  <a:gd name="T2" fmla="*/ 0 w 121"/>
                  <a:gd name="T3" fmla="*/ 41 h 55"/>
                  <a:gd name="T4" fmla="*/ 120 w 121"/>
                  <a:gd name="T5" fmla="*/ 55 h 55"/>
                  <a:gd name="T6" fmla="*/ 62 w 121"/>
                  <a:gd name="T7" fmla="*/ 0 h 55"/>
                  <a:gd name="T8" fmla="*/ 58 w 12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55">
                    <a:moveTo>
                      <a:pt x="58" y="0"/>
                    </a:moveTo>
                    <a:cubicBezTo>
                      <a:pt x="19" y="0"/>
                      <a:pt x="0" y="41"/>
                      <a:pt x="0" y="41"/>
                    </a:cubicBezTo>
                    <a:cubicBezTo>
                      <a:pt x="120" y="55"/>
                      <a:pt x="120" y="55"/>
                      <a:pt x="120" y="55"/>
                    </a:cubicBezTo>
                    <a:cubicBezTo>
                      <a:pt x="121" y="46"/>
                      <a:pt x="104" y="3"/>
                      <a:pt x="62" y="0"/>
                    </a:cubicBezTo>
                    <a:cubicBezTo>
                      <a:pt x="61" y="0"/>
                      <a:pt x="60" y="0"/>
                      <a:pt x="58" y="0"/>
                    </a:cubicBezTo>
                  </a:path>
                </a:pathLst>
              </a:custGeom>
              <a:solidFill>
                <a:srgbClr val="B494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</p:grpSp>
      <p:grpSp>
        <p:nvGrpSpPr>
          <p:cNvPr id="325" name="组合 666">
            <a:extLst>
              <a:ext uri="{FF2B5EF4-FFF2-40B4-BE49-F238E27FC236}">
                <a16:creationId xmlns:a16="http://schemas.microsoft.com/office/drawing/2014/main" id="{CD9A0EA2-AF77-42F9-9192-BD0295ACEB2B}"/>
              </a:ext>
            </a:extLst>
          </p:cNvPr>
          <p:cNvGrpSpPr/>
          <p:nvPr/>
        </p:nvGrpSpPr>
        <p:grpSpPr>
          <a:xfrm>
            <a:off x="5317724" y="4731712"/>
            <a:ext cx="6894914" cy="2157155"/>
            <a:chOff x="7275512" y="5344229"/>
            <a:chExt cx="4937126" cy="1544638"/>
          </a:xfrm>
        </p:grpSpPr>
        <p:sp>
          <p:nvSpPr>
            <p:cNvPr id="326" name="Freeform 229">
              <a:extLst>
                <a:ext uri="{FF2B5EF4-FFF2-40B4-BE49-F238E27FC236}">
                  <a16:creationId xmlns:a16="http://schemas.microsoft.com/office/drawing/2014/main" id="{8852D1E1-4FD5-4872-A99F-D0E6428EAEEF}"/>
                </a:ext>
              </a:extLst>
            </p:cNvPr>
            <p:cNvSpPr/>
            <p:nvPr/>
          </p:nvSpPr>
          <p:spPr bwMode="auto">
            <a:xfrm>
              <a:off x="7275512" y="5344229"/>
              <a:ext cx="4929188" cy="1539875"/>
            </a:xfrm>
            <a:custGeom>
              <a:avLst/>
              <a:gdLst>
                <a:gd name="T0" fmla="*/ 1162 w 1162"/>
                <a:gd name="T1" fmla="*/ 183 h 359"/>
                <a:gd name="T2" fmla="*/ 0 w 1162"/>
                <a:gd name="T3" fmla="*/ 359 h 359"/>
                <a:gd name="T4" fmla="*/ 1158 w 1162"/>
                <a:gd name="T5" fmla="*/ 359 h 359"/>
                <a:gd name="T6" fmla="*/ 1162 w 1162"/>
                <a:gd name="T7" fmla="*/ 183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2" h="359">
                  <a:moveTo>
                    <a:pt x="1162" y="183"/>
                  </a:moveTo>
                  <a:cubicBezTo>
                    <a:pt x="1162" y="183"/>
                    <a:pt x="601" y="0"/>
                    <a:pt x="0" y="359"/>
                  </a:cubicBezTo>
                  <a:cubicBezTo>
                    <a:pt x="1158" y="359"/>
                    <a:pt x="1158" y="359"/>
                    <a:pt x="1158" y="359"/>
                  </a:cubicBezTo>
                  <a:lnTo>
                    <a:pt x="1162" y="183"/>
                  </a:lnTo>
                  <a:close/>
                </a:path>
              </a:pathLst>
            </a:custGeom>
            <a:solidFill>
              <a:srgbClr val="F7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7" name="Freeform 230">
              <a:extLst>
                <a:ext uri="{FF2B5EF4-FFF2-40B4-BE49-F238E27FC236}">
                  <a16:creationId xmlns:a16="http://schemas.microsoft.com/office/drawing/2014/main" id="{8150122A-DE31-4BDE-8CD7-E700A7800198}"/>
                </a:ext>
              </a:extLst>
            </p:cNvPr>
            <p:cNvSpPr/>
            <p:nvPr/>
          </p:nvSpPr>
          <p:spPr bwMode="auto">
            <a:xfrm>
              <a:off x="8039100" y="5777617"/>
              <a:ext cx="4173538" cy="1106488"/>
            </a:xfrm>
            <a:custGeom>
              <a:avLst/>
              <a:gdLst>
                <a:gd name="T0" fmla="*/ 984 w 984"/>
                <a:gd name="T1" fmla="*/ 136 h 258"/>
                <a:gd name="T2" fmla="*/ 0 w 984"/>
                <a:gd name="T3" fmla="*/ 258 h 258"/>
                <a:gd name="T4" fmla="*/ 979 w 984"/>
                <a:gd name="T5" fmla="*/ 258 h 258"/>
                <a:gd name="T6" fmla="*/ 984 w 984"/>
                <a:gd name="T7" fmla="*/ 13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4" h="258">
                  <a:moveTo>
                    <a:pt x="984" y="136"/>
                  </a:moveTo>
                  <a:cubicBezTo>
                    <a:pt x="984" y="136"/>
                    <a:pt x="508" y="0"/>
                    <a:pt x="0" y="258"/>
                  </a:cubicBezTo>
                  <a:cubicBezTo>
                    <a:pt x="979" y="258"/>
                    <a:pt x="979" y="258"/>
                    <a:pt x="979" y="258"/>
                  </a:cubicBezTo>
                  <a:lnTo>
                    <a:pt x="984" y="136"/>
                  </a:lnTo>
                  <a:close/>
                </a:path>
              </a:pathLst>
            </a:custGeom>
            <a:solidFill>
              <a:srgbClr val="FAE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8" name="Freeform 231">
              <a:extLst>
                <a:ext uri="{FF2B5EF4-FFF2-40B4-BE49-F238E27FC236}">
                  <a16:creationId xmlns:a16="http://schemas.microsoft.com/office/drawing/2014/main" id="{57E036C9-150C-40AF-9517-8FCCB846A6AE}"/>
                </a:ext>
              </a:extLst>
            </p:cNvPr>
            <p:cNvSpPr/>
            <p:nvPr/>
          </p:nvSpPr>
          <p:spPr bwMode="auto">
            <a:xfrm>
              <a:off x="8870950" y="6163379"/>
              <a:ext cx="3321050" cy="725488"/>
            </a:xfrm>
            <a:custGeom>
              <a:avLst/>
              <a:gdLst>
                <a:gd name="T0" fmla="*/ 780 w 783"/>
                <a:gd name="T1" fmla="*/ 106 h 169"/>
                <a:gd name="T2" fmla="*/ 0 w 783"/>
                <a:gd name="T3" fmla="*/ 169 h 169"/>
                <a:gd name="T4" fmla="*/ 783 w 783"/>
                <a:gd name="T5" fmla="*/ 165 h 169"/>
                <a:gd name="T6" fmla="*/ 780 w 783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3" h="169">
                  <a:moveTo>
                    <a:pt x="780" y="106"/>
                  </a:moveTo>
                  <a:cubicBezTo>
                    <a:pt x="780" y="106"/>
                    <a:pt x="402" y="0"/>
                    <a:pt x="0" y="169"/>
                  </a:cubicBezTo>
                  <a:cubicBezTo>
                    <a:pt x="783" y="165"/>
                    <a:pt x="783" y="165"/>
                    <a:pt x="783" y="165"/>
                  </a:cubicBezTo>
                  <a:lnTo>
                    <a:pt x="780" y="106"/>
                  </a:lnTo>
                  <a:close/>
                </a:path>
              </a:pathLst>
            </a:custGeom>
            <a:solidFill>
              <a:srgbClr val="74A4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329" name="组合 670">
            <a:extLst>
              <a:ext uri="{FF2B5EF4-FFF2-40B4-BE49-F238E27FC236}">
                <a16:creationId xmlns:a16="http://schemas.microsoft.com/office/drawing/2014/main" id="{FC383C27-3D82-4BEA-9A5F-1B9E08BA05EB}"/>
              </a:ext>
            </a:extLst>
          </p:cNvPr>
          <p:cNvGrpSpPr/>
          <p:nvPr/>
        </p:nvGrpSpPr>
        <p:grpSpPr>
          <a:xfrm>
            <a:off x="-26157" y="4925160"/>
            <a:ext cx="5855608" cy="1984873"/>
            <a:chOff x="4124326" y="2625725"/>
            <a:chExt cx="3943350" cy="1336676"/>
          </a:xfrm>
        </p:grpSpPr>
        <p:sp>
          <p:nvSpPr>
            <p:cNvPr id="330" name="Freeform 235">
              <a:extLst>
                <a:ext uri="{FF2B5EF4-FFF2-40B4-BE49-F238E27FC236}">
                  <a16:creationId xmlns:a16="http://schemas.microsoft.com/office/drawing/2014/main" id="{8D3B9703-19A2-49C4-99A7-FEBA7ABF91DE}"/>
                </a:ext>
              </a:extLst>
            </p:cNvPr>
            <p:cNvSpPr/>
            <p:nvPr/>
          </p:nvSpPr>
          <p:spPr bwMode="auto">
            <a:xfrm>
              <a:off x="4137026" y="2625725"/>
              <a:ext cx="3930650" cy="1316038"/>
            </a:xfrm>
            <a:custGeom>
              <a:avLst/>
              <a:gdLst>
                <a:gd name="T0" fmla="*/ 1 w 926"/>
                <a:gd name="T1" fmla="*/ 68 h 307"/>
                <a:gd name="T2" fmla="*/ 926 w 926"/>
                <a:gd name="T3" fmla="*/ 307 h 307"/>
                <a:gd name="T4" fmla="*/ 0 w 926"/>
                <a:gd name="T5" fmla="*/ 307 h 307"/>
                <a:gd name="T6" fmla="*/ 1 w 926"/>
                <a:gd name="T7" fmla="*/ 6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6" h="307">
                  <a:moveTo>
                    <a:pt x="1" y="68"/>
                  </a:moveTo>
                  <a:cubicBezTo>
                    <a:pt x="1" y="68"/>
                    <a:pt x="536" y="0"/>
                    <a:pt x="926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1" y="68"/>
                  </a:lnTo>
                  <a:close/>
                </a:path>
              </a:pathLst>
            </a:custGeom>
            <a:solidFill>
              <a:srgbClr val="FF5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1" name="Freeform 236">
              <a:extLst>
                <a:ext uri="{FF2B5EF4-FFF2-40B4-BE49-F238E27FC236}">
                  <a16:creationId xmlns:a16="http://schemas.microsoft.com/office/drawing/2014/main" id="{D2645F54-C81B-4703-9EB7-CE4AA71C5000}"/>
                </a:ext>
              </a:extLst>
            </p:cNvPr>
            <p:cNvSpPr/>
            <p:nvPr/>
          </p:nvSpPr>
          <p:spPr bwMode="auto">
            <a:xfrm>
              <a:off x="4129088" y="2998788"/>
              <a:ext cx="3241675" cy="950913"/>
            </a:xfrm>
            <a:custGeom>
              <a:avLst/>
              <a:gdLst>
                <a:gd name="T0" fmla="*/ 0 w 764"/>
                <a:gd name="T1" fmla="*/ 49 h 222"/>
                <a:gd name="T2" fmla="*/ 764 w 764"/>
                <a:gd name="T3" fmla="*/ 222 h 222"/>
                <a:gd name="T4" fmla="*/ 0 w 764"/>
                <a:gd name="T5" fmla="*/ 222 h 222"/>
                <a:gd name="T6" fmla="*/ 0 w 764"/>
                <a:gd name="T7" fmla="*/ 4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4" h="222">
                  <a:moveTo>
                    <a:pt x="0" y="49"/>
                  </a:moveTo>
                  <a:cubicBezTo>
                    <a:pt x="0" y="49"/>
                    <a:pt x="442" y="0"/>
                    <a:pt x="764" y="222"/>
                  </a:cubicBezTo>
                  <a:cubicBezTo>
                    <a:pt x="0" y="222"/>
                    <a:pt x="0" y="222"/>
                    <a:pt x="0" y="222"/>
                  </a:cubicBezTo>
                  <a:lnTo>
                    <a:pt x="0" y="49"/>
                  </a:lnTo>
                  <a:close/>
                </a:path>
              </a:pathLst>
            </a:custGeom>
            <a:solidFill>
              <a:srgbClr val="B3D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2" name="Freeform 237">
              <a:extLst>
                <a:ext uri="{FF2B5EF4-FFF2-40B4-BE49-F238E27FC236}">
                  <a16:creationId xmlns:a16="http://schemas.microsoft.com/office/drawing/2014/main" id="{D2D0F0B2-4A57-440F-AF0D-FD213CEE3E68}"/>
                </a:ext>
              </a:extLst>
            </p:cNvPr>
            <p:cNvSpPr/>
            <p:nvPr/>
          </p:nvSpPr>
          <p:spPr bwMode="auto">
            <a:xfrm>
              <a:off x="4129088" y="3302000"/>
              <a:ext cx="2767013" cy="647700"/>
            </a:xfrm>
            <a:custGeom>
              <a:avLst/>
              <a:gdLst>
                <a:gd name="T0" fmla="*/ 1 w 652"/>
                <a:gd name="T1" fmla="*/ 34 h 151"/>
                <a:gd name="T2" fmla="*/ 652 w 652"/>
                <a:gd name="T3" fmla="*/ 151 h 151"/>
                <a:gd name="T4" fmla="*/ 0 w 652"/>
                <a:gd name="T5" fmla="*/ 151 h 151"/>
                <a:gd name="T6" fmla="*/ 1 w 652"/>
                <a:gd name="T7" fmla="*/ 3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2" h="151">
                  <a:moveTo>
                    <a:pt x="1" y="34"/>
                  </a:moveTo>
                  <a:cubicBezTo>
                    <a:pt x="1" y="34"/>
                    <a:pt x="378" y="0"/>
                    <a:pt x="652" y="151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" y="34"/>
                  </a:lnTo>
                  <a:close/>
                </a:path>
              </a:pathLst>
            </a:custGeom>
            <a:solidFill>
              <a:srgbClr val="BBA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3" name="Freeform 238">
              <a:extLst>
                <a:ext uri="{FF2B5EF4-FFF2-40B4-BE49-F238E27FC236}">
                  <a16:creationId xmlns:a16="http://schemas.microsoft.com/office/drawing/2014/main" id="{D24C7510-4C3A-4B0E-8E27-836B5995C66C}"/>
                </a:ext>
              </a:extLst>
            </p:cNvPr>
            <p:cNvSpPr/>
            <p:nvPr/>
          </p:nvSpPr>
          <p:spPr bwMode="auto">
            <a:xfrm>
              <a:off x="4124326" y="3576638"/>
              <a:ext cx="1970088" cy="385763"/>
            </a:xfrm>
            <a:custGeom>
              <a:avLst/>
              <a:gdLst>
                <a:gd name="T0" fmla="*/ 0 w 464"/>
                <a:gd name="T1" fmla="*/ 20 h 90"/>
                <a:gd name="T2" fmla="*/ 464 w 464"/>
                <a:gd name="T3" fmla="*/ 90 h 90"/>
                <a:gd name="T4" fmla="*/ 0 w 464"/>
                <a:gd name="T5" fmla="*/ 90 h 90"/>
                <a:gd name="T6" fmla="*/ 0 w 464"/>
                <a:gd name="T7" fmla="*/ 2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90">
                  <a:moveTo>
                    <a:pt x="0" y="20"/>
                  </a:moveTo>
                  <a:cubicBezTo>
                    <a:pt x="0" y="20"/>
                    <a:pt x="269" y="0"/>
                    <a:pt x="464" y="90"/>
                  </a:cubicBezTo>
                  <a:cubicBezTo>
                    <a:pt x="0" y="90"/>
                    <a:pt x="0" y="90"/>
                    <a:pt x="0" y="9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FF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334" name="文本框 676">
            <a:extLst>
              <a:ext uri="{FF2B5EF4-FFF2-40B4-BE49-F238E27FC236}">
                <a16:creationId xmlns:a16="http://schemas.microsoft.com/office/drawing/2014/main" id="{0D0ECDFA-B5EB-479F-9735-053756B6E935}"/>
              </a:ext>
            </a:extLst>
          </p:cNvPr>
          <p:cNvSpPr txBox="1"/>
          <p:nvPr/>
        </p:nvSpPr>
        <p:spPr>
          <a:xfrm>
            <a:off x="4194622" y="454650"/>
            <a:ext cx="5057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F7A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zh-CN" altLang="en-US" sz="4000" b="1" dirty="0">
              <a:solidFill>
                <a:srgbClr val="F7A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5" name="Diagram 334">
            <a:extLst>
              <a:ext uri="{FF2B5EF4-FFF2-40B4-BE49-F238E27FC236}">
                <a16:creationId xmlns:a16="http://schemas.microsoft.com/office/drawing/2014/main" id="{20CEA9E7-FD62-4422-BB6C-AC264DF3DA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770373"/>
              </p:ext>
            </p:extLst>
          </p:nvPr>
        </p:nvGraphicFramePr>
        <p:xfrm>
          <a:off x="2715699" y="152461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757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Freeform 370"/>
          <p:cNvSpPr/>
          <p:nvPr/>
        </p:nvSpPr>
        <p:spPr bwMode="auto">
          <a:xfrm>
            <a:off x="9694358" y="112458"/>
            <a:ext cx="1843184" cy="1002434"/>
          </a:xfrm>
          <a:custGeom>
            <a:avLst/>
            <a:gdLst>
              <a:gd name="T0" fmla="*/ 42 w 531"/>
              <a:gd name="T1" fmla="*/ 161 h 287"/>
              <a:gd name="T2" fmla="*/ 17 w 531"/>
              <a:gd name="T3" fmla="*/ 103 h 287"/>
              <a:gd name="T4" fmla="*/ 91 w 531"/>
              <a:gd name="T5" fmla="*/ 97 h 287"/>
              <a:gd name="T6" fmla="*/ 248 w 531"/>
              <a:gd name="T7" fmla="*/ 78 h 287"/>
              <a:gd name="T8" fmla="*/ 396 w 531"/>
              <a:gd name="T9" fmla="*/ 83 h 287"/>
              <a:gd name="T10" fmla="*/ 511 w 531"/>
              <a:gd name="T11" fmla="*/ 111 h 287"/>
              <a:gd name="T12" fmla="*/ 432 w 531"/>
              <a:gd name="T13" fmla="*/ 184 h 287"/>
              <a:gd name="T14" fmla="*/ 373 w 531"/>
              <a:gd name="T15" fmla="*/ 254 h 287"/>
              <a:gd name="T16" fmla="*/ 296 w 531"/>
              <a:gd name="T17" fmla="*/ 197 h 287"/>
              <a:gd name="T18" fmla="*/ 153 w 531"/>
              <a:gd name="T19" fmla="*/ 192 h 287"/>
              <a:gd name="T20" fmla="*/ 60 w 531"/>
              <a:gd name="T21" fmla="*/ 229 h 287"/>
              <a:gd name="T22" fmla="*/ 38 w 531"/>
              <a:gd name="T23" fmla="*/ 152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1" h="287">
                <a:moveTo>
                  <a:pt x="42" y="161"/>
                </a:moveTo>
                <a:cubicBezTo>
                  <a:pt x="17" y="158"/>
                  <a:pt x="0" y="126"/>
                  <a:pt x="17" y="103"/>
                </a:cubicBezTo>
                <a:cubicBezTo>
                  <a:pt x="34" y="80"/>
                  <a:pt x="70" y="93"/>
                  <a:pt x="91" y="97"/>
                </a:cubicBezTo>
                <a:cubicBezTo>
                  <a:pt x="110" y="12"/>
                  <a:pt x="204" y="5"/>
                  <a:pt x="248" y="78"/>
                </a:cubicBezTo>
                <a:cubicBezTo>
                  <a:pt x="272" y="9"/>
                  <a:pt x="387" y="0"/>
                  <a:pt x="396" y="83"/>
                </a:cubicBezTo>
                <a:cubicBezTo>
                  <a:pt x="430" y="55"/>
                  <a:pt x="496" y="69"/>
                  <a:pt x="511" y="111"/>
                </a:cubicBezTo>
                <a:cubicBezTo>
                  <a:pt x="531" y="172"/>
                  <a:pt x="477" y="181"/>
                  <a:pt x="432" y="184"/>
                </a:cubicBezTo>
                <a:cubicBezTo>
                  <a:pt x="429" y="224"/>
                  <a:pt x="424" y="254"/>
                  <a:pt x="373" y="254"/>
                </a:cubicBezTo>
                <a:cubicBezTo>
                  <a:pt x="336" y="255"/>
                  <a:pt x="311" y="227"/>
                  <a:pt x="296" y="197"/>
                </a:cubicBezTo>
                <a:cubicBezTo>
                  <a:pt x="255" y="269"/>
                  <a:pt x="181" y="287"/>
                  <a:pt x="153" y="192"/>
                </a:cubicBezTo>
                <a:cubicBezTo>
                  <a:pt x="120" y="216"/>
                  <a:pt x="108" y="249"/>
                  <a:pt x="60" y="229"/>
                </a:cubicBezTo>
                <a:cubicBezTo>
                  <a:pt x="31" y="216"/>
                  <a:pt x="8" y="180"/>
                  <a:pt x="38" y="152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Montserrat" panose="00000500000000000000" charset="0"/>
            </a:endParaRPr>
          </a:p>
        </p:txBody>
      </p:sp>
      <p:sp>
        <p:nvSpPr>
          <p:cNvPr id="372" name="Freeform 366"/>
          <p:cNvSpPr/>
          <p:nvPr/>
        </p:nvSpPr>
        <p:spPr bwMode="auto">
          <a:xfrm>
            <a:off x="35807" y="48949"/>
            <a:ext cx="1795463" cy="990600"/>
          </a:xfrm>
          <a:custGeom>
            <a:avLst/>
            <a:gdLst>
              <a:gd name="T0" fmla="*/ 163 w 421"/>
              <a:gd name="T1" fmla="*/ 228 h 231"/>
              <a:gd name="T2" fmla="*/ 126 w 421"/>
              <a:gd name="T3" fmla="*/ 143 h 231"/>
              <a:gd name="T4" fmla="*/ 33 w 421"/>
              <a:gd name="T5" fmla="*/ 97 h 231"/>
              <a:gd name="T6" fmla="*/ 123 w 421"/>
              <a:gd name="T7" fmla="*/ 81 h 231"/>
              <a:gd name="T8" fmla="*/ 178 w 421"/>
              <a:gd name="T9" fmla="*/ 2 h 231"/>
              <a:gd name="T10" fmla="*/ 248 w 421"/>
              <a:gd name="T11" fmla="*/ 61 h 231"/>
              <a:gd name="T12" fmla="*/ 303 w 421"/>
              <a:gd name="T13" fmla="*/ 12 h 231"/>
              <a:gd name="T14" fmla="*/ 334 w 421"/>
              <a:gd name="T15" fmla="*/ 71 h 231"/>
              <a:gd name="T16" fmla="*/ 415 w 421"/>
              <a:gd name="T17" fmla="*/ 97 h 231"/>
              <a:gd name="T18" fmla="*/ 344 w 421"/>
              <a:gd name="T19" fmla="*/ 145 h 231"/>
              <a:gd name="T20" fmla="*/ 312 w 421"/>
              <a:gd name="T21" fmla="*/ 221 h 231"/>
              <a:gd name="T22" fmla="*/ 231 w 421"/>
              <a:gd name="T23" fmla="*/ 171 h 231"/>
              <a:gd name="T24" fmla="*/ 163 w 421"/>
              <a:gd name="T25" fmla="*/ 228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1" h="231">
                <a:moveTo>
                  <a:pt x="163" y="228"/>
                </a:moveTo>
                <a:cubicBezTo>
                  <a:pt x="121" y="223"/>
                  <a:pt x="115" y="174"/>
                  <a:pt x="126" y="143"/>
                </a:cubicBezTo>
                <a:cubicBezTo>
                  <a:pt x="95" y="161"/>
                  <a:pt x="0" y="152"/>
                  <a:pt x="33" y="97"/>
                </a:cubicBezTo>
                <a:cubicBezTo>
                  <a:pt x="48" y="73"/>
                  <a:pt x="100" y="67"/>
                  <a:pt x="123" y="81"/>
                </a:cubicBezTo>
                <a:cubicBezTo>
                  <a:pt x="126" y="40"/>
                  <a:pt x="124" y="0"/>
                  <a:pt x="178" y="2"/>
                </a:cubicBezTo>
                <a:cubicBezTo>
                  <a:pt x="214" y="4"/>
                  <a:pt x="237" y="36"/>
                  <a:pt x="248" y="61"/>
                </a:cubicBezTo>
                <a:cubicBezTo>
                  <a:pt x="250" y="34"/>
                  <a:pt x="277" y="5"/>
                  <a:pt x="303" y="12"/>
                </a:cubicBezTo>
                <a:cubicBezTo>
                  <a:pt x="331" y="18"/>
                  <a:pt x="332" y="49"/>
                  <a:pt x="334" y="71"/>
                </a:cubicBezTo>
                <a:cubicBezTo>
                  <a:pt x="366" y="44"/>
                  <a:pt x="410" y="53"/>
                  <a:pt x="415" y="97"/>
                </a:cubicBezTo>
                <a:cubicBezTo>
                  <a:pt x="421" y="140"/>
                  <a:pt x="381" y="146"/>
                  <a:pt x="344" y="145"/>
                </a:cubicBezTo>
                <a:cubicBezTo>
                  <a:pt x="364" y="177"/>
                  <a:pt x="353" y="216"/>
                  <a:pt x="312" y="221"/>
                </a:cubicBezTo>
                <a:cubicBezTo>
                  <a:pt x="267" y="228"/>
                  <a:pt x="258" y="196"/>
                  <a:pt x="231" y="171"/>
                </a:cubicBezTo>
                <a:cubicBezTo>
                  <a:pt x="226" y="198"/>
                  <a:pt x="193" y="231"/>
                  <a:pt x="163" y="2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Montserrat" panose="00000500000000000000" charset="0"/>
            </a:endParaRPr>
          </a:p>
        </p:txBody>
      </p:sp>
      <p:sp>
        <p:nvSpPr>
          <p:cNvPr id="369" name="文本框 368"/>
          <p:cNvSpPr txBox="1"/>
          <p:nvPr/>
        </p:nvSpPr>
        <p:spPr>
          <a:xfrm>
            <a:off x="4932940" y="78479"/>
            <a:ext cx="2605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rgbClr val="74A4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altLang="zh-CN" sz="4000" b="1" dirty="0">
                <a:solidFill>
                  <a:srgbClr val="74A4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74A4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zh-CN" altLang="en-US" sz="4000" b="1" dirty="0">
              <a:solidFill>
                <a:srgbClr val="74A4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78186" y="786365"/>
            <a:ext cx="9914709" cy="1391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252" y="2433727"/>
            <a:ext cx="9668044" cy="4034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27" y="0"/>
            <a:ext cx="8848000" cy="33238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3438222"/>
            <a:ext cx="8260080" cy="34197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6972A8C-F28B-45EF-943C-B48FCABD300B}"/>
              </a:ext>
            </a:extLst>
          </p:cNvPr>
          <p:cNvSpPr txBox="1"/>
          <p:nvPr/>
        </p:nvSpPr>
        <p:spPr>
          <a:xfrm>
            <a:off x="7915582" y="1921207"/>
            <a:ext cx="2864769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87B0C3-C574-4180-880F-AD9C00208FD9}"/>
              </a:ext>
            </a:extLst>
          </p:cNvPr>
          <p:cNvSpPr txBox="1"/>
          <p:nvPr/>
        </p:nvSpPr>
        <p:spPr>
          <a:xfrm>
            <a:off x="2220136" y="1745864"/>
            <a:ext cx="2764971" cy="317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E53DF4-7444-4A45-A92D-6A1BAD1A17FF}"/>
              </a:ext>
            </a:extLst>
          </p:cNvPr>
          <p:cNvSpPr/>
          <p:nvPr/>
        </p:nvSpPr>
        <p:spPr>
          <a:xfrm>
            <a:off x="2082800" y="902158"/>
            <a:ext cx="2496700" cy="53630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TÌNH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DD0FF6-5449-4026-8228-700274B4690B}"/>
              </a:ext>
            </a:extLst>
          </p:cNvPr>
          <p:cNvCxnSpPr>
            <a:cxnSpLocks/>
          </p:cNvCxnSpPr>
          <p:nvPr/>
        </p:nvCxnSpPr>
        <p:spPr>
          <a:xfrm flipH="1">
            <a:off x="5454043" y="530228"/>
            <a:ext cx="1420187" cy="5152115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6C32144-7A13-4962-B464-B0FA90419DF3}"/>
              </a:ext>
            </a:extLst>
          </p:cNvPr>
          <p:cNvSpPr/>
          <p:nvPr/>
        </p:nvSpPr>
        <p:spPr>
          <a:xfrm>
            <a:off x="7509975" y="902158"/>
            <a:ext cx="3148658" cy="53630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ĐỒNG TÌNH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27" y="154445"/>
            <a:ext cx="1143000" cy="1495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2143" y="174239"/>
            <a:ext cx="1000125" cy="157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941" y="2902963"/>
            <a:ext cx="3514725" cy="2905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24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85" y="1497572"/>
            <a:ext cx="7419975" cy="40481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7104" y="210390"/>
            <a:ext cx="109925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8069889" y="2926080"/>
            <a:ext cx="757996" cy="905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49468">
            <a:off x="8957954" y="1366536"/>
            <a:ext cx="3209907" cy="3513659"/>
          </a:xfrm>
          <a:prstGeom prst="rect">
            <a:avLst/>
          </a:prstGeom>
        </p:spPr>
      </p:pic>
      <p:sp>
        <p:nvSpPr>
          <p:cNvPr id="161" name="Rectangle 160"/>
          <p:cNvSpPr/>
          <p:nvPr/>
        </p:nvSpPr>
        <p:spPr>
          <a:xfrm rot="21431139">
            <a:off x="9068072" y="1569094"/>
            <a:ext cx="29896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khoản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81" y="114328"/>
            <a:ext cx="8086725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18" y="3423829"/>
            <a:ext cx="7943850" cy="306705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8275944" y="1449976"/>
            <a:ext cx="769677" cy="875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Arrow 94"/>
          <p:cNvSpPr/>
          <p:nvPr/>
        </p:nvSpPr>
        <p:spPr>
          <a:xfrm>
            <a:off x="8204506" y="4332515"/>
            <a:ext cx="769677" cy="875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078686" y="225589"/>
            <a:ext cx="28868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45621" y="3653455"/>
            <a:ext cx="301265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trầy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xước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dìu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nhờ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băng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5" grpId="0" animBg="1"/>
      <p:bldP spid="24" grpId="0"/>
      <p:bldP spid="24" grpId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5846" y="994865"/>
            <a:ext cx="10058401" cy="4869182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85062">
            <a:off x="9541632" y="939845"/>
            <a:ext cx="1817277" cy="611266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675" y="5080537"/>
            <a:ext cx="1118313" cy="51849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45987">
            <a:off x="782608" y="5247811"/>
            <a:ext cx="1844608" cy="570151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45591" y="862053"/>
            <a:ext cx="1126913" cy="1104375"/>
          </a:xfrm>
          <a:prstGeom prst="rect">
            <a:avLst/>
          </a:prstGeom>
        </p:spPr>
      </p:pic>
      <p:sp>
        <p:nvSpPr>
          <p:cNvPr id="18" name="TextBox 6"/>
          <p:cNvSpPr txBox="1"/>
          <p:nvPr/>
        </p:nvSpPr>
        <p:spPr>
          <a:xfrm>
            <a:off x="1309047" y="1162822"/>
            <a:ext cx="9652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4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471090" y="4027569"/>
            <a:ext cx="2726985" cy="2660473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704912" y="2165188"/>
            <a:ext cx="4253976" cy="2050869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TH1: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6434579" y="2404021"/>
            <a:ext cx="4253976" cy="2050869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TH2: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30534" y="5363579"/>
            <a:ext cx="2432594" cy="136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7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8" grpId="0"/>
      <p:bldP spid="3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606</Words>
  <Application>Microsoft Office PowerPoint</Application>
  <PresentationFormat>Widescreen</PresentationFormat>
  <Paragraphs>58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2</cp:revision>
  <dcterms:created xsi:type="dcterms:W3CDTF">2021-10-23T14:47:41Z</dcterms:created>
  <dcterms:modified xsi:type="dcterms:W3CDTF">2021-10-23T14:52:32Z</dcterms:modified>
</cp:coreProperties>
</file>