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007577262" r:id="rId2"/>
    <p:sldId id="2007577263" r:id="rId3"/>
    <p:sldId id="258" r:id="rId4"/>
    <p:sldId id="259" r:id="rId5"/>
    <p:sldId id="327" r:id="rId6"/>
    <p:sldId id="2007577264" r:id="rId7"/>
    <p:sldId id="326" r:id="rId8"/>
    <p:sldId id="314" r:id="rId9"/>
    <p:sldId id="308" r:id="rId10"/>
    <p:sldId id="307" r:id="rId11"/>
    <p:sldId id="328" r:id="rId12"/>
    <p:sldId id="329" r:id="rId13"/>
    <p:sldId id="330" r:id="rId14"/>
    <p:sldId id="2007577265" r:id="rId15"/>
    <p:sldId id="333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9A46"/>
    <a:srgbClr val="EB8D1B"/>
    <a:srgbClr val="B38609"/>
    <a:srgbClr val="F5C131"/>
    <a:srgbClr val="2D2833"/>
    <a:srgbClr val="01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6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0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443;ge9facb8fde_0_230:notes">
            <a:extLst>
              <a:ext uri="{FF2B5EF4-FFF2-40B4-BE49-F238E27FC236}">
                <a16:creationId xmlns:a16="http://schemas.microsoft.com/office/drawing/2014/main" id="{410D2EAF-E425-7A4A-AC11-61D76E21071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94386508 w 120000"/>
              <a:gd name="T3" fmla="*/ 0 h 120000"/>
              <a:gd name="T4" fmla="*/ 294386508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0" name="Google Shape;1444;ge9facb8fde_0_230:notes">
            <a:extLst>
              <a:ext uri="{FF2B5EF4-FFF2-40B4-BE49-F238E27FC236}">
                <a16:creationId xmlns:a16="http://schemas.microsoft.com/office/drawing/2014/main" id="{A0239CC8-008A-FB4B-A63E-835AB7FE6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4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2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12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0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443;ge9facb8fde_0_230:notes">
            <a:extLst>
              <a:ext uri="{FF2B5EF4-FFF2-40B4-BE49-F238E27FC236}">
                <a16:creationId xmlns:a16="http://schemas.microsoft.com/office/drawing/2014/main" id="{410D2EAF-E425-7A4A-AC11-61D76E21071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94386508 w 120000"/>
              <a:gd name="T3" fmla="*/ 0 h 120000"/>
              <a:gd name="T4" fmla="*/ 294386508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0" name="Google Shape;1444;ge9facb8fde_0_230:notes">
            <a:extLst>
              <a:ext uri="{FF2B5EF4-FFF2-40B4-BE49-F238E27FC236}">
                <a16:creationId xmlns:a16="http://schemas.microsoft.com/office/drawing/2014/main" id="{A0239CC8-008A-FB4B-A63E-835AB7FE6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0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8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66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51130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3808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59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361" y="195942"/>
            <a:ext cx="10515600" cy="57617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61" cy="800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53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9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989E3-45BA-F24F-B341-7EF0992D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GV:NGUYỄN VĂN ĐỨC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4E470-76E9-6A4D-9442-8A121819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22C1E-33D6-ED4E-8CEC-F4B80E65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2F3B-4277-1D4B-B4AB-EF924D294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5785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;p3">
            <a:extLst>
              <a:ext uri="{FF2B5EF4-FFF2-40B4-BE49-F238E27FC236}">
                <a16:creationId xmlns:a16="http://schemas.microsoft.com/office/drawing/2014/main" id="{D2BC2156-63DC-194D-9DFD-0DD797970764}"/>
              </a:ext>
            </a:extLst>
          </p:cNvPr>
          <p:cNvSpPr>
            <a:spLocks/>
          </p:cNvSpPr>
          <p:nvPr/>
        </p:nvSpPr>
        <p:spPr bwMode="auto">
          <a:xfrm rot="9474202" flipH="1">
            <a:off x="2175282" y="20639"/>
            <a:ext cx="7841436" cy="7375525"/>
          </a:xfrm>
          <a:custGeom>
            <a:avLst/>
            <a:gdLst>
              <a:gd name="T0" fmla="*/ 229205919 w 160764"/>
              <a:gd name="T1" fmla="*/ 2511 h 146873"/>
              <a:gd name="T2" fmla="*/ 205374512 w 160764"/>
              <a:gd name="T3" fmla="*/ 2939956 h 146873"/>
              <a:gd name="T4" fmla="*/ 179051136 w 160764"/>
              <a:gd name="T5" fmla="*/ 14588749 h 146873"/>
              <a:gd name="T6" fmla="*/ 114028618 w 160764"/>
              <a:gd name="T7" fmla="*/ 40417825 h 146873"/>
              <a:gd name="T8" fmla="*/ 30793845 w 160764"/>
              <a:gd name="T9" fmla="*/ 171240053 h 146873"/>
              <a:gd name="T10" fmla="*/ 18422502 w 160764"/>
              <a:gd name="T11" fmla="*/ 247496914 h 146873"/>
              <a:gd name="T12" fmla="*/ 1171321 w 160764"/>
              <a:gd name="T13" fmla="*/ 283668739 h 146873"/>
              <a:gd name="T14" fmla="*/ 32718178 w 160764"/>
              <a:gd name="T15" fmla="*/ 322064424 h 146873"/>
              <a:gd name="T16" fmla="*/ 77120316 w 160764"/>
              <a:gd name="T17" fmla="*/ 348198619 h 146873"/>
              <a:gd name="T18" fmla="*/ 110252285 w 160764"/>
              <a:gd name="T19" fmla="*/ 355608945 h 146873"/>
              <a:gd name="T20" fmla="*/ 124889419 w 160764"/>
              <a:gd name="T21" fmla="*/ 353639784 h 146873"/>
              <a:gd name="T22" fmla="*/ 184817382 w 160764"/>
              <a:gd name="T23" fmla="*/ 326338194 h 146873"/>
              <a:gd name="T24" fmla="*/ 188399208 w 160764"/>
              <a:gd name="T25" fmla="*/ 326509635 h 146873"/>
              <a:gd name="T26" fmla="*/ 261530661 w 160764"/>
              <a:gd name="T27" fmla="*/ 368125136 h 146873"/>
              <a:gd name="T28" fmla="*/ 276000443 w 160764"/>
              <a:gd name="T29" fmla="*/ 370321277 h 146873"/>
              <a:gd name="T30" fmla="*/ 321465377 w 160764"/>
              <a:gd name="T31" fmla="*/ 351726014 h 146873"/>
              <a:gd name="T32" fmla="*/ 356311384 w 160764"/>
              <a:gd name="T33" fmla="*/ 299916557 h 146873"/>
              <a:gd name="T34" fmla="*/ 351775334 w 160764"/>
              <a:gd name="T35" fmla="*/ 229025234 h 146873"/>
              <a:gd name="T36" fmla="*/ 332050350 w 160764"/>
              <a:gd name="T37" fmla="*/ 155451117 h 146873"/>
              <a:gd name="T38" fmla="*/ 344765386 w 160764"/>
              <a:gd name="T39" fmla="*/ 87320726 h 146873"/>
              <a:gd name="T40" fmla="*/ 328131585 w 160764"/>
              <a:gd name="T41" fmla="*/ 49000667 h 146873"/>
              <a:gd name="T42" fmla="*/ 229205919 w 160764"/>
              <a:gd name="T43" fmla="*/ 2511 h 14687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853" tIns="118853" rIns="118853" bIns="118853" anchor="ctr"/>
          <a:lstStyle/>
          <a:p>
            <a:endParaRPr lang="vi-VN" sz="1800"/>
          </a:p>
        </p:txBody>
      </p:sp>
      <p:sp>
        <p:nvSpPr>
          <p:cNvPr id="6" name="Google Shape;15;p3">
            <a:extLst>
              <a:ext uri="{FF2B5EF4-FFF2-40B4-BE49-F238E27FC236}">
                <a16:creationId xmlns:a16="http://schemas.microsoft.com/office/drawing/2014/main" id="{5D299A7A-BFCD-0644-A2F6-608030217735}"/>
              </a:ext>
            </a:extLst>
          </p:cNvPr>
          <p:cNvSpPr/>
          <p:nvPr/>
        </p:nvSpPr>
        <p:spPr>
          <a:xfrm rot="1791410">
            <a:off x="9336129" y="-71438"/>
            <a:ext cx="2636065" cy="1582738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18853" tIns="118853" rIns="118853" bIns="118853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7" name="Google Shape;16;p3">
            <a:extLst>
              <a:ext uri="{FF2B5EF4-FFF2-40B4-BE49-F238E27FC236}">
                <a16:creationId xmlns:a16="http://schemas.microsoft.com/office/drawing/2014/main" id="{0F399D3C-44C8-8A45-9D42-63D216560680}"/>
              </a:ext>
            </a:extLst>
          </p:cNvPr>
          <p:cNvGrpSpPr>
            <a:grpSpLocks/>
          </p:cNvGrpSpPr>
          <p:nvPr/>
        </p:nvGrpSpPr>
        <p:grpSpPr bwMode="auto">
          <a:xfrm rot="19932900">
            <a:off x="55359" y="5138738"/>
            <a:ext cx="2479757" cy="1211262"/>
            <a:chOff x="10083475" y="3839575"/>
            <a:chExt cx="1221925" cy="596225"/>
          </a:xfrm>
        </p:grpSpPr>
        <p:sp>
          <p:nvSpPr>
            <p:cNvPr id="8" name="Google Shape;17;p3">
              <a:extLst>
                <a:ext uri="{FF2B5EF4-FFF2-40B4-BE49-F238E27FC236}">
                  <a16:creationId xmlns:a16="http://schemas.microsoft.com/office/drawing/2014/main" id="{777C4321-EA73-E14F-BEF2-E846894AF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250" y="3839575"/>
              <a:ext cx="1161150" cy="596225"/>
            </a:xfrm>
            <a:custGeom>
              <a:avLst/>
              <a:gdLst>
                <a:gd name="T0" fmla="*/ 11172500 w 46446"/>
                <a:gd name="T1" fmla="*/ 625 h 23849"/>
                <a:gd name="T2" fmla="*/ 8530000 w 46446"/>
                <a:gd name="T3" fmla="*/ 825000 h 23849"/>
                <a:gd name="T4" fmla="*/ 7580625 w 46446"/>
                <a:gd name="T5" fmla="*/ 1490000 h 23849"/>
                <a:gd name="T6" fmla="*/ 4730625 w 46446"/>
                <a:gd name="T7" fmla="*/ 1813125 h 23849"/>
                <a:gd name="T8" fmla="*/ 2413125 w 46446"/>
                <a:gd name="T9" fmla="*/ 3256875 h 23849"/>
                <a:gd name="T10" fmla="*/ 893125 w 46446"/>
                <a:gd name="T11" fmla="*/ 5631875 h 23849"/>
                <a:gd name="T12" fmla="*/ 779375 w 46446"/>
                <a:gd name="T13" fmla="*/ 9963125 h 23849"/>
                <a:gd name="T14" fmla="*/ 2413125 w 46446"/>
                <a:gd name="T15" fmla="*/ 12489375 h 23849"/>
                <a:gd name="T16" fmla="*/ 5205625 w 46446"/>
                <a:gd name="T17" fmla="*/ 14028125 h 23849"/>
                <a:gd name="T18" fmla="*/ 5946250 w 46446"/>
                <a:gd name="T19" fmla="*/ 14076875 h 23849"/>
                <a:gd name="T20" fmla="*/ 7653750 w 46446"/>
                <a:gd name="T21" fmla="*/ 14009375 h 23849"/>
                <a:gd name="T22" fmla="*/ 8701250 w 46446"/>
                <a:gd name="T23" fmla="*/ 14123125 h 23849"/>
                <a:gd name="T24" fmla="*/ 10011875 w 46446"/>
                <a:gd name="T25" fmla="*/ 14598125 h 23849"/>
                <a:gd name="T26" fmla="*/ 11895625 w 46446"/>
                <a:gd name="T27" fmla="*/ 14905625 h 23849"/>
                <a:gd name="T28" fmla="*/ 15103125 w 46446"/>
                <a:gd name="T29" fmla="*/ 13952500 h 23849"/>
                <a:gd name="T30" fmla="*/ 17116875 w 46446"/>
                <a:gd name="T31" fmla="*/ 12394375 h 23849"/>
                <a:gd name="T32" fmla="*/ 20726250 w 46446"/>
                <a:gd name="T33" fmla="*/ 11273750 h 23849"/>
                <a:gd name="T34" fmla="*/ 25533125 w 46446"/>
                <a:gd name="T35" fmla="*/ 7094375 h 23849"/>
                <a:gd name="T36" fmla="*/ 29028125 w 46446"/>
                <a:gd name="T37" fmla="*/ 1965000 h 23849"/>
                <a:gd name="T38" fmla="*/ 23348125 w 46446"/>
                <a:gd name="T39" fmla="*/ 1053125 h 23849"/>
                <a:gd name="T40" fmla="*/ 19181875 w 46446"/>
                <a:gd name="T41" fmla="*/ 291875 h 23849"/>
                <a:gd name="T42" fmla="*/ 17820000 w 46446"/>
                <a:gd name="T43" fmla="*/ 426250 h 23849"/>
                <a:gd name="T44" fmla="*/ 15098125 w 46446"/>
                <a:gd name="T45" fmla="*/ 1023750 h 23849"/>
                <a:gd name="T46" fmla="*/ 14704375 w 46446"/>
                <a:gd name="T47" fmla="*/ 996250 h 23849"/>
                <a:gd name="T48" fmla="*/ 12633750 w 46446"/>
                <a:gd name="T49" fmla="*/ 236250 h 23849"/>
                <a:gd name="T50" fmla="*/ 11172500 w 46446"/>
                <a:gd name="T51" fmla="*/ 625 h 238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800"/>
            </a:p>
          </p:txBody>
        </p:sp>
        <p:sp>
          <p:nvSpPr>
            <p:cNvPr id="9" name="Google Shape;18;p3">
              <a:extLst>
                <a:ext uri="{FF2B5EF4-FFF2-40B4-BE49-F238E27FC236}">
                  <a16:creationId xmlns:a16="http://schemas.microsoft.com/office/drawing/2014/main" id="{66E0AD0A-0372-4945-A533-B34A4478B358}"/>
                </a:ext>
              </a:extLst>
            </p:cNvPr>
            <p:cNvSpPr/>
            <p:nvPr/>
          </p:nvSpPr>
          <p:spPr>
            <a:xfrm>
              <a:off x="10082480" y="3889596"/>
              <a:ext cx="1125647" cy="476668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717600" y="3147200"/>
            <a:ext cx="67568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8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2717600" y="1783767"/>
            <a:ext cx="67568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7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911400" y="4252433"/>
            <a:ext cx="4369200" cy="95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39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-9906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Content Placeholder 12" descr="cdc42615100be655bf1a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11789" y="365125"/>
            <a:ext cx="1600518" cy="16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7" r:id="rId4"/>
    <p:sldLayoutId id="2147483659" r:id="rId5"/>
    <p:sldLayoutId id="2147483660" r:id="rId6"/>
    <p:sldLayoutId id="2147483661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24.png"/><Relationship Id="rId5" Type="http://schemas.openxmlformats.org/officeDocument/2006/relationships/image" Target="../media/image43.png"/><Relationship Id="rId10" Type="http://schemas.openxmlformats.org/officeDocument/2006/relationships/image" Target="../media/image39.svg"/><Relationship Id="rId4" Type="http://schemas.openxmlformats.org/officeDocument/2006/relationships/image" Target="../media/image12.sv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2.sv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.png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sv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sv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8.svg"/><Relationship Id="rId5" Type="http://schemas.openxmlformats.org/officeDocument/2006/relationships/image" Target="../media/image240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wmf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sv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6.wmf"/><Relationship Id="rId15" Type="http://schemas.openxmlformats.org/officeDocument/2006/relationships/image" Target="../media/image40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 descr="50">
            <a:extLst>
              <a:ext uri="{FF2B5EF4-FFF2-40B4-BE49-F238E27FC236}">
                <a16:creationId xmlns:a16="http://schemas.microsoft.com/office/drawing/2014/main" id="{052B92C8-3839-834B-9D7B-06311F00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31975"/>
            <a:ext cx="118872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68BBAE90-B95C-3C4A-B964-14BD90A9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9010650" y="1749426"/>
            <a:ext cx="239553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2473D414-B3D5-3541-93DC-E4BE5AE55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328614" y="122239"/>
            <a:ext cx="23955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01B90158-A2F1-8640-A014-00B817746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890">
            <a:off x="9661526" y="1211263"/>
            <a:ext cx="15525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A22B9601-5FB9-FC48-A0BE-B5582D6D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5426075" y="263525"/>
            <a:ext cx="2395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5A8FF2A3-754C-B04B-AD36-3E0D0D918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88" y="63500"/>
            <a:ext cx="15351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FC946F-3898-E745-9C33-038B7A19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>
            <a:fillRect/>
          </a:stretch>
        </p:blipFill>
        <p:spPr bwMode="auto">
          <a:xfrm rot="21194988" flipV="1">
            <a:off x="-1520825" y="-314325"/>
            <a:ext cx="98059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5">
            <a:extLst>
              <a:ext uri="{FF2B5EF4-FFF2-40B4-BE49-F238E27FC236}">
                <a16:creationId xmlns:a16="http://schemas.microsoft.com/office/drawing/2014/main" id="{EB01584B-F86D-2749-ADDB-ACE82C1BDD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13225" y="1730374"/>
            <a:ext cx="3957638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9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cs typeface="Arial" panose="020B0604020202020204" pitchFamily="34" charset="0"/>
              </a:rPr>
              <a:t>TOÁN 5</a:t>
            </a:r>
          </a:p>
        </p:txBody>
      </p:sp>
      <p:sp>
        <p:nvSpPr>
          <p:cNvPr id="22537" name="TextBox 3">
            <a:extLst>
              <a:ext uri="{FF2B5EF4-FFF2-40B4-BE49-F238E27FC236}">
                <a16:creationId xmlns:a16="http://schemas.microsoft.com/office/drawing/2014/main" id="{BC7C0D4D-3171-D547-826C-F23AAD6D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311151"/>
            <a:ext cx="80311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340" b="1" dirty="0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340" b="1" dirty="0">
                <a:solidFill>
                  <a:srgbClr val="FF0000"/>
                </a:solidFill>
              </a:rPr>
              <a:t>TRƯỜNG TIỂU HỌC PHÚC LỢI</a:t>
            </a:r>
          </a:p>
        </p:txBody>
      </p:sp>
      <p:sp>
        <p:nvSpPr>
          <p:cNvPr id="15370" name="TextBox 10">
            <a:extLst>
              <a:ext uri="{FF2B5EF4-FFF2-40B4-BE49-F238E27FC236}">
                <a16:creationId xmlns:a16="http://schemas.microsoft.com/office/drawing/2014/main" id="{C654AA20-3BE5-134D-88FA-93CEA145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870789"/>
            <a:ext cx="108473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Mi-li-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9" name="TextBox 10">
            <a:extLst>
              <a:ext uri="{FF2B5EF4-FFF2-40B4-BE49-F238E27FC236}">
                <a16:creationId xmlns:a16="http://schemas.microsoft.com/office/drawing/2014/main" id="{E9108BAA-3CD8-974D-9A57-6A1033BB6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5319714"/>
            <a:ext cx="70580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40" b="1" i="1" dirty="0" err="1">
                <a:solidFill>
                  <a:srgbClr val="0000FF"/>
                </a:solidFill>
              </a:rPr>
              <a:t>Năm</a:t>
            </a:r>
            <a:r>
              <a:rPr lang="en-US" altLang="en-US" sz="2340" b="1" i="1" dirty="0">
                <a:solidFill>
                  <a:srgbClr val="0000FF"/>
                </a:solidFill>
              </a:rPr>
              <a:t> </a:t>
            </a:r>
            <a:r>
              <a:rPr lang="en-US" altLang="en-US" sz="2340" b="1" i="1" dirty="0" err="1">
                <a:solidFill>
                  <a:srgbClr val="0000FF"/>
                </a:solidFill>
              </a:rPr>
              <a:t>học</a:t>
            </a:r>
            <a:r>
              <a:rPr lang="en-US" altLang="en-US" sz="2340" b="1" i="1" dirty="0">
                <a:solidFill>
                  <a:srgbClr val="0000FF"/>
                </a:solidFill>
              </a:rPr>
              <a:t> 2022 - 2023</a:t>
            </a:r>
            <a:endParaRPr lang="en-US" altLang="en-US" sz="208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93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2546 L -4.375E-6 0.02569 C -0.00325 0.02662 -0.00638 0.02755 -0.0095 0.02847 C -0.01093 0.02893 -0.01289 0.02917 -0.01419 0.02986 C -0.01614 0.03055 -0.01992 0.03194 -0.02226 0.03264 C -0.0233 0.0331 -0.0246 0.0331 -0.02591 0.03333 C -0.0358 0.0368 -0.02317 0.03264 -0.03268 0.03518 C -0.03476 0.03565 -0.03658 0.03657 -0.03854 0.0368 C -0.03997 0.03727 -0.04153 0.03727 -0.04335 0.0375 C -0.04869 0.03843 -0.04518 0.03796 -0.0513 0.03935 C -0.05247 0.03935 -0.05364 0.03958 -0.05494 0.03981 C -0.05612 0.04028 -0.05703 0.04074 -0.0582 0.0412 C -0.06093 0.04167 -0.07278 0.04421 -0.07682 0.04468 C -0.07851 0.04491 -0.08007 0.04491 -0.08151 0.04537 C -0.08398 0.0456 -0.08619 0.04606 -0.08854 0.04653 C -0.09036 0.04676 -0.09244 0.04676 -0.09453 0.04722 C -0.09674 0.04745 -0.09895 0.04792 -0.1013 0.04815 C -0.10742 0.04907 -0.1164 0.05023 -0.12226 0.05069 C -0.12773 0.05093 -0.1332 0.05116 -0.13854 0.05116 C -0.14713 0.05208 -0.15494 0.05301 -0.16419 0.05324 L -0.35599 0.05231 L -0.36184 0.05185 C -0.3651 0.05139 -0.36875 0.05093 -0.37213 0.05069 C -0.37643 0.05023 -0.38072 0.05023 -0.38489 0.05023 C -0.38697 0.05 -0.3888 0.04954 -0.39062 0.0493 C -0.39505 0.04884 -0.39921 0.04815 -0.40364 0.04768 C -0.40846 0.04722 -0.41354 0.04722 -0.41862 0.04722 C -0.42604 0.0463 -0.42591 0.0463 -0.43489 0.04537 C -0.43658 0.04514 -0.43802 0.04491 -0.43958 0.04468 C -0.44335 0.04421 -0.44739 0.04329 -0.45117 0.04282 C -0.45442 0.04259 -0.45742 0.04259 -0.46054 0.04236 C -0.46354 0.0419 -0.47148 0.04074 -0.4733 0.04051 C -0.47643 0.04028 -0.47955 0.04005 -0.48268 0.03981 C -0.48372 0.03981 -0.48489 0.03935 -0.48593 0.03935 C -0.48763 0.03889 -0.48919 0.03843 -0.49075 0.03819 C -0.49322 0.03773 -0.50273 0.03704 -0.50468 0.0368 C -0.50664 0.03657 -0.50846 0.03588 -0.51041 0.03565 C -0.51406 0.03495 -0.51744 0.03449 -0.52083 0.0338 C -0.52291 0.03356 -0.52474 0.0331 -0.52669 0.03264 C -0.52929 0.03241 -0.53216 0.03218 -0.53489 0.03218 C -0.54518 0.03032 -0.52877 0.03333 -0.54414 0.03032 C -0.55221 0.0287 -0.55065 0.02917 -0.55924 0.02801 C -0.56783 0.02662 -0.56601 0.02662 -0.57552 0.025 C -0.57903 0.0243 -0.58294 0.0243 -0.58606 0.02315 C -0.5871 0.02268 -0.58815 0.02222 -0.58945 0.02199 C -0.59401 0.02083 -0.59869 0.02037 -0.60351 0.01968 C -0.61953 0.01296 -0.59778 0.02106 -0.61744 0.01667 C -0.61862 0.01643 -0.61849 0.01528 -0.61966 0.01481 C -0.6233 0.01366 -0.62799 0.01366 -0.63125 0.01227 C -0.63307 0.0118 -0.6345 0.01111 -0.63606 0.01065 C -0.63971 0.00972 -0.64362 0.0088 -0.64765 0.00833 C -0.65599 0.00671 -0.65234 0.00741 -0.65937 0.00648 C -0.66237 0.00532 -0.66367 0.00486 -0.66744 0.00417 C -0.66979 0.0037 -0.67421 0.00278 -0.67421 0.00301 C -0.67565 0.00231 -0.67669 0.00185 -0.67786 0.00162 C -0.68059 0.00093 -0.68528 -0.00023 -0.68828 -0.0007 C -0.6927 -0.00162 -0.69257 -0.00116 -0.69648 -0.00185 C -0.69791 -0.00232 -0.69947 -0.00278 -0.70117 -0.00324 C -0.70299 -0.00347 -0.70494 -0.0037 -0.7069 -0.0044 C -0.7108 -0.00532 -0.71432 -0.00671 -0.71862 -0.00718 C -0.72005 -0.00764 -0.72161 -0.00764 -0.72304 -0.00787 C -0.7302 -0.00926 -0.72669 -0.00949 -0.73463 -0.01157 C -0.73645 -0.01204 -0.73789 -0.01227 -0.73945 -0.01273 C -0.74127 -0.01296 -0.74322 -0.01343 -0.74531 -0.01389 C -0.74713 -0.01435 -0.74908 -0.01435 -0.75104 -0.01458 C -0.7526 -0.01458 -0.75429 -0.01482 -0.75572 -0.01505 C -0.76601 -0.01806 -0.76093 -0.0169 -0.77083 -0.01875 C -0.7746 -0.01945 -0.77317 -0.01921 -0.77539 -0.01921 L -0.7776 -0.02083 " pathEditMode="relative" rAng="0" ptsTypes="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0" y="-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椭圆 4"/>
          <p:cNvSpPr/>
          <p:nvPr/>
        </p:nvSpPr>
        <p:spPr>
          <a:xfrm>
            <a:off x="4590564" y="1596766"/>
            <a:ext cx="3643092" cy="27510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TextBox 11"/>
          <p:cNvSpPr txBox="1"/>
          <p:nvPr/>
        </p:nvSpPr>
        <p:spPr>
          <a:xfrm>
            <a:off x="4549047" y="2361996"/>
            <a:ext cx="4025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ircona" panose="02040603050506020204" pitchFamily="18" charset="0"/>
                <a:ea typeface="微软雅黑" pitchFamily="34" charset="-122"/>
              </a:rPr>
              <a:t>LUYỆN TẬP</a:t>
            </a:r>
            <a:endParaRPr lang="zh-CN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ircona" panose="02040603050506020204" pitchFamily="18" charset="0"/>
              <a:ea typeface="微软雅黑" pitchFamily="34" charset="-122"/>
            </a:endParaRPr>
          </a:p>
        </p:txBody>
      </p:sp>
      <p:pic>
        <p:nvPicPr>
          <p:cNvPr id="6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52723">
            <a:off x="9174942" y="4471102"/>
            <a:ext cx="1837814" cy="2414692"/>
          </a:xfrm>
          <a:prstGeom prst="rect">
            <a:avLst/>
          </a:prstGeom>
        </p:spPr>
      </p:pic>
      <p:pic>
        <p:nvPicPr>
          <p:cNvPr id="6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74824" y="163886"/>
            <a:ext cx="2336801" cy="2526454"/>
          </a:xfrm>
          <a:prstGeom prst="rect">
            <a:avLst/>
          </a:prstGeom>
        </p:spPr>
      </p:pic>
      <p:pic>
        <p:nvPicPr>
          <p:cNvPr id="66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223144">
            <a:off x="9006565" y="721395"/>
            <a:ext cx="2348424" cy="768575"/>
          </a:xfrm>
          <a:prstGeom prst="rect">
            <a:avLst/>
          </a:prstGeom>
        </p:spPr>
      </p:pic>
      <p:pic>
        <p:nvPicPr>
          <p:cNvPr id="74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421343" flipH="1">
            <a:off x="9214330" y="1713099"/>
            <a:ext cx="1001155" cy="98295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412965" y="3848425"/>
            <a:ext cx="3260517" cy="32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63799" y="331655"/>
            <a:ext cx="6172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1. a. Đọc các số đo diện tích: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49599" y="940352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29mm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305mm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1200mm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             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757711" y="1992076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305mm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768599" y="1359166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29mm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360382" y="3484908"/>
            <a:ext cx="56388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b)Viết các số đo diện tích: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60382" y="4192684"/>
            <a:ext cx="6680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Một trăm sáu mươi tám mi-li-mét vuông: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154712" y="1359166"/>
            <a:ext cx="670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Hai mươi chín mi-li-mét vuông.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8761183" y="4238722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168mm</a:t>
            </a:r>
            <a:r>
              <a:rPr lang="en-US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2748638" y="2593818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200mm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4434111" y="1992076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Ba trăm linh năm mi-li-mét vuông.</a:t>
            </a: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4272638" y="2593818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 Một nghìn hai trăm mi-li-mét vuông.</a:t>
            </a: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2360382" y="4849903"/>
            <a:ext cx="6689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Hai nghìn ba trăm mười  mi-li-mét vuông: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8879113" y="4848065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310mm</a:t>
            </a:r>
            <a:r>
              <a:rPr lang="en-US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15936">
            <a:off x="498414" y="-283490"/>
            <a:ext cx="1714545" cy="1853697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9850076" y="5591191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2. Viết số thích hợp vào chỗ chấm: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43769" y="1528763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latin typeface="Times New Roman" panose="02020603050405020304" pitchFamily="18" charset="0"/>
              </a:rPr>
              <a:t> =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......   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19969" y="10683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latin typeface="Times New Roman" panose="02020603050405020304" pitchFamily="18" charset="0"/>
              </a:rPr>
              <a:t>= 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…     mm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843769" y="191928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=  </a:t>
            </a:r>
            <a:r>
              <a:rPr lang="vi-VN" altLang="en-US" sz="2400" b="1">
                <a:latin typeface="Times New Roman" panose="02020603050405020304" pitchFamily="18" charset="0"/>
              </a:rPr>
              <a:t>......</a:t>
            </a:r>
            <a:r>
              <a:rPr lang="en-US" altLang="en-US" sz="2400" b="1">
                <a:latin typeface="Times New Roman" panose="02020603050405020304" pitchFamily="18" charset="0"/>
              </a:rPr>
              <a:t>…. 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843769" y="237648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  ….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   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12000" y="1066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        </a:t>
            </a:r>
            <a:r>
              <a:rPr lang="en-US" altLang="en-US" sz="2400" b="1">
                <a:latin typeface="Times New Roman" panose="02020603050405020304" pitchFamily="18" charset="0"/>
              </a:rPr>
              <a:t>= …</a:t>
            </a:r>
            <a:r>
              <a:rPr lang="vi-VN" altLang="en-US" sz="2400" b="1">
                <a:latin typeface="Times New Roman" panose="02020603050405020304" pitchFamily="18" charset="0"/>
              </a:rPr>
              <a:t>.......</a:t>
            </a:r>
            <a:r>
              <a:rPr lang="en-US" altLang="en-US" sz="2400" b="1">
                <a:latin typeface="Times New Roman" panose="02020603050405020304" pitchFamily="18" charset="0"/>
              </a:rPr>
              <a:t> 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12000" y="1524000"/>
            <a:ext cx="426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        </a:t>
            </a:r>
            <a:r>
              <a:rPr lang="en-US" altLang="en-US" sz="2400" b="1">
                <a:latin typeface="Times New Roman" panose="02020603050405020304" pitchFamily="18" charset="0"/>
              </a:rPr>
              <a:t>= …</a:t>
            </a:r>
            <a:r>
              <a:rPr lang="vi-VN" altLang="en-US" sz="2400" b="1">
                <a:latin typeface="Times New Roman" panose="02020603050405020304" pitchFamily="18" charset="0"/>
              </a:rPr>
              <a:t>........</a:t>
            </a:r>
            <a:r>
              <a:rPr lang="en-US" altLang="en-US" sz="2400" b="1">
                <a:latin typeface="Times New Roman" panose="02020603050405020304" pitchFamily="18" charset="0"/>
              </a:rPr>
              <a:t>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035800" y="190817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12m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…</a:t>
            </a:r>
            <a:r>
              <a:rPr lang="vi-VN" altLang="en-US" sz="2400" b="1">
                <a:latin typeface="Times New Roman" panose="02020603050405020304" pitchFamily="18" charset="0"/>
              </a:rPr>
              <a:t>.....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12000" y="2357437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37dam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24m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…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53219" y="928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310086" y="1157288"/>
            <a:ext cx="0" cy="437131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7800" y="2964656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đơn vị lớn ra đơn vị bé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830286" y="3645977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298116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298116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464131" y="3636951"/>
            <a:ext cx="4120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7 hm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8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=   ….</a:t>
            </a:r>
            <a:r>
              <a:rPr lang="vi-VN" altLang="en-US" sz="2800" b="1">
                <a:latin typeface="Times New Roman" panose="02020603050405020304" pitchFamily="18" charset="0"/>
              </a:rPr>
              <a:t>....</a:t>
            </a:r>
            <a:r>
              <a:rPr lang="en-US" altLang="en-US" sz="2800" b="1">
                <a:latin typeface="Times New Roman" panose="02020603050405020304" pitchFamily="18" charset="0"/>
              </a:rPr>
              <a:t>  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0343" y="5005387"/>
            <a:ext cx="44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0982" y="5005387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5485" y="5007429"/>
            <a:ext cx="593499" cy="52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948669" y="234728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10086" y="2973611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lớn ra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035800" y="3651193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12m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800" b="1">
                <a:latin typeface="Times New Roman" panose="02020603050405020304" pitchFamily="18" charset="0"/>
              </a:rPr>
              <a:t>9dm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</a:t>
            </a:r>
            <a:r>
              <a:rPr lang="vi-VN" altLang="en-US" sz="2800" b="1">
                <a:latin typeface="Times New Roman" panose="02020603050405020304" pitchFamily="18" charset="0"/>
              </a:rPr>
              <a:t>.....</a:t>
            </a:r>
            <a:r>
              <a:rPr lang="en-US" altLang="en-US" sz="2800" b="1">
                <a:latin typeface="Times New Roman" panose="02020603050405020304" pitchFamily="18" charset="0"/>
              </a:rPr>
              <a:t>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947082" y="1892982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10 000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099482" y="1508352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1200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016028" y="1060904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8413525" y="1058521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413525" y="151107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067181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067181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46" t="-1149" r="-2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446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446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TextBox 32"/>
          <p:cNvSpPr txBox="1"/>
          <p:nvPr/>
        </p:nvSpPr>
        <p:spPr>
          <a:xfrm>
            <a:off x="8215879" y="4980631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24845" y="5005387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8931052" y="1884187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1209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9245600" y="3647845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1209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9169400" y="236559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3724</a:t>
            </a:r>
          </a:p>
        </p:txBody>
      </p:sp>
      <p:pic>
        <p:nvPicPr>
          <p:cNvPr id="4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81651" y="5699017"/>
            <a:ext cx="1232340" cy="1207693"/>
          </a:xfrm>
          <a:prstGeom prst="rect">
            <a:avLst/>
          </a:prstGeom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426200" y="5597834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Hoặc: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</a:t>
            </a:r>
            <a:r>
              <a:rPr lang="vi-VN" altLang="en-US" sz="2400" b="1">
                <a:latin typeface="Times New Roman" panose="02020603050405020304" pitchFamily="18" charset="0"/>
              </a:rPr>
              <a:t>1200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+ 9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= 1209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                              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2. Viết số thích hợp vào chỗ chấm: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3416" y="1052286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0466" y="1052286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800mm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latin typeface="Times New Roman" panose="02020603050405020304" pitchFamily="18" charset="0"/>
              </a:rPr>
              <a:t>=   …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084966" y="10522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267278" y="1742849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12 000hm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 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299028" y="2428649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150cm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….dm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.....cm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8542" y="10974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3400dm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….</a:t>
            </a:r>
            <a:r>
              <a:rPr lang="vi-VN" altLang="en-US" sz="2400" b="1">
                <a:latin typeface="Times New Roman" panose="02020603050405020304" pitchFamily="18" charset="0"/>
              </a:rPr>
              <a:t>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028542" y="17832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90 000m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….hm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952342" y="2469082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2010m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….</a:t>
            </a:r>
            <a:r>
              <a:rPr lang="vi-VN" altLang="en-US" sz="2400" b="1">
                <a:latin typeface="Times New Roman" panose="02020603050405020304" pitchFamily="18" charset="0"/>
              </a:rPr>
              <a:t>...</a:t>
            </a:r>
            <a:r>
              <a:rPr lang="en-US" altLang="en-US" sz="2400" b="1">
                <a:latin typeface="Times New Roman" panose="02020603050405020304" pitchFamily="18" charset="0"/>
              </a:rPr>
              <a:t>dam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.....</a:t>
            </a:r>
            <a:r>
              <a:rPr lang="vi-VN" altLang="en-US" sz="2400" b="1">
                <a:latin typeface="Times New Roman" panose="02020603050405020304" pitchFamily="18" charset="0"/>
              </a:rPr>
              <a:t>...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899228" y="1724252"/>
            <a:ext cx="69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627766" y="24238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505653" y="2401661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585880" y="1092719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34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662080" y="1730894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8392886" y="2464319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560605" y="2459557"/>
            <a:ext cx="51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cxnSp>
        <p:nvCxnSpPr>
          <p:cNvPr id="19" name="Straight Connector 3"/>
          <p:cNvCxnSpPr>
            <a:cxnSpLocks noChangeShapeType="1"/>
          </p:cNvCxnSpPr>
          <p:nvPr/>
        </p:nvCxnSpPr>
        <p:spPr bwMode="auto">
          <a:xfrm>
            <a:off x="6251348" y="1178444"/>
            <a:ext cx="4309" cy="409386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-70134" y="316464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đơn vị bé ra đơn vị lớn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108528" y="3640851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12 000hm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  …. 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51799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51799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1872456" y="4749089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223" y="4749089"/>
            <a:ext cx="130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840717" y="3636089"/>
            <a:ext cx="69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24373" y="312903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ra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484204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484204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7401548" y="3640851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150cm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…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88342" y="4774576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8200" y="4749089"/>
            <a:ext cx="67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743383" y="360307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9688342" y="3644504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pic>
        <p:nvPicPr>
          <p:cNvPr id="34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42460" y="5620034"/>
            <a:ext cx="1232340" cy="1207693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0630059" y="9674"/>
            <a:ext cx="1419921" cy="18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0466" y="1052286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1 mm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 dirty="0">
                <a:latin typeface="Times New Roman" panose="02020603050405020304" pitchFamily="18" charset="0"/>
              </a:rPr>
              <a:t>    </a:t>
            </a:r>
            <a:r>
              <a:rPr lang="en-US" altLang="en-US" sz="2400" b="1" dirty="0">
                <a:latin typeface="Times New Roman" panose="02020603050405020304" pitchFamily="18" charset="0"/>
              </a:rPr>
              <a:t>=   …  cm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593203" y="1052824"/>
            <a:ext cx="1223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1/100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267278" y="1742849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8 mm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</a:rPr>
              <a:t>=      …  cm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299028" y="2428649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29 mm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=         .....cm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8542" y="10974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1 dm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</a:rPr>
              <a:t>=       ….</a:t>
            </a:r>
            <a:r>
              <a:rPr lang="vi-VN" altLang="en-US" sz="2400" b="1" dirty="0">
                <a:latin typeface="Times New Roman" panose="02020603050405020304" pitchFamily="18" charset="0"/>
              </a:rPr>
              <a:t>.</a:t>
            </a:r>
            <a:r>
              <a:rPr lang="en-US" altLang="en-US" sz="2400" b="1" dirty="0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 dirty="0">
                <a:latin typeface="Times New Roman" panose="02020603050405020304" pitchFamily="18" charset="0"/>
              </a:rPr>
              <a:t>  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010416" y="1802779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7 dm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</a:rPr>
              <a:t>=       ….hm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952342" y="2469082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34 dm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</a:rPr>
              <a:t>= ….</a:t>
            </a:r>
            <a:r>
              <a:rPr lang="vi-VN" altLang="en-US" sz="2400" b="1" dirty="0">
                <a:latin typeface="Times New Roman" panose="02020603050405020304" pitchFamily="18" charset="0"/>
              </a:rPr>
              <a:t>...</a:t>
            </a:r>
            <a:r>
              <a:rPr lang="en-US" altLang="en-US" sz="2400" b="1" dirty="0">
                <a:latin typeface="Times New Roman" panose="02020603050405020304" pitchFamily="18" charset="0"/>
              </a:rPr>
              <a:t>        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2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374154" y="1765372"/>
            <a:ext cx="1873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8/100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627766" y="2423886"/>
            <a:ext cx="1923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29/100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169361" y="1064591"/>
            <a:ext cx="1198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1/100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128832" y="1807839"/>
            <a:ext cx="1792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7/100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8392886" y="2464319"/>
            <a:ext cx="1746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34/100</a:t>
            </a:r>
          </a:p>
        </p:txBody>
      </p:sp>
      <p:cxnSp>
        <p:nvCxnSpPr>
          <p:cNvPr id="19" name="Straight Connector 3"/>
          <p:cNvCxnSpPr>
            <a:cxnSpLocks noChangeShapeType="1"/>
          </p:cNvCxnSpPr>
          <p:nvPr/>
        </p:nvCxnSpPr>
        <p:spPr bwMode="auto">
          <a:xfrm>
            <a:off x="6251348" y="1178444"/>
            <a:ext cx="4309" cy="409386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97473">
            <a:off x="142460" y="5620034"/>
            <a:ext cx="1232340" cy="1207693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163">
            <a:off x="10630059" y="9674"/>
            <a:ext cx="1419921" cy="18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601674" y="2602668"/>
            <a:ext cx="9439898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Chúc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các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em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học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tốt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!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3">
            <a:extLst>
              <a:ext uri="{FF2B5EF4-FFF2-40B4-BE49-F238E27FC236}">
                <a16:creationId xmlns:a16="http://schemas.microsoft.com/office/drawing/2014/main" id="{9201FDCD-8DA7-6C4F-BC8D-883897DDA57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901950" y="2801939"/>
            <a:ext cx="6388100" cy="1095375"/>
          </a:xfrm>
        </p:spPr>
        <p:txBody>
          <a:bodyPr rtlCol="0"/>
          <a:lstStyle/>
          <a:p>
            <a:pPr>
              <a:defRPr/>
            </a:pPr>
            <a:r>
              <a:rPr lang="vi-VN" sz="702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Pattaya" panose="00000500000000000000" pitchFamily="2" charset="-34"/>
              </a:rPr>
              <a:t>KHỞI ĐỘNG</a:t>
            </a:r>
            <a:endParaRPr sz="702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Pattaya" panose="00000500000000000000" pitchFamily="2" charset="-34"/>
            </a:endParaRPr>
          </a:p>
        </p:txBody>
      </p:sp>
      <p:grpSp>
        <p:nvGrpSpPr>
          <p:cNvPr id="1449" name="Google Shape;1449;p43">
            <a:extLst>
              <a:ext uri="{FF2B5EF4-FFF2-40B4-BE49-F238E27FC236}">
                <a16:creationId xmlns:a16="http://schemas.microsoft.com/office/drawing/2014/main" id="{40B01D7A-B393-7741-ABAB-BC6CA0C657DE}"/>
              </a:ext>
            </a:extLst>
          </p:cNvPr>
          <p:cNvGrpSpPr>
            <a:grpSpLocks/>
          </p:cNvGrpSpPr>
          <p:nvPr/>
        </p:nvGrpSpPr>
        <p:grpSpPr bwMode="auto">
          <a:xfrm rot="15618067">
            <a:off x="-1064419" y="-1832769"/>
            <a:ext cx="5046663" cy="5915025"/>
            <a:chOff x="9395708" y="-2591285"/>
            <a:chExt cx="2431070" cy="2849374"/>
          </a:xfrm>
        </p:grpSpPr>
        <p:sp>
          <p:nvSpPr>
            <p:cNvPr id="1450" name="Google Shape;1450;p43">
              <a:extLst>
                <a:ext uri="{FF2B5EF4-FFF2-40B4-BE49-F238E27FC236}">
                  <a16:creationId xmlns:a16="http://schemas.microsoft.com/office/drawing/2014/main" id="{5F163466-352D-5044-B423-E588CEB26B6F}"/>
                </a:ext>
              </a:extLst>
            </p:cNvPr>
            <p:cNvSpPr/>
            <p:nvPr/>
          </p:nvSpPr>
          <p:spPr>
            <a:xfrm>
              <a:off x="10858869" y="-1273673"/>
              <a:ext cx="818259" cy="153022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451" name="Google Shape;1451;p43">
              <a:extLst>
                <a:ext uri="{FF2B5EF4-FFF2-40B4-BE49-F238E27FC236}">
                  <a16:creationId xmlns:a16="http://schemas.microsoft.com/office/drawing/2014/main" id="{288D84C4-21BE-E940-A751-F9B61BF22649}"/>
                </a:ext>
              </a:extLst>
            </p:cNvPr>
            <p:cNvSpPr/>
            <p:nvPr/>
          </p:nvSpPr>
          <p:spPr>
            <a:xfrm>
              <a:off x="10175292" y="-1747806"/>
              <a:ext cx="1086678" cy="130386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452" name="Google Shape;1452;p43">
              <a:extLst>
                <a:ext uri="{FF2B5EF4-FFF2-40B4-BE49-F238E27FC236}">
                  <a16:creationId xmlns:a16="http://schemas.microsoft.com/office/drawing/2014/main" id="{F1580CE8-BDB2-AA4D-A491-8AEF8A92BCF7}"/>
                </a:ext>
              </a:extLst>
            </p:cNvPr>
            <p:cNvSpPr/>
            <p:nvPr/>
          </p:nvSpPr>
          <p:spPr>
            <a:xfrm>
              <a:off x="9730300" y="-1909886"/>
              <a:ext cx="1471336" cy="848848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6399" name="Google Shape;1453;p43">
              <a:extLst>
                <a:ext uri="{FF2B5EF4-FFF2-40B4-BE49-F238E27FC236}">
                  <a16:creationId xmlns:a16="http://schemas.microsoft.com/office/drawing/2014/main" id="{C12DB8D1-6D8B-CC47-B73C-6E29F8211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390" y="-2591285"/>
              <a:ext cx="997556" cy="987994"/>
            </a:xfrm>
            <a:custGeom>
              <a:avLst/>
              <a:gdLst>
                <a:gd name="T0" fmla="*/ 0 w 29211"/>
                <a:gd name="T1" fmla="*/ 1161 h 28931"/>
                <a:gd name="T2" fmla="*/ 3048503 w 29211"/>
                <a:gd name="T3" fmla="*/ 8046938 h 28931"/>
                <a:gd name="T4" fmla="*/ 6380417 w 29211"/>
                <a:gd name="T5" fmla="*/ 15704361 h 28931"/>
                <a:gd name="T6" fmla="*/ 9428921 w 29211"/>
                <a:gd name="T7" fmla="*/ 19319652 h 28931"/>
                <a:gd name="T8" fmla="*/ 10031839 w 29211"/>
                <a:gd name="T9" fmla="*/ 22510459 h 28931"/>
                <a:gd name="T10" fmla="*/ 13824403 w 29211"/>
                <a:gd name="T11" fmla="*/ 27401594 h 28931"/>
                <a:gd name="T12" fmla="*/ 15419789 w 29211"/>
                <a:gd name="T13" fmla="*/ 28146816 h 28931"/>
                <a:gd name="T14" fmla="*/ 17972673 w 29211"/>
                <a:gd name="T15" fmla="*/ 31619804 h 28931"/>
                <a:gd name="T16" fmla="*/ 21587964 w 29211"/>
                <a:gd name="T17" fmla="*/ 33534765 h 28931"/>
                <a:gd name="T18" fmla="*/ 24693600 w 29211"/>
                <a:gd name="T19" fmla="*/ 33738846 h 28931"/>
                <a:gd name="T20" fmla="*/ 25771204 w 29211"/>
                <a:gd name="T21" fmla="*/ 33712004 h 28931"/>
                <a:gd name="T22" fmla="*/ 26065099 w 29211"/>
                <a:gd name="T23" fmla="*/ 33717844 h 28931"/>
                <a:gd name="T24" fmla="*/ 31477534 w 29211"/>
                <a:gd name="T25" fmla="*/ 30627370 h 28931"/>
                <a:gd name="T26" fmla="*/ 33533570 w 29211"/>
                <a:gd name="T27" fmla="*/ 26622530 h 28931"/>
                <a:gd name="T28" fmla="*/ 33427466 w 29211"/>
                <a:gd name="T29" fmla="*/ 21836371 h 28931"/>
                <a:gd name="T30" fmla="*/ 30946912 w 29211"/>
                <a:gd name="T31" fmla="*/ 17263617 h 28931"/>
                <a:gd name="T32" fmla="*/ 30592366 w 29211"/>
                <a:gd name="T33" fmla="*/ 15207547 h 28931"/>
                <a:gd name="T34" fmla="*/ 25948477 w 29211"/>
                <a:gd name="T35" fmla="*/ 9110540 h 28931"/>
                <a:gd name="T36" fmla="*/ 22403159 w 29211"/>
                <a:gd name="T37" fmla="*/ 7622419 h 28931"/>
                <a:gd name="T38" fmla="*/ 18219919 w 29211"/>
                <a:gd name="T39" fmla="*/ 3828694 h 28931"/>
                <a:gd name="T40" fmla="*/ 9216678 w 29211"/>
                <a:gd name="T41" fmla="*/ 709057 h 28931"/>
                <a:gd name="T42" fmla="*/ 0 w 29211"/>
                <a:gd name="T43" fmla="*/ 1161 h 289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454" name="Google Shape;1454;p43">
              <a:extLst>
                <a:ext uri="{FF2B5EF4-FFF2-40B4-BE49-F238E27FC236}">
                  <a16:creationId xmlns:a16="http://schemas.microsoft.com/office/drawing/2014/main" id="{D955E1FE-6B6D-6342-8711-0F2F3F2901C1}"/>
                </a:ext>
              </a:extLst>
            </p:cNvPr>
            <p:cNvSpPr/>
            <p:nvPr/>
          </p:nvSpPr>
          <p:spPr>
            <a:xfrm>
              <a:off x="9883491" y="-2546884"/>
              <a:ext cx="834318" cy="993381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6401" name="Google Shape;1455;p43">
              <a:extLst>
                <a:ext uri="{FF2B5EF4-FFF2-40B4-BE49-F238E27FC236}">
                  <a16:creationId xmlns:a16="http://schemas.microsoft.com/office/drawing/2014/main" id="{61F6772A-83FF-D54E-B2DA-42855DF5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5312" y="-1380975"/>
              <a:ext cx="281908" cy="365678"/>
            </a:xfrm>
            <a:custGeom>
              <a:avLst/>
              <a:gdLst>
                <a:gd name="T0" fmla="*/ 435002 w 8255"/>
                <a:gd name="T1" fmla="*/ 1161 h 10708"/>
                <a:gd name="T2" fmla="*/ 17485 w 8255"/>
                <a:gd name="T3" fmla="*/ 426841 h 10708"/>
                <a:gd name="T4" fmla="*/ 1612869 w 8255"/>
                <a:gd name="T5" fmla="*/ 8189200 h 10708"/>
                <a:gd name="T6" fmla="*/ 8844603 w 8255"/>
                <a:gd name="T7" fmla="*/ 12478574 h 10708"/>
                <a:gd name="T8" fmla="*/ 8941418 w 8255"/>
                <a:gd name="T9" fmla="*/ 12487897 h 10708"/>
                <a:gd name="T10" fmla="*/ 9093010 w 8255"/>
                <a:gd name="T11" fmla="*/ 11628376 h 10708"/>
                <a:gd name="T12" fmla="*/ 9093010 w 8255"/>
                <a:gd name="T13" fmla="*/ 11628376 h 10708"/>
                <a:gd name="T14" fmla="*/ 9093010 w 8255"/>
                <a:gd name="T15" fmla="*/ 11663380 h 10708"/>
                <a:gd name="T16" fmla="*/ 2215821 w 8255"/>
                <a:gd name="T17" fmla="*/ 7516308 h 10708"/>
                <a:gd name="T18" fmla="*/ 903813 w 8255"/>
                <a:gd name="T19" fmla="*/ 426841 h 10708"/>
                <a:gd name="T20" fmla="*/ 435002 w 8255"/>
                <a:gd name="T21" fmla="*/ 1161 h 107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2" name="Google Shape;1456;p43">
              <a:extLst>
                <a:ext uri="{FF2B5EF4-FFF2-40B4-BE49-F238E27FC236}">
                  <a16:creationId xmlns:a16="http://schemas.microsoft.com/office/drawing/2014/main" id="{1628F365-0EAE-1D48-BB46-D39BBEEDE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1603" y="-1121469"/>
              <a:ext cx="98625" cy="93469"/>
            </a:xfrm>
            <a:custGeom>
              <a:avLst/>
              <a:gdLst>
                <a:gd name="T0" fmla="*/ 0 w 2888"/>
                <a:gd name="T1" fmla="*/ 1161 h 2737"/>
                <a:gd name="T2" fmla="*/ 2765086 w 2888"/>
                <a:gd name="T3" fmla="*/ 3190821 h 2737"/>
                <a:gd name="T4" fmla="*/ 3368037 w 2888"/>
                <a:gd name="T5" fmla="*/ 1170907 h 2737"/>
                <a:gd name="T6" fmla="*/ 3368037 w 2888"/>
                <a:gd name="T7" fmla="*/ 1170907 h 2737"/>
                <a:gd name="T8" fmla="*/ 3287580 w 2888"/>
                <a:gd name="T9" fmla="*/ 1173229 h 2737"/>
                <a:gd name="T10" fmla="*/ 0 w 2888"/>
                <a:gd name="T11" fmla="*/ 1161 h 27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3" name="Google Shape;1457;p43">
              <a:extLst>
                <a:ext uri="{FF2B5EF4-FFF2-40B4-BE49-F238E27FC236}">
                  <a16:creationId xmlns:a16="http://schemas.microsoft.com/office/drawing/2014/main" id="{9D4CFACF-7ADA-B344-AA94-847F3621B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9345" y="-1099101"/>
              <a:ext cx="447433" cy="219277"/>
            </a:xfrm>
            <a:custGeom>
              <a:avLst/>
              <a:gdLst>
                <a:gd name="T0" fmla="*/ 4102778 w 13102"/>
                <a:gd name="T1" fmla="*/ 1161 h 6421"/>
                <a:gd name="T2" fmla="*/ 71134 w 13102"/>
                <a:gd name="T3" fmla="*/ 548107 h 6421"/>
                <a:gd name="T4" fmla="*/ 1161 w 13102"/>
                <a:gd name="T5" fmla="*/ 548107 h 6421"/>
                <a:gd name="T6" fmla="*/ 5566378 w 13102"/>
                <a:gd name="T7" fmla="*/ 6326761 h 6421"/>
                <a:gd name="T8" fmla="*/ 10687235 w 13102"/>
                <a:gd name="T9" fmla="*/ 7487143 h 6421"/>
                <a:gd name="T10" fmla="*/ 13222598 w 13102"/>
                <a:gd name="T11" fmla="*/ 7213090 h 6421"/>
                <a:gd name="T12" fmla="*/ 15030259 w 13102"/>
                <a:gd name="T13" fmla="*/ 6184458 h 6421"/>
                <a:gd name="T14" fmla="*/ 15207531 w 13102"/>
                <a:gd name="T15" fmla="*/ 5581540 h 6421"/>
                <a:gd name="T16" fmla="*/ 14286199 w 13102"/>
                <a:gd name="T17" fmla="*/ 3916183 h 6421"/>
                <a:gd name="T18" fmla="*/ 4102778 w 13102"/>
                <a:gd name="T19" fmla="*/ 1161 h 64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4" name="Google Shape;1458;p43">
              <a:extLst>
                <a:ext uri="{FF2B5EF4-FFF2-40B4-BE49-F238E27FC236}">
                  <a16:creationId xmlns:a16="http://schemas.microsoft.com/office/drawing/2014/main" id="{B201F2F6-715A-0644-A362-3F97F2C1B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1428" y="-1099101"/>
              <a:ext cx="445350" cy="181132"/>
            </a:xfrm>
            <a:custGeom>
              <a:avLst/>
              <a:gdLst>
                <a:gd name="T0" fmla="*/ 4031645 w 13041"/>
                <a:gd name="T1" fmla="*/ 1161 h 5304"/>
                <a:gd name="T2" fmla="*/ 0 w 13041"/>
                <a:gd name="T3" fmla="*/ 548143 h 5304"/>
                <a:gd name="T4" fmla="*/ 14959129 w 13041"/>
                <a:gd name="T5" fmla="*/ 6184510 h 5304"/>
                <a:gd name="T6" fmla="*/ 15136402 w 13041"/>
                <a:gd name="T7" fmla="*/ 5581557 h 5304"/>
                <a:gd name="T8" fmla="*/ 14215069 w 13041"/>
                <a:gd name="T9" fmla="*/ 3916194 h 5304"/>
                <a:gd name="T10" fmla="*/ 4031645 w 13041"/>
                <a:gd name="T11" fmla="*/ 1161 h 5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5" name="Google Shape;1459;p43">
              <a:extLst>
                <a:ext uri="{FF2B5EF4-FFF2-40B4-BE49-F238E27FC236}">
                  <a16:creationId xmlns:a16="http://schemas.microsoft.com/office/drawing/2014/main" id="{1D5D0193-22E3-6F4B-A83A-928F17117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061" y="-2065785"/>
              <a:ext cx="417381" cy="488926"/>
            </a:xfrm>
            <a:custGeom>
              <a:avLst/>
              <a:gdLst>
                <a:gd name="T0" fmla="*/ 726541 w 12222"/>
                <a:gd name="T1" fmla="*/ 0 h 14317"/>
                <a:gd name="T2" fmla="*/ 283376 w 12222"/>
                <a:gd name="T3" fmla="*/ 452488 h 14317"/>
                <a:gd name="T4" fmla="*/ 13471004 w 12222"/>
                <a:gd name="T5" fmla="*/ 16687515 h 14317"/>
                <a:gd name="T6" fmla="*/ 13566658 w 12222"/>
                <a:gd name="T7" fmla="*/ 16696838 h 14317"/>
                <a:gd name="T8" fmla="*/ 13718250 w 12222"/>
                <a:gd name="T9" fmla="*/ 15837316 h 14317"/>
                <a:gd name="T10" fmla="*/ 1169705 w 12222"/>
                <a:gd name="T11" fmla="*/ 452488 h 14317"/>
                <a:gd name="T12" fmla="*/ 726541 w 12222"/>
                <a:gd name="T13" fmla="*/ 0 h 143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6" name="Google Shape;1460;p43">
              <a:extLst>
                <a:ext uri="{FF2B5EF4-FFF2-40B4-BE49-F238E27FC236}">
                  <a16:creationId xmlns:a16="http://schemas.microsoft.com/office/drawing/2014/main" id="{3A538727-7662-E443-B28B-9A2CE2D1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9565" y="-1446304"/>
              <a:ext cx="489916" cy="1008893"/>
            </a:xfrm>
            <a:custGeom>
              <a:avLst/>
              <a:gdLst>
                <a:gd name="T0" fmla="*/ 16033223 w 14346"/>
                <a:gd name="T1" fmla="*/ 1161 h 29543"/>
                <a:gd name="T2" fmla="*/ 15754491 w 14346"/>
                <a:gd name="T3" fmla="*/ 104943 h 29543"/>
                <a:gd name="T4" fmla="*/ 10827226 w 14346"/>
                <a:gd name="T5" fmla="*/ 6414221 h 29543"/>
                <a:gd name="T6" fmla="*/ 7530316 w 14346"/>
                <a:gd name="T7" fmla="*/ 14071638 h 29543"/>
                <a:gd name="T8" fmla="*/ 5651519 w 14346"/>
                <a:gd name="T9" fmla="*/ 24635253 h 29543"/>
                <a:gd name="T10" fmla="*/ 298539 w 14346"/>
                <a:gd name="T11" fmla="*/ 33709621 h 29543"/>
                <a:gd name="T12" fmla="*/ 608758 w 14346"/>
                <a:gd name="T13" fmla="*/ 34452519 h 29543"/>
                <a:gd name="T14" fmla="*/ 901492 w 14346"/>
                <a:gd name="T15" fmla="*/ 34312573 h 29543"/>
                <a:gd name="T16" fmla="*/ 5934896 w 14346"/>
                <a:gd name="T17" fmla="*/ 26442914 h 29543"/>
                <a:gd name="T18" fmla="*/ 8062099 w 14346"/>
                <a:gd name="T19" fmla="*/ 15701992 h 29543"/>
                <a:gd name="T20" fmla="*/ 11181737 w 14346"/>
                <a:gd name="T21" fmla="*/ 7585121 h 29543"/>
                <a:gd name="T22" fmla="*/ 16392413 w 14346"/>
                <a:gd name="T23" fmla="*/ 742899 h 29543"/>
                <a:gd name="T24" fmla="*/ 16033223 w 14346"/>
                <a:gd name="T25" fmla="*/ 1161 h 295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7" name="Google Shape;1461;p43">
              <a:extLst>
                <a:ext uri="{FF2B5EF4-FFF2-40B4-BE49-F238E27FC236}">
                  <a16:creationId xmlns:a16="http://schemas.microsoft.com/office/drawing/2014/main" id="{0977ACA5-0C55-5F41-8981-5D6779675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5843" y="-564039"/>
              <a:ext cx="114232" cy="122496"/>
            </a:xfrm>
            <a:custGeom>
              <a:avLst/>
              <a:gdLst>
                <a:gd name="T0" fmla="*/ 3899870 w 3345"/>
                <a:gd name="T1" fmla="*/ 0 h 3587"/>
                <a:gd name="T2" fmla="*/ 1161 w 3345"/>
                <a:gd name="T3" fmla="*/ 3474181 h 3587"/>
                <a:gd name="T4" fmla="*/ 2589020 w 3345"/>
                <a:gd name="T5" fmla="*/ 4183237 h 3587"/>
                <a:gd name="T6" fmla="*/ 3899870 w 3345"/>
                <a:gd name="T7" fmla="*/ 0 h 3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8" name="Google Shape;1462;p43">
              <a:extLst>
                <a:ext uri="{FF2B5EF4-FFF2-40B4-BE49-F238E27FC236}">
                  <a16:creationId xmlns:a16="http://schemas.microsoft.com/office/drawing/2014/main" id="{E068B541-61B2-5544-8E75-F049D9FE8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060" y="-522547"/>
              <a:ext cx="402765" cy="548551"/>
            </a:xfrm>
            <a:custGeom>
              <a:avLst/>
              <a:gdLst>
                <a:gd name="T0" fmla="*/ 13010361 w 11794"/>
                <a:gd name="T1" fmla="*/ 1161 h 16063"/>
                <a:gd name="T2" fmla="*/ 12974231 w 11794"/>
                <a:gd name="T3" fmla="*/ 36165 h 16063"/>
                <a:gd name="T4" fmla="*/ 248407 w 11794"/>
                <a:gd name="T5" fmla="*/ 15527070 h 16063"/>
                <a:gd name="T6" fmla="*/ 602952 w 11794"/>
                <a:gd name="T7" fmla="*/ 18114921 h 16063"/>
                <a:gd name="T8" fmla="*/ 1312009 w 11794"/>
                <a:gd name="T9" fmla="*/ 18611701 h 16063"/>
                <a:gd name="T10" fmla="*/ 2113201 w 11794"/>
                <a:gd name="T11" fmla="*/ 18733001 h 16063"/>
                <a:gd name="T12" fmla="*/ 4112103 w 11794"/>
                <a:gd name="T13" fmla="*/ 18221025 h 16063"/>
                <a:gd name="T14" fmla="*/ 11733357 w 11794"/>
                <a:gd name="T15" fmla="*/ 10883186 h 16063"/>
                <a:gd name="T16" fmla="*/ 13010361 w 11794"/>
                <a:gd name="T17" fmla="*/ 1161 h 160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9" name="Google Shape;1463;p43">
              <a:extLst>
                <a:ext uri="{FF2B5EF4-FFF2-40B4-BE49-F238E27FC236}">
                  <a16:creationId xmlns:a16="http://schemas.microsoft.com/office/drawing/2014/main" id="{547611B0-44D1-1C4D-8567-821EAC292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060" y="-521488"/>
              <a:ext cx="378894" cy="543941"/>
            </a:xfrm>
            <a:custGeom>
              <a:avLst/>
              <a:gdLst>
                <a:gd name="T0" fmla="*/ 12939222 w 11095"/>
                <a:gd name="T1" fmla="*/ 0 h 15928"/>
                <a:gd name="T2" fmla="*/ 213403 w 11095"/>
                <a:gd name="T3" fmla="*/ 15490912 h 15928"/>
                <a:gd name="T4" fmla="*/ 602952 w 11095"/>
                <a:gd name="T5" fmla="*/ 18078764 h 15928"/>
                <a:gd name="T6" fmla="*/ 1312008 w 11095"/>
                <a:gd name="T7" fmla="*/ 18575578 h 15928"/>
                <a:gd name="T8" fmla="*/ 12939222 w 11095"/>
                <a:gd name="T9" fmla="*/ 0 h 15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0" name="Google Shape;1464;p43">
              <a:extLst>
                <a:ext uri="{FF2B5EF4-FFF2-40B4-BE49-F238E27FC236}">
                  <a16:creationId xmlns:a16="http://schemas.microsoft.com/office/drawing/2014/main" id="{741FC3BF-062E-FE49-8940-08D5A70C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6525" y="-1102789"/>
              <a:ext cx="86195" cy="120447"/>
            </a:xfrm>
            <a:custGeom>
              <a:avLst/>
              <a:gdLst>
                <a:gd name="T0" fmla="*/ 2446756 w 2524"/>
                <a:gd name="T1" fmla="*/ 1161 h 3527"/>
                <a:gd name="T2" fmla="*/ 0 w 2524"/>
                <a:gd name="T3" fmla="*/ 4113263 h 3527"/>
                <a:gd name="T4" fmla="*/ 2942412 w 2524"/>
                <a:gd name="T5" fmla="*/ 4042129 h 3527"/>
                <a:gd name="T6" fmla="*/ 2446756 w 2524"/>
                <a:gd name="T7" fmla="*/ 1161 h 35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1" name="Google Shape;1465;p43">
              <a:extLst>
                <a:ext uri="{FF2B5EF4-FFF2-40B4-BE49-F238E27FC236}">
                  <a16:creationId xmlns:a16="http://schemas.microsoft.com/office/drawing/2014/main" id="{00D77EEB-C76B-4C44-A3FB-773A76F7A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1384" y="-1633207"/>
              <a:ext cx="137044" cy="59216"/>
            </a:xfrm>
            <a:custGeom>
              <a:avLst/>
              <a:gdLst>
                <a:gd name="T0" fmla="*/ 567949 w 4013"/>
                <a:gd name="T1" fmla="*/ 1161 h 1734"/>
                <a:gd name="T2" fmla="*/ 1161 w 4013"/>
                <a:gd name="T3" fmla="*/ 2021062 h 1734"/>
                <a:gd name="T4" fmla="*/ 3147641 w 4013"/>
                <a:gd name="T5" fmla="*/ 1687519 h 1734"/>
                <a:gd name="T6" fmla="*/ 4680054 w 4013"/>
                <a:gd name="T7" fmla="*/ 1772655 h 1734"/>
                <a:gd name="T8" fmla="*/ 567949 w 4013"/>
                <a:gd name="T9" fmla="*/ 1161 h 17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2" name="Google Shape;1466;p43">
              <a:extLst>
                <a:ext uri="{FF2B5EF4-FFF2-40B4-BE49-F238E27FC236}">
                  <a16:creationId xmlns:a16="http://schemas.microsoft.com/office/drawing/2014/main" id="{53563A7C-A5B3-A445-9F67-BA91234CC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7458" y="-1816934"/>
              <a:ext cx="65431" cy="88278"/>
            </a:xfrm>
            <a:custGeom>
              <a:avLst/>
              <a:gdLst>
                <a:gd name="T0" fmla="*/ 0 w 1916"/>
                <a:gd name="T1" fmla="*/ 1161 h 2585"/>
                <a:gd name="T2" fmla="*/ 0 w 1916"/>
                <a:gd name="T3" fmla="*/ 1161 h 2585"/>
                <a:gd name="T4" fmla="*/ 2233294 w 1916"/>
                <a:gd name="T5" fmla="*/ 3013541 h 2585"/>
                <a:gd name="T6" fmla="*/ 2198290 w 1916"/>
                <a:gd name="T7" fmla="*/ 602954 h 2585"/>
                <a:gd name="T8" fmla="*/ 0 w 1916"/>
                <a:gd name="T9" fmla="*/ 1161 h 2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3" name="Google Shape;1467;p43">
              <a:extLst>
                <a:ext uri="{FF2B5EF4-FFF2-40B4-BE49-F238E27FC236}">
                  <a16:creationId xmlns:a16="http://schemas.microsoft.com/office/drawing/2014/main" id="{88F4EE36-DF05-0948-B67F-B4787FA93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9013" y="-1062287"/>
              <a:ext cx="381012" cy="825235"/>
            </a:xfrm>
            <a:custGeom>
              <a:avLst/>
              <a:gdLst>
                <a:gd name="T0" fmla="*/ 7657429 w 11157"/>
                <a:gd name="T1" fmla="*/ 0 h 24165"/>
                <a:gd name="T2" fmla="*/ 7587456 w 11157"/>
                <a:gd name="T3" fmla="*/ 71134 h 24165"/>
                <a:gd name="T4" fmla="*/ 2766290 w 11157"/>
                <a:gd name="T5" fmla="*/ 25345523 h 24165"/>
                <a:gd name="T6" fmla="*/ 4751193 w 11157"/>
                <a:gd name="T7" fmla="*/ 28039515 h 24165"/>
                <a:gd name="T8" fmla="*/ 5470768 w 11157"/>
                <a:gd name="T9" fmla="*/ 28181784 h 24165"/>
                <a:gd name="T10" fmla="*/ 5849799 w 11157"/>
                <a:gd name="T11" fmla="*/ 28145619 h 24165"/>
                <a:gd name="T12" fmla="*/ 8792167 w 11157"/>
                <a:gd name="T13" fmla="*/ 26019610 h 24165"/>
                <a:gd name="T14" fmla="*/ 12868145 w 11157"/>
                <a:gd name="T15" fmla="*/ 13045372 h 24165"/>
                <a:gd name="T16" fmla="*/ 7657429 w 11157"/>
                <a:gd name="T17" fmla="*/ 0 h 24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4" name="Google Shape;1468;p43">
              <a:extLst>
                <a:ext uri="{FF2B5EF4-FFF2-40B4-BE49-F238E27FC236}">
                  <a16:creationId xmlns:a16="http://schemas.microsoft.com/office/drawing/2014/main" id="{E4E9B83E-54BA-2C4E-BF76-5D937295F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0072" y="-1060204"/>
              <a:ext cx="222146" cy="823152"/>
            </a:xfrm>
            <a:custGeom>
              <a:avLst/>
              <a:gdLst>
                <a:gd name="T0" fmla="*/ 7586294 w 6505"/>
                <a:gd name="T1" fmla="*/ 0 h 24104"/>
                <a:gd name="T2" fmla="*/ 7586294 w 6505"/>
                <a:gd name="T3" fmla="*/ 0 h 24104"/>
                <a:gd name="T4" fmla="*/ 2765129 w 6505"/>
                <a:gd name="T5" fmla="*/ 25274393 h 24104"/>
                <a:gd name="T6" fmla="*/ 4750031 w 6505"/>
                <a:gd name="T7" fmla="*/ 27968385 h 24104"/>
                <a:gd name="T8" fmla="*/ 5485930 w 6505"/>
                <a:gd name="T9" fmla="*/ 28110654 h 24104"/>
                <a:gd name="T10" fmla="*/ 5849799 w 6505"/>
                <a:gd name="T11" fmla="*/ 28074490 h 24104"/>
                <a:gd name="T12" fmla="*/ 7586294 w 6505"/>
                <a:gd name="T13" fmla="*/ 0 h 24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5" name="Google Shape;1469;p43">
              <a:extLst>
                <a:ext uri="{FF2B5EF4-FFF2-40B4-BE49-F238E27FC236}">
                  <a16:creationId xmlns:a16="http://schemas.microsoft.com/office/drawing/2014/main" id="{9446860E-36C3-D34B-80E9-A72E27C57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535" y="-2459876"/>
              <a:ext cx="323879" cy="700075"/>
            </a:xfrm>
            <a:custGeom>
              <a:avLst/>
              <a:gdLst>
                <a:gd name="T0" fmla="*/ 6170503 w 9484"/>
                <a:gd name="T1" fmla="*/ 1161 h 20500"/>
                <a:gd name="T2" fmla="*/ 5742500 w 9484"/>
                <a:gd name="T3" fmla="*/ 50132 h 20500"/>
                <a:gd name="T4" fmla="*/ 3333078 w 9484"/>
                <a:gd name="T5" fmla="*/ 1928929 h 20500"/>
                <a:gd name="T6" fmla="*/ 248407 w 9484"/>
                <a:gd name="T7" fmla="*/ 13024366 h 20500"/>
                <a:gd name="T8" fmla="*/ 5069574 w 9484"/>
                <a:gd name="T9" fmla="*/ 23906400 h 20500"/>
                <a:gd name="T10" fmla="*/ 5140708 w 9484"/>
                <a:gd name="T11" fmla="*/ 23836427 h 20500"/>
                <a:gd name="T12" fmla="*/ 8437656 w 9484"/>
                <a:gd name="T13" fmla="*/ 2319605 h 20500"/>
                <a:gd name="T14" fmla="*/ 6664961 w 9484"/>
                <a:gd name="T15" fmla="*/ 86297 h 20500"/>
                <a:gd name="T16" fmla="*/ 6170503 w 9484"/>
                <a:gd name="T17" fmla="*/ 1161 h 205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6" name="Google Shape;1470;p43">
              <a:extLst>
                <a:ext uri="{FF2B5EF4-FFF2-40B4-BE49-F238E27FC236}">
                  <a16:creationId xmlns:a16="http://schemas.microsoft.com/office/drawing/2014/main" id="{2DEA2647-AAB5-284B-B9F2-9A9B56E6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0009" y="-2459876"/>
              <a:ext cx="174404" cy="697992"/>
            </a:xfrm>
            <a:custGeom>
              <a:avLst/>
              <a:gdLst>
                <a:gd name="T0" fmla="*/ 1065924 w 5107"/>
                <a:gd name="T1" fmla="*/ 1161 h 20439"/>
                <a:gd name="T2" fmla="*/ 637922 w 5107"/>
                <a:gd name="T3" fmla="*/ 50132 h 20439"/>
                <a:gd name="T4" fmla="*/ 0 w 5107"/>
                <a:gd name="T5" fmla="*/ 23836432 h 20439"/>
                <a:gd name="T6" fmla="*/ 3333073 w 5107"/>
                <a:gd name="T7" fmla="*/ 2319605 h 20439"/>
                <a:gd name="T8" fmla="*/ 1560416 w 5107"/>
                <a:gd name="T9" fmla="*/ 86297 h 20439"/>
                <a:gd name="T10" fmla="*/ 1065924 w 5107"/>
                <a:gd name="T11" fmla="*/ 1161 h 20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7" name="Google Shape;1471;p43">
              <a:extLst>
                <a:ext uri="{FF2B5EF4-FFF2-40B4-BE49-F238E27FC236}">
                  <a16:creationId xmlns:a16="http://schemas.microsoft.com/office/drawing/2014/main" id="{4488CE93-6F44-5545-85A2-E53D31244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630" y="-1846201"/>
              <a:ext cx="619720" cy="286894"/>
            </a:xfrm>
            <a:custGeom>
              <a:avLst/>
              <a:gdLst>
                <a:gd name="T0" fmla="*/ 6918038 w 18147"/>
                <a:gd name="T1" fmla="*/ 0 h 8401"/>
                <a:gd name="T2" fmla="*/ 2623983 w 18147"/>
                <a:gd name="T3" fmla="*/ 574949 h 8401"/>
                <a:gd name="T4" fmla="*/ 248407 w 18147"/>
                <a:gd name="T5" fmla="*/ 2099199 h 8401"/>
                <a:gd name="T6" fmla="*/ 1161 w 18147"/>
                <a:gd name="T7" fmla="*/ 2914394 h 8401"/>
                <a:gd name="T8" fmla="*/ 1419308 w 18147"/>
                <a:gd name="T9" fmla="*/ 5112730 h 8401"/>
                <a:gd name="T10" fmla="*/ 14608105 w 18147"/>
                <a:gd name="T11" fmla="*/ 9797425 h 8401"/>
                <a:gd name="T12" fmla="*/ 21128467 w 18147"/>
                <a:gd name="T13" fmla="*/ 8762988 h 8401"/>
                <a:gd name="T14" fmla="*/ 21163436 w 18147"/>
                <a:gd name="T15" fmla="*/ 8727984 h 8401"/>
                <a:gd name="T16" fmla="*/ 13187636 w 18147"/>
                <a:gd name="T17" fmla="*/ 1247840 h 8401"/>
                <a:gd name="T18" fmla="*/ 6918038 w 18147"/>
                <a:gd name="T19" fmla="*/ 0 h 84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8" name="Google Shape;1472;p43">
              <a:extLst>
                <a:ext uri="{FF2B5EF4-FFF2-40B4-BE49-F238E27FC236}">
                  <a16:creationId xmlns:a16="http://schemas.microsoft.com/office/drawing/2014/main" id="{3337F4BD-3FD8-D847-A463-C50AC54FA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630" y="-1784765"/>
              <a:ext cx="617671" cy="225492"/>
            </a:xfrm>
            <a:custGeom>
              <a:avLst/>
              <a:gdLst>
                <a:gd name="T0" fmla="*/ 248407 w 18087"/>
                <a:gd name="T1" fmla="*/ 1161 h 6603"/>
                <a:gd name="T2" fmla="*/ 1161 w 18087"/>
                <a:gd name="T3" fmla="*/ 816354 h 6603"/>
                <a:gd name="T4" fmla="*/ 1383143 w 18087"/>
                <a:gd name="T5" fmla="*/ 3049657 h 6603"/>
                <a:gd name="T6" fmla="*/ 14577780 w 18087"/>
                <a:gd name="T7" fmla="*/ 7700536 h 6603"/>
                <a:gd name="T8" fmla="*/ 21092302 w 18087"/>
                <a:gd name="T9" fmla="*/ 6664940 h 6603"/>
                <a:gd name="T10" fmla="*/ 248407 w 18087"/>
                <a:gd name="T11" fmla="*/ 1161 h 66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9" name="Google Shape;1473;p43">
              <a:extLst>
                <a:ext uri="{FF2B5EF4-FFF2-40B4-BE49-F238E27FC236}">
                  <a16:creationId xmlns:a16="http://schemas.microsoft.com/office/drawing/2014/main" id="{2A25AA88-6327-794E-8C40-44575AF0E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9542" y="-1494524"/>
              <a:ext cx="883768" cy="791836"/>
            </a:xfrm>
            <a:custGeom>
              <a:avLst/>
              <a:gdLst>
                <a:gd name="T0" fmla="*/ 29494950 w 25879"/>
                <a:gd name="T1" fmla="*/ 0 h 23187"/>
                <a:gd name="T2" fmla="*/ 29292031 w 25879"/>
                <a:gd name="T3" fmla="*/ 50132 h 23187"/>
                <a:gd name="T4" fmla="*/ 13270453 w 25879"/>
                <a:gd name="T5" fmla="*/ 10116971 h 23187"/>
                <a:gd name="T6" fmla="*/ 225083 w 25879"/>
                <a:gd name="T7" fmla="*/ 26423117 h 23187"/>
                <a:gd name="T8" fmla="*/ 641440 w 25879"/>
                <a:gd name="T9" fmla="*/ 27041198 h 23187"/>
                <a:gd name="T10" fmla="*/ 1005274 w 25879"/>
                <a:gd name="T11" fmla="*/ 26848762 h 23187"/>
                <a:gd name="T12" fmla="*/ 13872210 w 25879"/>
                <a:gd name="T13" fmla="*/ 10756054 h 23187"/>
                <a:gd name="T14" fmla="*/ 29753841 w 25879"/>
                <a:gd name="T15" fmla="*/ 830357 h 23187"/>
                <a:gd name="T16" fmla="*/ 29494950 w 25879"/>
                <a:gd name="T17" fmla="*/ 0 h 23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0" name="Google Shape;1474;p43">
              <a:extLst>
                <a:ext uri="{FF2B5EF4-FFF2-40B4-BE49-F238E27FC236}">
                  <a16:creationId xmlns:a16="http://schemas.microsoft.com/office/drawing/2014/main" id="{1DDC00E9-3C58-2245-969B-8A63EAC0F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8911" y="-1466282"/>
              <a:ext cx="1009406" cy="213028"/>
            </a:xfrm>
            <a:custGeom>
              <a:avLst/>
              <a:gdLst>
                <a:gd name="T0" fmla="*/ 33857789 w 29558"/>
                <a:gd name="T1" fmla="*/ 0 h 6238"/>
                <a:gd name="T2" fmla="*/ 33626866 w 29558"/>
                <a:gd name="T3" fmla="*/ 78135 h 6238"/>
                <a:gd name="T4" fmla="*/ 33626866 w 29558"/>
                <a:gd name="T5" fmla="*/ 43166 h 6238"/>
                <a:gd name="T6" fmla="*/ 12620853 w 29558"/>
                <a:gd name="T7" fmla="*/ 6386264 h 6238"/>
                <a:gd name="T8" fmla="*/ 731220 w 29558"/>
                <a:gd name="T9" fmla="*/ 4473656 h 6238"/>
                <a:gd name="T10" fmla="*/ 590112 w 29558"/>
                <a:gd name="T11" fmla="*/ 4449137 h 6238"/>
                <a:gd name="T12" fmla="*/ 482813 w 29558"/>
                <a:gd name="T13" fmla="*/ 5324983 h 6238"/>
                <a:gd name="T14" fmla="*/ 12633694 w 29558"/>
                <a:gd name="T15" fmla="*/ 7273755 h 6238"/>
                <a:gd name="T16" fmla="*/ 34087550 w 29558"/>
                <a:gd name="T17" fmla="*/ 822197 h 6238"/>
                <a:gd name="T18" fmla="*/ 33857789 w 29558"/>
                <a:gd name="T19" fmla="*/ 0 h 62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1" name="Google Shape;1475;p43">
              <a:extLst>
                <a:ext uri="{FF2B5EF4-FFF2-40B4-BE49-F238E27FC236}">
                  <a16:creationId xmlns:a16="http://schemas.microsoft.com/office/drawing/2014/main" id="{39178833-02AE-784C-A72E-515AA0BD6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170" y="-1470175"/>
              <a:ext cx="1279157" cy="536462"/>
            </a:xfrm>
            <a:custGeom>
              <a:avLst/>
              <a:gdLst>
                <a:gd name="T0" fmla="*/ 43154926 w 37457"/>
                <a:gd name="T1" fmla="*/ 0 h 15709"/>
                <a:gd name="T2" fmla="*/ 42992816 w 37457"/>
                <a:gd name="T3" fmla="*/ 33808 h 15709"/>
                <a:gd name="T4" fmla="*/ 24417224 w 37457"/>
                <a:gd name="T5" fmla="*/ 11944433 h 15709"/>
                <a:gd name="T6" fmla="*/ 13818563 w 37457"/>
                <a:gd name="T7" fmla="*/ 16694456 h 15709"/>
                <a:gd name="T8" fmla="*/ 7174610 w 37457"/>
                <a:gd name="T9" fmla="*/ 17474646 h 15709"/>
                <a:gd name="T10" fmla="*/ 738221 w 37457"/>
                <a:gd name="T11" fmla="*/ 16765590 h 15709"/>
                <a:gd name="T12" fmla="*/ 625082 w 37457"/>
                <a:gd name="T13" fmla="*/ 16750427 h 15709"/>
                <a:gd name="T14" fmla="*/ 525978 w 37457"/>
                <a:gd name="T15" fmla="*/ 17615754 h 15709"/>
                <a:gd name="T16" fmla="*/ 525978 w 37457"/>
                <a:gd name="T17" fmla="*/ 17580784 h 15709"/>
                <a:gd name="T18" fmla="*/ 7095314 w 37457"/>
                <a:gd name="T19" fmla="*/ 18320165 h 15709"/>
                <a:gd name="T20" fmla="*/ 19100409 w 37457"/>
                <a:gd name="T21" fmla="*/ 15808127 h 15709"/>
                <a:gd name="T22" fmla="*/ 34236821 w 37457"/>
                <a:gd name="T23" fmla="*/ 6059674 h 15709"/>
                <a:gd name="T24" fmla="*/ 43240062 w 37457"/>
                <a:gd name="T25" fmla="*/ 920137 h 15709"/>
                <a:gd name="T26" fmla="*/ 43154926 w 37457"/>
                <a:gd name="T27" fmla="*/ 0 h 157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2" name="Google Shape;1476;p43">
              <a:extLst>
                <a:ext uri="{FF2B5EF4-FFF2-40B4-BE49-F238E27FC236}">
                  <a16:creationId xmlns:a16="http://schemas.microsoft.com/office/drawing/2014/main" id="{4CE4D420-6D5D-8E49-9DED-CA5A6DC0F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934" y="-812139"/>
              <a:ext cx="577169" cy="649465"/>
            </a:xfrm>
            <a:custGeom>
              <a:avLst/>
              <a:gdLst>
                <a:gd name="T0" fmla="*/ 19213502 w 16901"/>
                <a:gd name="T1" fmla="*/ 1161 h 19018"/>
                <a:gd name="T2" fmla="*/ 604113 w 16901"/>
                <a:gd name="T3" fmla="*/ 17795402 h 19018"/>
                <a:gd name="T4" fmla="*/ 674087 w 16901"/>
                <a:gd name="T5" fmla="*/ 21127317 h 19018"/>
                <a:gd name="T6" fmla="*/ 1489281 w 16901"/>
                <a:gd name="T7" fmla="*/ 21872539 h 19018"/>
                <a:gd name="T8" fmla="*/ 3032178 w 16901"/>
                <a:gd name="T9" fmla="*/ 22178079 h 19018"/>
                <a:gd name="T10" fmla="*/ 5140701 w 16901"/>
                <a:gd name="T11" fmla="*/ 21836374 h 19018"/>
                <a:gd name="T12" fmla="*/ 15987728 w 16901"/>
                <a:gd name="T13" fmla="*/ 13648327 h 19018"/>
                <a:gd name="T14" fmla="*/ 19319640 w 16901"/>
                <a:gd name="T15" fmla="*/ 1161 h 19018"/>
                <a:gd name="T16" fmla="*/ 19213502 w 16901"/>
                <a:gd name="T17" fmla="*/ 1161 h 190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lnTo>
                    <a:pt x="16475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3" name="Google Shape;1477;p43">
              <a:extLst>
                <a:ext uri="{FF2B5EF4-FFF2-40B4-BE49-F238E27FC236}">
                  <a16:creationId xmlns:a16="http://schemas.microsoft.com/office/drawing/2014/main" id="{4D5223DD-371D-7E4E-8FB5-0BBF25C4B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0992" y="-812139"/>
              <a:ext cx="561597" cy="640483"/>
            </a:xfrm>
            <a:custGeom>
              <a:avLst/>
              <a:gdLst>
                <a:gd name="T0" fmla="*/ 19177385 w 16445"/>
                <a:gd name="T1" fmla="*/ 1161 h 18755"/>
                <a:gd name="T2" fmla="*/ 19177385 w 16445"/>
                <a:gd name="T3" fmla="*/ 1161 h 18755"/>
                <a:gd name="T4" fmla="*/ 567949 w 16445"/>
                <a:gd name="T5" fmla="*/ 17795387 h 18755"/>
                <a:gd name="T6" fmla="*/ 637922 w 16445"/>
                <a:gd name="T7" fmla="*/ 21127265 h 18755"/>
                <a:gd name="T8" fmla="*/ 1453117 w 16445"/>
                <a:gd name="T9" fmla="*/ 21872486 h 18755"/>
                <a:gd name="T10" fmla="*/ 19177385 w 16445"/>
                <a:gd name="T11" fmla="*/ 1161 h 187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4" name="Google Shape;1478;p43">
              <a:extLst>
                <a:ext uri="{FF2B5EF4-FFF2-40B4-BE49-F238E27FC236}">
                  <a16:creationId xmlns:a16="http://schemas.microsoft.com/office/drawing/2014/main" id="{B2B6CCFE-06DE-7F4F-8018-C2C4DE340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2807" y="-1092510"/>
              <a:ext cx="645674" cy="255920"/>
            </a:xfrm>
            <a:custGeom>
              <a:avLst/>
              <a:gdLst>
                <a:gd name="T0" fmla="*/ 10422545 w 18907"/>
                <a:gd name="T1" fmla="*/ 1161 h 7494"/>
                <a:gd name="T2" fmla="*/ 1949931 w 18907"/>
                <a:gd name="T3" fmla="*/ 2415258 h 7494"/>
                <a:gd name="T4" fmla="*/ 106138 w 18907"/>
                <a:gd name="T5" fmla="*/ 4541265 h 7494"/>
                <a:gd name="T6" fmla="*/ 106138 w 18907"/>
                <a:gd name="T7" fmla="*/ 5392624 h 7494"/>
                <a:gd name="T8" fmla="*/ 2056035 w 18907"/>
                <a:gd name="T9" fmla="*/ 7129117 h 7494"/>
                <a:gd name="T10" fmla="*/ 10118132 w 18907"/>
                <a:gd name="T11" fmla="*/ 8738503 h 7494"/>
                <a:gd name="T12" fmla="*/ 21977470 w 18907"/>
                <a:gd name="T13" fmla="*/ 5073049 h 7494"/>
                <a:gd name="T14" fmla="*/ 22048604 w 18907"/>
                <a:gd name="T15" fmla="*/ 5038079 h 7494"/>
                <a:gd name="T16" fmla="*/ 12300146 w 18907"/>
                <a:gd name="T17" fmla="*/ 110783 h 7494"/>
                <a:gd name="T18" fmla="*/ 10422545 w 18907"/>
                <a:gd name="T19" fmla="*/ 1161 h 74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5" name="Google Shape;1479;p43">
              <a:extLst>
                <a:ext uri="{FF2B5EF4-FFF2-40B4-BE49-F238E27FC236}">
                  <a16:creationId xmlns:a16="http://schemas.microsoft.com/office/drawing/2014/main" id="{D40FC035-395F-2548-8960-BEDEF49E1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2807" y="-959530"/>
              <a:ext cx="644615" cy="122940"/>
            </a:xfrm>
            <a:custGeom>
              <a:avLst/>
              <a:gdLst>
                <a:gd name="T0" fmla="*/ 106138 w 18876"/>
                <a:gd name="T1" fmla="*/ 0 h 3600"/>
                <a:gd name="T2" fmla="*/ 106138 w 18876"/>
                <a:gd name="T3" fmla="*/ 851360 h 3600"/>
                <a:gd name="T4" fmla="*/ 2056034 w 18876"/>
                <a:gd name="T5" fmla="*/ 2587853 h 3600"/>
                <a:gd name="T6" fmla="*/ 10120483 w 18876"/>
                <a:gd name="T7" fmla="*/ 4197240 h 3600"/>
                <a:gd name="T8" fmla="*/ 22013589 w 18876"/>
                <a:gd name="T9" fmla="*/ 531784 h 3600"/>
                <a:gd name="T10" fmla="*/ 106138 w 18876"/>
                <a:gd name="T11" fmla="*/ 0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6" name="Google Shape;1480;p43">
              <a:extLst>
                <a:ext uri="{FF2B5EF4-FFF2-40B4-BE49-F238E27FC236}">
                  <a16:creationId xmlns:a16="http://schemas.microsoft.com/office/drawing/2014/main" id="{F0FF9E43-A7A7-7345-B69B-9D3D2BC43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5708" y="-1635973"/>
              <a:ext cx="794124" cy="373191"/>
            </a:xfrm>
            <a:custGeom>
              <a:avLst/>
              <a:gdLst>
                <a:gd name="T0" fmla="*/ 8651048 w 23254"/>
                <a:gd name="T1" fmla="*/ 1161 h 10928"/>
                <a:gd name="T2" fmla="*/ 3474182 w 23254"/>
                <a:gd name="T3" fmla="*/ 662407 h 10928"/>
                <a:gd name="T4" fmla="*/ 354545 w 23254"/>
                <a:gd name="T5" fmla="*/ 2576172 h 10928"/>
                <a:gd name="T6" fmla="*/ 36165 w 23254"/>
                <a:gd name="T7" fmla="*/ 3639773 h 10928"/>
                <a:gd name="T8" fmla="*/ 1772658 w 23254"/>
                <a:gd name="T9" fmla="*/ 6476032 h 10928"/>
                <a:gd name="T10" fmla="*/ 19100400 w 23254"/>
                <a:gd name="T11" fmla="*/ 12743305 h 10928"/>
                <a:gd name="T12" fmla="*/ 27047036 w 23254"/>
                <a:gd name="T13" fmla="*/ 11544435 h 10928"/>
                <a:gd name="T14" fmla="*/ 27118170 w 23254"/>
                <a:gd name="T15" fmla="*/ 11509432 h 10928"/>
                <a:gd name="T16" fmla="*/ 17015167 w 23254"/>
                <a:gd name="T17" fmla="*/ 1760978 h 10928"/>
                <a:gd name="T18" fmla="*/ 8651048 w 23254"/>
                <a:gd name="T19" fmla="*/ 1161 h 10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7" name="Google Shape;1481;p43">
              <a:extLst>
                <a:ext uri="{FF2B5EF4-FFF2-40B4-BE49-F238E27FC236}">
                  <a16:creationId xmlns:a16="http://schemas.microsoft.com/office/drawing/2014/main" id="{BA70A6FE-E011-4346-9575-60C07AE28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5708" y="-1561595"/>
              <a:ext cx="792041" cy="297959"/>
            </a:xfrm>
            <a:custGeom>
              <a:avLst/>
              <a:gdLst>
                <a:gd name="T0" fmla="*/ 354545 w 23193"/>
                <a:gd name="T1" fmla="*/ 1161 h 8725"/>
                <a:gd name="T2" fmla="*/ 36165 w 23193"/>
                <a:gd name="T3" fmla="*/ 1064764 h 8725"/>
                <a:gd name="T4" fmla="*/ 1772658 w 23193"/>
                <a:gd name="T5" fmla="*/ 3899865 h 8725"/>
                <a:gd name="T6" fmla="*/ 19049076 w 23193"/>
                <a:gd name="T7" fmla="*/ 10175308 h 8725"/>
                <a:gd name="T8" fmla="*/ 27047041 w 23193"/>
                <a:gd name="T9" fmla="*/ 8969437 h 8725"/>
                <a:gd name="T10" fmla="*/ 354545 w 23193"/>
                <a:gd name="T11" fmla="*/ 1161 h 8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</p:grpSp>
      <p:grpSp>
        <p:nvGrpSpPr>
          <p:cNvPr id="1482" name="Google Shape;1482;p43">
            <a:extLst>
              <a:ext uri="{FF2B5EF4-FFF2-40B4-BE49-F238E27FC236}">
                <a16:creationId xmlns:a16="http://schemas.microsoft.com/office/drawing/2014/main" id="{ACD76202-311A-414C-AAF5-861CB1079435}"/>
              </a:ext>
            </a:extLst>
          </p:cNvPr>
          <p:cNvGrpSpPr>
            <a:grpSpLocks/>
          </p:cNvGrpSpPr>
          <p:nvPr/>
        </p:nvGrpSpPr>
        <p:grpSpPr bwMode="auto">
          <a:xfrm>
            <a:off x="8550276" y="3981450"/>
            <a:ext cx="4454525" cy="4165600"/>
            <a:chOff x="10368334" y="-3016863"/>
            <a:chExt cx="2959405" cy="2766321"/>
          </a:xfrm>
        </p:grpSpPr>
        <p:sp>
          <p:nvSpPr>
            <p:cNvPr id="1483" name="Google Shape;1483;p43">
              <a:extLst>
                <a:ext uri="{FF2B5EF4-FFF2-40B4-BE49-F238E27FC236}">
                  <a16:creationId xmlns:a16="http://schemas.microsoft.com/office/drawing/2014/main" id="{9EFB1486-0EE7-FA42-95E9-1F0C0717B6BC}"/>
                </a:ext>
              </a:extLst>
            </p:cNvPr>
            <p:cNvSpPr/>
            <p:nvPr/>
          </p:nvSpPr>
          <p:spPr>
            <a:xfrm>
              <a:off x="10368334" y="-3016863"/>
              <a:ext cx="2766401" cy="2766321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6392" name="Google Shape;1484;p43">
              <a:extLst>
                <a:ext uri="{FF2B5EF4-FFF2-40B4-BE49-F238E27FC236}">
                  <a16:creationId xmlns:a16="http://schemas.microsoft.com/office/drawing/2014/main" id="{07A61689-7870-0D4C-A8D1-0922B2253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1262" y="-2759440"/>
              <a:ext cx="1076476" cy="2224087"/>
            </a:xfrm>
            <a:custGeom>
              <a:avLst/>
              <a:gdLst>
                <a:gd name="T0" fmla="*/ 7374007 w 31522"/>
                <a:gd name="T1" fmla="*/ 5990900 h 65127"/>
                <a:gd name="T2" fmla="*/ 9061529 w 31522"/>
                <a:gd name="T3" fmla="*/ 10828384 h 65127"/>
                <a:gd name="T4" fmla="*/ 10777054 w 31522"/>
                <a:gd name="T5" fmla="*/ 10068000 h 65127"/>
                <a:gd name="T6" fmla="*/ 11769521 w 31522"/>
                <a:gd name="T7" fmla="*/ 11875628 h 65127"/>
                <a:gd name="T8" fmla="*/ 6878389 w 31522"/>
                <a:gd name="T9" fmla="*/ 18469481 h 65127"/>
                <a:gd name="T10" fmla="*/ 7630576 w 31522"/>
                <a:gd name="T11" fmla="*/ 23473719 h 65127"/>
                <a:gd name="T12" fmla="*/ 4431644 w 31522"/>
                <a:gd name="T13" fmla="*/ 26268009 h 65127"/>
                <a:gd name="T14" fmla="*/ 5920925 w 31522"/>
                <a:gd name="T15" fmla="*/ 27614987 h 65127"/>
                <a:gd name="T16" fmla="*/ 10458674 w 31522"/>
                <a:gd name="T17" fmla="*/ 27684960 h 65127"/>
                <a:gd name="T18" fmla="*/ 12928742 w 31522"/>
                <a:gd name="T19" fmla="*/ 22912771 h 65127"/>
                <a:gd name="T20" fmla="*/ 14783019 w 31522"/>
                <a:gd name="T21" fmla="*/ 23963533 h 65127"/>
                <a:gd name="T22" fmla="*/ 16421569 w 31522"/>
                <a:gd name="T23" fmla="*/ 23576340 h 65127"/>
                <a:gd name="T24" fmla="*/ 18151061 w 31522"/>
                <a:gd name="T25" fmla="*/ 25310511 h 65127"/>
                <a:gd name="T26" fmla="*/ 21731381 w 31522"/>
                <a:gd name="T27" fmla="*/ 27507688 h 65127"/>
                <a:gd name="T28" fmla="*/ 22800788 w 31522"/>
                <a:gd name="T29" fmla="*/ 25149596 h 65127"/>
                <a:gd name="T30" fmla="*/ 23502877 w 31522"/>
                <a:gd name="T31" fmla="*/ 27472718 h 65127"/>
                <a:gd name="T32" fmla="*/ 25913457 w 31522"/>
                <a:gd name="T33" fmla="*/ 31797064 h 65127"/>
                <a:gd name="T34" fmla="*/ 24945475 w 31522"/>
                <a:gd name="T35" fmla="*/ 32558609 h 65127"/>
                <a:gd name="T36" fmla="*/ 20141801 w 31522"/>
                <a:gd name="T37" fmla="*/ 32830341 h 65127"/>
                <a:gd name="T38" fmla="*/ 17299736 w 31522"/>
                <a:gd name="T39" fmla="*/ 30343948 h 65127"/>
                <a:gd name="T40" fmla="*/ 14463477 w 31522"/>
                <a:gd name="T41" fmla="*/ 28110640 h 65127"/>
                <a:gd name="T42" fmla="*/ 10293080 w 31522"/>
                <a:gd name="T43" fmla="*/ 29346836 h 65127"/>
                <a:gd name="T44" fmla="*/ 9004396 w 31522"/>
                <a:gd name="T45" fmla="*/ 30166675 h 65127"/>
                <a:gd name="T46" fmla="*/ 6523843 w 31522"/>
                <a:gd name="T47" fmla="*/ 30237809 h 65127"/>
                <a:gd name="T48" fmla="*/ 1135897 w 31522"/>
                <a:gd name="T49" fmla="*/ 40410787 h 65127"/>
                <a:gd name="T50" fmla="*/ 1161 w 31522"/>
                <a:gd name="T51" fmla="*/ 45160813 h 65127"/>
                <a:gd name="T52" fmla="*/ 1560416 w 31522"/>
                <a:gd name="T53" fmla="*/ 49840865 h 65127"/>
                <a:gd name="T54" fmla="*/ 4077099 w 31522"/>
                <a:gd name="T55" fmla="*/ 51577359 h 65127"/>
                <a:gd name="T56" fmla="*/ 6625303 w 31522"/>
                <a:gd name="T57" fmla="*/ 53005990 h 65127"/>
                <a:gd name="T58" fmla="*/ 11380006 w 31522"/>
                <a:gd name="T59" fmla="*/ 52392553 h 65127"/>
                <a:gd name="T60" fmla="*/ 14605746 w 31522"/>
                <a:gd name="T61" fmla="*/ 55228813 h 65127"/>
                <a:gd name="T62" fmla="*/ 11202734 w 31522"/>
                <a:gd name="T63" fmla="*/ 66642631 h 65127"/>
                <a:gd name="T64" fmla="*/ 9998024 w 31522"/>
                <a:gd name="T65" fmla="*/ 70577462 h 65127"/>
                <a:gd name="T66" fmla="*/ 8296501 w 31522"/>
                <a:gd name="T67" fmla="*/ 75753133 h 65127"/>
                <a:gd name="T68" fmla="*/ 11025461 w 31522"/>
                <a:gd name="T69" fmla="*/ 74547263 h 65127"/>
                <a:gd name="T70" fmla="*/ 20419372 w 31522"/>
                <a:gd name="T71" fmla="*/ 67209384 h 65127"/>
                <a:gd name="T72" fmla="*/ 10458674 w 31522"/>
                <a:gd name="T73" fmla="*/ 36165 h 65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393" name="Google Shape;1485;p43">
              <a:extLst>
                <a:ext uri="{FF2B5EF4-FFF2-40B4-BE49-F238E27FC236}">
                  <a16:creationId xmlns:a16="http://schemas.microsoft.com/office/drawing/2014/main" id="{B8B132FD-8262-8843-A89F-0848122CA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9183" y="-2931761"/>
              <a:ext cx="1444955" cy="2627228"/>
            </a:xfrm>
            <a:custGeom>
              <a:avLst/>
              <a:gdLst>
                <a:gd name="T0" fmla="*/ 1161 w 42312"/>
                <a:gd name="T1" fmla="*/ 31443683 h 76932"/>
                <a:gd name="T2" fmla="*/ 2695153 w 42312"/>
                <a:gd name="T3" fmla="*/ 45303086 h 76932"/>
                <a:gd name="T4" fmla="*/ 8331508 w 42312"/>
                <a:gd name="T5" fmla="*/ 50833303 h 76932"/>
                <a:gd name="T6" fmla="*/ 15876952 w 42312"/>
                <a:gd name="T7" fmla="*/ 56092984 h 76932"/>
                <a:gd name="T8" fmla="*/ 16661821 w 42312"/>
                <a:gd name="T9" fmla="*/ 55831737 h 76932"/>
                <a:gd name="T10" fmla="*/ 18930133 w 42312"/>
                <a:gd name="T11" fmla="*/ 57568264 h 76932"/>
                <a:gd name="T12" fmla="*/ 20028705 w 42312"/>
                <a:gd name="T13" fmla="*/ 66678768 h 76932"/>
                <a:gd name="T14" fmla="*/ 23183345 w 42312"/>
                <a:gd name="T15" fmla="*/ 70613634 h 76932"/>
                <a:gd name="T16" fmla="*/ 29777165 w 42312"/>
                <a:gd name="T17" fmla="*/ 77774240 h 76932"/>
                <a:gd name="T18" fmla="*/ 38248620 w 42312"/>
                <a:gd name="T19" fmla="*/ 89719843 h 76932"/>
                <a:gd name="T20" fmla="*/ 35945305 w 42312"/>
                <a:gd name="T21" fmla="*/ 85607739 h 76932"/>
                <a:gd name="T22" fmla="*/ 38390889 w 42312"/>
                <a:gd name="T23" fmla="*/ 82310829 h 76932"/>
                <a:gd name="T24" fmla="*/ 40163547 w 42312"/>
                <a:gd name="T25" fmla="*/ 78660570 h 76932"/>
                <a:gd name="T26" fmla="*/ 41262119 w 42312"/>
                <a:gd name="T27" fmla="*/ 75647037 h 76932"/>
                <a:gd name="T28" fmla="*/ 45161981 w 42312"/>
                <a:gd name="T29" fmla="*/ 73697106 h 76932"/>
                <a:gd name="T30" fmla="*/ 47784804 w 42312"/>
                <a:gd name="T31" fmla="*/ 64871140 h 76932"/>
                <a:gd name="T32" fmla="*/ 40978742 w 42312"/>
                <a:gd name="T33" fmla="*/ 62815071 h 76932"/>
                <a:gd name="T34" fmla="*/ 38425893 w 42312"/>
                <a:gd name="T35" fmla="*/ 61928742 h 76932"/>
                <a:gd name="T36" fmla="*/ 38036344 w 42312"/>
                <a:gd name="T37" fmla="*/ 60687901 h 76932"/>
                <a:gd name="T38" fmla="*/ 34067703 w 42312"/>
                <a:gd name="T39" fmla="*/ 57612557 h 76932"/>
                <a:gd name="T40" fmla="*/ 30734629 w 42312"/>
                <a:gd name="T41" fmla="*/ 55866741 h 76932"/>
                <a:gd name="T42" fmla="*/ 28217944 w 42312"/>
                <a:gd name="T43" fmla="*/ 54271355 h 76932"/>
                <a:gd name="T44" fmla="*/ 25204411 w 42312"/>
                <a:gd name="T45" fmla="*/ 54094082 h 76932"/>
                <a:gd name="T46" fmla="*/ 22687692 w 42312"/>
                <a:gd name="T47" fmla="*/ 53563425 h 76932"/>
                <a:gd name="T48" fmla="*/ 20489354 w 42312"/>
                <a:gd name="T49" fmla="*/ 53386187 h 76932"/>
                <a:gd name="T50" fmla="*/ 16534715 w 42312"/>
                <a:gd name="T51" fmla="*/ 53956458 h 76932"/>
                <a:gd name="T52" fmla="*/ 14995301 w 42312"/>
                <a:gd name="T53" fmla="*/ 50904438 h 76932"/>
                <a:gd name="T54" fmla="*/ 12357282 w 42312"/>
                <a:gd name="T55" fmla="*/ 50979090 h 76932"/>
                <a:gd name="T56" fmla="*/ 11981768 w 42312"/>
                <a:gd name="T57" fmla="*/ 46508957 h 76932"/>
                <a:gd name="T58" fmla="*/ 9996867 w 42312"/>
                <a:gd name="T59" fmla="*/ 46366688 h 76932"/>
                <a:gd name="T60" fmla="*/ 9642322 w 42312"/>
                <a:gd name="T61" fmla="*/ 48813433 h 76932"/>
                <a:gd name="T62" fmla="*/ 7515152 w 42312"/>
                <a:gd name="T63" fmla="*/ 42325718 h 76932"/>
                <a:gd name="T64" fmla="*/ 8260340 w 42312"/>
                <a:gd name="T65" fmla="*/ 40518090 h 76932"/>
                <a:gd name="T66" fmla="*/ 11503634 w 42312"/>
                <a:gd name="T67" fmla="*/ 39557109 h 76932"/>
                <a:gd name="T68" fmla="*/ 16307310 w 42312"/>
                <a:gd name="T69" fmla="*/ 41404419 h 76932"/>
                <a:gd name="T70" fmla="*/ 16625657 w 42312"/>
                <a:gd name="T71" fmla="*/ 37434584 h 76932"/>
                <a:gd name="T72" fmla="*/ 24034671 w 42312"/>
                <a:gd name="T73" fmla="*/ 28465154 h 76932"/>
                <a:gd name="T74" fmla="*/ 28571294 w 42312"/>
                <a:gd name="T75" fmla="*/ 26905933 h 76932"/>
                <a:gd name="T76" fmla="*/ 28045316 w 42312"/>
                <a:gd name="T77" fmla="*/ 23852752 h 76932"/>
                <a:gd name="T78" fmla="*/ 27614992 w 42312"/>
                <a:gd name="T79" fmla="*/ 22971102 h 76932"/>
                <a:gd name="T80" fmla="*/ 32222749 w 42312"/>
                <a:gd name="T81" fmla="*/ 20170972 h 76932"/>
                <a:gd name="T82" fmla="*/ 30769632 w 42312"/>
                <a:gd name="T83" fmla="*/ 15598219 h 76932"/>
                <a:gd name="T84" fmla="*/ 29662865 w 42312"/>
                <a:gd name="T85" fmla="*/ 15812817 h 76932"/>
                <a:gd name="T86" fmla="*/ 26090740 w 42312"/>
                <a:gd name="T87" fmla="*/ 12690824 h 76932"/>
                <a:gd name="T88" fmla="*/ 22013605 w 42312"/>
                <a:gd name="T89" fmla="*/ 17583153 h 76932"/>
                <a:gd name="T90" fmla="*/ 18998945 w 42312"/>
                <a:gd name="T91" fmla="*/ 21059658 h 76932"/>
                <a:gd name="T92" fmla="*/ 19142375 w 42312"/>
                <a:gd name="T93" fmla="*/ 18292210 h 76932"/>
                <a:gd name="T94" fmla="*/ 15775492 w 42312"/>
                <a:gd name="T95" fmla="*/ 15384815 h 76932"/>
                <a:gd name="T96" fmla="*/ 18646722 w 42312"/>
                <a:gd name="T97" fmla="*/ 12372443 h 76932"/>
                <a:gd name="T98" fmla="*/ 23006073 w 42312"/>
                <a:gd name="T99" fmla="*/ 10281405 h 76932"/>
                <a:gd name="T100" fmla="*/ 26090740 w 42312"/>
                <a:gd name="T101" fmla="*/ 10351378 h 76932"/>
                <a:gd name="T102" fmla="*/ 27716451 w 42312"/>
                <a:gd name="T103" fmla="*/ 7546638 h 76932"/>
                <a:gd name="T104" fmla="*/ 29316516 w 42312"/>
                <a:gd name="T105" fmla="*/ 7302876 h 76932"/>
                <a:gd name="T106" fmla="*/ 28996974 w 42312"/>
                <a:gd name="T107" fmla="*/ 2943559 h 769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394" name="Google Shape;1486;p43">
              <a:extLst>
                <a:ext uri="{FF2B5EF4-FFF2-40B4-BE49-F238E27FC236}">
                  <a16:creationId xmlns:a16="http://schemas.microsoft.com/office/drawing/2014/main" id="{FD9ECAB2-2B48-4B46-96D1-A03AA985E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5529" y="-3016863"/>
              <a:ext cx="1022485" cy="535062"/>
            </a:xfrm>
            <a:custGeom>
              <a:avLst/>
              <a:gdLst>
                <a:gd name="T0" fmla="*/ 16272302 w 29941"/>
                <a:gd name="T1" fmla="*/ 0 h 15668"/>
                <a:gd name="T2" fmla="*/ 1161 w 29941"/>
                <a:gd name="T3" fmla="*/ 2907393 h 15668"/>
                <a:gd name="T4" fmla="*/ 710217 w 29941"/>
                <a:gd name="T5" fmla="*/ 4325506 h 15668"/>
                <a:gd name="T6" fmla="*/ 2327766 w 29941"/>
                <a:gd name="T7" fmla="*/ 4759347 h 15668"/>
                <a:gd name="T8" fmla="*/ 4077100 w 29941"/>
                <a:gd name="T9" fmla="*/ 4502778 h 15668"/>
                <a:gd name="T10" fmla="*/ 6417706 w 29941"/>
                <a:gd name="T11" fmla="*/ 4081777 h 15668"/>
                <a:gd name="T12" fmla="*/ 7480147 w 29941"/>
                <a:gd name="T13" fmla="*/ 4254371 h 15668"/>
                <a:gd name="T14" fmla="*/ 10139134 w 29941"/>
                <a:gd name="T15" fmla="*/ 7869660 h 15668"/>
                <a:gd name="T16" fmla="*/ 10210268 w 29941"/>
                <a:gd name="T17" fmla="*/ 8543746 h 15668"/>
                <a:gd name="T18" fmla="*/ 9678484 w 29941"/>
                <a:gd name="T19" fmla="*/ 9287772 h 15668"/>
                <a:gd name="T20" fmla="*/ 10387541 w 29941"/>
                <a:gd name="T21" fmla="*/ 11060430 h 15668"/>
                <a:gd name="T22" fmla="*/ 9926891 w 29941"/>
                <a:gd name="T23" fmla="*/ 14286203 h 15668"/>
                <a:gd name="T24" fmla="*/ 11451142 w 29941"/>
                <a:gd name="T25" fmla="*/ 17405873 h 15668"/>
                <a:gd name="T26" fmla="*/ 13431364 w 29941"/>
                <a:gd name="T27" fmla="*/ 18272360 h 15668"/>
                <a:gd name="T28" fmla="*/ 14640752 w 29941"/>
                <a:gd name="T29" fmla="*/ 17866522 h 15668"/>
                <a:gd name="T30" fmla="*/ 15740484 w 29941"/>
                <a:gd name="T31" fmla="*/ 15384808 h 15668"/>
                <a:gd name="T32" fmla="*/ 17477011 w 29941"/>
                <a:gd name="T33" fmla="*/ 13434878 h 15668"/>
                <a:gd name="T34" fmla="*/ 17586633 w 29941"/>
                <a:gd name="T35" fmla="*/ 13431361 h 15668"/>
                <a:gd name="T36" fmla="*/ 18402988 w 29941"/>
                <a:gd name="T37" fmla="*/ 13507174 h 15668"/>
                <a:gd name="T38" fmla="*/ 18789020 w 29941"/>
                <a:gd name="T39" fmla="*/ 13434878 h 15668"/>
                <a:gd name="T40" fmla="*/ 19745322 w 29941"/>
                <a:gd name="T41" fmla="*/ 12194004 h 15668"/>
                <a:gd name="T42" fmla="*/ 22192033 w 29941"/>
                <a:gd name="T43" fmla="*/ 11131598 h 15668"/>
                <a:gd name="T44" fmla="*/ 24034664 w 29941"/>
                <a:gd name="T45" fmla="*/ 9430075 h 15668"/>
                <a:gd name="T46" fmla="*/ 24211937 w 29941"/>
                <a:gd name="T47" fmla="*/ 7798525 h 15668"/>
                <a:gd name="T48" fmla="*/ 24367046 w 29941"/>
                <a:gd name="T49" fmla="*/ 7772879 h 15668"/>
                <a:gd name="T50" fmla="*/ 25558915 w 29941"/>
                <a:gd name="T51" fmla="*/ 8613720 h 15668"/>
                <a:gd name="T52" fmla="*/ 25844648 w 29941"/>
                <a:gd name="T53" fmla="*/ 8674370 h 15668"/>
                <a:gd name="T54" fmla="*/ 26977062 w 29941"/>
                <a:gd name="T55" fmla="*/ 6771089 h 15668"/>
                <a:gd name="T56" fmla="*/ 28855824 w 29941"/>
                <a:gd name="T57" fmla="*/ 7940794 h 15668"/>
                <a:gd name="T58" fmla="*/ 29155558 w 29941"/>
                <a:gd name="T59" fmla="*/ 7969958 h 15668"/>
                <a:gd name="T60" fmla="*/ 30628482 w 29941"/>
                <a:gd name="T61" fmla="*/ 6948361 h 15668"/>
                <a:gd name="T62" fmla="*/ 30663485 w 29941"/>
                <a:gd name="T63" fmla="*/ 5672518 h 15668"/>
                <a:gd name="T64" fmla="*/ 31786542 w 29941"/>
                <a:gd name="T65" fmla="*/ 5103374 h 15668"/>
                <a:gd name="T66" fmla="*/ 32187736 w 29941"/>
                <a:gd name="T67" fmla="*/ 5140700 h 15668"/>
                <a:gd name="T68" fmla="*/ 33500906 w 29941"/>
                <a:gd name="T69" fmla="*/ 5414754 h 15668"/>
                <a:gd name="T70" fmla="*/ 33925390 w 29941"/>
                <a:gd name="T71" fmla="*/ 5352942 h 15668"/>
                <a:gd name="T72" fmla="*/ 34881693 w 29941"/>
                <a:gd name="T73" fmla="*/ 3828692 h 15668"/>
                <a:gd name="T74" fmla="*/ 16272302 w 29941"/>
                <a:gd name="T75" fmla="*/ 0 h 156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395" name="Google Shape;1487;p43">
              <a:extLst>
                <a:ext uri="{FF2B5EF4-FFF2-40B4-BE49-F238E27FC236}">
                  <a16:creationId xmlns:a16="http://schemas.microsoft.com/office/drawing/2014/main" id="{C7671343-D214-5B48-9424-C4941603C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1797" y="-2812714"/>
              <a:ext cx="1098264" cy="870483"/>
            </a:xfrm>
            <a:custGeom>
              <a:avLst/>
              <a:gdLst>
                <a:gd name="T0" fmla="*/ 25086624 w 32160"/>
                <a:gd name="T1" fmla="*/ 1161 h 25490"/>
                <a:gd name="T2" fmla="*/ 18149905 w 32160"/>
                <a:gd name="T3" fmla="*/ 1040277 h 25490"/>
                <a:gd name="T4" fmla="*/ 567949 w 32160"/>
                <a:gd name="T5" fmla="*/ 19402414 h 25490"/>
                <a:gd name="T6" fmla="*/ 1134736 w 32160"/>
                <a:gd name="T7" fmla="*/ 26704124 h 25490"/>
                <a:gd name="T8" fmla="*/ 5763461 w 32160"/>
                <a:gd name="T9" fmla="*/ 29725816 h 25490"/>
                <a:gd name="T10" fmla="*/ 7302875 w 32160"/>
                <a:gd name="T11" fmla="*/ 29398113 h 25490"/>
                <a:gd name="T12" fmla="*/ 10210269 w 32160"/>
                <a:gd name="T13" fmla="*/ 26526851 h 25490"/>
                <a:gd name="T14" fmla="*/ 19496918 w 32160"/>
                <a:gd name="T15" fmla="*/ 17807029 h 25490"/>
                <a:gd name="T16" fmla="*/ 32683394 w 32160"/>
                <a:gd name="T17" fmla="*/ 15184208 h 25490"/>
                <a:gd name="T18" fmla="*/ 36405983 w 32160"/>
                <a:gd name="T19" fmla="*/ 11249379 h 25490"/>
                <a:gd name="T20" fmla="*/ 34598321 w 32160"/>
                <a:gd name="T21" fmla="*/ 3308553 h 25490"/>
                <a:gd name="T22" fmla="*/ 25086624 w 32160"/>
                <a:gd name="T23" fmla="*/ 1161 h 254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</p:grpSp>
      <p:sp>
        <p:nvSpPr>
          <p:cNvPr id="16388" name="Google Shape;1488;p43">
            <a:extLst>
              <a:ext uri="{FF2B5EF4-FFF2-40B4-BE49-F238E27FC236}">
                <a16:creationId xmlns:a16="http://schemas.microsoft.com/office/drawing/2014/main" id="{43EF11CE-5A81-404E-BCB4-BB56DE80F375}"/>
              </a:ext>
            </a:extLst>
          </p:cNvPr>
          <p:cNvSpPr>
            <a:spLocks/>
          </p:cNvSpPr>
          <p:nvPr/>
        </p:nvSpPr>
        <p:spPr bwMode="auto">
          <a:xfrm>
            <a:off x="3338513" y="5780088"/>
            <a:ext cx="1416050" cy="571500"/>
          </a:xfrm>
          <a:custGeom>
            <a:avLst/>
            <a:gdLst>
              <a:gd name="T0" fmla="*/ 40378952 w 27661"/>
              <a:gd name="T1" fmla="*/ 0 h 11156"/>
              <a:gd name="T2" fmla="*/ 32654796 w 27661"/>
              <a:gd name="T3" fmla="*/ 5347183 h 11156"/>
              <a:gd name="T4" fmla="*/ 28114078 w 27661"/>
              <a:gd name="T5" fmla="*/ 4228926 h 11156"/>
              <a:gd name="T6" fmla="*/ 16168853 w 27661"/>
              <a:gd name="T7" fmla="*/ 14920730 h 11156"/>
              <a:gd name="T8" fmla="*/ 11947835 w 27661"/>
              <a:gd name="T9" fmla="*/ 14043962 h 11156"/>
              <a:gd name="T10" fmla="*/ 3744155 w 27661"/>
              <a:gd name="T11" fmla="*/ 17952610 h 11156"/>
              <a:gd name="T12" fmla="*/ 8125048 w 27661"/>
              <a:gd name="T13" fmla="*/ 29282306 h 11156"/>
              <a:gd name="T14" fmla="*/ 63952311 w 27661"/>
              <a:gd name="T15" fmla="*/ 29282306 h 11156"/>
              <a:gd name="T16" fmla="*/ 65545387 w 27661"/>
              <a:gd name="T17" fmla="*/ 16117724 h 11156"/>
              <a:gd name="T18" fmla="*/ 64112136 w 27661"/>
              <a:gd name="T19" fmla="*/ 15878848 h 11156"/>
              <a:gd name="T20" fmla="*/ 53838619 w 27661"/>
              <a:gd name="T21" fmla="*/ 3669823 h 11156"/>
              <a:gd name="T22" fmla="*/ 48504000 w 27661"/>
              <a:gd name="T23" fmla="*/ 5985074 h 11156"/>
              <a:gd name="T24" fmla="*/ 40378952 w 27661"/>
              <a:gd name="T25" fmla="*/ 0 h 111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853" tIns="118853" rIns="118853" bIns="118853" anchor="ctr"/>
          <a:lstStyle/>
          <a:p>
            <a:endParaRPr lang="vi-VN"/>
          </a:p>
        </p:txBody>
      </p:sp>
      <p:sp>
        <p:nvSpPr>
          <p:cNvPr id="16389" name="Google Shape;1489;p43">
            <a:extLst>
              <a:ext uri="{FF2B5EF4-FFF2-40B4-BE49-F238E27FC236}">
                <a16:creationId xmlns:a16="http://schemas.microsoft.com/office/drawing/2014/main" id="{5EC8FE45-C35F-4F41-9D49-9F5282D1A70D}"/>
              </a:ext>
            </a:extLst>
          </p:cNvPr>
          <p:cNvSpPr>
            <a:spLocks/>
          </p:cNvSpPr>
          <p:nvPr/>
        </p:nvSpPr>
        <p:spPr bwMode="auto">
          <a:xfrm>
            <a:off x="4075113" y="347663"/>
            <a:ext cx="1744662" cy="639762"/>
          </a:xfrm>
          <a:custGeom>
            <a:avLst/>
            <a:gdLst>
              <a:gd name="T0" fmla="*/ 49880827 w 34013"/>
              <a:gd name="T1" fmla="*/ 2611 h 12494"/>
              <a:gd name="T2" fmla="*/ 40289674 w 34013"/>
              <a:gd name="T3" fmla="*/ 5980807 h 12494"/>
              <a:gd name="T4" fmla="*/ 34614406 w 34013"/>
              <a:gd name="T5" fmla="*/ 4785158 h 12494"/>
              <a:gd name="T6" fmla="*/ 19905499 w 34013"/>
              <a:gd name="T7" fmla="*/ 16738937 h 12494"/>
              <a:gd name="T8" fmla="*/ 14787797 w 34013"/>
              <a:gd name="T9" fmla="*/ 15703203 h 12494"/>
              <a:gd name="T10" fmla="*/ 4636462 w 34013"/>
              <a:gd name="T11" fmla="*/ 20087216 h 12494"/>
              <a:gd name="T12" fmla="*/ 9993503 w 34013"/>
              <a:gd name="T13" fmla="*/ 32759409 h 12494"/>
              <a:gd name="T14" fmla="*/ 79059302 w 34013"/>
              <a:gd name="T15" fmla="*/ 32759409 h 12494"/>
              <a:gd name="T16" fmla="*/ 80897576 w 34013"/>
              <a:gd name="T17" fmla="*/ 18094501 h 12494"/>
              <a:gd name="T18" fmla="*/ 79138192 w 34013"/>
              <a:gd name="T19" fmla="*/ 17774620 h 12494"/>
              <a:gd name="T20" fmla="*/ 66506897 w 34013"/>
              <a:gd name="T21" fmla="*/ 4066744 h 12494"/>
              <a:gd name="T22" fmla="*/ 59874330 w 34013"/>
              <a:gd name="T23" fmla="*/ 6696609 h 12494"/>
              <a:gd name="T24" fmla="*/ 49880827 w 34013"/>
              <a:gd name="T25" fmla="*/ 2611 h 124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853" tIns="118853" rIns="118853" bIns="118853" anchor="ctr"/>
          <a:lstStyle/>
          <a:p>
            <a:endParaRPr lang="vi-VN"/>
          </a:p>
        </p:txBody>
      </p:sp>
      <p:sp>
        <p:nvSpPr>
          <p:cNvPr id="16390" name="Google Shape;1490;p43">
            <a:extLst>
              <a:ext uri="{FF2B5EF4-FFF2-40B4-BE49-F238E27FC236}">
                <a16:creationId xmlns:a16="http://schemas.microsoft.com/office/drawing/2014/main" id="{2C7B40AA-6227-1549-ADDB-3F58A07C2A47}"/>
              </a:ext>
            </a:extLst>
          </p:cNvPr>
          <p:cNvSpPr>
            <a:spLocks/>
          </p:cNvSpPr>
          <p:nvPr/>
        </p:nvSpPr>
        <p:spPr bwMode="auto">
          <a:xfrm>
            <a:off x="8821738" y="1825625"/>
            <a:ext cx="1554162" cy="571500"/>
          </a:xfrm>
          <a:custGeom>
            <a:avLst/>
            <a:gdLst>
              <a:gd name="T0" fmla="*/ 40004111 w 26718"/>
              <a:gd name="T1" fmla="*/ 0 h 9819"/>
              <a:gd name="T2" fmla="*/ 29823763 w 26718"/>
              <a:gd name="T3" fmla="*/ 6797468 h 9819"/>
              <a:gd name="T4" fmla="*/ 23138388 w 26718"/>
              <a:gd name="T5" fmla="*/ 4120516 h 9819"/>
              <a:gd name="T6" fmla="*/ 10386733 w 26718"/>
              <a:gd name="T7" fmla="*/ 18027248 h 9819"/>
              <a:gd name="T8" fmla="*/ 8637588 w 26718"/>
              <a:gd name="T9" fmla="*/ 18335610 h 9819"/>
              <a:gd name="T10" fmla="*/ 10491611 w 26718"/>
              <a:gd name="T11" fmla="*/ 33269111 h 9819"/>
              <a:gd name="T12" fmla="*/ 80316112 w 26718"/>
              <a:gd name="T13" fmla="*/ 33269111 h 9819"/>
              <a:gd name="T14" fmla="*/ 85665109 w 26718"/>
              <a:gd name="T15" fmla="*/ 20395897 h 9819"/>
              <a:gd name="T16" fmla="*/ 75379882 w 26718"/>
              <a:gd name="T17" fmla="*/ 15861962 h 9819"/>
              <a:gd name="T18" fmla="*/ 70237268 w 26718"/>
              <a:gd name="T19" fmla="*/ 16997105 h 9819"/>
              <a:gd name="T20" fmla="*/ 55428579 w 26718"/>
              <a:gd name="T21" fmla="*/ 4842297 h 9819"/>
              <a:gd name="T22" fmla="*/ 49670187 w 26718"/>
              <a:gd name="T23" fmla="*/ 6079121 h 9819"/>
              <a:gd name="T24" fmla="*/ 40004111 w 26718"/>
              <a:gd name="T25" fmla="*/ 0 h 98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853" tIns="118853" rIns="118853" bIns="118853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4175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08" y="4282095"/>
            <a:ext cx="2913016" cy="2913016"/>
          </a:xfrm>
          <a:prstGeom prst="rect">
            <a:avLst/>
          </a:prstGeom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569323" y="3562181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50hm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=………dam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477126" y="3546181"/>
            <a:ext cx="1458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3539144" y="2669202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4dam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4975288" y="2669202"/>
            <a:ext cx="2200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4495" y="1419368"/>
            <a:ext cx="784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Viết số thích hợp vào chỗ chấm:</a:t>
            </a:r>
          </a:p>
        </p:txBody>
      </p:sp>
      <p:pic>
        <p:nvPicPr>
          <p:cNvPr id="41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52723">
            <a:off x="1402343" y="4814944"/>
            <a:ext cx="1452256" cy="1908109"/>
          </a:xfrm>
          <a:prstGeom prst="rect">
            <a:avLst/>
          </a:prstGeom>
        </p:spPr>
      </p:pic>
      <p:pic>
        <p:nvPicPr>
          <p:cNvPr id="414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2230" y="0"/>
            <a:ext cx="1192266" cy="12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8" y="4040573"/>
            <a:ext cx="2913016" cy="291301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52723">
            <a:off x="1870614" y="5338706"/>
            <a:ext cx="1079953" cy="1418943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9400" y="136477"/>
            <a:ext cx="1390960" cy="1503849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842447" y="1721419"/>
            <a:ext cx="920541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4000" b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Nêu tên các đơn vị đo diện tích đã học?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4074" y="2819438"/>
                <a:ext cx="82072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hm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dam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74" y="2819438"/>
                <a:ext cx="820728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4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601674" y="2075239"/>
            <a:ext cx="9439898" cy="215442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Toán</a:t>
            </a:r>
            <a:endParaRPr lang="en-US" altLang="zh-CN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  <a:p>
            <a:pPr algn="ctr"/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Mi-li-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mét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vuông</a:t>
            </a:r>
            <a:endParaRPr lang="en-US" altLang="zh-CN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  <a:p>
            <a:pPr algn="ctr"/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Bảng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đơn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vị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đo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diện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tích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1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3">
            <a:extLst>
              <a:ext uri="{FF2B5EF4-FFF2-40B4-BE49-F238E27FC236}">
                <a16:creationId xmlns:a16="http://schemas.microsoft.com/office/drawing/2014/main" id="{9201FDCD-8DA7-6C4F-BC8D-883897DDA57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901950" y="2801939"/>
            <a:ext cx="6388100" cy="1095375"/>
          </a:xfrm>
        </p:spPr>
        <p:txBody>
          <a:bodyPr rtlCol="0"/>
          <a:lstStyle/>
          <a:p>
            <a:pPr>
              <a:defRPr/>
            </a:pPr>
            <a:r>
              <a:rPr lang="vi-VN" sz="702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Pattaya" panose="00000500000000000000" pitchFamily="2" charset="-34"/>
              </a:rPr>
              <a:t>KHÁM PHÁ</a:t>
            </a:r>
            <a:endParaRPr sz="702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Pattaya" panose="00000500000000000000" pitchFamily="2" charset="-34"/>
            </a:endParaRPr>
          </a:p>
        </p:txBody>
      </p:sp>
      <p:grpSp>
        <p:nvGrpSpPr>
          <p:cNvPr id="1449" name="Google Shape;1449;p43">
            <a:extLst>
              <a:ext uri="{FF2B5EF4-FFF2-40B4-BE49-F238E27FC236}">
                <a16:creationId xmlns:a16="http://schemas.microsoft.com/office/drawing/2014/main" id="{40B01D7A-B393-7741-ABAB-BC6CA0C657DE}"/>
              </a:ext>
            </a:extLst>
          </p:cNvPr>
          <p:cNvGrpSpPr>
            <a:grpSpLocks/>
          </p:cNvGrpSpPr>
          <p:nvPr/>
        </p:nvGrpSpPr>
        <p:grpSpPr bwMode="auto">
          <a:xfrm rot="15618067">
            <a:off x="-1064419" y="-1832769"/>
            <a:ext cx="5046663" cy="5915025"/>
            <a:chOff x="9395708" y="-2591285"/>
            <a:chExt cx="2431070" cy="2849374"/>
          </a:xfrm>
        </p:grpSpPr>
        <p:sp>
          <p:nvSpPr>
            <p:cNvPr id="1450" name="Google Shape;1450;p43">
              <a:extLst>
                <a:ext uri="{FF2B5EF4-FFF2-40B4-BE49-F238E27FC236}">
                  <a16:creationId xmlns:a16="http://schemas.microsoft.com/office/drawing/2014/main" id="{5F163466-352D-5044-B423-E588CEB26B6F}"/>
                </a:ext>
              </a:extLst>
            </p:cNvPr>
            <p:cNvSpPr/>
            <p:nvPr/>
          </p:nvSpPr>
          <p:spPr>
            <a:xfrm>
              <a:off x="10858869" y="-1273673"/>
              <a:ext cx="818259" cy="153022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451" name="Google Shape;1451;p43">
              <a:extLst>
                <a:ext uri="{FF2B5EF4-FFF2-40B4-BE49-F238E27FC236}">
                  <a16:creationId xmlns:a16="http://schemas.microsoft.com/office/drawing/2014/main" id="{288D84C4-21BE-E940-A751-F9B61BF22649}"/>
                </a:ext>
              </a:extLst>
            </p:cNvPr>
            <p:cNvSpPr/>
            <p:nvPr/>
          </p:nvSpPr>
          <p:spPr>
            <a:xfrm>
              <a:off x="10175292" y="-1747806"/>
              <a:ext cx="1086678" cy="130386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452" name="Google Shape;1452;p43">
              <a:extLst>
                <a:ext uri="{FF2B5EF4-FFF2-40B4-BE49-F238E27FC236}">
                  <a16:creationId xmlns:a16="http://schemas.microsoft.com/office/drawing/2014/main" id="{F1580CE8-BDB2-AA4D-A491-8AEF8A92BCF7}"/>
                </a:ext>
              </a:extLst>
            </p:cNvPr>
            <p:cNvSpPr/>
            <p:nvPr/>
          </p:nvSpPr>
          <p:spPr>
            <a:xfrm>
              <a:off x="9730300" y="-1909886"/>
              <a:ext cx="1471336" cy="848848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6399" name="Google Shape;1453;p43">
              <a:extLst>
                <a:ext uri="{FF2B5EF4-FFF2-40B4-BE49-F238E27FC236}">
                  <a16:creationId xmlns:a16="http://schemas.microsoft.com/office/drawing/2014/main" id="{C12DB8D1-6D8B-CC47-B73C-6E29F8211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390" y="-2591285"/>
              <a:ext cx="997556" cy="987994"/>
            </a:xfrm>
            <a:custGeom>
              <a:avLst/>
              <a:gdLst>
                <a:gd name="T0" fmla="*/ 0 w 29211"/>
                <a:gd name="T1" fmla="*/ 1161 h 28931"/>
                <a:gd name="T2" fmla="*/ 3048503 w 29211"/>
                <a:gd name="T3" fmla="*/ 8046938 h 28931"/>
                <a:gd name="T4" fmla="*/ 6380417 w 29211"/>
                <a:gd name="T5" fmla="*/ 15704361 h 28931"/>
                <a:gd name="T6" fmla="*/ 9428921 w 29211"/>
                <a:gd name="T7" fmla="*/ 19319652 h 28931"/>
                <a:gd name="T8" fmla="*/ 10031839 w 29211"/>
                <a:gd name="T9" fmla="*/ 22510459 h 28931"/>
                <a:gd name="T10" fmla="*/ 13824403 w 29211"/>
                <a:gd name="T11" fmla="*/ 27401594 h 28931"/>
                <a:gd name="T12" fmla="*/ 15419789 w 29211"/>
                <a:gd name="T13" fmla="*/ 28146816 h 28931"/>
                <a:gd name="T14" fmla="*/ 17972673 w 29211"/>
                <a:gd name="T15" fmla="*/ 31619804 h 28931"/>
                <a:gd name="T16" fmla="*/ 21587964 w 29211"/>
                <a:gd name="T17" fmla="*/ 33534765 h 28931"/>
                <a:gd name="T18" fmla="*/ 24693600 w 29211"/>
                <a:gd name="T19" fmla="*/ 33738846 h 28931"/>
                <a:gd name="T20" fmla="*/ 25771204 w 29211"/>
                <a:gd name="T21" fmla="*/ 33712004 h 28931"/>
                <a:gd name="T22" fmla="*/ 26065099 w 29211"/>
                <a:gd name="T23" fmla="*/ 33717844 h 28931"/>
                <a:gd name="T24" fmla="*/ 31477534 w 29211"/>
                <a:gd name="T25" fmla="*/ 30627370 h 28931"/>
                <a:gd name="T26" fmla="*/ 33533570 w 29211"/>
                <a:gd name="T27" fmla="*/ 26622530 h 28931"/>
                <a:gd name="T28" fmla="*/ 33427466 w 29211"/>
                <a:gd name="T29" fmla="*/ 21836371 h 28931"/>
                <a:gd name="T30" fmla="*/ 30946912 w 29211"/>
                <a:gd name="T31" fmla="*/ 17263617 h 28931"/>
                <a:gd name="T32" fmla="*/ 30592366 w 29211"/>
                <a:gd name="T33" fmla="*/ 15207547 h 28931"/>
                <a:gd name="T34" fmla="*/ 25948477 w 29211"/>
                <a:gd name="T35" fmla="*/ 9110540 h 28931"/>
                <a:gd name="T36" fmla="*/ 22403159 w 29211"/>
                <a:gd name="T37" fmla="*/ 7622419 h 28931"/>
                <a:gd name="T38" fmla="*/ 18219919 w 29211"/>
                <a:gd name="T39" fmla="*/ 3828694 h 28931"/>
                <a:gd name="T40" fmla="*/ 9216678 w 29211"/>
                <a:gd name="T41" fmla="*/ 709057 h 28931"/>
                <a:gd name="T42" fmla="*/ 0 w 29211"/>
                <a:gd name="T43" fmla="*/ 1161 h 289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454" name="Google Shape;1454;p43">
              <a:extLst>
                <a:ext uri="{FF2B5EF4-FFF2-40B4-BE49-F238E27FC236}">
                  <a16:creationId xmlns:a16="http://schemas.microsoft.com/office/drawing/2014/main" id="{D955E1FE-6B6D-6342-8711-0F2F3F2901C1}"/>
                </a:ext>
              </a:extLst>
            </p:cNvPr>
            <p:cNvSpPr/>
            <p:nvPr/>
          </p:nvSpPr>
          <p:spPr>
            <a:xfrm>
              <a:off x="9883491" y="-2546884"/>
              <a:ext cx="834318" cy="993381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6401" name="Google Shape;1455;p43">
              <a:extLst>
                <a:ext uri="{FF2B5EF4-FFF2-40B4-BE49-F238E27FC236}">
                  <a16:creationId xmlns:a16="http://schemas.microsoft.com/office/drawing/2014/main" id="{61F6772A-83FF-D54E-B2DA-42855DF5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5312" y="-1380975"/>
              <a:ext cx="281908" cy="365678"/>
            </a:xfrm>
            <a:custGeom>
              <a:avLst/>
              <a:gdLst>
                <a:gd name="T0" fmla="*/ 435002 w 8255"/>
                <a:gd name="T1" fmla="*/ 1161 h 10708"/>
                <a:gd name="T2" fmla="*/ 17485 w 8255"/>
                <a:gd name="T3" fmla="*/ 426841 h 10708"/>
                <a:gd name="T4" fmla="*/ 1612869 w 8255"/>
                <a:gd name="T5" fmla="*/ 8189200 h 10708"/>
                <a:gd name="T6" fmla="*/ 8844603 w 8255"/>
                <a:gd name="T7" fmla="*/ 12478574 h 10708"/>
                <a:gd name="T8" fmla="*/ 8941418 w 8255"/>
                <a:gd name="T9" fmla="*/ 12487897 h 10708"/>
                <a:gd name="T10" fmla="*/ 9093010 w 8255"/>
                <a:gd name="T11" fmla="*/ 11628376 h 10708"/>
                <a:gd name="T12" fmla="*/ 9093010 w 8255"/>
                <a:gd name="T13" fmla="*/ 11628376 h 10708"/>
                <a:gd name="T14" fmla="*/ 9093010 w 8255"/>
                <a:gd name="T15" fmla="*/ 11663380 h 10708"/>
                <a:gd name="T16" fmla="*/ 2215821 w 8255"/>
                <a:gd name="T17" fmla="*/ 7516308 h 10708"/>
                <a:gd name="T18" fmla="*/ 903813 w 8255"/>
                <a:gd name="T19" fmla="*/ 426841 h 10708"/>
                <a:gd name="T20" fmla="*/ 435002 w 8255"/>
                <a:gd name="T21" fmla="*/ 1161 h 107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2" name="Google Shape;1456;p43">
              <a:extLst>
                <a:ext uri="{FF2B5EF4-FFF2-40B4-BE49-F238E27FC236}">
                  <a16:creationId xmlns:a16="http://schemas.microsoft.com/office/drawing/2014/main" id="{1628F365-0EAE-1D48-BB46-D39BBEEDE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1603" y="-1121469"/>
              <a:ext cx="98625" cy="93469"/>
            </a:xfrm>
            <a:custGeom>
              <a:avLst/>
              <a:gdLst>
                <a:gd name="T0" fmla="*/ 0 w 2888"/>
                <a:gd name="T1" fmla="*/ 1161 h 2737"/>
                <a:gd name="T2" fmla="*/ 2765086 w 2888"/>
                <a:gd name="T3" fmla="*/ 3190821 h 2737"/>
                <a:gd name="T4" fmla="*/ 3368037 w 2888"/>
                <a:gd name="T5" fmla="*/ 1170907 h 2737"/>
                <a:gd name="T6" fmla="*/ 3368037 w 2888"/>
                <a:gd name="T7" fmla="*/ 1170907 h 2737"/>
                <a:gd name="T8" fmla="*/ 3287580 w 2888"/>
                <a:gd name="T9" fmla="*/ 1173229 h 2737"/>
                <a:gd name="T10" fmla="*/ 0 w 2888"/>
                <a:gd name="T11" fmla="*/ 1161 h 27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3" name="Google Shape;1457;p43">
              <a:extLst>
                <a:ext uri="{FF2B5EF4-FFF2-40B4-BE49-F238E27FC236}">
                  <a16:creationId xmlns:a16="http://schemas.microsoft.com/office/drawing/2014/main" id="{9D4CFACF-7ADA-B344-AA94-847F3621B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9345" y="-1099101"/>
              <a:ext cx="447433" cy="219277"/>
            </a:xfrm>
            <a:custGeom>
              <a:avLst/>
              <a:gdLst>
                <a:gd name="T0" fmla="*/ 4102778 w 13102"/>
                <a:gd name="T1" fmla="*/ 1161 h 6421"/>
                <a:gd name="T2" fmla="*/ 71134 w 13102"/>
                <a:gd name="T3" fmla="*/ 548107 h 6421"/>
                <a:gd name="T4" fmla="*/ 1161 w 13102"/>
                <a:gd name="T5" fmla="*/ 548107 h 6421"/>
                <a:gd name="T6" fmla="*/ 5566378 w 13102"/>
                <a:gd name="T7" fmla="*/ 6326761 h 6421"/>
                <a:gd name="T8" fmla="*/ 10687235 w 13102"/>
                <a:gd name="T9" fmla="*/ 7487143 h 6421"/>
                <a:gd name="T10" fmla="*/ 13222598 w 13102"/>
                <a:gd name="T11" fmla="*/ 7213090 h 6421"/>
                <a:gd name="T12" fmla="*/ 15030259 w 13102"/>
                <a:gd name="T13" fmla="*/ 6184458 h 6421"/>
                <a:gd name="T14" fmla="*/ 15207531 w 13102"/>
                <a:gd name="T15" fmla="*/ 5581540 h 6421"/>
                <a:gd name="T16" fmla="*/ 14286199 w 13102"/>
                <a:gd name="T17" fmla="*/ 3916183 h 6421"/>
                <a:gd name="T18" fmla="*/ 4102778 w 13102"/>
                <a:gd name="T19" fmla="*/ 1161 h 64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4" name="Google Shape;1458;p43">
              <a:extLst>
                <a:ext uri="{FF2B5EF4-FFF2-40B4-BE49-F238E27FC236}">
                  <a16:creationId xmlns:a16="http://schemas.microsoft.com/office/drawing/2014/main" id="{B201F2F6-715A-0644-A362-3F97F2C1B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1428" y="-1099101"/>
              <a:ext cx="445350" cy="181132"/>
            </a:xfrm>
            <a:custGeom>
              <a:avLst/>
              <a:gdLst>
                <a:gd name="T0" fmla="*/ 4031645 w 13041"/>
                <a:gd name="T1" fmla="*/ 1161 h 5304"/>
                <a:gd name="T2" fmla="*/ 0 w 13041"/>
                <a:gd name="T3" fmla="*/ 548143 h 5304"/>
                <a:gd name="T4" fmla="*/ 14959129 w 13041"/>
                <a:gd name="T5" fmla="*/ 6184510 h 5304"/>
                <a:gd name="T6" fmla="*/ 15136402 w 13041"/>
                <a:gd name="T7" fmla="*/ 5581557 h 5304"/>
                <a:gd name="T8" fmla="*/ 14215069 w 13041"/>
                <a:gd name="T9" fmla="*/ 3916194 h 5304"/>
                <a:gd name="T10" fmla="*/ 4031645 w 13041"/>
                <a:gd name="T11" fmla="*/ 1161 h 5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5" name="Google Shape;1459;p43">
              <a:extLst>
                <a:ext uri="{FF2B5EF4-FFF2-40B4-BE49-F238E27FC236}">
                  <a16:creationId xmlns:a16="http://schemas.microsoft.com/office/drawing/2014/main" id="{1D5D0193-22E3-6F4B-A83A-928F17117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061" y="-2065785"/>
              <a:ext cx="417381" cy="488926"/>
            </a:xfrm>
            <a:custGeom>
              <a:avLst/>
              <a:gdLst>
                <a:gd name="T0" fmla="*/ 726541 w 12222"/>
                <a:gd name="T1" fmla="*/ 0 h 14317"/>
                <a:gd name="T2" fmla="*/ 283376 w 12222"/>
                <a:gd name="T3" fmla="*/ 452488 h 14317"/>
                <a:gd name="T4" fmla="*/ 13471004 w 12222"/>
                <a:gd name="T5" fmla="*/ 16687515 h 14317"/>
                <a:gd name="T6" fmla="*/ 13566658 w 12222"/>
                <a:gd name="T7" fmla="*/ 16696838 h 14317"/>
                <a:gd name="T8" fmla="*/ 13718250 w 12222"/>
                <a:gd name="T9" fmla="*/ 15837316 h 14317"/>
                <a:gd name="T10" fmla="*/ 1169705 w 12222"/>
                <a:gd name="T11" fmla="*/ 452488 h 14317"/>
                <a:gd name="T12" fmla="*/ 726541 w 12222"/>
                <a:gd name="T13" fmla="*/ 0 h 143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6" name="Google Shape;1460;p43">
              <a:extLst>
                <a:ext uri="{FF2B5EF4-FFF2-40B4-BE49-F238E27FC236}">
                  <a16:creationId xmlns:a16="http://schemas.microsoft.com/office/drawing/2014/main" id="{3A538727-7662-E443-B28B-9A2CE2D1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9565" y="-1446304"/>
              <a:ext cx="489916" cy="1008893"/>
            </a:xfrm>
            <a:custGeom>
              <a:avLst/>
              <a:gdLst>
                <a:gd name="T0" fmla="*/ 16033223 w 14346"/>
                <a:gd name="T1" fmla="*/ 1161 h 29543"/>
                <a:gd name="T2" fmla="*/ 15754491 w 14346"/>
                <a:gd name="T3" fmla="*/ 104943 h 29543"/>
                <a:gd name="T4" fmla="*/ 10827226 w 14346"/>
                <a:gd name="T5" fmla="*/ 6414221 h 29543"/>
                <a:gd name="T6" fmla="*/ 7530316 w 14346"/>
                <a:gd name="T7" fmla="*/ 14071638 h 29543"/>
                <a:gd name="T8" fmla="*/ 5651519 w 14346"/>
                <a:gd name="T9" fmla="*/ 24635253 h 29543"/>
                <a:gd name="T10" fmla="*/ 298539 w 14346"/>
                <a:gd name="T11" fmla="*/ 33709621 h 29543"/>
                <a:gd name="T12" fmla="*/ 608758 w 14346"/>
                <a:gd name="T13" fmla="*/ 34452519 h 29543"/>
                <a:gd name="T14" fmla="*/ 901492 w 14346"/>
                <a:gd name="T15" fmla="*/ 34312573 h 29543"/>
                <a:gd name="T16" fmla="*/ 5934896 w 14346"/>
                <a:gd name="T17" fmla="*/ 26442914 h 29543"/>
                <a:gd name="T18" fmla="*/ 8062099 w 14346"/>
                <a:gd name="T19" fmla="*/ 15701992 h 29543"/>
                <a:gd name="T20" fmla="*/ 11181737 w 14346"/>
                <a:gd name="T21" fmla="*/ 7585121 h 29543"/>
                <a:gd name="T22" fmla="*/ 16392413 w 14346"/>
                <a:gd name="T23" fmla="*/ 742899 h 29543"/>
                <a:gd name="T24" fmla="*/ 16033223 w 14346"/>
                <a:gd name="T25" fmla="*/ 1161 h 295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7" name="Google Shape;1461;p43">
              <a:extLst>
                <a:ext uri="{FF2B5EF4-FFF2-40B4-BE49-F238E27FC236}">
                  <a16:creationId xmlns:a16="http://schemas.microsoft.com/office/drawing/2014/main" id="{0977ACA5-0C55-5F41-8981-5D6779675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5843" y="-564039"/>
              <a:ext cx="114232" cy="122496"/>
            </a:xfrm>
            <a:custGeom>
              <a:avLst/>
              <a:gdLst>
                <a:gd name="T0" fmla="*/ 3899870 w 3345"/>
                <a:gd name="T1" fmla="*/ 0 h 3587"/>
                <a:gd name="T2" fmla="*/ 1161 w 3345"/>
                <a:gd name="T3" fmla="*/ 3474181 h 3587"/>
                <a:gd name="T4" fmla="*/ 2589020 w 3345"/>
                <a:gd name="T5" fmla="*/ 4183237 h 3587"/>
                <a:gd name="T6" fmla="*/ 3899870 w 3345"/>
                <a:gd name="T7" fmla="*/ 0 h 3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8" name="Google Shape;1462;p43">
              <a:extLst>
                <a:ext uri="{FF2B5EF4-FFF2-40B4-BE49-F238E27FC236}">
                  <a16:creationId xmlns:a16="http://schemas.microsoft.com/office/drawing/2014/main" id="{E068B541-61B2-5544-8E75-F049D9FE8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060" y="-522547"/>
              <a:ext cx="402765" cy="548551"/>
            </a:xfrm>
            <a:custGeom>
              <a:avLst/>
              <a:gdLst>
                <a:gd name="T0" fmla="*/ 13010361 w 11794"/>
                <a:gd name="T1" fmla="*/ 1161 h 16063"/>
                <a:gd name="T2" fmla="*/ 12974231 w 11794"/>
                <a:gd name="T3" fmla="*/ 36165 h 16063"/>
                <a:gd name="T4" fmla="*/ 248407 w 11794"/>
                <a:gd name="T5" fmla="*/ 15527070 h 16063"/>
                <a:gd name="T6" fmla="*/ 602952 w 11794"/>
                <a:gd name="T7" fmla="*/ 18114921 h 16063"/>
                <a:gd name="T8" fmla="*/ 1312009 w 11794"/>
                <a:gd name="T9" fmla="*/ 18611701 h 16063"/>
                <a:gd name="T10" fmla="*/ 2113201 w 11794"/>
                <a:gd name="T11" fmla="*/ 18733001 h 16063"/>
                <a:gd name="T12" fmla="*/ 4112103 w 11794"/>
                <a:gd name="T13" fmla="*/ 18221025 h 16063"/>
                <a:gd name="T14" fmla="*/ 11733357 w 11794"/>
                <a:gd name="T15" fmla="*/ 10883186 h 16063"/>
                <a:gd name="T16" fmla="*/ 13010361 w 11794"/>
                <a:gd name="T17" fmla="*/ 1161 h 160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09" name="Google Shape;1463;p43">
              <a:extLst>
                <a:ext uri="{FF2B5EF4-FFF2-40B4-BE49-F238E27FC236}">
                  <a16:creationId xmlns:a16="http://schemas.microsoft.com/office/drawing/2014/main" id="{547611B0-44D1-1C4D-8567-821EAC292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060" y="-521488"/>
              <a:ext cx="378894" cy="543941"/>
            </a:xfrm>
            <a:custGeom>
              <a:avLst/>
              <a:gdLst>
                <a:gd name="T0" fmla="*/ 12939222 w 11095"/>
                <a:gd name="T1" fmla="*/ 0 h 15928"/>
                <a:gd name="T2" fmla="*/ 213403 w 11095"/>
                <a:gd name="T3" fmla="*/ 15490912 h 15928"/>
                <a:gd name="T4" fmla="*/ 602952 w 11095"/>
                <a:gd name="T5" fmla="*/ 18078764 h 15928"/>
                <a:gd name="T6" fmla="*/ 1312008 w 11095"/>
                <a:gd name="T7" fmla="*/ 18575578 h 15928"/>
                <a:gd name="T8" fmla="*/ 12939222 w 11095"/>
                <a:gd name="T9" fmla="*/ 0 h 15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0" name="Google Shape;1464;p43">
              <a:extLst>
                <a:ext uri="{FF2B5EF4-FFF2-40B4-BE49-F238E27FC236}">
                  <a16:creationId xmlns:a16="http://schemas.microsoft.com/office/drawing/2014/main" id="{741FC3BF-062E-FE49-8940-08D5A70C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6525" y="-1102789"/>
              <a:ext cx="86195" cy="120447"/>
            </a:xfrm>
            <a:custGeom>
              <a:avLst/>
              <a:gdLst>
                <a:gd name="T0" fmla="*/ 2446756 w 2524"/>
                <a:gd name="T1" fmla="*/ 1161 h 3527"/>
                <a:gd name="T2" fmla="*/ 0 w 2524"/>
                <a:gd name="T3" fmla="*/ 4113263 h 3527"/>
                <a:gd name="T4" fmla="*/ 2942412 w 2524"/>
                <a:gd name="T5" fmla="*/ 4042129 h 3527"/>
                <a:gd name="T6" fmla="*/ 2446756 w 2524"/>
                <a:gd name="T7" fmla="*/ 1161 h 35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1" name="Google Shape;1465;p43">
              <a:extLst>
                <a:ext uri="{FF2B5EF4-FFF2-40B4-BE49-F238E27FC236}">
                  <a16:creationId xmlns:a16="http://schemas.microsoft.com/office/drawing/2014/main" id="{00D77EEB-C76B-4C44-A3FB-773A76F7A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1384" y="-1633207"/>
              <a:ext cx="137044" cy="59216"/>
            </a:xfrm>
            <a:custGeom>
              <a:avLst/>
              <a:gdLst>
                <a:gd name="T0" fmla="*/ 567949 w 4013"/>
                <a:gd name="T1" fmla="*/ 1161 h 1734"/>
                <a:gd name="T2" fmla="*/ 1161 w 4013"/>
                <a:gd name="T3" fmla="*/ 2021062 h 1734"/>
                <a:gd name="T4" fmla="*/ 3147641 w 4013"/>
                <a:gd name="T5" fmla="*/ 1687519 h 1734"/>
                <a:gd name="T6" fmla="*/ 4680054 w 4013"/>
                <a:gd name="T7" fmla="*/ 1772655 h 1734"/>
                <a:gd name="T8" fmla="*/ 567949 w 4013"/>
                <a:gd name="T9" fmla="*/ 1161 h 17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2" name="Google Shape;1466;p43">
              <a:extLst>
                <a:ext uri="{FF2B5EF4-FFF2-40B4-BE49-F238E27FC236}">
                  <a16:creationId xmlns:a16="http://schemas.microsoft.com/office/drawing/2014/main" id="{53563A7C-A5B3-A445-9F67-BA91234CC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7458" y="-1816934"/>
              <a:ext cx="65431" cy="88278"/>
            </a:xfrm>
            <a:custGeom>
              <a:avLst/>
              <a:gdLst>
                <a:gd name="T0" fmla="*/ 0 w 1916"/>
                <a:gd name="T1" fmla="*/ 1161 h 2585"/>
                <a:gd name="T2" fmla="*/ 0 w 1916"/>
                <a:gd name="T3" fmla="*/ 1161 h 2585"/>
                <a:gd name="T4" fmla="*/ 2233294 w 1916"/>
                <a:gd name="T5" fmla="*/ 3013541 h 2585"/>
                <a:gd name="T6" fmla="*/ 2198290 w 1916"/>
                <a:gd name="T7" fmla="*/ 602954 h 2585"/>
                <a:gd name="T8" fmla="*/ 0 w 1916"/>
                <a:gd name="T9" fmla="*/ 1161 h 2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3" name="Google Shape;1467;p43">
              <a:extLst>
                <a:ext uri="{FF2B5EF4-FFF2-40B4-BE49-F238E27FC236}">
                  <a16:creationId xmlns:a16="http://schemas.microsoft.com/office/drawing/2014/main" id="{88F4EE36-DF05-0948-B67F-B4787FA93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9013" y="-1062287"/>
              <a:ext cx="381012" cy="825235"/>
            </a:xfrm>
            <a:custGeom>
              <a:avLst/>
              <a:gdLst>
                <a:gd name="T0" fmla="*/ 7657429 w 11157"/>
                <a:gd name="T1" fmla="*/ 0 h 24165"/>
                <a:gd name="T2" fmla="*/ 7587456 w 11157"/>
                <a:gd name="T3" fmla="*/ 71134 h 24165"/>
                <a:gd name="T4" fmla="*/ 2766290 w 11157"/>
                <a:gd name="T5" fmla="*/ 25345523 h 24165"/>
                <a:gd name="T6" fmla="*/ 4751193 w 11157"/>
                <a:gd name="T7" fmla="*/ 28039515 h 24165"/>
                <a:gd name="T8" fmla="*/ 5470768 w 11157"/>
                <a:gd name="T9" fmla="*/ 28181784 h 24165"/>
                <a:gd name="T10" fmla="*/ 5849799 w 11157"/>
                <a:gd name="T11" fmla="*/ 28145619 h 24165"/>
                <a:gd name="T12" fmla="*/ 8792167 w 11157"/>
                <a:gd name="T13" fmla="*/ 26019610 h 24165"/>
                <a:gd name="T14" fmla="*/ 12868145 w 11157"/>
                <a:gd name="T15" fmla="*/ 13045372 h 24165"/>
                <a:gd name="T16" fmla="*/ 7657429 w 11157"/>
                <a:gd name="T17" fmla="*/ 0 h 24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4" name="Google Shape;1468;p43">
              <a:extLst>
                <a:ext uri="{FF2B5EF4-FFF2-40B4-BE49-F238E27FC236}">
                  <a16:creationId xmlns:a16="http://schemas.microsoft.com/office/drawing/2014/main" id="{E4E9B83E-54BA-2C4E-BF76-5D937295F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0072" y="-1060204"/>
              <a:ext cx="222146" cy="823152"/>
            </a:xfrm>
            <a:custGeom>
              <a:avLst/>
              <a:gdLst>
                <a:gd name="T0" fmla="*/ 7586294 w 6505"/>
                <a:gd name="T1" fmla="*/ 0 h 24104"/>
                <a:gd name="T2" fmla="*/ 7586294 w 6505"/>
                <a:gd name="T3" fmla="*/ 0 h 24104"/>
                <a:gd name="T4" fmla="*/ 2765129 w 6505"/>
                <a:gd name="T5" fmla="*/ 25274393 h 24104"/>
                <a:gd name="T6" fmla="*/ 4750031 w 6505"/>
                <a:gd name="T7" fmla="*/ 27968385 h 24104"/>
                <a:gd name="T8" fmla="*/ 5485930 w 6505"/>
                <a:gd name="T9" fmla="*/ 28110654 h 24104"/>
                <a:gd name="T10" fmla="*/ 5849799 w 6505"/>
                <a:gd name="T11" fmla="*/ 28074490 h 24104"/>
                <a:gd name="T12" fmla="*/ 7586294 w 6505"/>
                <a:gd name="T13" fmla="*/ 0 h 24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5" name="Google Shape;1469;p43">
              <a:extLst>
                <a:ext uri="{FF2B5EF4-FFF2-40B4-BE49-F238E27FC236}">
                  <a16:creationId xmlns:a16="http://schemas.microsoft.com/office/drawing/2014/main" id="{9446860E-36C3-D34B-80E9-A72E27C57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535" y="-2459876"/>
              <a:ext cx="323879" cy="700075"/>
            </a:xfrm>
            <a:custGeom>
              <a:avLst/>
              <a:gdLst>
                <a:gd name="T0" fmla="*/ 6170503 w 9484"/>
                <a:gd name="T1" fmla="*/ 1161 h 20500"/>
                <a:gd name="T2" fmla="*/ 5742500 w 9484"/>
                <a:gd name="T3" fmla="*/ 50132 h 20500"/>
                <a:gd name="T4" fmla="*/ 3333078 w 9484"/>
                <a:gd name="T5" fmla="*/ 1928929 h 20500"/>
                <a:gd name="T6" fmla="*/ 248407 w 9484"/>
                <a:gd name="T7" fmla="*/ 13024366 h 20500"/>
                <a:gd name="T8" fmla="*/ 5069574 w 9484"/>
                <a:gd name="T9" fmla="*/ 23906400 h 20500"/>
                <a:gd name="T10" fmla="*/ 5140708 w 9484"/>
                <a:gd name="T11" fmla="*/ 23836427 h 20500"/>
                <a:gd name="T12" fmla="*/ 8437656 w 9484"/>
                <a:gd name="T13" fmla="*/ 2319605 h 20500"/>
                <a:gd name="T14" fmla="*/ 6664961 w 9484"/>
                <a:gd name="T15" fmla="*/ 86297 h 20500"/>
                <a:gd name="T16" fmla="*/ 6170503 w 9484"/>
                <a:gd name="T17" fmla="*/ 1161 h 205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6" name="Google Shape;1470;p43">
              <a:extLst>
                <a:ext uri="{FF2B5EF4-FFF2-40B4-BE49-F238E27FC236}">
                  <a16:creationId xmlns:a16="http://schemas.microsoft.com/office/drawing/2014/main" id="{2DEA2647-AAB5-284B-B9F2-9A9B56E6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0009" y="-2459876"/>
              <a:ext cx="174404" cy="697992"/>
            </a:xfrm>
            <a:custGeom>
              <a:avLst/>
              <a:gdLst>
                <a:gd name="T0" fmla="*/ 1065924 w 5107"/>
                <a:gd name="T1" fmla="*/ 1161 h 20439"/>
                <a:gd name="T2" fmla="*/ 637922 w 5107"/>
                <a:gd name="T3" fmla="*/ 50132 h 20439"/>
                <a:gd name="T4" fmla="*/ 0 w 5107"/>
                <a:gd name="T5" fmla="*/ 23836432 h 20439"/>
                <a:gd name="T6" fmla="*/ 3333073 w 5107"/>
                <a:gd name="T7" fmla="*/ 2319605 h 20439"/>
                <a:gd name="T8" fmla="*/ 1560416 w 5107"/>
                <a:gd name="T9" fmla="*/ 86297 h 20439"/>
                <a:gd name="T10" fmla="*/ 1065924 w 5107"/>
                <a:gd name="T11" fmla="*/ 1161 h 20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7" name="Google Shape;1471;p43">
              <a:extLst>
                <a:ext uri="{FF2B5EF4-FFF2-40B4-BE49-F238E27FC236}">
                  <a16:creationId xmlns:a16="http://schemas.microsoft.com/office/drawing/2014/main" id="{4488CE93-6F44-5545-85A2-E53D31244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630" y="-1846201"/>
              <a:ext cx="619720" cy="286894"/>
            </a:xfrm>
            <a:custGeom>
              <a:avLst/>
              <a:gdLst>
                <a:gd name="T0" fmla="*/ 6918038 w 18147"/>
                <a:gd name="T1" fmla="*/ 0 h 8401"/>
                <a:gd name="T2" fmla="*/ 2623983 w 18147"/>
                <a:gd name="T3" fmla="*/ 574949 h 8401"/>
                <a:gd name="T4" fmla="*/ 248407 w 18147"/>
                <a:gd name="T5" fmla="*/ 2099199 h 8401"/>
                <a:gd name="T6" fmla="*/ 1161 w 18147"/>
                <a:gd name="T7" fmla="*/ 2914394 h 8401"/>
                <a:gd name="T8" fmla="*/ 1419308 w 18147"/>
                <a:gd name="T9" fmla="*/ 5112730 h 8401"/>
                <a:gd name="T10" fmla="*/ 14608105 w 18147"/>
                <a:gd name="T11" fmla="*/ 9797425 h 8401"/>
                <a:gd name="T12" fmla="*/ 21128467 w 18147"/>
                <a:gd name="T13" fmla="*/ 8762988 h 8401"/>
                <a:gd name="T14" fmla="*/ 21163436 w 18147"/>
                <a:gd name="T15" fmla="*/ 8727984 h 8401"/>
                <a:gd name="T16" fmla="*/ 13187636 w 18147"/>
                <a:gd name="T17" fmla="*/ 1247840 h 8401"/>
                <a:gd name="T18" fmla="*/ 6918038 w 18147"/>
                <a:gd name="T19" fmla="*/ 0 h 84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8" name="Google Shape;1472;p43">
              <a:extLst>
                <a:ext uri="{FF2B5EF4-FFF2-40B4-BE49-F238E27FC236}">
                  <a16:creationId xmlns:a16="http://schemas.microsoft.com/office/drawing/2014/main" id="{3337F4BD-3FD8-D847-A463-C50AC54FA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630" y="-1784765"/>
              <a:ext cx="617671" cy="225492"/>
            </a:xfrm>
            <a:custGeom>
              <a:avLst/>
              <a:gdLst>
                <a:gd name="T0" fmla="*/ 248407 w 18087"/>
                <a:gd name="T1" fmla="*/ 1161 h 6603"/>
                <a:gd name="T2" fmla="*/ 1161 w 18087"/>
                <a:gd name="T3" fmla="*/ 816354 h 6603"/>
                <a:gd name="T4" fmla="*/ 1383143 w 18087"/>
                <a:gd name="T5" fmla="*/ 3049657 h 6603"/>
                <a:gd name="T6" fmla="*/ 14577780 w 18087"/>
                <a:gd name="T7" fmla="*/ 7700536 h 6603"/>
                <a:gd name="T8" fmla="*/ 21092302 w 18087"/>
                <a:gd name="T9" fmla="*/ 6664940 h 6603"/>
                <a:gd name="T10" fmla="*/ 248407 w 18087"/>
                <a:gd name="T11" fmla="*/ 1161 h 66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19" name="Google Shape;1473;p43">
              <a:extLst>
                <a:ext uri="{FF2B5EF4-FFF2-40B4-BE49-F238E27FC236}">
                  <a16:creationId xmlns:a16="http://schemas.microsoft.com/office/drawing/2014/main" id="{2A25AA88-6327-794E-8C40-44575AF0E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9542" y="-1494524"/>
              <a:ext cx="883768" cy="791836"/>
            </a:xfrm>
            <a:custGeom>
              <a:avLst/>
              <a:gdLst>
                <a:gd name="T0" fmla="*/ 29494950 w 25879"/>
                <a:gd name="T1" fmla="*/ 0 h 23187"/>
                <a:gd name="T2" fmla="*/ 29292031 w 25879"/>
                <a:gd name="T3" fmla="*/ 50132 h 23187"/>
                <a:gd name="T4" fmla="*/ 13270453 w 25879"/>
                <a:gd name="T5" fmla="*/ 10116971 h 23187"/>
                <a:gd name="T6" fmla="*/ 225083 w 25879"/>
                <a:gd name="T7" fmla="*/ 26423117 h 23187"/>
                <a:gd name="T8" fmla="*/ 641440 w 25879"/>
                <a:gd name="T9" fmla="*/ 27041198 h 23187"/>
                <a:gd name="T10" fmla="*/ 1005274 w 25879"/>
                <a:gd name="T11" fmla="*/ 26848762 h 23187"/>
                <a:gd name="T12" fmla="*/ 13872210 w 25879"/>
                <a:gd name="T13" fmla="*/ 10756054 h 23187"/>
                <a:gd name="T14" fmla="*/ 29753841 w 25879"/>
                <a:gd name="T15" fmla="*/ 830357 h 23187"/>
                <a:gd name="T16" fmla="*/ 29494950 w 25879"/>
                <a:gd name="T17" fmla="*/ 0 h 23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0" name="Google Shape;1474;p43">
              <a:extLst>
                <a:ext uri="{FF2B5EF4-FFF2-40B4-BE49-F238E27FC236}">
                  <a16:creationId xmlns:a16="http://schemas.microsoft.com/office/drawing/2014/main" id="{1DDC00E9-3C58-2245-969B-8A63EAC0F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8911" y="-1466282"/>
              <a:ext cx="1009406" cy="213028"/>
            </a:xfrm>
            <a:custGeom>
              <a:avLst/>
              <a:gdLst>
                <a:gd name="T0" fmla="*/ 33857789 w 29558"/>
                <a:gd name="T1" fmla="*/ 0 h 6238"/>
                <a:gd name="T2" fmla="*/ 33626866 w 29558"/>
                <a:gd name="T3" fmla="*/ 78135 h 6238"/>
                <a:gd name="T4" fmla="*/ 33626866 w 29558"/>
                <a:gd name="T5" fmla="*/ 43166 h 6238"/>
                <a:gd name="T6" fmla="*/ 12620853 w 29558"/>
                <a:gd name="T7" fmla="*/ 6386264 h 6238"/>
                <a:gd name="T8" fmla="*/ 731220 w 29558"/>
                <a:gd name="T9" fmla="*/ 4473656 h 6238"/>
                <a:gd name="T10" fmla="*/ 590112 w 29558"/>
                <a:gd name="T11" fmla="*/ 4449137 h 6238"/>
                <a:gd name="T12" fmla="*/ 482813 w 29558"/>
                <a:gd name="T13" fmla="*/ 5324983 h 6238"/>
                <a:gd name="T14" fmla="*/ 12633694 w 29558"/>
                <a:gd name="T15" fmla="*/ 7273755 h 6238"/>
                <a:gd name="T16" fmla="*/ 34087550 w 29558"/>
                <a:gd name="T17" fmla="*/ 822197 h 6238"/>
                <a:gd name="T18" fmla="*/ 33857789 w 29558"/>
                <a:gd name="T19" fmla="*/ 0 h 62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1" name="Google Shape;1475;p43">
              <a:extLst>
                <a:ext uri="{FF2B5EF4-FFF2-40B4-BE49-F238E27FC236}">
                  <a16:creationId xmlns:a16="http://schemas.microsoft.com/office/drawing/2014/main" id="{39178833-02AE-784C-A72E-515AA0BD6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170" y="-1470175"/>
              <a:ext cx="1279157" cy="536462"/>
            </a:xfrm>
            <a:custGeom>
              <a:avLst/>
              <a:gdLst>
                <a:gd name="T0" fmla="*/ 43154926 w 37457"/>
                <a:gd name="T1" fmla="*/ 0 h 15709"/>
                <a:gd name="T2" fmla="*/ 42992816 w 37457"/>
                <a:gd name="T3" fmla="*/ 33808 h 15709"/>
                <a:gd name="T4" fmla="*/ 24417224 w 37457"/>
                <a:gd name="T5" fmla="*/ 11944433 h 15709"/>
                <a:gd name="T6" fmla="*/ 13818563 w 37457"/>
                <a:gd name="T7" fmla="*/ 16694456 h 15709"/>
                <a:gd name="T8" fmla="*/ 7174610 w 37457"/>
                <a:gd name="T9" fmla="*/ 17474646 h 15709"/>
                <a:gd name="T10" fmla="*/ 738221 w 37457"/>
                <a:gd name="T11" fmla="*/ 16765590 h 15709"/>
                <a:gd name="T12" fmla="*/ 625082 w 37457"/>
                <a:gd name="T13" fmla="*/ 16750427 h 15709"/>
                <a:gd name="T14" fmla="*/ 525978 w 37457"/>
                <a:gd name="T15" fmla="*/ 17615754 h 15709"/>
                <a:gd name="T16" fmla="*/ 525978 w 37457"/>
                <a:gd name="T17" fmla="*/ 17580784 h 15709"/>
                <a:gd name="T18" fmla="*/ 7095314 w 37457"/>
                <a:gd name="T19" fmla="*/ 18320165 h 15709"/>
                <a:gd name="T20" fmla="*/ 19100409 w 37457"/>
                <a:gd name="T21" fmla="*/ 15808127 h 15709"/>
                <a:gd name="T22" fmla="*/ 34236821 w 37457"/>
                <a:gd name="T23" fmla="*/ 6059674 h 15709"/>
                <a:gd name="T24" fmla="*/ 43240062 w 37457"/>
                <a:gd name="T25" fmla="*/ 920137 h 15709"/>
                <a:gd name="T26" fmla="*/ 43154926 w 37457"/>
                <a:gd name="T27" fmla="*/ 0 h 157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2" name="Google Shape;1476;p43">
              <a:extLst>
                <a:ext uri="{FF2B5EF4-FFF2-40B4-BE49-F238E27FC236}">
                  <a16:creationId xmlns:a16="http://schemas.microsoft.com/office/drawing/2014/main" id="{4CE4D420-6D5D-8E49-9DED-CA5A6DC0F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934" y="-812139"/>
              <a:ext cx="577169" cy="649465"/>
            </a:xfrm>
            <a:custGeom>
              <a:avLst/>
              <a:gdLst>
                <a:gd name="T0" fmla="*/ 19213502 w 16901"/>
                <a:gd name="T1" fmla="*/ 1161 h 19018"/>
                <a:gd name="T2" fmla="*/ 604113 w 16901"/>
                <a:gd name="T3" fmla="*/ 17795402 h 19018"/>
                <a:gd name="T4" fmla="*/ 674087 w 16901"/>
                <a:gd name="T5" fmla="*/ 21127317 h 19018"/>
                <a:gd name="T6" fmla="*/ 1489281 w 16901"/>
                <a:gd name="T7" fmla="*/ 21872539 h 19018"/>
                <a:gd name="T8" fmla="*/ 3032178 w 16901"/>
                <a:gd name="T9" fmla="*/ 22178079 h 19018"/>
                <a:gd name="T10" fmla="*/ 5140701 w 16901"/>
                <a:gd name="T11" fmla="*/ 21836374 h 19018"/>
                <a:gd name="T12" fmla="*/ 15987728 w 16901"/>
                <a:gd name="T13" fmla="*/ 13648327 h 19018"/>
                <a:gd name="T14" fmla="*/ 19319640 w 16901"/>
                <a:gd name="T15" fmla="*/ 1161 h 19018"/>
                <a:gd name="T16" fmla="*/ 19213502 w 16901"/>
                <a:gd name="T17" fmla="*/ 1161 h 190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lnTo>
                    <a:pt x="16475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3" name="Google Shape;1477;p43">
              <a:extLst>
                <a:ext uri="{FF2B5EF4-FFF2-40B4-BE49-F238E27FC236}">
                  <a16:creationId xmlns:a16="http://schemas.microsoft.com/office/drawing/2014/main" id="{4D5223DD-371D-7E4E-8FB5-0BBF25C4B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0992" y="-812139"/>
              <a:ext cx="561597" cy="640483"/>
            </a:xfrm>
            <a:custGeom>
              <a:avLst/>
              <a:gdLst>
                <a:gd name="T0" fmla="*/ 19177385 w 16445"/>
                <a:gd name="T1" fmla="*/ 1161 h 18755"/>
                <a:gd name="T2" fmla="*/ 19177385 w 16445"/>
                <a:gd name="T3" fmla="*/ 1161 h 18755"/>
                <a:gd name="T4" fmla="*/ 567949 w 16445"/>
                <a:gd name="T5" fmla="*/ 17795387 h 18755"/>
                <a:gd name="T6" fmla="*/ 637922 w 16445"/>
                <a:gd name="T7" fmla="*/ 21127265 h 18755"/>
                <a:gd name="T8" fmla="*/ 1453117 w 16445"/>
                <a:gd name="T9" fmla="*/ 21872486 h 18755"/>
                <a:gd name="T10" fmla="*/ 19177385 w 16445"/>
                <a:gd name="T11" fmla="*/ 1161 h 187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4" name="Google Shape;1478;p43">
              <a:extLst>
                <a:ext uri="{FF2B5EF4-FFF2-40B4-BE49-F238E27FC236}">
                  <a16:creationId xmlns:a16="http://schemas.microsoft.com/office/drawing/2014/main" id="{B2B6CCFE-06DE-7F4F-8018-C2C4DE340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2807" y="-1092510"/>
              <a:ext cx="645674" cy="255920"/>
            </a:xfrm>
            <a:custGeom>
              <a:avLst/>
              <a:gdLst>
                <a:gd name="T0" fmla="*/ 10422545 w 18907"/>
                <a:gd name="T1" fmla="*/ 1161 h 7494"/>
                <a:gd name="T2" fmla="*/ 1949931 w 18907"/>
                <a:gd name="T3" fmla="*/ 2415258 h 7494"/>
                <a:gd name="T4" fmla="*/ 106138 w 18907"/>
                <a:gd name="T5" fmla="*/ 4541265 h 7494"/>
                <a:gd name="T6" fmla="*/ 106138 w 18907"/>
                <a:gd name="T7" fmla="*/ 5392624 h 7494"/>
                <a:gd name="T8" fmla="*/ 2056035 w 18907"/>
                <a:gd name="T9" fmla="*/ 7129117 h 7494"/>
                <a:gd name="T10" fmla="*/ 10118132 w 18907"/>
                <a:gd name="T11" fmla="*/ 8738503 h 7494"/>
                <a:gd name="T12" fmla="*/ 21977470 w 18907"/>
                <a:gd name="T13" fmla="*/ 5073049 h 7494"/>
                <a:gd name="T14" fmla="*/ 22048604 w 18907"/>
                <a:gd name="T15" fmla="*/ 5038079 h 7494"/>
                <a:gd name="T16" fmla="*/ 12300146 w 18907"/>
                <a:gd name="T17" fmla="*/ 110783 h 7494"/>
                <a:gd name="T18" fmla="*/ 10422545 w 18907"/>
                <a:gd name="T19" fmla="*/ 1161 h 74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5" name="Google Shape;1479;p43">
              <a:extLst>
                <a:ext uri="{FF2B5EF4-FFF2-40B4-BE49-F238E27FC236}">
                  <a16:creationId xmlns:a16="http://schemas.microsoft.com/office/drawing/2014/main" id="{D40FC035-395F-2548-8960-BEDEF49E1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2807" y="-959530"/>
              <a:ext cx="644615" cy="122940"/>
            </a:xfrm>
            <a:custGeom>
              <a:avLst/>
              <a:gdLst>
                <a:gd name="T0" fmla="*/ 106138 w 18876"/>
                <a:gd name="T1" fmla="*/ 0 h 3600"/>
                <a:gd name="T2" fmla="*/ 106138 w 18876"/>
                <a:gd name="T3" fmla="*/ 851360 h 3600"/>
                <a:gd name="T4" fmla="*/ 2056034 w 18876"/>
                <a:gd name="T5" fmla="*/ 2587853 h 3600"/>
                <a:gd name="T6" fmla="*/ 10120483 w 18876"/>
                <a:gd name="T7" fmla="*/ 4197240 h 3600"/>
                <a:gd name="T8" fmla="*/ 22013589 w 18876"/>
                <a:gd name="T9" fmla="*/ 531784 h 3600"/>
                <a:gd name="T10" fmla="*/ 106138 w 18876"/>
                <a:gd name="T11" fmla="*/ 0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6" name="Google Shape;1480;p43">
              <a:extLst>
                <a:ext uri="{FF2B5EF4-FFF2-40B4-BE49-F238E27FC236}">
                  <a16:creationId xmlns:a16="http://schemas.microsoft.com/office/drawing/2014/main" id="{F0FF9E43-A7A7-7345-B69B-9D3D2BC43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5708" y="-1635973"/>
              <a:ext cx="794124" cy="373191"/>
            </a:xfrm>
            <a:custGeom>
              <a:avLst/>
              <a:gdLst>
                <a:gd name="T0" fmla="*/ 8651048 w 23254"/>
                <a:gd name="T1" fmla="*/ 1161 h 10928"/>
                <a:gd name="T2" fmla="*/ 3474182 w 23254"/>
                <a:gd name="T3" fmla="*/ 662407 h 10928"/>
                <a:gd name="T4" fmla="*/ 354545 w 23254"/>
                <a:gd name="T5" fmla="*/ 2576172 h 10928"/>
                <a:gd name="T6" fmla="*/ 36165 w 23254"/>
                <a:gd name="T7" fmla="*/ 3639773 h 10928"/>
                <a:gd name="T8" fmla="*/ 1772658 w 23254"/>
                <a:gd name="T9" fmla="*/ 6476032 h 10928"/>
                <a:gd name="T10" fmla="*/ 19100400 w 23254"/>
                <a:gd name="T11" fmla="*/ 12743305 h 10928"/>
                <a:gd name="T12" fmla="*/ 27047036 w 23254"/>
                <a:gd name="T13" fmla="*/ 11544435 h 10928"/>
                <a:gd name="T14" fmla="*/ 27118170 w 23254"/>
                <a:gd name="T15" fmla="*/ 11509432 h 10928"/>
                <a:gd name="T16" fmla="*/ 17015167 w 23254"/>
                <a:gd name="T17" fmla="*/ 1760978 h 10928"/>
                <a:gd name="T18" fmla="*/ 8651048 w 23254"/>
                <a:gd name="T19" fmla="*/ 1161 h 10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427" name="Google Shape;1481;p43">
              <a:extLst>
                <a:ext uri="{FF2B5EF4-FFF2-40B4-BE49-F238E27FC236}">
                  <a16:creationId xmlns:a16="http://schemas.microsoft.com/office/drawing/2014/main" id="{BA70A6FE-E011-4346-9575-60C07AE28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5708" y="-1561595"/>
              <a:ext cx="792041" cy="297959"/>
            </a:xfrm>
            <a:custGeom>
              <a:avLst/>
              <a:gdLst>
                <a:gd name="T0" fmla="*/ 354545 w 23193"/>
                <a:gd name="T1" fmla="*/ 1161 h 8725"/>
                <a:gd name="T2" fmla="*/ 36165 w 23193"/>
                <a:gd name="T3" fmla="*/ 1064764 h 8725"/>
                <a:gd name="T4" fmla="*/ 1772658 w 23193"/>
                <a:gd name="T5" fmla="*/ 3899865 h 8725"/>
                <a:gd name="T6" fmla="*/ 19049076 w 23193"/>
                <a:gd name="T7" fmla="*/ 10175308 h 8725"/>
                <a:gd name="T8" fmla="*/ 27047041 w 23193"/>
                <a:gd name="T9" fmla="*/ 8969437 h 8725"/>
                <a:gd name="T10" fmla="*/ 354545 w 23193"/>
                <a:gd name="T11" fmla="*/ 1161 h 8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</p:grpSp>
      <p:grpSp>
        <p:nvGrpSpPr>
          <p:cNvPr id="1482" name="Google Shape;1482;p43">
            <a:extLst>
              <a:ext uri="{FF2B5EF4-FFF2-40B4-BE49-F238E27FC236}">
                <a16:creationId xmlns:a16="http://schemas.microsoft.com/office/drawing/2014/main" id="{ACD76202-311A-414C-AAF5-861CB1079435}"/>
              </a:ext>
            </a:extLst>
          </p:cNvPr>
          <p:cNvGrpSpPr>
            <a:grpSpLocks/>
          </p:cNvGrpSpPr>
          <p:nvPr/>
        </p:nvGrpSpPr>
        <p:grpSpPr bwMode="auto">
          <a:xfrm>
            <a:off x="8550276" y="3981450"/>
            <a:ext cx="4454525" cy="4165600"/>
            <a:chOff x="10368334" y="-3016863"/>
            <a:chExt cx="2959405" cy="2766321"/>
          </a:xfrm>
        </p:grpSpPr>
        <p:sp>
          <p:nvSpPr>
            <p:cNvPr id="1483" name="Google Shape;1483;p43">
              <a:extLst>
                <a:ext uri="{FF2B5EF4-FFF2-40B4-BE49-F238E27FC236}">
                  <a16:creationId xmlns:a16="http://schemas.microsoft.com/office/drawing/2014/main" id="{9EFB1486-0EE7-FA42-95E9-1F0C0717B6BC}"/>
                </a:ext>
              </a:extLst>
            </p:cNvPr>
            <p:cNvSpPr/>
            <p:nvPr/>
          </p:nvSpPr>
          <p:spPr>
            <a:xfrm>
              <a:off x="10368334" y="-3016863"/>
              <a:ext cx="2766401" cy="2766321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18853" tIns="118853" rIns="118853" bIns="118853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6392" name="Google Shape;1484;p43">
              <a:extLst>
                <a:ext uri="{FF2B5EF4-FFF2-40B4-BE49-F238E27FC236}">
                  <a16:creationId xmlns:a16="http://schemas.microsoft.com/office/drawing/2014/main" id="{07A61689-7870-0D4C-A8D1-0922B2253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1262" y="-2759440"/>
              <a:ext cx="1076476" cy="2224087"/>
            </a:xfrm>
            <a:custGeom>
              <a:avLst/>
              <a:gdLst>
                <a:gd name="T0" fmla="*/ 7374007 w 31522"/>
                <a:gd name="T1" fmla="*/ 5990900 h 65127"/>
                <a:gd name="T2" fmla="*/ 9061529 w 31522"/>
                <a:gd name="T3" fmla="*/ 10828384 h 65127"/>
                <a:gd name="T4" fmla="*/ 10777054 w 31522"/>
                <a:gd name="T5" fmla="*/ 10068000 h 65127"/>
                <a:gd name="T6" fmla="*/ 11769521 w 31522"/>
                <a:gd name="T7" fmla="*/ 11875628 h 65127"/>
                <a:gd name="T8" fmla="*/ 6878389 w 31522"/>
                <a:gd name="T9" fmla="*/ 18469481 h 65127"/>
                <a:gd name="T10" fmla="*/ 7630576 w 31522"/>
                <a:gd name="T11" fmla="*/ 23473719 h 65127"/>
                <a:gd name="T12" fmla="*/ 4431644 w 31522"/>
                <a:gd name="T13" fmla="*/ 26268009 h 65127"/>
                <a:gd name="T14" fmla="*/ 5920925 w 31522"/>
                <a:gd name="T15" fmla="*/ 27614987 h 65127"/>
                <a:gd name="T16" fmla="*/ 10458674 w 31522"/>
                <a:gd name="T17" fmla="*/ 27684960 h 65127"/>
                <a:gd name="T18" fmla="*/ 12928742 w 31522"/>
                <a:gd name="T19" fmla="*/ 22912771 h 65127"/>
                <a:gd name="T20" fmla="*/ 14783019 w 31522"/>
                <a:gd name="T21" fmla="*/ 23963533 h 65127"/>
                <a:gd name="T22" fmla="*/ 16421569 w 31522"/>
                <a:gd name="T23" fmla="*/ 23576340 h 65127"/>
                <a:gd name="T24" fmla="*/ 18151061 w 31522"/>
                <a:gd name="T25" fmla="*/ 25310511 h 65127"/>
                <a:gd name="T26" fmla="*/ 21731381 w 31522"/>
                <a:gd name="T27" fmla="*/ 27507688 h 65127"/>
                <a:gd name="T28" fmla="*/ 22800788 w 31522"/>
                <a:gd name="T29" fmla="*/ 25149596 h 65127"/>
                <a:gd name="T30" fmla="*/ 23502877 w 31522"/>
                <a:gd name="T31" fmla="*/ 27472718 h 65127"/>
                <a:gd name="T32" fmla="*/ 25913457 w 31522"/>
                <a:gd name="T33" fmla="*/ 31797064 h 65127"/>
                <a:gd name="T34" fmla="*/ 24945475 w 31522"/>
                <a:gd name="T35" fmla="*/ 32558609 h 65127"/>
                <a:gd name="T36" fmla="*/ 20141801 w 31522"/>
                <a:gd name="T37" fmla="*/ 32830341 h 65127"/>
                <a:gd name="T38" fmla="*/ 17299736 w 31522"/>
                <a:gd name="T39" fmla="*/ 30343948 h 65127"/>
                <a:gd name="T40" fmla="*/ 14463477 w 31522"/>
                <a:gd name="T41" fmla="*/ 28110640 h 65127"/>
                <a:gd name="T42" fmla="*/ 10293080 w 31522"/>
                <a:gd name="T43" fmla="*/ 29346836 h 65127"/>
                <a:gd name="T44" fmla="*/ 9004396 w 31522"/>
                <a:gd name="T45" fmla="*/ 30166675 h 65127"/>
                <a:gd name="T46" fmla="*/ 6523843 w 31522"/>
                <a:gd name="T47" fmla="*/ 30237809 h 65127"/>
                <a:gd name="T48" fmla="*/ 1135897 w 31522"/>
                <a:gd name="T49" fmla="*/ 40410787 h 65127"/>
                <a:gd name="T50" fmla="*/ 1161 w 31522"/>
                <a:gd name="T51" fmla="*/ 45160813 h 65127"/>
                <a:gd name="T52" fmla="*/ 1560416 w 31522"/>
                <a:gd name="T53" fmla="*/ 49840865 h 65127"/>
                <a:gd name="T54" fmla="*/ 4077099 w 31522"/>
                <a:gd name="T55" fmla="*/ 51577359 h 65127"/>
                <a:gd name="T56" fmla="*/ 6625303 w 31522"/>
                <a:gd name="T57" fmla="*/ 53005990 h 65127"/>
                <a:gd name="T58" fmla="*/ 11380006 w 31522"/>
                <a:gd name="T59" fmla="*/ 52392553 h 65127"/>
                <a:gd name="T60" fmla="*/ 14605746 w 31522"/>
                <a:gd name="T61" fmla="*/ 55228813 h 65127"/>
                <a:gd name="T62" fmla="*/ 11202734 w 31522"/>
                <a:gd name="T63" fmla="*/ 66642631 h 65127"/>
                <a:gd name="T64" fmla="*/ 9998024 w 31522"/>
                <a:gd name="T65" fmla="*/ 70577462 h 65127"/>
                <a:gd name="T66" fmla="*/ 8296501 w 31522"/>
                <a:gd name="T67" fmla="*/ 75753133 h 65127"/>
                <a:gd name="T68" fmla="*/ 11025461 w 31522"/>
                <a:gd name="T69" fmla="*/ 74547263 h 65127"/>
                <a:gd name="T70" fmla="*/ 20419372 w 31522"/>
                <a:gd name="T71" fmla="*/ 67209384 h 65127"/>
                <a:gd name="T72" fmla="*/ 10458674 w 31522"/>
                <a:gd name="T73" fmla="*/ 36165 h 65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393" name="Google Shape;1485;p43">
              <a:extLst>
                <a:ext uri="{FF2B5EF4-FFF2-40B4-BE49-F238E27FC236}">
                  <a16:creationId xmlns:a16="http://schemas.microsoft.com/office/drawing/2014/main" id="{B8B132FD-8262-8843-A89F-0848122CA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9183" y="-2931761"/>
              <a:ext cx="1444955" cy="2627228"/>
            </a:xfrm>
            <a:custGeom>
              <a:avLst/>
              <a:gdLst>
                <a:gd name="T0" fmla="*/ 1161 w 42312"/>
                <a:gd name="T1" fmla="*/ 31443683 h 76932"/>
                <a:gd name="T2" fmla="*/ 2695153 w 42312"/>
                <a:gd name="T3" fmla="*/ 45303086 h 76932"/>
                <a:gd name="T4" fmla="*/ 8331508 w 42312"/>
                <a:gd name="T5" fmla="*/ 50833303 h 76932"/>
                <a:gd name="T6" fmla="*/ 15876952 w 42312"/>
                <a:gd name="T7" fmla="*/ 56092984 h 76932"/>
                <a:gd name="T8" fmla="*/ 16661821 w 42312"/>
                <a:gd name="T9" fmla="*/ 55831737 h 76932"/>
                <a:gd name="T10" fmla="*/ 18930133 w 42312"/>
                <a:gd name="T11" fmla="*/ 57568264 h 76932"/>
                <a:gd name="T12" fmla="*/ 20028705 w 42312"/>
                <a:gd name="T13" fmla="*/ 66678768 h 76932"/>
                <a:gd name="T14" fmla="*/ 23183345 w 42312"/>
                <a:gd name="T15" fmla="*/ 70613634 h 76932"/>
                <a:gd name="T16" fmla="*/ 29777165 w 42312"/>
                <a:gd name="T17" fmla="*/ 77774240 h 76932"/>
                <a:gd name="T18" fmla="*/ 38248620 w 42312"/>
                <a:gd name="T19" fmla="*/ 89719843 h 76932"/>
                <a:gd name="T20" fmla="*/ 35945305 w 42312"/>
                <a:gd name="T21" fmla="*/ 85607739 h 76932"/>
                <a:gd name="T22" fmla="*/ 38390889 w 42312"/>
                <a:gd name="T23" fmla="*/ 82310829 h 76932"/>
                <a:gd name="T24" fmla="*/ 40163547 w 42312"/>
                <a:gd name="T25" fmla="*/ 78660570 h 76932"/>
                <a:gd name="T26" fmla="*/ 41262119 w 42312"/>
                <a:gd name="T27" fmla="*/ 75647037 h 76932"/>
                <a:gd name="T28" fmla="*/ 45161981 w 42312"/>
                <a:gd name="T29" fmla="*/ 73697106 h 76932"/>
                <a:gd name="T30" fmla="*/ 47784804 w 42312"/>
                <a:gd name="T31" fmla="*/ 64871140 h 76932"/>
                <a:gd name="T32" fmla="*/ 40978742 w 42312"/>
                <a:gd name="T33" fmla="*/ 62815071 h 76932"/>
                <a:gd name="T34" fmla="*/ 38425893 w 42312"/>
                <a:gd name="T35" fmla="*/ 61928742 h 76932"/>
                <a:gd name="T36" fmla="*/ 38036344 w 42312"/>
                <a:gd name="T37" fmla="*/ 60687901 h 76932"/>
                <a:gd name="T38" fmla="*/ 34067703 w 42312"/>
                <a:gd name="T39" fmla="*/ 57612557 h 76932"/>
                <a:gd name="T40" fmla="*/ 30734629 w 42312"/>
                <a:gd name="T41" fmla="*/ 55866741 h 76932"/>
                <a:gd name="T42" fmla="*/ 28217944 w 42312"/>
                <a:gd name="T43" fmla="*/ 54271355 h 76932"/>
                <a:gd name="T44" fmla="*/ 25204411 w 42312"/>
                <a:gd name="T45" fmla="*/ 54094082 h 76932"/>
                <a:gd name="T46" fmla="*/ 22687692 w 42312"/>
                <a:gd name="T47" fmla="*/ 53563425 h 76932"/>
                <a:gd name="T48" fmla="*/ 20489354 w 42312"/>
                <a:gd name="T49" fmla="*/ 53386187 h 76932"/>
                <a:gd name="T50" fmla="*/ 16534715 w 42312"/>
                <a:gd name="T51" fmla="*/ 53956458 h 76932"/>
                <a:gd name="T52" fmla="*/ 14995301 w 42312"/>
                <a:gd name="T53" fmla="*/ 50904438 h 76932"/>
                <a:gd name="T54" fmla="*/ 12357282 w 42312"/>
                <a:gd name="T55" fmla="*/ 50979090 h 76932"/>
                <a:gd name="T56" fmla="*/ 11981768 w 42312"/>
                <a:gd name="T57" fmla="*/ 46508957 h 76932"/>
                <a:gd name="T58" fmla="*/ 9996867 w 42312"/>
                <a:gd name="T59" fmla="*/ 46366688 h 76932"/>
                <a:gd name="T60" fmla="*/ 9642322 w 42312"/>
                <a:gd name="T61" fmla="*/ 48813433 h 76932"/>
                <a:gd name="T62" fmla="*/ 7515152 w 42312"/>
                <a:gd name="T63" fmla="*/ 42325718 h 76932"/>
                <a:gd name="T64" fmla="*/ 8260340 w 42312"/>
                <a:gd name="T65" fmla="*/ 40518090 h 76932"/>
                <a:gd name="T66" fmla="*/ 11503634 w 42312"/>
                <a:gd name="T67" fmla="*/ 39557109 h 76932"/>
                <a:gd name="T68" fmla="*/ 16307310 w 42312"/>
                <a:gd name="T69" fmla="*/ 41404419 h 76932"/>
                <a:gd name="T70" fmla="*/ 16625657 w 42312"/>
                <a:gd name="T71" fmla="*/ 37434584 h 76932"/>
                <a:gd name="T72" fmla="*/ 24034671 w 42312"/>
                <a:gd name="T73" fmla="*/ 28465154 h 76932"/>
                <a:gd name="T74" fmla="*/ 28571294 w 42312"/>
                <a:gd name="T75" fmla="*/ 26905933 h 76932"/>
                <a:gd name="T76" fmla="*/ 28045316 w 42312"/>
                <a:gd name="T77" fmla="*/ 23852752 h 76932"/>
                <a:gd name="T78" fmla="*/ 27614992 w 42312"/>
                <a:gd name="T79" fmla="*/ 22971102 h 76932"/>
                <a:gd name="T80" fmla="*/ 32222749 w 42312"/>
                <a:gd name="T81" fmla="*/ 20170972 h 76932"/>
                <a:gd name="T82" fmla="*/ 30769632 w 42312"/>
                <a:gd name="T83" fmla="*/ 15598219 h 76932"/>
                <a:gd name="T84" fmla="*/ 29662865 w 42312"/>
                <a:gd name="T85" fmla="*/ 15812817 h 76932"/>
                <a:gd name="T86" fmla="*/ 26090740 w 42312"/>
                <a:gd name="T87" fmla="*/ 12690824 h 76932"/>
                <a:gd name="T88" fmla="*/ 22013605 w 42312"/>
                <a:gd name="T89" fmla="*/ 17583153 h 76932"/>
                <a:gd name="T90" fmla="*/ 18998945 w 42312"/>
                <a:gd name="T91" fmla="*/ 21059658 h 76932"/>
                <a:gd name="T92" fmla="*/ 19142375 w 42312"/>
                <a:gd name="T93" fmla="*/ 18292210 h 76932"/>
                <a:gd name="T94" fmla="*/ 15775492 w 42312"/>
                <a:gd name="T95" fmla="*/ 15384815 h 76932"/>
                <a:gd name="T96" fmla="*/ 18646722 w 42312"/>
                <a:gd name="T97" fmla="*/ 12372443 h 76932"/>
                <a:gd name="T98" fmla="*/ 23006073 w 42312"/>
                <a:gd name="T99" fmla="*/ 10281405 h 76932"/>
                <a:gd name="T100" fmla="*/ 26090740 w 42312"/>
                <a:gd name="T101" fmla="*/ 10351378 h 76932"/>
                <a:gd name="T102" fmla="*/ 27716451 w 42312"/>
                <a:gd name="T103" fmla="*/ 7546638 h 76932"/>
                <a:gd name="T104" fmla="*/ 29316516 w 42312"/>
                <a:gd name="T105" fmla="*/ 7302876 h 76932"/>
                <a:gd name="T106" fmla="*/ 28996974 w 42312"/>
                <a:gd name="T107" fmla="*/ 2943559 h 769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394" name="Google Shape;1486;p43">
              <a:extLst>
                <a:ext uri="{FF2B5EF4-FFF2-40B4-BE49-F238E27FC236}">
                  <a16:creationId xmlns:a16="http://schemas.microsoft.com/office/drawing/2014/main" id="{FD9ECAB2-2B48-4B46-96D1-A03AA985E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5529" y="-3016863"/>
              <a:ext cx="1022485" cy="535062"/>
            </a:xfrm>
            <a:custGeom>
              <a:avLst/>
              <a:gdLst>
                <a:gd name="T0" fmla="*/ 16272302 w 29941"/>
                <a:gd name="T1" fmla="*/ 0 h 15668"/>
                <a:gd name="T2" fmla="*/ 1161 w 29941"/>
                <a:gd name="T3" fmla="*/ 2907393 h 15668"/>
                <a:gd name="T4" fmla="*/ 710217 w 29941"/>
                <a:gd name="T5" fmla="*/ 4325506 h 15668"/>
                <a:gd name="T6" fmla="*/ 2327766 w 29941"/>
                <a:gd name="T7" fmla="*/ 4759347 h 15668"/>
                <a:gd name="T8" fmla="*/ 4077100 w 29941"/>
                <a:gd name="T9" fmla="*/ 4502778 h 15668"/>
                <a:gd name="T10" fmla="*/ 6417706 w 29941"/>
                <a:gd name="T11" fmla="*/ 4081777 h 15668"/>
                <a:gd name="T12" fmla="*/ 7480147 w 29941"/>
                <a:gd name="T13" fmla="*/ 4254371 h 15668"/>
                <a:gd name="T14" fmla="*/ 10139134 w 29941"/>
                <a:gd name="T15" fmla="*/ 7869660 h 15668"/>
                <a:gd name="T16" fmla="*/ 10210268 w 29941"/>
                <a:gd name="T17" fmla="*/ 8543746 h 15668"/>
                <a:gd name="T18" fmla="*/ 9678484 w 29941"/>
                <a:gd name="T19" fmla="*/ 9287772 h 15668"/>
                <a:gd name="T20" fmla="*/ 10387541 w 29941"/>
                <a:gd name="T21" fmla="*/ 11060430 h 15668"/>
                <a:gd name="T22" fmla="*/ 9926891 w 29941"/>
                <a:gd name="T23" fmla="*/ 14286203 h 15668"/>
                <a:gd name="T24" fmla="*/ 11451142 w 29941"/>
                <a:gd name="T25" fmla="*/ 17405873 h 15668"/>
                <a:gd name="T26" fmla="*/ 13431364 w 29941"/>
                <a:gd name="T27" fmla="*/ 18272360 h 15668"/>
                <a:gd name="T28" fmla="*/ 14640752 w 29941"/>
                <a:gd name="T29" fmla="*/ 17866522 h 15668"/>
                <a:gd name="T30" fmla="*/ 15740484 w 29941"/>
                <a:gd name="T31" fmla="*/ 15384808 h 15668"/>
                <a:gd name="T32" fmla="*/ 17477011 w 29941"/>
                <a:gd name="T33" fmla="*/ 13434878 h 15668"/>
                <a:gd name="T34" fmla="*/ 17586633 w 29941"/>
                <a:gd name="T35" fmla="*/ 13431361 h 15668"/>
                <a:gd name="T36" fmla="*/ 18402988 w 29941"/>
                <a:gd name="T37" fmla="*/ 13507174 h 15668"/>
                <a:gd name="T38" fmla="*/ 18789020 w 29941"/>
                <a:gd name="T39" fmla="*/ 13434878 h 15668"/>
                <a:gd name="T40" fmla="*/ 19745322 w 29941"/>
                <a:gd name="T41" fmla="*/ 12194004 h 15668"/>
                <a:gd name="T42" fmla="*/ 22192033 w 29941"/>
                <a:gd name="T43" fmla="*/ 11131598 h 15668"/>
                <a:gd name="T44" fmla="*/ 24034664 w 29941"/>
                <a:gd name="T45" fmla="*/ 9430075 h 15668"/>
                <a:gd name="T46" fmla="*/ 24211937 w 29941"/>
                <a:gd name="T47" fmla="*/ 7798525 h 15668"/>
                <a:gd name="T48" fmla="*/ 24367046 w 29941"/>
                <a:gd name="T49" fmla="*/ 7772879 h 15668"/>
                <a:gd name="T50" fmla="*/ 25558915 w 29941"/>
                <a:gd name="T51" fmla="*/ 8613720 h 15668"/>
                <a:gd name="T52" fmla="*/ 25844648 w 29941"/>
                <a:gd name="T53" fmla="*/ 8674370 h 15668"/>
                <a:gd name="T54" fmla="*/ 26977062 w 29941"/>
                <a:gd name="T55" fmla="*/ 6771089 h 15668"/>
                <a:gd name="T56" fmla="*/ 28855824 w 29941"/>
                <a:gd name="T57" fmla="*/ 7940794 h 15668"/>
                <a:gd name="T58" fmla="*/ 29155558 w 29941"/>
                <a:gd name="T59" fmla="*/ 7969958 h 15668"/>
                <a:gd name="T60" fmla="*/ 30628482 w 29941"/>
                <a:gd name="T61" fmla="*/ 6948361 h 15668"/>
                <a:gd name="T62" fmla="*/ 30663485 w 29941"/>
                <a:gd name="T63" fmla="*/ 5672518 h 15668"/>
                <a:gd name="T64" fmla="*/ 31786542 w 29941"/>
                <a:gd name="T65" fmla="*/ 5103374 h 15668"/>
                <a:gd name="T66" fmla="*/ 32187736 w 29941"/>
                <a:gd name="T67" fmla="*/ 5140700 h 15668"/>
                <a:gd name="T68" fmla="*/ 33500906 w 29941"/>
                <a:gd name="T69" fmla="*/ 5414754 h 15668"/>
                <a:gd name="T70" fmla="*/ 33925390 w 29941"/>
                <a:gd name="T71" fmla="*/ 5352942 h 15668"/>
                <a:gd name="T72" fmla="*/ 34881693 w 29941"/>
                <a:gd name="T73" fmla="*/ 3828692 h 15668"/>
                <a:gd name="T74" fmla="*/ 16272302 w 29941"/>
                <a:gd name="T75" fmla="*/ 0 h 156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  <p:sp>
          <p:nvSpPr>
            <p:cNvPr id="16395" name="Google Shape;1487;p43">
              <a:extLst>
                <a:ext uri="{FF2B5EF4-FFF2-40B4-BE49-F238E27FC236}">
                  <a16:creationId xmlns:a16="http://schemas.microsoft.com/office/drawing/2014/main" id="{C7671343-D214-5B48-9424-C4941603C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1797" y="-2812714"/>
              <a:ext cx="1098264" cy="870483"/>
            </a:xfrm>
            <a:custGeom>
              <a:avLst/>
              <a:gdLst>
                <a:gd name="T0" fmla="*/ 25086624 w 32160"/>
                <a:gd name="T1" fmla="*/ 1161 h 25490"/>
                <a:gd name="T2" fmla="*/ 18149905 w 32160"/>
                <a:gd name="T3" fmla="*/ 1040277 h 25490"/>
                <a:gd name="T4" fmla="*/ 567949 w 32160"/>
                <a:gd name="T5" fmla="*/ 19402414 h 25490"/>
                <a:gd name="T6" fmla="*/ 1134736 w 32160"/>
                <a:gd name="T7" fmla="*/ 26704124 h 25490"/>
                <a:gd name="T8" fmla="*/ 5763461 w 32160"/>
                <a:gd name="T9" fmla="*/ 29725816 h 25490"/>
                <a:gd name="T10" fmla="*/ 7302875 w 32160"/>
                <a:gd name="T11" fmla="*/ 29398113 h 25490"/>
                <a:gd name="T12" fmla="*/ 10210269 w 32160"/>
                <a:gd name="T13" fmla="*/ 26526851 h 25490"/>
                <a:gd name="T14" fmla="*/ 19496918 w 32160"/>
                <a:gd name="T15" fmla="*/ 17807029 h 25490"/>
                <a:gd name="T16" fmla="*/ 32683394 w 32160"/>
                <a:gd name="T17" fmla="*/ 15184208 h 25490"/>
                <a:gd name="T18" fmla="*/ 36405983 w 32160"/>
                <a:gd name="T19" fmla="*/ 11249379 h 25490"/>
                <a:gd name="T20" fmla="*/ 34598321 w 32160"/>
                <a:gd name="T21" fmla="*/ 3308553 h 25490"/>
                <a:gd name="T22" fmla="*/ 25086624 w 32160"/>
                <a:gd name="T23" fmla="*/ 1161 h 254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76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8853" tIns="118853" rIns="118853" bIns="118853" anchor="ctr"/>
            <a:lstStyle/>
            <a:p>
              <a:endParaRPr lang="vi-VN"/>
            </a:p>
          </p:txBody>
        </p:sp>
      </p:grpSp>
      <p:sp>
        <p:nvSpPr>
          <p:cNvPr id="16388" name="Google Shape;1488;p43">
            <a:extLst>
              <a:ext uri="{FF2B5EF4-FFF2-40B4-BE49-F238E27FC236}">
                <a16:creationId xmlns:a16="http://schemas.microsoft.com/office/drawing/2014/main" id="{43EF11CE-5A81-404E-BCB4-BB56DE80F375}"/>
              </a:ext>
            </a:extLst>
          </p:cNvPr>
          <p:cNvSpPr>
            <a:spLocks/>
          </p:cNvSpPr>
          <p:nvPr/>
        </p:nvSpPr>
        <p:spPr bwMode="auto">
          <a:xfrm>
            <a:off x="3338513" y="5780088"/>
            <a:ext cx="1416050" cy="571500"/>
          </a:xfrm>
          <a:custGeom>
            <a:avLst/>
            <a:gdLst>
              <a:gd name="T0" fmla="*/ 40378952 w 27661"/>
              <a:gd name="T1" fmla="*/ 0 h 11156"/>
              <a:gd name="T2" fmla="*/ 32654796 w 27661"/>
              <a:gd name="T3" fmla="*/ 5347183 h 11156"/>
              <a:gd name="T4" fmla="*/ 28114078 w 27661"/>
              <a:gd name="T5" fmla="*/ 4228926 h 11156"/>
              <a:gd name="T6" fmla="*/ 16168853 w 27661"/>
              <a:gd name="T7" fmla="*/ 14920730 h 11156"/>
              <a:gd name="T8" fmla="*/ 11947835 w 27661"/>
              <a:gd name="T9" fmla="*/ 14043962 h 11156"/>
              <a:gd name="T10" fmla="*/ 3744155 w 27661"/>
              <a:gd name="T11" fmla="*/ 17952610 h 11156"/>
              <a:gd name="T12" fmla="*/ 8125048 w 27661"/>
              <a:gd name="T13" fmla="*/ 29282306 h 11156"/>
              <a:gd name="T14" fmla="*/ 63952311 w 27661"/>
              <a:gd name="T15" fmla="*/ 29282306 h 11156"/>
              <a:gd name="T16" fmla="*/ 65545387 w 27661"/>
              <a:gd name="T17" fmla="*/ 16117724 h 11156"/>
              <a:gd name="T18" fmla="*/ 64112136 w 27661"/>
              <a:gd name="T19" fmla="*/ 15878848 h 11156"/>
              <a:gd name="T20" fmla="*/ 53838619 w 27661"/>
              <a:gd name="T21" fmla="*/ 3669823 h 11156"/>
              <a:gd name="T22" fmla="*/ 48504000 w 27661"/>
              <a:gd name="T23" fmla="*/ 5985074 h 11156"/>
              <a:gd name="T24" fmla="*/ 40378952 w 27661"/>
              <a:gd name="T25" fmla="*/ 0 h 111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853" tIns="118853" rIns="118853" bIns="118853" anchor="ctr"/>
          <a:lstStyle/>
          <a:p>
            <a:endParaRPr lang="vi-VN"/>
          </a:p>
        </p:txBody>
      </p:sp>
      <p:sp>
        <p:nvSpPr>
          <p:cNvPr id="16389" name="Google Shape;1489;p43">
            <a:extLst>
              <a:ext uri="{FF2B5EF4-FFF2-40B4-BE49-F238E27FC236}">
                <a16:creationId xmlns:a16="http://schemas.microsoft.com/office/drawing/2014/main" id="{5EC8FE45-C35F-4F41-9D49-9F5282D1A70D}"/>
              </a:ext>
            </a:extLst>
          </p:cNvPr>
          <p:cNvSpPr>
            <a:spLocks/>
          </p:cNvSpPr>
          <p:nvPr/>
        </p:nvSpPr>
        <p:spPr bwMode="auto">
          <a:xfrm>
            <a:off x="4075113" y="347663"/>
            <a:ext cx="1744662" cy="639762"/>
          </a:xfrm>
          <a:custGeom>
            <a:avLst/>
            <a:gdLst>
              <a:gd name="T0" fmla="*/ 49880827 w 34013"/>
              <a:gd name="T1" fmla="*/ 2611 h 12494"/>
              <a:gd name="T2" fmla="*/ 40289674 w 34013"/>
              <a:gd name="T3" fmla="*/ 5980807 h 12494"/>
              <a:gd name="T4" fmla="*/ 34614406 w 34013"/>
              <a:gd name="T5" fmla="*/ 4785158 h 12494"/>
              <a:gd name="T6" fmla="*/ 19905499 w 34013"/>
              <a:gd name="T7" fmla="*/ 16738937 h 12494"/>
              <a:gd name="T8" fmla="*/ 14787797 w 34013"/>
              <a:gd name="T9" fmla="*/ 15703203 h 12494"/>
              <a:gd name="T10" fmla="*/ 4636462 w 34013"/>
              <a:gd name="T11" fmla="*/ 20087216 h 12494"/>
              <a:gd name="T12" fmla="*/ 9993503 w 34013"/>
              <a:gd name="T13" fmla="*/ 32759409 h 12494"/>
              <a:gd name="T14" fmla="*/ 79059302 w 34013"/>
              <a:gd name="T15" fmla="*/ 32759409 h 12494"/>
              <a:gd name="T16" fmla="*/ 80897576 w 34013"/>
              <a:gd name="T17" fmla="*/ 18094501 h 12494"/>
              <a:gd name="T18" fmla="*/ 79138192 w 34013"/>
              <a:gd name="T19" fmla="*/ 17774620 h 12494"/>
              <a:gd name="T20" fmla="*/ 66506897 w 34013"/>
              <a:gd name="T21" fmla="*/ 4066744 h 12494"/>
              <a:gd name="T22" fmla="*/ 59874330 w 34013"/>
              <a:gd name="T23" fmla="*/ 6696609 h 12494"/>
              <a:gd name="T24" fmla="*/ 49880827 w 34013"/>
              <a:gd name="T25" fmla="*/ 2611 h 124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853" tIns="118853" rIns="118853" bIns="118853" anchor="ctr"/>
          <a:lstStyle/>
          <a:p>
            <a:endParaRPr lang="vi-VN"/>
          </a:p>
        </p:txBody>
      </p:sp>
      <p:sp>
        <p:nvSpPr>
          <p:cNvPr id="16390" name="Google Shape;1490;p43">
            <a:extLst>
              <a:ext uri="{FF2B5EF4-FFF2-40B4-BE49-F238E27FC236}">
                <a16:creationId xmlns:a16="http://schemas.microsoft.com/office/drawing/2014/main" id="{2C7B40AA-6227-1549-ADDB-3F58A07C2A47}"/>
              </a:ext>
            </a:extLst>
          </p:cNvPr>
          <p:cNvSpPr>
            <a:spLocks/>
          </p:cNvSpPr>
          <p:nvPr/>
        </p:nvSpPr>
        <p:spPr bwMode="auto">
          <a:xfrm>
            <a:off x="8821738" y="1825625"/>
            <a:ext cx="1554162" cy="571500"/>
          </a:xfrm>
          <a:custGeom>
            <a:avLst/>
            <a:gdLst>
              <a:gd name="T0" fmla="*/ 40004111 w 26718"/>
              <a:gd name="T1" fmla="*/ 0 h 9819"/>
              <a:gd name="T2" fmla="*/ 29823763 w 26718"/>
              <a:gd name="T3" fmla="*/ 6797468 h 9819"/>
              <a:gd name="T4" fmla="*/ 23138388 w 26718"/>
              <a:gd name="T5" fmla="*/ 4120516 h 9819"/>
              <a:gd name="T6" fmla="*/ 10386733 w 26718"/>
              <a:gd name="T7" fmla="*/ 18027248 h 9819"/>
              <a:gd name="T8" fmla="*/ 8637588 w 26718"/>
              <a:gd name="T9" fmla="*/ 18335610 h 9819"/>
              <a:gd name="T10" fmla="*/ 10491611 w 26718"/>
              <a:gd name="T11" fmla="*/ 33269111 h 9819"/>
              <a:gd name="T12" fmla="*/ 80316112 w 26718"/>
              <a:gd name="T13" fmla="*/ 33269111 h 9819"/>
              <a:gd name="T14" fmla="*/ 85665109 w 26718"/>
              <a:gd name="T15" fmla="*/ 20395897 h 9819"/>
              <a:gd name="T16" fmla="*/ 75379882 w 26718"/>
              <a:gd name="T17" fmla="*/ 15861962 h 9819"/>
              <a:gd name="T18" fmla="*/ 70237268 w 26718"/>
              <a:gd name="T19" fmla="*/ 16997105 h 9819"/>
              <a:gd name="T20" fmla="*/ 55428579 w 26718"/>
              <a:gd name="T21" fmla="*/ 4842297 h 9819"/>
              <a:gd name="T22" fmla="*/ 49670187 w 26718"/>
              <a:gd name="T23" fmla="*/ 6079121 h 9819"/>
              <a:gd name="T24" fmla="*/ 40004111 w 26718"/>
              <a:gd name="T25" fmla="*/ 0 h 98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853" tIns="118853" rIns="118853" bIns="118853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593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16"/>
          <p:cNvSpPr/>
          <p:nvPr/>
        </p:nvSpPr>
        <p:spPr>
          <a:xfrm>
            <a:off x="1850689" y="2034466"/>
            <a:ext cx="2340000" cy="234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2841619" y="3448975"/>
            <a:ext cx="358140" cy="2340000"/>
          </a:xfrm>
          <a:prstGeom prst="rightBrace">
            <a:avLst/>
          </a:prstGeom>
          <a:noFill/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8"/>
          <p:cNvSpPr txBox="1">
            <a:spLocks/>
          </p:cNvSpPr>
          <p:nvPr/>
        </p:nvSpPr>
        <p:spPr>
          <a:xfrm>
            <a:off x="2459903" y="4941555"/>
            <a:ext cx="1173480" cy="75819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</a:p>
        </p:txBody>
      </p:sp>
      <p:sp>
        <p:nvSpPr>
          <p:cNvPr id="6" name="Subtitle 18"/>
          <p:cNvSpPr>
            <a:spLocks noGrp="1"/>
          </p:cNvSpPr>
          <p:nvPr/>
        </p:nvSpPr>
        <p:spPr>
          <a:xfrm>
            <a:off x="2133753" y="2795717"/>
            <a:ext cx="1710055" cy="4318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lang="vi-VN" altLang="en-US" sz="44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4190689" y="1426739"/>
            <a:ext cx="6968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dirty="0" err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i-li-mét vuông là gì?</a:t>
            </a:r>
            <a:endParaRPr lang="vi-VN" altLang="en-US" sz="3600" b="1" baseline="30000" dirty="0" err="1">
              <a:solidFill>
                <a:srgbClr val="B386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4370733" y="2034466"/>
            <a:ext cx="7178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370733" y="3396118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18"/>
          <p:cNvSpPr>
            <a:spLocks noGrp="1"/>
          </p:cNvSpPr>
          <p:nvPr/>
        </p:nvSpPr>
        <p:spPr>
          <a:xfrm>
            <a:off x="9020122" y="3139899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5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5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16480" y="122809"/>
            <a:ext cx="5477857" cy="1618764"/>
            <a:chOff x="769938" y="1289407"/>
            <a:chExt cx="4108928" cy="1214073"/>
          </a:xfrm>
        </p:grpSpPr>
        <p:sp>
          <p:nvSpPr>
            <p:cNvPr id="12" name="Freeform 11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1650" y="1441601"/>
              <a:ext cx="2888750" cy="445988"/>
              <a:chOff x="4033795" y="2061675"/>
              <a:chExt cx="2888750" cy="445988"/>
            </a:xfrm>
          </p:grpSpPr>
          <p:sp>
            <p:nvSpPr>
              <p:cNvPr id="15" name="Text Placeholder 3"/>
              <p:cNvSpPr txBox="1">
                <a:spLocks/>
              </p:cNvSpPr>
              <p:nvPr/>
            </p:nvSpPr>
            <p:spPr>
              <a:xfrm>
                <a:off x="4399178" y="2092164"/>
                <a:ext cx="2523367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Mi-li-mét vuông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pic>
        <p:nvPicPr>
          <p:cNvPr id="17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53163">
            <a:off x="9769024" y="4869098"/>
            <a:ext cx="1419921" cy="1887348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20983">
            <a:off x="1410186" y="5611493"/>
            <a:ext cx="690224" cy="11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uild="p"/>
      <p:bldP spid="5" grpId="1" build="p"/>
      <p:bldP spid="6" grpId="0" animBg="1"/>
      <p:bldP spid="6" grpId="1" animBg="1"/>
      <p:bldP spid="7" grpId="0" build="allAtOnce" bldLvl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5302155" y="41576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.VnTime" pitchFamily="34" charset="0"/>
            </a:endParaRPr>
          </a:p>
        </p:txBody>
      </p:sp>
      <p:sp>
        <p:nvSpPr>
          <p:cNvPr id="98" name="Text Box 82"/>
          <p:cNvSpPr txBox="1">
            <a:spLocks noChangeArrowheads="1"/>
          </p:cNvSpPr>
          <p:nvPr/>
        </p:nvSpPr>
        <p:spPr bwMode="auto">
          <a:xfrm>
            <a:off x="4152648" y="4493698"/>
            <a:ext cx="1100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8886635" y="3228975"/>
            <a:ext cx="3048000" cy="30480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10" name="Group 11"/>
          <p:cNvGrpSpPr>
            <a:grpSpLocks/>
          </p:cNvGrpSpPr>
          <p:nvPr/>
        </p:nvGrpSpPr>
        <p:grpSpPr bwMode="auto">
          <a:xfrm>
            <a:off x="8886635" y="3228975"/>
            <a:ext cx="3048000" cy="3048000"/>
            <a:chOff x="288" y="1968"/>
            <a:chExt cx="1920" cy="1920"/>
          </a:xfrm>
        </p:grpSpPr>
        <p:sp>
          <p:nvSpPr>
            <p:cNvPr id="111" name="Line 12"/>
            <p:cNvSpPr>
              <a:spLocks noChangeShapeType="1"/>
            </p:cNvSpPr>
            <p:nvPr/>
          </p:nvSpPr>
          <p:spPr bwMode="auto">
            <a:xfrm>
              <a:off x="288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3"/>
            <p:cNvSpPr>
              <a:spLocks noChangeShapeType="1"/>
            </p:cNvSpPr>
            <p:nvPr/>
          </p:nvSpPr>
          <p:spPr bwMode="auto">
            <a:xfrm>
              <a:off x="288" y="273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288" y="29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288" y="312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6"/>
            <p:cNvSpPr>
              <a:spLocks noChangeShapeType="1"/>
            </p:cNvSpPr>
            <p:nvPr/>
          </p:nvSpPr>
          <p:spPr bwMode="auto">
            <a:xfrm>
              <a:off x="288" y="331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7"/>
            <p:cNvSpPr>
              <a:spLocks noChangeShapeType="1"/>
            </p:cNvSpPr>
            <p:nvPr/>
          </p:nvSpPr>
          <p:spPr bwMode="auto">
            <a:xfrm>
              <a:off x="288" y="350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8"/>
            <p:cNvSpPr>
              <a:spLocks noChangeShapeType="1"/>
            </p:cNvSpPr>
            <p:nvPr/>
          </p:nvSpPr>
          <p:spPr bwMode="auto">
            <a:xfrm>
              <a:off x="288" y="369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9"/>
            <p:cNvSpPr>
              <a:spLocks noChangeShapeType="1"/>
            </p:cNvSpPr>
            <p:nvPr/>
          </p:nvSpPr>
          <p:spPr bwMode="auto">
            <a:xfrm>
              <a:off x="288" y="216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0"/>
            <p:cNvSpPr>
              <a:spLocks noChangeShapeType="1"/>
            </p:cNvSpPr>
            <p:nvPr/>
          </p:nvSpPr>
          <p:spPr bwMode="auto">
            <a:xfrm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1"/>
            <p:cNvSpPr>
              <a:spLocks noChangeShapeType="1"/>
            </p:cNvSpPr>
            <p:nvPr/>
          </p:nvSpPr>
          <p:spPr bwMode="auto">
            <a:xfrm>
              <a:off x="288" y="19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2"/>
            <p:cNvSpPr>
              <a:spLocks noChangeShapeType="1"/>
            </p:cNvSpPr>
            <p:nvPr/>
          </p:nvSpPr>
          <p:spPr bwMode="auto">
            <a:xfrm>
              <a:off x="288" y="388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>
              <a:off x="48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4"/>
            <p:cNvSpPr>
              <a:spLocks noChangeShapeType="1"/>
            </p:cNvSpPr>
            <p:nvPr/>
          </p:nvSpPr>
          <p:spPr bwMode="auto">
            <a:xfrm>
              <a:off x="67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5"/>
            <p:cNvSpPr>
              <a:spLocks noChangeShapeType="1"/>
            </p:cNvSpPr>
            <p:nvPr/>
          </p:nvSpPr>
          <p:spPr bwMode="auto">
            <a:xfrm>
              <a:off x="86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105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>
              <a:off x="124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8"/>
            <p:cNvSpPr>
              <a:spLocks noChangeShapeType="1"/>
            </p:cNvSpPr>
            <p:nvPr/>
          </p:nvSpPr>
          <p:spPr bwMode="auto">
            <a:xfrm>
              <a:off x="144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9"/>
            <p:cNvSpPr>
              <a:spLocks noChangeShapeType="1"/>
            </p:cNvSpPr>
            <p:nvPr/>
          </p:nvSpPr>
          <p:spPr bwMode="auto">
            <a:xfrm>
              <a:off x="163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0"/>
            <p:cNvSpPr>
              <a:spLocks noChangeShapeType="1"/>
            </p:cNvSpPr>
            <p:nvPr/>
          </p:nvSpPr>
          <p:spPr bwMode="auto">
            <a:xfrm>
              <a:off x="182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1"/>
            <p:cNvSpPr>
              <a:spLocks noChangeShapeType="1"/>
            </p:cNvSpPr>
            <p:nvPr/>
          </p:nvSpPr>
          <p:spPr bwMode="auto">
            <a:xfrm>
              <a:off x="201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2"/>
            <p:cNvSpPr>
              <a:spLocks noChangeShapeType="1"/>
            </p:cNvSpPr>
            <p:nvPr/>
          </p:nvSpPr>
          <p:spPr bwMode="auto">
            <a:xfrm>
              <a:off x="220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3"/>
            <p:cNvSpPr>
              <a:spLocks noChangeShapeType="1"/>
            </p:cNvSpPr>
            <p:nvPr/>
          </p:nvSpPr>
          <p:spPr bwMode="auto">
            <a:xfrm>
              <a:off x="28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Rectangle 34"/>
          <p:cNvSpPr>
            <a:spLocks noChangeArrowheads="1"/>
          </p:cNvSpPr>
          <p:nvPr/>
        </p:nvSpPr>
        <p:spPr bwMode="auto">
          <a:xfrm>
            <a:off x="7972235" y="5972175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34" name="Group 35"/>
          <p:cNvGrpSpPr>
            <a:grpSpLocks/>
          </p:cNvGrpSpPr>
          <p:nvPr/>
        </p:nvGrpSpPr>
        <p:grpSpPr bwMode="auto">
          <a:xfrm>
            <a:off x="7667435" y="6276975"/>
            <a:ext cx="1066800" cy="396875"/>
            <a:chOff x="2304" y="3696"/>
            <a:chExt cx="672" cy="250"/>
          </a:xfrm>
        </p:grpSpPr>
        <p:sp>
          <p:nvSpPr>
            <p:cNvPr id="135" name="Text Box 36"/>
            <p:cNvSpPr txBox="1">
              <a:spLocks noChangeArrowheads="1"/>
            </p:cNvSpPr>
            <p:nvPr/>
          </p:nvSpPr>
          <p:spPr bwMode="auto">
            <a:xfrm>
              <a:off x="2304" y="369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Time" pitchFamily="34" charset="0"/>
                </a:rPr>
                <a:t>1 mm</a:t>
              </a:r>
            </a:p>
          </p:txBody>
        </p:sp>
        <p:sp>
          <p:nvSpPr>
            <p:cNvPr id="136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137" name="Group 38"/>
          <p:cNvGrpSpPr>
            <a:grpSpLocks/>
          </p:cNvGrpSpPr>
          <p:nvPr/>
        </p:nvGrpSpPr>
        <p:grpSpPr bwMode="auto">
          <a:xfrm>
            <a:off x="8810435" y="3228975"/>
            <a:ext cx="152400" cy="3048000"/>
            <a:chOff x="3552" y="1968"/>
            <a:chExt cx="58" cy="1920"/>
          </a:xfrm>
        </p:grpSpPr>
        <p:sp>
          <p:nvSpPr>
            <p:cNvPr id="138" name="Line 39"/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0"/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1"/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2"/>
            <p:cNvSpPr>
              <a:spLocks noChangeShapeType="1"/>
            </p:cNvSpPr>
            <p:nvPr/>
          </p:nvSpPr>
          <p:spPr bwMode="auto">
            <a:xfrm flipH="1" flipV="1">
              <a:off x="3552" y="254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43"/>
            <p:cNvSpPr>
              <a:spLocks noChangeShapeType="1"/>
            </p:cNvSpPr>
            <p:nvPr/>
          </p:nvSpPr>
          <p:spPr bwMode="auto">
            <a:xfrm flipH="1" flipV="1">
              <a:off x="3552" y="273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44"/>
            <p:cNvSpPr>
              <a:spLocks noChangeShapeType="1"/>
            </p:cNvSpPr>
            <p:nvPr/>
          </p:nvSpPr>
          <p:spPr bwMode="auto">
            <a:xfrm flipH="1" flipV="1">
              <a:off x="3552" y="292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45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46"/>
            <p:cNvSpPr>
              <a:spLocks noChangeShapeType="1"/>
            </p:cNvSpPr>
            <p:nvPr/>
          </p:nvSpPr>
          <p:spPr bwMode="auto">
            <a:xfrm flipH="1" flipV="1">
              <a:off x="3552" y="331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47"/>
            <p:cNvSpPr>
              <a:spLocks noChangeShapeType="1"/>
            </p:cNvSpPr>
            <p:nvPr/>
          </p:nvSpPr>
          <p:spPr bwMode="auto">
            <a:xfrm flipH="1" flipV="1">
              <a:off x="3552" y="350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48"/>
            <p:cNvSpPr>
              <a:spLocks noChangeShapeType="1"/>
            </p:cNvSpPr>
            <p:nvPr/>
          </p:nvSpPr>
          <p:spPr bwMode="auto">
            <a:xfrm flipH="1" flipV="1">
              <a:off x="3552" y="369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49"/>
            <p:cNvSpPr>
              <a:spLocks noChangeShapeType="1"/>
            </p:cNvSpPr>
            <p:nvPr/>
          </p:nvSpPr>
          <p:spPr bwMode="auto">
            <a:xfrm flipH="1" flipV="1">
              <a:off x="3552" y="388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50"/>
          <p:cNvGrpSpPr>
            <a:grpSpLocks/>
          </p:cNvGrpSpPr>
          <p:nvPr/>
        </p:nvGrpSpPr>
        <p:grpSpPr bwMode="auto">
          <a:xfrm>
            <a:off x="8886635" y="6200775"/>
            <a:ext cx="3048000" cy="152400"/>
            <a:chOff x="3600" y="3840"/>
            <a:chExt cx="1920" cy="96"/>
          </a:xfrm>
        </p:grpSpPr>
        <p:sp>
          <p:nvSpPr>
            <p:cNvPr id="150" name="Line 51"/>
            <p:cNvSpPr>
              <a:spLocks noChangeShapeType="1"/>
            </p:cNvSpPr>
            <p:nvPr/>
          </p:nvSpPr>
          <p:spPr bwMode="auto">
            <a:xfrm>
              <a:off x="360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52"/>
            <p:cNvSpPr>
              <a:spLocks noChangeShapeType="1"/>
            </p:cNvSpPr>
            <p:nvPr/>
          </p:nvSpPr>
          <p:spPr bwMode="auto">
            <a:xfrm>
              <a:off x="379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53"/>
            <p:cNvSpPr>
              <a:spLocks noChangeShapeType="1"/>
            </p:cNvSpPr>
            <p:nvPr/>
          </p:nvSpPr>
          <p:spPr bwMode="auto">
            <a:xfrm>
              <a:off x="398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54"/>
            <p:cNvSpPr>
              <a:spLocks noChangeShapeType="1"/>
            </p:cNvSpPr>
            <p:nvPr/>
          </p:nvSpPr>
          <p:spPr bwMode="auto">
            <a:xfrm>
              <a:off x="417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55"/>
            <p:cNvSpPr>
              <a:spLocks noChangeShapeType="1"/>
            </p:cNvSpPr>
            <p:nvPr/>
          </p:nvSpPr>
          <p:spPr bwMode="auto">
            <a:xfrm>
              <a:off x="436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56"/>
            <p:cNvSpPr>
              <a:spLocks noChangeShapeType="1"/>
            </p:cNvSpPr>
            <p:nvPr/>
          </p:nvSpPr>
          <p:spPr bwMode="auto">
            <a:xfrm>
              <a:off x="456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57"/>
            <p:cNvSpPr>
              <a:spLocks noChangeShapeType="1"/>
            </p:cNvSpPr>
            <p:nvPr/>
          </p:nvSpPr>
          <p:spPr bwMode="auto">
            <a:xfrm>
              <a:off x="475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58"/>
            <p:cNvSpPr>
              <a:spLocks noChangeShapeType="1"/>
            </p:cNvSpPr>
            <p:nvPr/>
          </p:nvSpPr>
          <p:spPr bwMode="auto">
            <a:xfrm>
              <a:off x="494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59"/>
            <p:cNvSpPr>
              <a:spLocks noChangeShapeType="1"/>
            </p:cNvSpPr>
            <p:nvPr/>
          </p:nvSpPr>
          <p:spPr bwMode="auto">
            <a:xfrm>
              <a:off x="513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60"/>
            <p:cNvSpPr>
              <a:spLocks noChangeShapeType="1"/>
            </p:cNvSpPr>
            <p:nvPr/>
          </p:nvSpPr>
          <p:spPr bwMode="auto">
            <a:xfrm>
              <a:off x="552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61"/>
            <p:cNvSpPr>
              <a:spLocks noChangeShapeType="1"/>
            </p:cNvSpPr>
            <p:nvPr/>
          </p:nvSpPr>
          <p:spPr bwMode="auto">
            <a:xfrm>
              <a:off x="532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" name="Group 92"/>
          <p:cNvGrpSpPr>
            <a:grpSpLocks/>
          </p:cNvGrpSpPr>
          <p:nvPr/>
        </p:nvGrpSpPr>
        <p:grpSpPr bwMode="auto">
          <a:xfrm>
            <a:off x="8924735" y="6353175"/>
            <a:ext cx="2971800" cy="519113"/>
            <a:chOff x="3624" y="3936"/>
            <a:chExt cx="1872" cy="327"/>
          </a:xfrm>
        </p:grpSpPr>
        <p:sp>
          <p:nvSpPr>
            <p:cNvPr id="165" name="Text Box 76"/>
            <p:cNvSpPr txBox="1">
              <a:spLocks noChangeArrowheads="1"/>
            </p:cNvSpPr>
            <p:nvPr/>
          </p:nvSpPr>
          <p:spPr bwMode="auto">
            <a:xfrm>
              <a:off x="4248" y="3936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itchFamily="34" charset="0"/>
                </a:rPr>
                <a:t>1cm</a:t>
              </a:r>
            </a:p>
          </p:txBody>
        </p:sp>
        <p:sp>
          <p:nvSpPr>
            <p:cNvPr id="166" name="AutoShape 91"/>
            <p:cNvSpPr>
              <a:spLocks/>
            </p:cNvSpPr>
            <p:nvPr/>
          </p:nvSpPr>
          <p:spPr bwMode="auto">
            <a:xfrm rot="5400000">
              <a:off x="4512" y="3048"/>
              <a:ext cx="96" cy="1872"/>
            </a:xfrm>
            <a:prstGeom prst="rightBrace">
              <a:avLst>
                <a:gd name="adj1" fmla="val 1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67" name="AutoShape 93"/>
          <p:cNvSpPr>
            <a:spLocks/>
          </p:cNvSpPr>
          <p:nvPr/>
        </p:nvSpPr>
        <p:spPr bwMode="auto">
          <a:xfrm rot="10800000">
            <a:off x="8524685" y="5962650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8" name="AutoShape 96"/>
          <p:cNvSpPr>
            <a:spLocks/>
          </p:cNvSpPr>
          <p:nvPr/>
        </p:nvSpPr>
        <p:spPr bwMode="auto">
          <a:xfrm rot="5616833">
            <a:off x="8924735" y="6353175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9" name="Text Box 97"/>
          <p:cNvSpPr txBox="1">
            <a:spLocks noChangeArrowheads="1"/>
          </p:cNvSpPr>
          <p:nvPr/>
        </p:nvSpPr>
        <p:spPr bwMode="auto">
          <a:xfrm>
            <a:off x="8705660" y="65373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170" name="Text Box 98"/>
          <p:cNvSpPr txBox="1">
            <a:spLocks noChangeArrowheads="1"/>
          </p:cNvSpPr>
          <p:nvPr/>
        </p:nvSpPr>
        <p:spPr bwMode="auto">
          <a:xfrm>
            <a:off x="7819835" y="589597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172" name="TextBox 11"/>
          <p:cNvSpPr txBox="1"/>
          <p:nvPr/>
        </p:nvSpPr>
        <p:spPr>
          <a:xfrm>
            <a:off x="833252" y="1013488"/>
            <a:ext cx="11141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1"/>
          <p:cNvSpPr txBox="1"/>
          <p:nvPr/>
        </p:nvSpPr>
        <p:spPr>
          <a:xfrm>
            <a:off x="833252" y="1667817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Subtitle 18"/>
          <p:cNvSpPr>
            <a:spLocks noGrp="1"/>
          </p:cNvSpPr>
          <p:nvPr/>
        </p:nvSpPr>
        <p:spPr>
          <a:xfrm>
            <a:off x="5795455" y="1515298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4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0" y="-25294"/>
            <a:ext cx="5477857" cy="1299634"/>
            <a:chOff x="769938" y="1289407"/>
            <a:chExt cx="4108928" cy="1214073"/>
          </a:xfrm>
        </p:grpSpPr>
        <p:sp>
          <p:nvSpPr>
            <p:cNvPr id="176" name="Freeform 175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1691650" y="1441601"/>
              <a:ext cx="2888750" cy="445988"/>
              <a:chOff x="4033795" y="2061675"/>
              <a:chExt cx="2888750" cy="445988"/>
            </a:xfrm>
          </p:grpSpPr>
          <p:sp>
            <p:nvSpPr>
              <p:cNvPr id="179" name="Text Placeholder 3"/>
              <p:cNvSpPr txBox="1">
                <a:spLocks/>
              </p:cNvSpPr>
              <p:nvPr/>
            </p:nvSpPr>
            <p:spPr>
              <a:xfrm>
                <a:off x="4399178" y="2092164"/>
                <a:ext cx="2523367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Mi-li-mét vuông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431008" y="2188237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Diện tích hình vuông có cạnh dài 1cm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2" name="Subtitle 18"/>
          <p:cNvSpPr>
            <a:spLocks noGrp="1"/>
          </p:cNvSpPr>
          <p:nvPr/>
        </p:nvSpPr>
        <p:spPr>
          <a:xfrm>
            <a:off x="7036245" y="256518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52" y="2621621"/>
            <a:ext cx="710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Diện tích hình vuông có cạnh dài 1cm là: </a:t>
            </a:r>
            <a:endParaRPr lang="en-US" sz="2800"/>
          </a:p>
        </p:txBody>
      </p:sp>
      <p:sp>
        <p:nvSpPr>
          <p:cNvPr id="184" name="Subtitle 18"/>
          <p:cNvSpPr>
            <a:spLocks noGrp="1"/>
          </p:cNvSpPr>
          <p:nvPr/>
        </p:nvSpPr>
        <p:spPr>
          <a:xfrm>
            <a:off x="7031912" y="255598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86847" y="3090259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Diện tích hình vuông có cạnh dài 1mm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98993" y="3128614"/>
            <a:ext cx="710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Diện tích hình vuông có cạnh dài 1mm là: </a:t>
            </a:r>
            <a:endParaRPr lang="en-US" sz="2800"/>
          </a:p>
        </p:txBody>
      </p:sp>
      <p:sp>
        <p:nvSpPr>
          <p:cNvPr id="188" name="Subtitle 18"/>
          <p:cNvSpPr>
            <a:spLocks noGrp="1"/>
          </p:cNvSpPr>
          <p:nvPr/>
        </p:nvSpPr>
        <p:spPr>
          <a:xfrm>
            <a:off x="7014656" y="308779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solidFill>
                      <a:srgbClr val="EB8D1B"/>
                    </a:solidFill>
                    <a:latin typeface="Times New Roman" panose="02020603050405020304" pitchFamily="18" charset="0"/>
                  </a:rPr>
                  <a:t>Trong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>
                    <a:solidFill>
                      <a:srgbClr val="EB8D1B"/>
                    </a:solidFill>
                    <a:latin typeface="Times New Roman" panose="02020603050405020304" pitchFamily="18" charset="0"/>
                  </a:rPr>
                  <a:t>, có bao nhiêu hình vuông có diện tích là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altLang="en-US" sz="2800" b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altLang="en-US" sz="2800" b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800" b="0" i="0" smtClean="0">
                        <a:solidFill>
                          <a:srgbClr val="EB8D1B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>
                  <a:solidFill>
                    <a:srgbClr val="EB8D1B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  <a:blipFill>
                <a:blip r:embed="rId3"/>
                <a:stretch>
                  <a:fillRect l="-1494" t="-4321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 Box 82"/>
              <p:cNvSpPr txBox="1">
                <a:spLocks noChangeArrowheads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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 có </a:t>
                </a:r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100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0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blipFill>
                <a:blip r:embed="rId4"/>
                <a:stretch>
                  <a:fillRect l="-1585" t="-11494" b="-32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>
                    <a:ln/>
                    <a:solidFill>
                      <a:srgbClr val="00863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blipFill>
                <a:blip r:embed="rId5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>
                    <a:ln/>
                    <a:solidFill>
                      <a:srgbClr val="00863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blipFill>
                <a:blip r:embed="rId6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4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blipFill>
                <a:blip r:embed="rId7"/>
                <a:stretch>
                  <a:fillRect r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046837" flipH="1">
            <a:off x="65521" y="5606944"/>
            <a:ext cx="893523" cy="1187664"/>
          </a:xfrm>
          <a:prstGeom prst="rect">
            <a:avLst/>
          </a:prstGeom>
        </p:spPr>
      </p:pic>
      <p:pic>
        <p:nvPicPr>
          <p:cNvPr id="195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1056" y="-6265"/>
            <a:ext cx="947958" cy="947958"/>
          </a:xfrm>
          <a:prstGeom prst="rect">
            <a:avLst/>
          </a:prstGeom>
        </p:spPr>
      </p:pic>
      <p:pic>
        <p:nvPicPr>
          <p:cNvPr id="196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97473">
            <a:off x="11389984" y="521053"/>
            <a:ext cx="818058" cy="8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4.44444E-6 L 0.07539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 -2.96296E-6 L 0.0707 0.00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09075 1.48148E-6 C 0.13125 1.48148E-6 0.1819 0.08356 0.1819 0.15162 L 0.1819 0.30347 " pathEditMode="relative" rAng="0" ptsTypes="AAAA">
                                      <p:cBhvr>
                                        <p:cTn id="11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9" grpId="0" animBg="1"/>
      <p:bldP spid="133" grpId="0" animBg="1"/>
      <p:bldP spid="133" grpId="1" animBg="1"/>
      <p:bldP spid="167" grpId="0" animBg="1"/>
      <p:bldP spid="167" grpId="1" animBg="1"/>
      <p:bldP spid="168" grpId="0" animBg="1"/>
      <p:bldP spid="168" grpId="1" animBg="1"/>
      <p:bldP spid="169" grpId="0"/>
      <p:bldP spid="169" grpId="1"/>
      <p:bldP spid="170" grpId="0"/>
      <p:bldP spid="170" grpId="1"/>
      <p:bldP spid="174" grpId="0"/>
      <p:bldP spid="174" grpId="1"/>
      <p:bldP spid="8" grpId="0"/>
      <p:bldP spid="8" grpId="1"/>
      <p:bldP spid="182" grpId="0"/>
      <p:bldP spid="182" grpId="1"/>
      <p:bldP spid="182" grpId="2"/>
      <p:bldP spid="9" grpId="0"/>
      <p:bldP spid="184" grpId="0"/>
      <p:bldP spid="184" grpId="1"/>
      <p:bldP spid="186" grpId="0"/>
      <p:bldP spid="186" grpId="1"/>
      <p:bldP spid="187" grpId="0"/>
      <p:bldP spid="188" grpId="0"/>
      <p:bldP spid="188" grpId="1"/>
      <p:bldP spid="189" grpId="0" animBg="1"/>
      <p:bldP spid="189" grpId="1" animBg="1"/>
      <p:bldP spid="190" grpId="0"/>
      <p:bldP spid="10" grpId="0"/>
      <p:bldP spid="19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" y="-7070"/>
            <a:ext cx="6457948" cy="1276312"/>
            <a:chOff x="769938" y="1289407"/>
            <a:chExt cx="3312170" cy="1214073"/>
          </a:xfrm>
        </p:grpSpPr>
        <p:sp>
          <p:nvSpPr>
            <p:cNvPr id="22" name="Freeform 21"/>
            <p:cNvSpPr/>
            <p:nvPr/>
          </p:nvSpPr>
          <p:spPr>
            <a:xfrm>
              <a:off x="769938" y="1289407"/>
              <a:ext cx="512976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82914" y="1306193"/>
              <a:ext cx="279919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77212" y="1290338"/>
              <a:ext cx="2523367" cy="830997"/>
              <a:chOff x="3819357" y="1910412"/>
              <a:chExt cx="2523367" cy="830997"/>
            </a:xfrm>
          </p:grpSpPr>
          <p:sp>
            <p:nvSpPr>
              <p:cNvPr id="25" name="Text Placeholder 3"/>
              <p:cNvSpPr txBox="1">
                <a:spLocks/>
              </p:cNvSpPr>
              <p:nvPr/>
            </p:nvSpPr>
            <p:spPr>
              <a:xfrm>
                <a:off x="3819357" y="1910412"/>
                <a:ext cx="2523367" cy="83099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đơn vị đo diện tích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aphicFrame>
        <p:nvGraphicFramePr>
          <p:cNvPr id="27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326352"/>
              </p:ext>
            </p:extLst>
          </p:nvPr>
        </p:nvGraphicFramePr>
        <p:xfrm>
          <a:off x="217170" y="1411591"/>
          <a:ext cx="11730990" cy="332105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 Box 32"/>
          <p:cNvSpPr txBox="1"/>
          <p:nvPr/>
        </p:nvSpPr>
        <p:spPr>
          <a:xfrm>
            <a:off x="5222240" y="1464931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3"/>
          <p:cNvSpPr txBox="1"/>
          <p:nvPr/>
        </p:nvSpPr>
        <p:spPr>
          <a:xfrm>
            <a:off x="1193165" y="1407781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4"/>
          <p:cNvSpPr txBox="1"/>
          <p:nvPr/>
        </p:nvSpPr>
        <p:spPr>
          <a:xfrm>
            <a:off x="8009890" y="1400161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5"/>
          <p:cNvSpPr txBox="1"/>
          <p:nvPr/>
        </p:nvSpPr>
        <p:spPr>
          <a:xfrm>
            <a:off x="5725795" y="1958961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36"/>
          <p:cNvSpPr txBox="1"/>
          <p:nvPr/>
        </p:nvSpPr>
        <p:spPr>
          <a:xfrm>
            <a:off x="431800" y="1929116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 Box 37"/>
          <p:cNvSpPr txBox="1"/>
          <p:nvPr/>
        </p:nvSpPr>
        <p:spPr>
          <a:xfrm>
            <a:off x="7296785" y="1934831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38"/>
          <p:cNvSpPr txBox="1"/>
          <p:nvPr/>
        </p:nvSpPr>
        <p:spPr>
          <a:xfrm>
            <a:off x="9011920" y="1981821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 Box 39"/>
          <p:cNvSpPr txBox="1"/>
          <p:nvPr/>
        </p:nvSpPr>
        <p:spPr>
          <a:xfrm>
            <a:off x="10757535" y="1973566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Text Box 40"/>
          <p:cNvSpPr txBox="1"/>
          <p:nvPr/>
        </p:nvSpPr>
        <p:spPr>
          <a:xfrm>
            <a:off x="3746500" y="1970391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 Box 41"/>
          <p:cNvSpPr txBox="1"/>
          <p:nvPr/>
        </p:nvSpPr>
        <p:spPr>
          <a:xfrm>
            <a:off x="2176145" y="1996426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 Box 42"/>
          <p:cNvSpPr txBox="1"/>
          <p:nvPr/>
        </p:nvSpPr>
        <p:spPr>
          <a:xfrm>
            <a:off x="106680" y="2606026"/>
            <a:ext cx="201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Text Box 44"/>
          <p:cNvSpPr txBox="1"/>
          <p:nvPr/>
        </p:nvSpPr>
        <p:spPr>
          <a:xfrm>
            <a:off x="1667510" y="2592056"/>
            <a:ext cx="2072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 Box 45"/>
          <p:cNvSpPr txBox="1"/>
          <p:nvPr/>
        </p:nvSpPr>
        <p:spPr>
          <a:xfrm>
            <a:off x="3479165" y="2641586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5082540" y="2657461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 Box 47"/>
          <p:cNvSpPr txBox="1"/>
          <p:nvPr/>
        </p:nvSpPr>
        <p:spPr>
          <a:xfrm>
            <a:off x="6967855" y="2642221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Text Box 48"/>
          <p:cNvSpPr txBox="1"/>
          <p:nvPr/>
        </p:nvSpPr>
        <p:spPr>
          <a:xfrm>
            <a:off x="8394065" y="2692386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 Box 49"/>
          <p:cNvSpPr txBox="1"/>
          <p:nvPr/>
        </p:nvSpPr>
        <p:spPr>
          <a:xfrm>
            <a:off x="10318750" y="2692386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12244"/>
              </p:ext>
            </p:extLst>
          </p:nvPr>
        </p:nvGraphicFramePr>
        <p:xfrm>
          <a:off x="10757535" y="348740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r:id="rId4" imgW="279400" imgH="419100" progId="Equation.3">
                  <p:embed/>
                </p:oleObj>
              </mc:Choice>
              <mc:Fallback>
                <p:oleObj r:id="rId4" imgW="279400" imgH="419100" progId="Equation.3">
                  <p:embed/>
                  <p:pic>
                    <p:nvPicPr>
                      <p:cNvPr id="6194" name="Object 50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10757535" y="348740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51"/>
          <p:cNvSpPr txBox="1"/>
          <p:nvPr/>
        </p:nvSpPr>
        <p:spPr>
          <a:xfrm>
            <a:off x="10276840" y="3655681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3" name="Text Box 52"/>
          <p:cNvSpPr txBox="1"/>
          <p:nvPr/>
        </p:nvSpPr>
        <p:spPr>
          <a:xfrm>
            <a:off x="8642985" y="3677271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 Box 53"/>
          <p:cNvSpPr txBox="1"/>
          <p:nvPr/>
        </p:nvSpPr>
        <p:spPr>
          <a:xfrm>
            <a:off x="6859905" y="3619486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5" name="Text Box 54"/>
          <p:cNvSpPr txBox="1"/>
          <p:nvPr/>
        </p:nvSpPr>
        <p:spPr>
          <a:xfrm>
            <a:off x="5172075" y="3652506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3508375" y="3672826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hm</a:t>
            </a:r>
            <a:r>
              <a:rPr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57" name="Text Box 56"/>
          <p:cNvSpPr txBox="1"/>
          <p:nvPr/>
        </p:nvSpPr>
        <p:spPr>
          <a:xfrm>
            <a:off x="1837055" y="3616946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645488"/>
              </p:ext>
            </p:extLst>
          </p:nvPr>
        </p:nvGraphicFramePr>
        <p:xfrm>
          <a:off x="9011920" y="346518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r:id="rId6" imgW="279400" imgH="419100" progId="Equation.3">
                  <p:embed/>
                </p:oleObj>
              </mc:Choice>
              <mc:Fallback>
                <p:oleObj r:id="rId6" imgW="279400" imgH="419100" progId="Equation.3">
                  <p:embed/>
                  <p:pic>
                    <p:nvPicPr>
                      <p:cNvPr id="6201" name="Object 5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11920" y="346518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31043"/>
              </p:ext>
            </p:extLst>
          </p:nvPr>
        </p:nvGraphicFramePr>
        <p:xfrm>
          <a:off x="7494270" y="3424541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r:id="rId8" imgW="279400" imgH="419100" progId="Equation.3">
                  <p:embed/>
                </p:oleObj>
              </mc:Choice>
              <mc:Fallback>
                <p:oleObj r:id="rId8" imgW="279400" imgH="419100" progId="Equation.3">
                  <p:embed/>
                  <p:pic>
                    <p:nvPicPr>
                      <p:cNvPr id="6202" name="Object 5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94270" y="3424541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06716"/>
              </p:ext>
            </p:extLst>
          </p:nvPr>
        </p:nvGraphicFramePr>
        <p:xfrm>
          <a:off x="5609590" y="344168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r:id="rId9" imgW="279400" imgH="419100" progId="Equation.3">
                  <p:embed/>
                </p:oleObj>
              </mc:Choice>
              <mc:Fallback>
                <p:oleObj r:id="rId9" imgW="279400" imgH="419100" progId="Equation.3">
                  <p:embed/>
                  <p:pic>
                    <p:nvPicPr>
                      <p:cNvPr id="6203" name="Object 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09590" y="344168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2649"/>
              </p:ext>
            </p:extLst>
          </p:nvPr>
        </p:nvGraphicFramePr>
        <p:xfrm>
          <a:off x="3915092" y="3475114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r:id="rId10" imgW="279400" imgH="419100" progId="Equation.3">
                  <p:embed/>
                </p:oleObj>
              </mc:Choice>
              <mc:Fallback>
                <p:oleObj r:id="rId10" imgW="279400" imgH="419100" progId="Equation.3">
                  <p:embed/>
                  <p:pic>
                    <p:nvPicPr>
                      <p:cNvPr id="6204" name="Object 6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5092" y="3475114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12122"/>
              </p:ext>
            </p:extLst>
          </p:nvPr>
        </p:nvGraphicFramePr>
        <p:xfrm>
          <a:off x="2251075" y="340676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r:id="rId11" imgW="279400" imgH="419100" progId="Equation.3">
                  <p:embed/>
                </p:oleObj>
              </mc:Choice>
              <mc:Fallback>
                <p:oleObj r:id="rId11" imgW="279400" imgH="419100" progId="Equation.3">
                  <p:embed/>
                  <p:pic>
                    <p:nvPicPr>
                      <p:cNvPr id="6205" name="Object 6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1075" y="340676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79"/>
          <p:cNvSpPr txBox="1">
            <a:spLocks noChangeArrowheads="1"/>
          </p:cNvSpPr>
          <p:nvPr/>
        </p:nvSpPr>
        <p:spPr bwMode="auto">
          <a:xfrm>
            <a:off x="1667510" y="4882507"/>
            <a:ext cx="1028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Mỗi đơn vị đo diện tích  gấp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  <a:r>
              <a:rPr lang="en-US" altLang="en-US" sz="2800" b="1">
                <a:latin typeface="Times New Roman" panose="02020603050405020304" pitchFamily="18" charset="0"/>
              </a:rPr>
              <a:t> lần đơn vị bé hơn tiếp liền.</a:t>
            </a:r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>
            <a:off x="1268942" y="4866882"/>
            <a:ext cx="1118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gấp bao nhiêu lần đơn vị bé hơn tiếp liền nó?</a:t>
            </a:r>
          </a:p>
        </p:txBody>
      </p:sp>
      <p:sp>
        <p:nvSpPr>
          <p:cNvPr id="70" name="Text Box 81"/>
          <p:cNvSpPr txBox="1">
            <a:spLocks noChangeArrowheads="1"/>
          </p:cNvSpPr>
          <p:nvPr/>
        </p:nvSpPr>
        <p:spPr bwMode="auto">
          <a:xfrm>
            <a:off x="1683702" y="5523029"/>
            <a:ext cx="10568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         đơn vị lớn hơn tiếp liền.</a:t>
            </a:r>
          </a:p>
        </p:txBody>
      </p:sp>
      <p:sp>
        <p:nvSpPr>
          <p:cNvPr id="71" name="Text Box 81"/>
          <p:cNvSpPr txBox="1">
            <a:spLocks noChangeArrowheads="1"/>
          </p:cNvSpPr>
          <p:nvPr/>
        </p:nvSpPr>
        <p:spPr bwMode="auto">
          <a:xfrm>
            <a:off x="908843" y="5523029"/>
            <a:ext cx="12118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bao nhiêu phần đơn vị lớn hơn tiếp liền nó?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-53113" y="4866882"/>
            <a:ext cx="1693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C00000"/>
                </a:solidFill>
                <a:latin typeface="Times New Roman" panose="02020603050405020304" pitchFamily="18" charset="0"/>
              </a:rPr>
              <a:t>Nhận xét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62689" y="5348536"/>
                <a:ext cx="56546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689" y="5348536"/>
                <a:ext cx="565468" cy="901785"/>
              </a:xfrm>
              <a:prstGeom prst="rect">
                <a:avLst/>
              </a:prstGeom>
              <a:blipFill>
                <a:blip r:embed="rId12"/>
                <a:stretch>
                  <a:fillRect r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2421343" flipH="1">
            <a:off x="99140" y="5876883"/>
            <a:ext cx="1001155" cy="982952"/>
          </a:xfrm>
          <a:prstGeom prst="rect">
            <a:avLst/>
          </a:prstGeom>
        </p:spPr>
      </p:pic>
      <p:pic>
        <p:nvPicPr>
          <p:cNvPr id="75" name="Picture 1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0422702" flipV="1">
            <a:off x="10929953" y="6317013"/>
            <a:ext cx="1408525" cy="3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6" grpId="0"/>
      <p:bldP spid="37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68" grpId="0"/>
      <p:bldP spid="69" grpId="0"/>
      <p:bldP spid="69" grpId="1"/>
      <p:bldP spid="70" grpId="0"/>
      <p:bldP spid="71" grpId="0"/>
      <p:bldP spid="71" grpId="1"/>
      <p:bldP spid="7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d4330573af9e2c619448244bb26baa7dda94"/>
  <p:tag name="ISPRING_PRESENTATION_TITLE" val="创意简约黑板教学培训设计教育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737</Words>
  <Application>Microsoft Macintosh PowerPoint</Application>
  <PresentationFormat>Widescreen</PresentationFormat>
  <Paragraphs>194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微软雅黑</vt:lpstr>
      <vt:lpstr>宋体</vt:lpstr>
      <vt:lpstr>.VnTime</vt:lpstr>
      <vt:lpstr>Arial</vt:lpstr>
      <vt:lpstr>Arial Black</vt:lpstr>
      <vt:lpstr>Calibri</vt:lpstr>
      <vt:lpstr>Cambria Math</vt:lpstr>
      <vt:lpstr>Pattaya</vt:lpstr>
      <vt:lpstr>Times New Roman</vt:lpstr>
      <vt:lpstr>UTM Aircona</vt:lpstr>
      <vt:lpstr>UTM Alberta Heavy</vt:lpstr>
      <vt:lpstr>Wingdings</vt:lpstr>
      <vt:lpstr>Office 主题</vt:lpstr>
      <vt:lpstr>Equation.3</vt:lpstr>
      <vt:lpstr>PowerPoint Presentation</vt:lpstr>
      <vt:lpstr>KHỞI ĐỘNG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创意简约黑板教学培训设计教育PPT课件</dc:title>
  <dc:creator>213</dc:creator>
  <cp:lastModifiedBy>Microsoft Office User</cp:lastModifiedBy>
  <cp:revision>68</cp:revision>
  <dcterms:created xsi:type="dcterms:W3CDTF">2015-05-05T08:02:14Z</dcterms:created>
  <dcterms:modified xsi:type="dcterms:W3CDTF">2022-09-28T18:31:48Z</dcterms:modified>
</cp:coreProperties>
</file>