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71" r:id="rId5"/>
    <p:sldId id="272" r:id="rId6"/>
    <p:sldId id="273" r:id="rId7"/>
    <p:sldId id="274" r:id="rId8"/>
    <p:sldId id="258" r:id="rId9"/>
    <p:sldId id="26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892" autoAdjust="0"/>
  </p:normalViewPr>
  <p:slideViewPr>
    <p:cSldViewPr snapToGrid="0">
      <p:cViewPr varScale="1">
        <p:scale>
          <a:sx n="42" d="100"/>
          <a:sy n="42" d="100"/>
        </p:scale>
        <p:origin x="23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1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896-240A-4B1F-BAC3-8FE09F96BE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2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PSTP </a:t>
            </a:r>
            <a:r>
              <a:rPr lang="en-US" dirty="0" err="1"/>
              <a:t>trên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1,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2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PS </a:t>
            </a:r>
            <a:r>
              <a:rPr lang="en-US" baseline="0" dirty="0" err="1"/>
              <a:t>này</a:t>
            </a:r>
            <a:r>
              <a:rPr lang="en-US" baseline="0" dirty="0"/>
              <a:t> ta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PSTP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PS </a:t>
            </a:r>
            <a:r>
              <a:rPr lang="en-US" baseline="0" dirty="0" err="1"/>
              <a:t>thành</a:t>
            </a:r>
            <a:r>
              <a:rPr lang="en-US" baseline="0" dirty="0"/>
              <a:t> PSTP ta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 (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PS,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PS)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3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PS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PSTP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là 100 ta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GB" dirty="0"/>
              <a:t>- Qua BT 2 </a:t>
            </a:r>
            <a:r>
              <a:rPr lang="en-GB" dirty="0" err="1"/>
              <a:t>và</a:t>
            </a:r>
            <a:r>
              <a:rPr lang="en-GB" dirty="0"/>
              <a:t> 3 con </a:t>
            </a:r>
            <a:r>
              <a:rPr lang="en-GB" dirty="0" err="1"/>
              <a:t>đã</a:t>
            </a:r>
            <a:r>
              <a:rPr lang="en-GB" dirty="0"/>
              <a:t> </a:t>
            </a:r>
            <a:r>
              <a:rPr lang="en-GB" dirty="0" err="1"/>
              <a:t>đạt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Chốt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-&gt;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GV: Ở BT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en-GB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0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ở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? (</a:t>
            </a:r>
            <a:r>
              <a:rPr lang="en-US" dirty="0" err="1"/>
              <a:t>Tìm</a:t>
            </a:r>
            <a:r>
              <a:rPr lang="en-US" dirty="0"/>
              <a:t> PS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PS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5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10-Sep-22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6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slide" Target="slide8.xml"/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slide" Target="slide5.xml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ntileframe1181x1772pngh0">
            <a:extLst>
              <a:ext uri="{FF2B5EF4-FFF2-40B4-BE49-F238E27FC236}">
                <a16:creationId xmlns:a16="http://schemas.microsoft.com/office/drawing/2014/main" id="{82945E2E-9BB7-49AF-A833-D9946B3C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oogle Shape;95;p1" descr="trong-dong-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609600"/>
            <a:ext cx="55626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0189" y="1146175"/>
            <a:ext cx="2181225" cy="4038600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rgbClr val="CC6600">
                <a:alpha val="49803"/>
              </a:srgbClr>
            </a:outerShdw>
          </a:effectLst>
        </p:spPr>
      </p:pic>
      <p:sp>
        <p:nvSpPr>
          <p:cNvPr id="97" name="Google Shape;97;p1"/>
          <p:cNvSpPr txBox="1"/>
          <p:nvPr/>
        </p:nvSpPr>
        <p:spPr>
          <a:xfrm>
            <a:off x="10194926" y="730249"/>
            <a:ext cx="1841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88925" y="878314"/>
            <a:ext cx="10983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PHÒNG GIÁO DỤC  VÀ  ĐÀO TẠO QUẬN LONG BIÊN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TRƯỜNG TIỂU HỌC PHÚC LỢI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641850" y="2862637"/>
            <a:ext cx="5136900" cy="904127"/>
          </a:xfrm>
          <a:prstGeom prst="rect">
            <a:avLst/>
          </a:prstGeom>
        </p:spPr>
        <p:txBody>
          <a:bodyPr>
            <a:prstTxWarp prst="textPlain">
              <a:avLst>
                <a:gd name="adj" fmla="val 49000"/>
              </a:avLst>
            </a:prstTxWarp>
          </a:bodyPr>
          <a:lstStyle/>
          <a:p>
            <a:pPr lvl="0" algn="l"/>
            <a:r>
              <a:rPr lang="en-US" sz="1100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TOÁN</a:t>
            </a:r>
            <a:endParaRPr sz="1100" dirty="0"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33CC33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17039" y="697984"/>
            <a:ext cx="1014548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</a:rPr>
              <a:t> 1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thập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chấm</a:t>
            </a:r>
            <a:r>
              <a:rPr lang="en-US" altLang="en-US" b="1" dirty="0">
                <a:latin typeface="Times New Roman" panose="02020603050405020304" pitchFamily="18" charset="0"/>
              </a:rPr>
              <a:t> d</a:t>
            </a:r>
            <a:r>
              <a:rPr lang="vi-VN" altLang="en-US" b="1" dirty="0">
                <a:latin typeface="Times New Roman" panose="02020603050405020304" pitchFamily="18" charset="0"/>
              </a:rPr>
              <a:t>ư</a:t>
            </a:r>
            <a:r>
              <a:rPr lang="en-US" altLang="en-US" b="1" dirty="0" err="1">
                <a:latin typeface="Times New Roman" panose="02020603050405020304" pitchFamily="18" charset="0"/>
              </a:rPr>
              <a:t>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tia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28915" y="2188026"/>
            <a:ext cx="10363199" cy="2009002"/>
            <a:chOff x="928915" y="2188026"/>
            <a:chExt cx="10363199" cy="2009002"/>
          </a:xfrm>
        </p:grpSpPr>
        <p:grpSp>
          <p:nvGrpSpPr>
            <p:cNvPr id="43" name="Group 42"/>
            <p:cNvGrpSpPr/>
            <p:nvPr/>
          </p:nvGrpSpPr>
          <p:grpSpPr>
            <a:xfrm>
              <a:off x="928915" y="2917367"/>
              <a:ext cx="10363199" cy="333834"/>
              <a:chOff x="928915" y="2685139"/>
              <a:chExt cx="10363199" cy="33383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928915" y="2859311"/>
                <a:ext cx="10363199" cy="3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235200" y="2699658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834742" y="2699656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020456" y="2699655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35085" y="2699655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934857" y="2699658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705599" y="2685140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461828" y="2699655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561943" y="2699657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9332685" y="2685139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78857" y="2699655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0218056" y="2685139"/>
                <a:ext cx="0" cy="3193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1183594" y="3410851"/>
              <a:ext cx="390525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20049" y="3410851"/>
                  <a:ext cx="630301" cy="7861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0049" y="3410851"/>
                  <a:ext cx="630301" cy="786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819934" y="3410850"/>
                  <a:ext cx="630301" cy="7861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19934" y="3410850"/>
                  <a:ext cx="630301" cy="786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10022793" y="2188026"/>
              <a:ext cx="390525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5509187" y="3513216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3722938" y="3503672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4590676" y="350367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178626" y="350367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6427698" y="351155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7295436" y="348704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9046364" y="348704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19"/>
              <p:cNvSpPr txBox="1">
                <a:spLocks noChangeArrowheads="1"/>
              </p:cNvSpPr>
              <p:nvPr/>
            </p:nvSpPr>
            <p:spPr bwMode="auto">
              <a:xfrm>
                <a:off x="3654532" y="3441032"/>
                <a:ext cx="630301" cy="7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4532" y="3441032"/>
                <a:ext cx="630301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19"/>
              <p:cNvSpPr txBox="1">
                <a:spLocks noChangeArrowheads="1"/>
              </p:cNvSpPr>
              <p:nvPr/>
            </p:nvSpPr>
            <p:spPr bwMode="auto">
              <a:xfrm>
                <a:off x="4615965" y="3441032"/>
                <a:ext cx="630301" cy="7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5965" y="3441032"/>
                <a:ext cx="630301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19"/>
              <p:cNvSpPr txBox="1">
                <a:spLocks noChangeArrowheads="1"/>
              </p:cNvSpPr>
              <p:nvPr/>
            </p:nvSpPr>
            <p:spPr bwMode="auto">
              <a:xfrm>
                <a:off x="5499405" y="3449120"/>
                <a:ext cx="630301" cy="7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405" y="3449120"/>
                <a:ext cx="630301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6427698" y="3446475"/>
                <a:ext cx="630301" cy="7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698" y="3446475"/>
                <a:ext cx="630301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19"/>
              <p:cNvSpPr txBox="1">
                <a:spLocks noChangeArrowheads="1"/>
              </p:cNvSpPr>
              <p:nvPr/>
            </p:nvSpPr>
            <p:spPr bwMode="auto">
              <a:xfrm>
                <a:off x="7310888" y="3438594"/>
                <a:ext cx="630301" cy="7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0888" y="3438594"/>
                <a:ext cx="630301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9"/>
              <p:cNvSpPr txBox="1">
                <a:spLocks noChangeArrowheads="1"/>
              </p:cNvSpPr>
              <p:nvPr/>
            </p:nvSpPr>
            <p:spPr bwMode="auto">
              <a:xfrm>
                <a:off x="8127908" y="3440862"/>
                <a:ext cx="630301" cy="7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7908" y="3440862"/>
                <a:ext cx="630301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auto">
              <a:xfrm>
                <a:off x="8994840" y="3410092"/>
                <a:ext cx="630301" cy="7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4840" y="3410092"/>
                <a:ext cx="63030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7" grpId="0"/>
      <p:bldP spid="59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2798" y="497335"/>
            <a:ext cx="10101943" cy="1786314"/>
            <a:chOff x="725713" y="500290"/>
            <a:chExt cx="10101943" cy="1786314"/>
          </a:xfrm>
        </p:grpSpPr>
        <p:sp>
          <p:nvSpPr>
            <p:cNvPr id="4" name="Text Box 49"/>
            <p:cNvSpPr txBox="1">
              <a:spLocks noChangeArrowheads="1"/>
            </p:cNvSpPr>
            <p:nvPr/>
          </p:nvSpPr>
          <p:spPr bwMode="auto">
            <a:xfrm>
              <a:off x="725713" y="500290"/>
              <a:ext cx="1010194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78719" y="1378855"/>
                  <a:ext cx="704039" cy="8989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alt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78719" y="1378855"/>
                  <a:ext cx="704039" cy="8989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904319" y="1378855"/>
                  <a:ext cx="704039" cy="907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alt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alt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4319" y="1378855"/>
                  <a:ext cx="704039" cy="9077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805691" y="1378855"/>
                  <a:ext cx="704039" cy="8989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𝟑𝟏</m:t>
                            </m:r>
                          </m:num>
                          <m:den>
                            <m:r>
                              <a:rPr lang="en-US" alt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alt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5691" y="1378855"/>
                  <a:ext cx="704039" cy="8989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4301512" y="1566727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64998" y="1566727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840572" y="3122338"/>
                <a:ext cx="3153876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b="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vi-VN" sz="32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  <m:r>
                        <a:rPr lang="vi-VN" sz="3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572" y="3122338"/>
                <a:ext cx="3153876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7214576" y="3122338"/>
                <a:ext cx="360913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3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25</m:t>
                          </m:r>
                        </m:num>
                        <m:den>
                          <m:r>
                            <a:rPr lang="vi-VN" sz="32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25</m:t>
                          </m:r>
                        </m:den>
                      </m:f>
                      <m:r>
                        <a:rPr lang="vi-VN" sz="3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375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76" y="3122338"/>
                <a:ext cx="3609130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39623" y="5009195"/>
                <a:ext cx="30641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31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den>
                      </m:f>
                      <m:r>
                        <a:rPr lang="vi-VN" sz="3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623" y="5009195"/>
                <a:ext cx="3064108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928913" y="377145"/>
            <a:ext cx="1010194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19"/>
              <p:cNvSpPr txBox="1">
                <a:spLocks noChangeArrowheads="1"/>
              </p:cNvSpPr>
              <p:nvPr/>
            </p:nvSpPr>
            <p:spPr bwMode="auto">
              <a:xfrm>
                <a:off x="3452891" y="1738756"/>
                <a:ext cx="704039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2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altLang="en-US" sz="2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2891" y="1738756"/>
                <a:ext cx="704039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19"/>
              <p:cNvSpPr txBox="1">
                <a:spLocks noChangeArrowheads="1"/>
              </p:cNvSpPr>
              <p:nvPr/>
            </p:nvSpPr>
            <p:spPr bwMode="auto">
              <a:xfrm>
                <a:off x="5078490" y="1738756"/>
                <a:ext cx="1133644" cy="910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en-US" altLang="en-US" sz="2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altLang="en-US" sz="2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8490" y="1738756"/>
                <a:ext cx="1133644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19"/>
              <p:cNvSpPr txBox="1">
                <a:spLocks noChangeArrowheads="1"/>
              </p:cNvSpPr>
              <p:nvPr/>
            </p:nvSpPr>
            <p:spPr bwMode="auto">
              <a:xfrm>
                <a:off x="6979863" y="1738756"/>
                <a:ext cx="918841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altLang="en-US" sz="2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den>
                      </m:f>
                    </m:oMath>
                  </m:oMathPara>
                </a14:m>
                <a:endParaRPr lang="en-US" altLang="en-US" sz="2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9863" y="1738756"/>
                <a:ext cx="918841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75684" y="192662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9170" y="192662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871549" y="3122338"/>
                <a:ext cx="354020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3200" b="1" i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vi-VN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549" y="3122338"/>
                <a:ext cx="3540200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6780253" y="3122338"/>
                <a:ext cx="472360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vi-VN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𝟓𝟎𝟎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vi-VN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53" y="3122338"/>
                <a:ext cx="4723601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877369" y="4729604"/>
                <a:ext cx="3987823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den>
                      </m:f>
                      <m:r>
                        <a:rPr lang="vi-VN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𝟐𝟎𝟎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69" y="4729604"/>
                <a:ext cx="3987823" cy="9351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4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045028" y="559307"/>
            <a:ext cx="10101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65943" y="1553029"/>
            <a:ext cx="900046" cy="2322285"/>
            <a:chOff x="1756229" y="1248229"/>
            <a:chExt cx="754742" cy="2322285"/>
          </a:xfrm>
        </p:grpSpPr>
        <p:sp>
          <p:nvSpPr>
            <p:cNvPr id="6" name="Rectangle 5"/>
            <p:cNvSpPr/>
            <p:nvPr/>
          </p:nvSpPr>
          <p:spPr>
            <a:xfrm>
              <a:off x="1756229" y="1248229"/>
              <a:ext cx="754742" cy="232228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6652" y="1362480"/>
              <a:ext cx="375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6652" y="2008811"/>
              <a:ext cx="375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26652" y="2760633"/>
              <a:ext cx="375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3336775" y="1467248"/>
                <a:ext cx="2210862" cy="981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6775" y="1467248"/>
                <a:ext cx="2210862" cy="981487"/>
              </a:xfrm>
              <a:prstGeom prst="rect">
                <a:avLst/>
              </a:prstGeom>
              <a:blipFill>
                <a:blip r:embed="rId3"/>
                <a:stretch>
                  <a:fillRect b="-24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3336774" y="2959942"/>
                <a:ext cx="2435282" cy="990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6774" y="2959942"/>
                <a:ext cx="2435282" cy="990656"/>
              </a:xfrm>
              <a:prstGeom prst="rect">
                <a:avLst/>
              </a:prstGeom>
              <a:blipFill>
                <a:blip r:embed="rId4"/>
                <a:stretch>
                  <a:fillRect b="-30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9"/>
              <p:cNvSpPr txBox="1">
                <a:spLocks noChangeArrowheads="1"/>
              </p:cNvSpPr>
              <p:nvPr/>
            </p:nvSpPr>
            <p:spPr bwMode="auto">
              <a:xfrm>
                <a:off x="7589461" y="1454722"/>
                <a:ext cx="2659702" cy="981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𝟗𝟐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𝟖𝟕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9461" y="1454722"/>
                <a:ext cx="2659702" cy="981487"/>
              </a:xfrm>
              <a:prstGeom prst="rect">
                <a:avLst/>
              </a:prstGeom>
              <a:blipFill>
                <a:blip r:embed="rId5"/>
                <a:stretch>
                  <a:fillRect b="-24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7825098" y="2897854"/>
                <a:ext cx="2435282" cy="981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5098" y="2897854"/>
                <a:ext cx="2435282" cy="981487"/>
              </a:xfrm>
              <a:prstGeom prst="rect">
                <a:avLst/>
              </a:prstGeom>
              <a:blipFill>
                <a:blip r:embed="rId6"/>
                <a:stretch>
                  <a:fillRect b="-24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821954" y="2959942"/>
            <a:ext cx="47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7101" y="1550502"/>
            <a:ext cx="47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2509" y="1530985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2755" y="3065433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895BC-1DB9-4B3C-A041-2E92660F13F0}"/>
              </a:ext>
            </a:extLst>
          </p:cNvPr>
          <p:cNvSpPr txBox="1"/>
          <p:nvPr/>
        </p:nvSpPr>
        <p:spPr>
          <a:xfrm>
            <a:off x="2315688" y="2313611"/>
            <a:ext cx="5830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92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15"/>
              <p:cNvSpPr txBox="1">
                <a:spLocks noChangeArrowheads="1"/>
              </p:cNvSpPr>
              <p:nvPr/>
            </p:nvSpPr>
            <p:spPr bwMode="auto">
              <a:xfrm>
                <a:off x="537027" y="346946"/>
                <a:ext cx="10101943" cy="1706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sz="24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027" y="346946"/>
                <a:ext cx="10101943" cy="1706365"/>
              </a:xfrm>
              <a:prstGeom prst="rect">
                <a:avLst/>
              </a:prstGeom>
              <a:blipFill>
                <a:blip r:embed="rId3"/>
                <a:stretch>
                  <a:fillRect l="-905" r="-362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46931" y="2456075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621540" y="2970818"/>
                <a:ext cx="3362395" cy="1084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 (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540" y="2970818"/>
                <a:ext cx="3362395" cy="1084015"/>
              </a:xfrm>
              <a:prstGeom prst="rect">
                <a:avLst/>
              </a:prstGeom>
              <a:blipFill>
                <a:blip r:embed="rId4"/>
                <a:stretch>
                  <a:fillRect l="-2536" t="-4494" r="-2355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552473" y="4107911"/>
                <a:ext cx="4071051" cy="1084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 (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473" y="4107911"/>
                <a:ext cx="4071051" cy="1084015"/>
              </a:xfrm>
              <a:prstGeom prst="rect">
                <a:avLst/>
              </a:prstGeom>
              <a:blipFill>
                <a:blip r:embed="rId5"/>
                <a:stretch>
                  <a:fillRect l="-1946" t="-4494" r="-1647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23555" y="5298082"/>
            <a:ext cx="5120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6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9315" y="3018971"/>
            <a:ext cx="7119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 </a:t>
            </a:r>
          </a:p>
        </p:txBody>
      </p:sp>
    </p:spTree>
    <p:extLst>
      <p:ext uri="{BB962C8B-B14F-4D97-AF65-F5344CB8AC3E}">
        <p14:creationId xmlns:p14="http://schemas.microsoft.com/office/powerpoint/2010/main" val="397284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6" y="725327"/>
            <a:ext cx="910771" cy="152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343025" y="319266"/>
            <a:ext cx="9005661" cy="1887244"/>
            <a:chOff x="9957465" y="3135855"/>
            <a:chExt cx="789704" cy="782211"/>
          </a:xfrm>
          <a:solidFill>
            <a:schemeClr val="bg1"/>
          </a:solidFill>
        </p:grpSpPr>
        <p:sp>
          <p:nvSpPr>
            <p:cNvPr id="14" name="Rectangle: Folded Corner 11"/>
            <p:cNvSpPr/>
            <p:nvPr/>
          </p:nvSpPr>
          <p:spPr>
            <a:xfrm>
              <a:off x="9985160" y="3211390"/>
              <a:ext cx="762009" cy="706676"/>
            </a:xfrm>
            <a:prstGeom prst="foldedCorner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9275679">
              <a:off x="9957465" y="3135855"/>
              <a:ext cx="80579" cy="1596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12124" y="679266"/>
                <a:ext cx="833656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endPara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(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PS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24" y="679266"/>
                <a:ext cx="8336562" cy="1323439"/>
              </a:xfrm>
              <a:prstGeom prst="rect">
                <a:avLst/>
              </a:prstGeom>
              <a:blipFill>
                <a:blip r:embed="rId3"/>
                <a:stretch>
                  <a:fillRect l="-1462" b="-1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690718" y="2503810"/>
                <a:ext cx="280442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vi-VN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718" y="2503810"/>
                <a:ext cx="280442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19257" y="2618278"/>
            <a:ext cx="1208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58854" y="3686629"/>
            <a:ext cx="9313946" cy="2946400"/>
            <a:chOff x="1658854" y="3686629"/>
            <a:chExt cx="9313946" cy="2946400"/>
          </a:xfrm>
          <a:solidFill>
            <a:schemeClr val="bg1"/>
          </a:solidFill>
        </p:grpSpPr>
        <p:sp>
          <p:nvSpPr>
            <p:cNvPr id="20" name="Rounded Rectangle 19"/>
            <p:cNvSpPr/>
            <p:nvPr/>
          </p:nvSpPr>
          <p:spPr>
            <a:xfrm>
              <a:off x="1658854" y="3686629"/>
              <a:ext cx="9313946" cy="2946400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9A20EC5-01F9-4117-ADFA-48553710974B}"/>
                    </a:ext>
                  </a:extLst>
                </p:cNvPr>
                <p:cNvSpPr txBox="1"/>
                <p:nvPr/>
              </p:nvSpPr>
              <p:spPr>
                <a:xfrm>
                  <a:off x="3289381" y="4131967"/>
                  <a:ext cx="2452594" cy="935192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32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vi-VN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vi-V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9A20EC5-01F9-4117-ADFA-485537109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9381" y="4131967"/>
                  <a:ext cx="2452594" cy="9351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A20EC5-01F9-4117-ADFA-48553710974B}"/>
                    </a:ext>
                  </a:extLst>
                </p:cNvPr>
                <p:cNvSpPr txBox="1"/>
                <p:nvPr/>
              </p:nvSpPr>
              <p:spPr>
                <a:xfrm>
                  <a:off x="5089530" y="5512497"/>
                  <a:ext cx="2452594" cy="935192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32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vi-VN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vi-V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A20EC5-01F9-4117-ADFA-485537109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530" y="5512497"/>
                  <a:ext cx="2452594" cy="9351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9A20EC5-01F9-4117-ADFA-48553710974B}"/>
                    </a:ext>
                  </a:extLst>
                </p:cNvPr>
                <p:cNvSpPr txBox="1"/>
                <p:nvPr/>
              </p:nvSpPr>
              <p:spPr>
                <a:xfrm>
                  <a:off x="7593241" y="4131967"/>
                  <a:ext cx="2452594" cy="935192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32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vi-VN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vi-V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9A20EC5-01F9-4117-ADFA-485537109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241" y="4131967"/>
                  <a:ext cx="2452594" cy="93519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1677299" y="4274049"/>
              <a:ext cx="101341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1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9058" y="19812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đặc điểm của mẫu số của các phân số có thể viết thành phân số thập phân.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958" y="890086"/>
            <a:ext cx="3810000" cy="788984"/>
          </a:xfrm>
          <a:prstGeom prst="rect">
            <a:avLst/>
          </a:prstGeom>
          <a:noFill/>
        </p:spPr>
        <p:txBody>
          <a:bodyPr wrap="square" lIns="49834" tIns="24917" rIns="49834" bIns="24917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22655-76DA-46DC-9784-0AA52BFF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058" y="3631929"/>
            <a:ext cx="100110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1">
            <a:extLst>
              <a:ext uri="{FF2B5EF4-FFF2-40B4-BE49-F238E27FC236}">
                <a16:creationId xmlns:a16="http://schemas.microsoft.com/office/drawing/2014/main" id="{AF096C16-4BDB-4886-B9B7-9D53B299A3C5}"/>
              </a:ext>
            </a:extLst>
          </p:cNvPr>
          <p:cNvSpPr/>
          <p:nvPr/>
        </p:nvSpPr>
        <p:spPr>
          <a:xfrm>
            <a:off x="1562929" y="2213152"/>
            <a:ext cx="264213" cy="22860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Chevron 7">
            <a:extLst>
              <a:ext uri="{FF2B5EF4-FFF2-40B4-BE49-F238E27FC236}">
                <a16:creationId xmlns:a16="http://schemas.microsoft.com/office/drawing/2014/main" id="{271CC798-EDD3-4BC6-A389-DDBEE902C8EF}"/>
              </a:ext>
            </a:extLst>
          </p:cNvPr>
          <p:cNvSpPr/>
          <p:nvPr/>
        </p:nvSpPr>
        <p:spPr>
          <a:xfrm>
            <a:off x="1562928" y="3779239"/>
            <a:ext cx="264213" cy="22860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7792" y="2539816"/>
            <a:ext cx="2394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8972" y="3429000"/>
            <a:ext cx="748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(Trang 9)</a:t>
            </a:r>
          </a:p>
        </p:txBody>
      </p:sp>
    </p:spTree>
    <p:extLst>
      <p:ext uri="{BB962C8B-B14F-4D97-AF65-F5344CB8AC3E}">
        <p14:creationId xmlns:p14="http://schemas.microsoft.com/office/powerpoint/2010/main" val="96536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525" y="2252036"/>
            <a:ext cx="442613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1828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84" y="3713246"/>
            <a:ext cx="1017646" cy="1409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89" y="3713246"/>
            <a:ext cx="1017646" cy="1409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57600"/>
            <a:ext cx="1017646" cy="1409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90" y="3350862"/>
            <a:ext cx="2928325" cy="35428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633">
            <a:off x="3935928" y="5694809"/>
            <a:ext cx="479315" cy="652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633">
            <a:off x="4288097" y="5840953"/>
            <a:ext cx="465502" cy="6339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633">
            <a:off x="3632878" y="6078415"/>
            <a:ext cx="479315" cy="6527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633">
            <a:off x="4047251" y="6118623"/>
            <a:ext cx="479315" cy="6527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633">
            <a:off x="4502703" y="6158831"/>
            <a:ext cx="479315" cy="6527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27752" y="706727"/>
            <a:ext cx="75071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ẤP TRỨNG GÀ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76" y="2895601"/>
            <a:ext cx="2072200" cy="2814047"/>
          </a:xfrm>
          <a:prstGeom prst="rect">
            <a:avLst/>
          </a:prstGeom>
        </p:spPr>
      </p:pic>
      <p:pic>
        <p:nvPicPr>
          <p:cNvPr id="26" name="Picture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88" y="2970309"/>
            <a:ext cx="1984713" cy="2695240"/>
          </a:xfrm>
          <a:prstGeom prst="rect">
            <a:avLst/>
          </a:prstGeom>
        </p:spPr>
      </p:pic>
      <p:pic>
        <p:nvPicPr>
          <p:cNvPr id="24" name="Picture 2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48" y="3038387"/>
            <a:ext cx="2060380" cy="2647475"/>
          </a:xfrm>
          <a:prstGeom prst="rect">
            <a:avLst/>
          </a:prstGeom>
        </p:spPr>
      </p:pic>
      <p:sp>
        <p:nvSpPr>
          <p:cNvPr id="2" name="Action Button: Forward or Next 1">
            <a:hlinkClick r:id="rId13" action="ppaction://hlinksldjump" highlightClick="1"/>
          </p:cNvPr>
          <p:cNvSpPr/>
          <p:nvPr/>
        </p:nvSpPr>
        <p:spPr>
          <a:xfrm>
            <a:off x="11058801" y="6223718"/>
            <a:ext cx="784485" cy="55920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00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173" y="732101"/>
            <a:ext cx="987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62307" y="1735548"/>
                <a:ext cx="6157150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307" y="1735548"/>
                <a:ext cx="6157150" cy="1136850"/>
              </a:xfrm>
              <a:prstGeom prst="rect">
                <a:avLst/>
              </a:prstGeom>
              <a:blipFill>
                <a:blip r:embed="rId3"/>
                <a:stretch>
                  <a:fillRect l="-4455" b="-1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88355" y="2992363"/>
                <a:ext cx="6896337" cy="1132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55" y="2992363"/>
                <a:ext cx="6896337" cy="1132682"/>
              </a:xfrm>
              <a:prstGeom prst="rect">
                <a:avLst/>
              </a:prstGeom>
              <a:blipFill>
                <a:blip r:embed="rId4"/>
                <a:stretch>
                  <a:fillRect l="-3979" b="-1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62307" y="4125045"/>
                <a:ext cx="3821270" cy="1132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307" y="4125045"/>
                <a:ext cx="3821270" cy="1132682"/>
              </a:xfrm>
              <a:prstGeom prst="rect">
                <a:avLst/>
              </a:prstGeom>
              <a:blipFill>
                <a:blip r:embed="rId5"/>
                <a:stretch>
                  <a:fillRect l="-7177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488355" y="1889428"/>
            <a:ext cx="684726" cy="708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790873" y="5948088"/>
            <a:ext cx="734096" cy="6439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471" y="544286"/>
            <a:ext cx="11348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7145" y="2506047"/>
            <a:ext cx="5992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5251" y="3458816"/>
            <a:ext cx="5548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8" name="Oval 7"/>
          <p:cNvSpPr/>
          <p:nvPr/>
        </p:nvSpPr>
        <p:spPr>
          <a:xfrm>
            <a:off x="2317145" y="3458816"/>
            <a:ext cx="684726" cy="708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24543" y="5934139"/>
            <a:ext cx="734096" cy="6439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38189" y="3458816"/>
            <a:ext cx="4751614" cy="1932480"/>
            <a:chOff x="5600700" y="3700877"/>
            <a:chExt cx="4751614" cy="1932480"/>
          </a:xfrm>
        </p:grpSpPr>
        <p:sp>
          <p:nvSpPr>
            <p:cNvPr id="7" name="Cloud Callout 6"/>
            <p:cNvSpPr/>
            <p:nvPr/>
          </p:nvSpPr>
          <p:spPr>
            <a:xfrm>
              <a:off x="5600700" y="3700877"/>
              <a:ext cx="4751614" cy="1932480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43650" y="4323810"/>
              <a:ext cx="339868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4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22513" y="152400"/>
                <a:ext cx="11103429" cy="174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i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3" y="152400"/>
                <a:ext cx="11103429" cy="1745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95728" y="1962086"/>
                <a:ext cx="5992969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28" y="1962086"/>
                <a:ext cx="5992969" cy="1054071"/>
              </a:xfrm>
              <a:prstGeom prst="rect">
                <a:avLst/>
              </a:prstGeom>
              <a:blipFill>
                <a:blip r:embed="rId4"/>
                <a:stretch>
                  <a:fillRect l="-4069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395728" y="3183629"/>
                <a:ext cx="81534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28" y="3183629"/>
                <a:ext cx="8153400" cy="1054071"/>
              </a:xfrm>
              <a:prstGeom prst="rect">
                <a:avLst/>
              </a:prstGeom>
              <a:blipFill>
                <a:blip r:embed="rId5"/>
                <a:stretch>
                  <a:fillRect l="-2990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95728" y="4510602"/>
                <a:ext cx="6476678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28" y="4510602"/>
                <a:ext cx="6476678" cy="1054071"/>
              </a:xfrm>
              <a:prstGeom prst="rect">
                <a:avLst/>
              </a:prstGeom>
              <a:blipFill>
                <a:blip r:embed="rId6"/>
                <a:stretch>
                  <a:fillRect l="-3766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7" action="ppaction://hlinksldjump" highlightClick="1"/>
          </p:cNvPr>
          <p:cNvSpPr/>
          <p:nvPr/>
        </p:nvSpPr>
        <p:spPr>
          <a:xfrm>
            <a:off x="0" y="63246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70944" y="4683470"/>
            <a:ext cx="684726" cy="708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1999" y="2170973"/>
            <a:ext cx="684726" cy="708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20642" y="4588532"/>
            <a:ext cx="9781239" cy="523220"/>
            <a:chOff x="898574" y="4682149"/>
            <a:chExt cx="8645807" cy="522883"/>
          </a:xfrm>
        </p:grpSpPr>
        <p:sp>
          <p:nvSpPr>
            <p:cNvPr id="5" name="Freeform 11"/>
            <p:cNvSpPr/>
            <p:nvPr/>
          </p:nvSpPr>
          <p:spPr>
            <a:xfrm>
              <a:off x="898574" y="4749713"/>
              <a:ext cx="625836" cy="455319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654416" y="4682149"/>
              <a:ext cx="7889965" cy="5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PS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20642" y="2394066"/>
            <a:ext cx="10634049" cy="523220"/>
            <a:chOff x="833998" y="2683948"/>
            <a:chExt cx="8000582" cy="522599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477341" y="2683948"/>
              <a:ext cx="7357239" cy="52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833998" y="2751474"/>
              <a:ext cx="548053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0642" y="3510136"/>
            <a:ext cx="9959735" cy="523220"/>
            <a:chOff x="907706" y="3670788"/>
            <a:chExt cx="9959683" cy="523219"/>
          </a:xfrm>
        </p:grpSpPr>
        <p:sp>
          <p:nvSpPr>
            <p:cNvPr id="11" name="Freeform 11"/>
            <p:cNvSpPr/>
            <p:nvPr/>
          </p:nvSpPr>
          <p:spPr>
            <a:xfrm>
              <a:off x="907706" y="3706178"/>
              <a:ext cx="625472" cy="45561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753282" y="3670788"/>
              <a:ext cx="9114107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PSTP.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10692" y="1397106"/>
            <a:ext cx="3081293" cy="8082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14530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647" y="2406416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64284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656</Words>
  <Application>Microsoft Office PowerPoint</Application>
  <PresentationFormat>Widescreen</PresentationFormat>
  <Paragraphs>115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Swift3</cp:lastModifiedBy>
  <cp:revision>18</cp:revision>
  <dcterms:created xsi:type="dcterms:W3CDTF">2021-08-20T13:24:13Z</dcterms:created>
  <dcterms:modified xsi:type="dcterms:W3CDTF">2022-09-10T07:41:20Z</dcterms:modified>
</cp:coreProperties>
</file>