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  <p:sldMasterId id="2147483810" r:id="rId4"/>
    <p:sldMasterId id="2147483822" r:id="rId5"/>
    <p:sldMasterId id="2147483922" r:id="rId6"/>
    <p:sldMasterId id="2147484312" r:id="rId7"/>
    <p:sldMasterId id="2147484325" r:id="rId8"/>
    <p:sldMasterId id="2147484337" r:id="rId9"/>
  </p:sldMasterIdLst>
  <p:notesMasterIdLst>
    <p:notesMasterId r:id="rId28"/>
  </p:notesMasterIdLst>
  <p:sldIdLst>
    <p:sldId id="256" r:id="rId10"/>
    <p:sldId id="267" r:id="rId11"/>
    <p:sldId id="301" r:id="rId12"/>
    <p:sldId id="302" r:id="rId13"/>
    <p:sldId id="303" r:id="rId14"/>
    <p:sldId id="306" r:id="rId15"/>
    <p:sldId id="318" r:id="rId16"/>
    <p:sldId id="307" r:id="rId17"/>
    <p:sldId id="308" r:id="rId18"/>
    <p:sldId id="309" r:id="rId19"/>
    <p:sldId id="310" r:id="rId20"/>
    <p:sldId id="317" r:id="rId21"/>
    <p:sldId id="312" r:id="rId22"/>
    <p:sldId id="313" r:id="rId23"/>
    <p:sldId id="314" r:id="rId24"/>
    <p:sldId id="316" r:id="rId25"/>
    <p:sldId id="285" r:id="rId26"/>
    <p:sldId id="269" r:id="rId27"/>
  </p:sldIdLst>
  <p:sldSz cx="12192000" cy="6858000"/>
  <p:notesSz cx="6858000" cy="9144000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0E3"/>
    <a:srgbClr val="9DC3E6"/>
    <a:srgbClr val="BCDBF1"/>
    <a:srgbClr val="0000FF"/>
    <a:srgbClr val="A54C0F"/>
    <a:srgbClr val="753107"/>
    <a:srgbClr val="5B9BD5"/>
    <a:srgbClr val="FF0000"/>
    <a:srgbClr val="FF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2653" autoAdjust="0"/>
  </p:normalViewPr>
  <p:slideViewPr>
    <p:cSldViewPr>
      <p:cViewPr varScale="1">
        <p:scale>
          <a:sx n="61" d="100"/>
          <a:sy n="61" d="100"/>
        </p:scale>
        <p:origin x="97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119C39-2DE3-478A-95C9-3485DA8EFB33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FECE22-4EC7-4D6B-B62B-C08347912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9637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3300"/>
                </a:solidFill>
              </a:rPr>
              <a:t>ÔN TẬP : KHÁI NIỆM VỀ PHÂN SỐ</a:t>
            </a:r>
            <a:endParaRPr lang="en-US" sz="1200" dirty="0">
              <a:solidFill>
                <a:srgbClr val="0099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5DFF25-1EFE-4C99-9453-8C875F3E47A7}" type="slidenum">
              <a:rPr lang="en-US" altLang="en-US">
                <a:solidFill>
                  <a:srgbClr val="000000"/>
                </a:solidFill>
                <a:latin typeface=".VnCommercial Script" panose="020B7200000000000000" pitchFamily="34" charset="0"/>
              </a:rPr>
              <a:pPr eaLnBrk="1" hangingPunct="1"/>
              <a:t>18</a:t>
            </a:fld>
            <a:endParaRPr lang="en-US" altLang="en-US">
              <a:solidFill>
                <a:srgbClr val="000000"/>
              </a:solidFill>
              <a:latin typeface=".VnCommercial Scrip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1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843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文本占位符 1843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- GV nêu mục tiêu của bài.</a:t>
            </a:r>
          </a:p>
        </p:txBody>
      </p:sp>
      <p:sp>
        <p:nvSpPr>
          <p:cNvPr id="3277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F5C771-3D70-47CA-BD96-9D3C360663CD}" type="slidenum">
              <a:rPr lang="en-US" altLang="zh-CN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62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649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 ta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Qua BT 1, con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mục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476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PS: TS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SBC, MS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80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BT </a:t>
            </a:r>
            <a:r>
              <a:rPr lang="en-US" baseline="0" dirty="0" err="1"/>
              <a:t>này</a:t>
            </a:r>
            <a:r>
              <a:rPr lang="en-US" baseline="0" dirty="0"/>
              <a:t> ta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394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err="1"/>
              <a:t>Số</a:t>
            </a:r>
            <a:r>
              <a:rPr lang="en-GB" dirty="0"/>
              <a:t> 1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 </a:t>
            </a:r>
            <a:r>
              <a:rPr lang="en-GB" dirty="0" err="1"/>
              <a:t>thành</a:t>
            </a:r>
            <a:r>
              <a:rPr lang="en-GB" dirty="0"/>
              <a:t> 1 PS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577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GV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(ko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la)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CH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502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06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D98B1-CDE5-4D7D-94FB-BB5104C23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4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D5A2C-1310-4D21-B324-7D285DF94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141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06127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7127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68982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77382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106122" y="1845476"/>
            <a:ext cx="2716935" cy="2147739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4051809" y="138010"/>
            <a:ext cx="3367777" cy="2147740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963743" y="4627399"/>
            <a:ext cx="1360515" cy="2309856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10452776" y="10"/>
            <a:ext cx="3367777" cy="2147740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19186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818200" y="37832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818200" y="46916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818200" y="20333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10753440" y="-13"/>
            <a:ext cx="1613893" cy="1158180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92078" y="862926"/>
            <a:ext cx="2480828" cy="1081397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5497009" y="-203390"/>
            <a:ext cx="3367777" cy="2147740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239116" y="4754002"/>
            <a:ext cx="1855957" cy="2414735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926758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5633817" y="12709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5633833" y="2183800"/>
            <a:ext cx="3498800" cy="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3059384" y="10480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6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6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6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6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6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1287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7223684" y="10010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7223700" y="1913900"/>
            <a:ext cx="3498800" cy="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4649251" y="7781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67235" y="3273543"/>
            <a:ext cx="2716935" cy="2147739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10539541" y="2135277"/>
            <a:ext cx="3367777" cy="2147740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10079191" y="4349451"/>
            <a:ext cx="1887511" cy="3180415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692695" y="393759"/>
            <a:ext cx="2480828" cy="1081397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123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77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5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5" y="-342359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17792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9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19"/>
          <p:cNvGrpSpPr/>
          <p:nvPr/>
        </p:nvGrpSpPr>
        <p:grpSpPr>
          <a:xfrm>
            <a:off x="11281078" y="1235567"/>
            <a:ext cx="1367964" cy="1081376"/>
            <a:chOff x="855987" y="2204128"/>
            <a:chExt cx="1217483" cy="962421"/>
          </a:xfrm>
        </p:grpSpPr>
        <p:grpSp>
          <p:nvGrpSpPr>
            <p:cNvPr id="807" name="Google Shape;807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08" name="Google Shape;808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4" name="Google Shape;814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19"/>
          <p:cNvGrpSpPr/>
          <p:nvPr/>
        </p:nvGrpSpPr>
        <p:grpSpPr>
          <a:xfrm rot="3617422">
            <a:off x="79121" y="6139941"/>
            <a:ext cx="852331" cy="509352"/>
            <a:chOff x="1202177" y="4613417"/>
            <a:chExt cx="528376" cy="315757"/>
          </a:xfrm>
        </p:grpSpPr>
        <p:sp>
          <p:nvSpPr>
            <p:cNvPr id="816" name="Google Shape;816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9"/>
          <p:cNvGrpSpPr/>
          <p:nvPr/>
        </p:nvGrpSpPr>
        <p:grpSpPr>
          <a:xfrm>
            <a:off x="11281081" y="5593040"/>
            <a:ext cx="888153" cy="1297929"/>
            <a:chOff x="-1047799" y="3300294"/>
            <a:chExt cx="439014" cy="641607"/>
          </a:xfrm>
        </p:grpSpPr>
        <p:sp>
          <p:nvSpPr>
            <p:cNvPr id="823" name="Google Shape;823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9"/>
          <p:cNvGrpSpPr/>
          <p:nvPr/>
        </p:nvGrpSpPr>
        <p:grpSpPr>
          <a:xfrm rot="10800000">
            <a:off x="-294662" y="-295959"/>
            <a:ext cx="2120540" cy="924348"/>
            <a:chOff x="3965010" y="571479"/>
            <a:chExt cx="1651683" cy="719972"/>
          </a:xfrm>
        </p:grpSpPr>
        <p:grpSp>
          <p:nvGrpSpPr>
            <p:cNvPr id="837" name="Google Shape;837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838" name="Google Shape;838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839" name="Google Shape;839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3" name="Google Shape;843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19"/>
          <p:cNvGrpSpPr/>
          <p:nvPr/>
        </p:nvGrpSpPr>
        <p:grpSpPr>
          <a:xfrm rot="-2839265" flipH="1">
            <a:off x="10425307" y="-227152"/>
            <a:ext cx="1065720" cy="1386513"/>
            <a:chOff x="4318023" y="4113296"/>
            <a:chExt cx="716422" cy="932073"/>
          </a:xfrm>
        </p:grpSpPr>
        <p:sp>
          <p:nvSpPr>
            <p:cNvPr id="846" name="Google Shape;846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17253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546789" y="221300"/>
            <a:ext cx="1367964" cy="1081376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9985087" y="325284"/>
            <a:ext cx="2299111" cy="630451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6721" y="6180741"/>
            <a:ext cx="852331" cy="509352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11316714" y="5633822"/>
            <a:ext cx="888153" cy="1297929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054618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97557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843222" y="2251278"/>
            <a:ext cx="2378799" cy="1880313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10098559" y="224381"/>
            <a:ext cx="2610700" cy="1664928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10987105" y="5276980"/>
            <a:ext cx="944459" cy="1638049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122344" y="5965307"/>
            <a:ext cx="717137" cy="741144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262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FC395-FB00-4A37-A118-8AE306EDA4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2459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3"/>
          <p:cNvSpPr txBox="1">
            <a:spLocks noGrp="1"/>
          </p:cNvSpPr>
          <p:nvPr>
            <p:ph type="subTitle" idx="1"/>
          </p:nvPr>
        </p:nvSpPr>
        <p:spPr>
          <a:xfrm>
            <a:off x="7536151" y="5407433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subTitle" idx="2"/>
          </p:nvPr>
        </p:nvSpPr>
        <p:spPr>
          <a:xfrm>
            <a:off x="1015851" y="5407433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subTitle" idx="3"/>
          </p:nvPr>
        </p:nvSpPr>
        <p:spPr>
          <a:xfrm>
            <a:off x="4276000" y="4379067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2" name="Google Shape;982;p23"/>
          <p:cNvGrpSpPr/>
          <p:nvPr/>
        </p:nvGrpSpPr>
        <p:grpSpPr>
          <a:xfrm flipH="1">
            <a:off x="9237274" y="6"/>
            <a:ext cx="2680077" cy="1709172"/>
            <a:chOff x="7239867" y="1514545"/>
            <a:chExt cx="2525833" cy="1610805"/>
          </a:xfrm>
        </p:grpSpPr>
        <p:grpSp>
          <p:nvGrpSpPr>
            <p:cNvPr id="983" name="Google Shape;983;p2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84" name="Google Shape;984;p2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85" name="Google Shape;985;p2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2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2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2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2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2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1" name="Google Shape;991;p2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3" name="Google Shape;993;p2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3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995" name="Google Shape;995;p2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23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002" name="Google Shape;1002;p23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23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007" name="Google Shape;1007;p23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76345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590331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5"/>
          <p:cNvSpPr/>
          <p:nvPr/>
        </p:nvSpPr>
        <p:spPr>
          <a:xfrm>
            <a:off x="79492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5"/>
          <p:cNvSpPr/>
          <p:nvPr/>
        </p:nvSpPr>
        <p:spPr>
          <a:xfrm>
            <a:off x="12584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5"/>
          <p:cNvSpPr/>
          <p:nvPr/>
        </p:nvSpPr>
        <p:spPr>
          <a:xfrm>
            <a:off x="46038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5"/>
          <p:cNvSpPr/>
          <p:nvPr/>
        </p:nvSpPr>
        <p:spPr>
          <a:xfrm>
            <a:off x="7949191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5"/>
          <p:cNvSpPr/>
          <p:nvPr/>
        </p:nvSpPr>
        <p:spPr>
          <a:xfrm>
            <a:off x="1258419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5"/>
          <p:cNvSpPr/>
          <p:nvPr/>
        </p:nvSpPr>
        <p:spPr>
          <a:xfrm>
            <a:off x="4603805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5"/>
          <p:cNvSpPr/>
          <p:nvPr/>
        </p:nvSpPr>
        <p:spPr>
          <a:xfrm>
            <a:off x="7857957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5"/>
          <p:cNvSpPr/>
          <p:nvPr/>
        </p:nvSpPr>
        <p:spPr>
          <a:xfrm>
            <a:off x="1167159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5"/>
          <p:cNvSpPr/>
          <p:nvPr/>
        </p:nvSpPr>
        <p:spPr>
          <a:xfrm>
            <a:off x="4512559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5"/>
          <p:cNvSpPr/>
          <p:nvPr/>
        </p:nvSpPr>
        <p:spPr>
          <a:xfrm>
            <a:off x="7857931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5"/>
          <p:cNvSpPr/>
          <p:nvPr/>
        </p:nvSpPr>
        <p:spPr>
          <a:xfrm>
            <a:off x="1167159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5"/>
          <p:cNvSpPr/>
          <p:nvPr/>
        </p:nvSpPr>
        <p:spPr>
          <a:xfrm>
            <a:off x="4512544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25"/>
          <p:cNvSpPr txBox="1">
            <a:spLocks noGrp="1"/>
          </p:cNvSpPr>
          <p:nvPr>
            <p:ph type="title" idx="2"/>
          </p:nvPr>
        </p:nvSpPr>
        <p:spPr>
          <a:xfrm>
            <a:off x="8121149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3" name="Google Shape;1093;p25"/>
          <p:cNvSpPr txBox="1">
            <a:spLocks noGrp="1"/>
          </p:cNvSpPr>
          <p:nvPr>
            <p:ph type="title" idx="3"/>
          </p:nvPr>
        </p:nvSpPr>
        <p:spPr>
          <a:xfrm>
            <a:off x="4775555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4" name="Google Shape;1094;p25"/>
          <p:cNvSpPr txBox="1">
            <a:spLocks noGrp="1"/>
          </p:cNvSpPr>
          <p:nvPr>
            <p:ph type="title" idx="4"/>
          </p:nvPr>
        </p:nvSpPr>
        <p:spPr>
          <a:xfrm>
            <a:off x="1429945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cxnSp>
        <p:nvCxnSpPr>
          <p:cNvPr id="1095" name="Google Shape;1095;p25"/>
          <p:cNvCxnSpPr/>
          <p:nvPr/>
        </p:nvCxnSpPr>
        <p:spPr>
          <a:xfrm>
            <a:off x="7858137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6" name="Google Shape;1096;p25"/>
          <p:cNvCxnSpPr/>
          <p:nvPr/>
        </p:nvCxnSpPr>
        <p:spPr>
          <a:xfrm>
            <a:off x="4512543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7" name="Google Shape;1097;p25"/>
          <p:cNvCxnSpPr/>
          <p:nvPr/>
        </p:nvCxnSpPr>
        <p:spPr>
          <a:xfrm>
            <a:off x="1166933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8" name="Google Shape;1098;p25"/>
          <p:cNvSpPr txBox="1">
            <a:spLocks noGrp="1"/>
          </p:cNvSpPr>
          <p:nvPr>
            <p:ph type="title" idx="5"/>
          </p:nvPr>
        </p:nvSpPr>
        <p:spPr>
          <a:xfrm>
            <a:off x="8121149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9" name="Google Shape;1099;p25"/>
          <p:cNvSpPr txBox="1">
            <a:spLocks noGrp="1"/>
          </p:cNvSpPr>
          <p:nvPr>
            <p:ph type="title" idx="6"/>
          </p:nvPr>
        </p:nvSpPr>
        <p:spPr>
          <a:xfrm>
            <a:off x="4775555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0" name="Google Shape;1100;p25"/>
          <p:cNvSpPr txBox="1">
            <a:spLocks noGrp="1"/>
          </p:cNvSpPr>
          <p:nvPr>
            <p:ph type="title" idx="7"/>
          </p:nvPr>
        </p:nvSpPr>
        <p:spPr>
          <a:xfrm>
            <a:off x="1429945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cxnSp>
        <p:nvCxnSpPr>
          <p:cNvPr id="1101" name="Google Shape;1101;p25"/>
          <p:cNvCxnSpPr/>
          <p:nvPr/>
        </p:nvCxnSpPr>
        <p:spPr>
          <a:xfrm>
            <a:off x="7858137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2" name="Google Shape;1102;p25"/>
          <p:cNvCxnSpPr/>
          <p:nvPr/>
        </p:nvCxnSpPr>
        <p:spPr>
          <a:xfrm>
            <a:off x="4512543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3" name="Google Shape;1103;p25"/>
          <p:cNvCxnSpPr/>
          <p:nvPr/>
        </p:nvCxnSpPr>
        <p:spPr>
          <a:xfrm>
            <a:off x="1166933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516956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5" name="Google Shape;1105;p25"/>
          <p:cNvSpPr txBox="1">
            <a:spLocks noGrp="1"/>
          </p:cNvSpPr>
          <p:nvPr>
            <p:ph type="subTitle" idx="8"/>
          </p:nvPr>
        </p:nvSpPr>
        <p:spPr>
          <a:xfrm>
            <a:off x="1516956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6" name="Google Shape;1106;p25"/>
          <p:cNvSpPr txBox="1">
            <a:spLocks noGrp="1"/>
          </p:cNvSpPr>
          <p:nvPr>
            <p:ph type="subTitle" idx="9"/>
          </p:nvPr>
        </p:nvSpPr>
        <p:spPr>
          <a:xfrm>
            <a:off x="4882927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7" name="Google Shape;1107;p25"/>
          <p:cNvSpPr txBox="1">
            <a:spLocks noGrp="1"/>
          </p:cNvSpPr>
          <p:nvPr>
            <p:ph type="subTitle" idx="13"/>
          </p:nvPr>
        </p:nvSpPr>
        <p:spPr>
          <a:xfrm>
            <a:off x="4882927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8" name="Google Shape;1108;p25"/>
          <p:cNvSpPr txBox="1">
            <a:spLocks noGrp="1"/>
          </p:cNvSpPr>
          <p:nvPr>
            <p:ph type="subTitle" idx="14"/>
          </p:nvPr>
        </p:nvSpPr>
        <p:spPr>
          <a:xfrm>
            <a:off x="8248493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9" name="Google Shape;1109;p25"/>
          <p:cNvSpPr txBox="1">
            <a:spLocks noGrp="1"/>
          </p:cNvSpPr>
          <p:nvPr>
            <p:ph type="subTitle" idx="15"/>
          </p:nvPr>
        </p:nvSpPr>
        <p:spPr>
          <a:xfrm>
            <a:off x="8248493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10" name="Google Shape;1110;p25"/>
          <p:cNvGrpSpPr/>
          <p:nvPr/>
        </p:nvGrpSpPr>
        <p:grpSpPr>
          <a:xfrm rot="3617422">
            <a:off x="79121" y="6139941"/>
            <a:ext cx="852331" cy="509352"/>
            <a:chOff x="1202177" y="4613417"/>
            <a:chExt cx="528376" cy="315757"/>
          </a:xfrm>
        </p:grpSpPr>
        <p:sp>
          <p:nvSpPr>
            <p:cNvPr id="1111" name="Google Shape;1111;p2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25"/>
          <p:cNvGrpSpPr/>
          <p:nvPr/>
        </p:nvGrpSpPr>
        <p:grpSpPr>
          <a:xfrm>
            <a:off x="11281081" y="5593040"/>
            <a:ext cx="888153" cy="1297929"/>
            <a:chOff x="-1047799" y="3300294"/>
            <a:chExt cx="439014" cy="641607"/>
          </a:xfrm>
        </p:grpSpPr>
        <p:sp>
          <p:nvSpPr>
            <p:cNvPr id="1118" name="Google Shape;1118;p25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5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5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5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5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5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5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5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5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5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5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5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5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25"/>
          <p:cNvGrpSpPr/>
          <p:nvPr/>
        </p:nvGrpSpPr>
        <p:grpSpPr>
          <a:xfrm rot="-2839372" flipH="1">
            <a:off x="10298875" y="-335156"/>
            <a:ext cx="1448204" cy="1884213"/>
            <a:chOff x="4318023" y="4113296"/>
            <a:chExt cx="716422" cy="932073"/>
          </a:xfrm>
        </p:grpSpPr>
        <p:sp>
          <p:nvSpPr>
            <p:cNvPr id="1132" name="Google Shape;1132;p2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" name="Google Shape;1136;p25"/>
          <p:cNvGrpSpPr/>
          <p:nvPr/>
        </p:nvGrpSpPr>
        <p:grpSpPr>
          <a:xfrm rot="10800000">
            <a:off x="-151762" y="-308126"/>
            <a:ext cx="2120540" cy="924348"/>
            <a:chOff x="3965010" y="571479"/>
            <a:chExt cx="1651683" cy="719972"/>
          </a:xfrm>
        </p:grpSpPr>
        <p:grpSp>
          <p:nvGrpSpPr>
            <p:cNvPr id="1137" name="Google Shape;1137;p2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38" name="Google Shape;1138;p2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39" name="Google Shape;1139;p2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2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2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2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3" name="Google Shape;1143;p2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2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374994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6"/>
          <p:cNvSpPr txBox="1">
            <a:spLocks noGrp="1"/>
          </p:cNvSpPr>
          <p:nvPr>
            <p:ph type="title"/>
          </p:nvPr>
        </p:nvSpPr>
        <p:spPr>
          <a:xfrm>
            <a:off x="1673333" y="2543733"/>
            <a:ext cx="39168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47" name="Google Shape;1147;p26"/>
          <p:cNvSpPr txBox="1">
            <a:spLocks noGrp="1"/>
          </p:cNvSpPr>
          <p:nvPr>
            <p:ph type="subTitle" idx="1"/>
          </p:nvPr>
        </p:nvSpPr>
        <p:spPr>
          <a:xfrm>
            <a:off x="1673335" y="3447800"/>
            <a:ext cx="37164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48" name="Google Shape;1148;p26"/>
          <p:cNvGrpSpPr/>
          <p:nvPr/>
        </p:nvGrpSpPr>
        <p:grpSpPr>
          <a:xfrm>
            <a:off x="10759160" y="301418"/>
            <a:ext cx="1506945" cy="1081431"/>
            <a:chOff x="6102329" y="3283426"/>
            <a:chExt cx="654776" cy="469888"/>
          </a:xfrm>
        </p:grpSpPr>
        <p:sp>
          <p:nvSpPr>
            <p:cNvPr id="1149" name="Google Shape;1149;p26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26"/>
          <p:cNvGrpSpPr/>
          <p:nvPr/>
        </p:nvGrpSpPr>
        <p:grpSpPr>
          <a:xfrm rot="2150482">
            <a:off x="2665552" y="4505803"/>
            <a:ext cx="1887509" cy="3180416"/>
            <a:chOff x="-653265" y="1899986"/>
            <a:chExt cx="171302" cy="288619"/>
          </a:xfrm>
        </p:grpSpPr>
        <p:sp>
          <p:nvSpPr>
            <p:cNvPr id="1161" name="Google Shape;1161;p26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" name="Google Shape;1166;p26"/>
          <p:cNvGrpSpPr/>
          <p:nvPr/>
        </p:nvGrpSpPr>
        <p:grpSpPr>
          <a:xfrm flipH="1">
            <a:off x="10891418" y="5009058"/>
            <a:ext cx="1703989" cy="1347004"/>
            <a:chOff x="855987" y="2204128"/>
            <a:chExt cx="1217483" cy="962421"/>
          </a:xfrm>
        </p:grpSpPr>
        <p:grpSp>
          <p:nvGrpSpPr>
            <p:cNvPr id="1167" name="Google Shape;1167;p2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68" name="Google Shape;1168;p2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4" name="Google Shape;1174;p2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26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1176" name="Google Shape;1176;p2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77" name="Google Shape;1177;p2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78" name="Google Shape;1178;p2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2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2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82" name="Google Shape;1182;p2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3" name="Google Shape;1183;p2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81689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7"/>
          <p:cNvSpPr txBox="1">
            <a:spLocks noGrp="1"/>
          </p:cNvSpPr>
          <p:nvPr>
            <p:ph type="title"/>
          </p:nvPr>
        </p:nvSpPr>
        <p:spPr>
          <a:xfrm>
            <a:off x="7737633" y="2863500"/>
            <a:ext cx="2771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ubTitle" idx="1"/>
          </p:nvPr>
        </p:nvSpPr>
        <p:spPr>
          <a:xfrm>
            <a:off x="7014467" y="3630933"/>
            <a:ext cx="35112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87" name="Google Shape;1187;p2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1188" name="Google Shape;1188;p2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27"/>
          <p:cNvGrpSpPr/>
          <p:nvPr/>
        </p:nvGrpSpPr>
        <p:grpSpPr>
          <a:xfrm>
            <a:off x="4504956" y="-1006943"/>
            <a:ext cx="2085305" cy="1648435"/>
            <a:chOff x="855987" y="2204128"/>
            <a:chExt cx="1217483" cy="962421"/>
          </a:xfrm>
        </p:grpSpPr>
        <p:grpSp>
          <p:nvGrpSpPr>
            <p:cNvPr id="1193" name="Google Shape;1193;p2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94" name="Google Shape;1194;p2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2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7"/>
          <p:cNvGrpSpPr/>
          <p:nvPr/>
        </p:nvGrpSpPr>
        <p:grpSpPr>
          <a:xfrm>
            <a:off x="-1349977" y="1456810"/>
            <a:ext cx="3367777" cy="2147740"/>
            <a:chOff x="7239867" y="1514545"/>
            <a:chExt cx="2525833" cy="1610805"/>
          </a:xfrm>
        </p:grpSpPr>
        <p:grpSp>
          <p:nvGrpSpPr>
            <p:cNvPr id="1202" name="Google Shape;1202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03" name="Google Shape;1203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04" name="Google Shape;1204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10" name="Google Shape;1210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2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1214" name="Google Shape;1214;p2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1215" name="Google Shape;1215;p2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6" name="Google Shape;1226;p2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27" name="Google Shape;1227;p27"/>
          <p:cNvGrpSpPr/>
          <p:nvPr/>
        </p:nvGrpSpPr>
        <p:grpSpPr>
          <a:xfrm>
            <a:off x="10281791" y="360803"/>
            <a:ext cx="2767303" cy="1441992"/>
            <a:chOff x="7239867" y="1514545"/>
            <a:chExt cx="2525833" cy="1610805"/>
          </a:xfrm>
        </p:grpSpPr>
        <p:grpSp>
          <p:nvGrpSpPr>
            <p:cNvPr id="1228" name="Google Shape;1228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29" name="Google Shape;1229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30" name="Google Shape;1230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6" name="Google Shape;1236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8" name="Google Shape;1238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04299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29844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29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5090800" cy="49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307" name="Google Shape;1307;p29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08" name="Google Shape;1308;p29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309" name="Google Shape;1309;p29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9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9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9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9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9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9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9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9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9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9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9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9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9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3" name="Google Shape;1323;p29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324" name="Google Shape;1324;p29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9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9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9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9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9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9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9"/>
          <p:cNvGrpSpPr/>
          <p:nvPr/>
        </p:nvGrpSpPr>
        <p:grpSpPr>
          <a:xfrm rot="9492052">
            <a:off x="235999" y="183233"/>
            <a:ext cx="717148" cy="741160"/>
            <a:chOff x="5294267" y="4624350"/>
            <a:chExt cx="383004" cy="395854"/>
          </a:xfrm>
        </p:grpSpPr>
        <p:sp>
          <p:nvSpPr>
            <p:cNvPr id="1332" name="Google Shape;1332;p29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9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9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9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9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9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9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" name="Google Shape;1341;p29"/>
          <p:cNvGrpSpPr/>
          <p:nvPr/>
        </p:nvGrpSpPr>
        <p:grpSpPr>
          <a:xfrm>
            <a:off x="11313186" y="6003989"/>
            <a:ext cx="806205" cy="770716"/>
            <a:chOff x="122839" y="125316"/>
            <a:chExt cx="604654" cy="578037"/>
          </a:xfrm>
        </p:grpSpPr>
        <p:sp>
          <p:nvSpPr>
            <p:cNvPr id="1342" name="Google Shape;1342;p29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9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9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9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9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9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9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9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9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1" name="Google Shape;1351;p29"/>
          <p:cNvSpPr txBox="1">
            <a:spLocks noGrp="1"/>
          </p:cNvSpPr>
          <p:nvPr>
            <p:ph type="body" idx="2"/>
          </p:nvPr>
        </p:nvSpPr>
        <p:spPr>
          <a:xfrm>
            <a:off x="6170967" y="2481500"/>
            <a:ext cx="5629200" cy="36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5604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0"/>
          <p:cNvSpPr/>
          <p:nvPr/>
        </p:nvSpPr>
        <p:spPr>
          <a:xfrm>
            <a:off x="6518000" y="1480300"/>
            <a:ext cx="4508000" cy="43576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0"/>
          <p:cNvSpPr/>
          <p:nvPr/>
        </p:nvSpPr>
        <p:spPr>
          <a:xfrm>
            <a:off x="1430267" y="1480300"/>
            <a:ext cx="4508000" cy="43576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30"/>
          <p:cNvSpPr txBox="1">
            <a:spLocks noGrp="1"/>
          </p:cNvSpPr>
          <p:nvPr>
            <p:ph type="title" hasCustomPrompt="1"/>
          </p:nvPr>
        </p:nvSpPr>
        <p:spPr>
          <a:xfrm>
            <a:off x="1197733" y="1995000"/>
            <a:ext cx="470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56" name="Google Shape;1356;p30"/>
          <p:cNvSpPr txBox="1">
            <a:spLocks noGrp="1"/>
          </p:cNvSpPr>
          <p:nvPr>
            <p:ph type="subTitle" idx="1"/>
          </p:nvPr>
        </p:nvSpPr>
        <p:spPr>
          <a:xfrm>
            <a:off x="1197733" y="2978300"/>
            <a:ext cx="47064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7" name="Google Shape;1357;p30"/>
          <p:cNvSpPr txBox="1">
            <a:spLocks noGrp="1"/>
          </p:cNvSpPr>
          <p:nvPr>
            <p:ph type="title" idx="2" hasCustomPrompt="1"/>
          </p:nvPr>
        </p:nvSpPr>
        <p:spPr>
          <a:xfrm>
            <a:off x="6285384" y="1995000"/>
            <a:ext cx="470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58" name="Google Shape;1358;p30"/>
          <p:cNvSpPr txBox="1">
            <a:spLocks noGrp="1"/>
          </p:cNvSpPr>
          <p:nvPr>
            <p:ph type="subTitle" idx="3"/>
          </p:nvPr>
        </p:nvSpPr>
        <p:spPr>
          <a:xfrm>
            <a:off x="6285384" y="2978300"/>
            <a:ext cx="47064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9" name="Google Shape;1359;p30"/>
          <p:cNvSpPr txBox="1">
            <a:spLocks noGrp="1"/>
          </p:cNvSpPr>
          <p:nvPr>
            <p:ph type="title" idx="4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0" name="Google Shape;1360;p30"/>
          <p:cNvGrpSpPr/>
          <p:nvPr/>
        </p:nvGrpSpPr>
        <p:grpSpPr>
          <a:xfrm rot="1245393">
            <a:off x="10528366" y="270520"/>
            <a:ext cx="1831193" cy="1662664"/>
            <a:chOff x="7844079" y="226728"/>
            <a:chExt cx="1373387" cy="1246991"/>
          </a:xfrm>
        </p:grpSpPr>
        <p:sp>
          <p:nvSpPr>
            <p:cNvPr id="1361" name="Google Shape;1361;p30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4" name="Google Shape;1374;p30"/>
          <p:cNvGrpSpPr/>
          <p:nvPr/>
        </p:nvGrpSpPr>
        <p:grpSpPr>
          <a:xfrm>
            <a:off x="-6684" y="5276980"/>
            <a:ext cx="944459" cy="1638049"/>
            <a:chOff x="-1056319" y="1385262"/>
            <a:chExt cx="212940" cy="369285"/>
          </a:xfrm>
        </p:grpSpPr>
        <p:sp>
          <p:nvSpPr>
            <p:cNvPr id="1375" name="Google Shape;1375;p30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30"/>
          <p:cNvGrpSpPr/>
          <p:nvPr/>
        </p:nvGrpSpPr>
        <p:grpSpPr>
          <a:xfrm>
            <a:off x="11085401" y="5946073"/>
            <a:ext cx="717137" cy="741144"/>
            <a:chOff x="5294267" y="4624350"/>
            <a:chExt cx="383004" cy="395854"/>
          </a:xfrm>
        </p:grpSpPr>
        <p:sp>
          <p:nvSpPr>
            <p:cNvPr id="1387" name="Google Shape;138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30"/>
          <p:cNvGrpSpPr/>
          <p:nvPr/>
        </p:nvGrpSpPr>
        <p:grpSpPr>
          <a:xfrm rot="7204672">
            <a:off x="-6041" y="380868"/>
            <a:ext cx="717135" cy="364061"/>
            <a:chOff x="5294267" y="4825749"/>
            <a:chExt cx="383004" cy="194455"/>
          </a:xfrm>
        </p:grpSpPr>
        <p:sp>
          <p:nvSpPr>
            <p:cNvPr id="1397" name="Google Shape;139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5" name="Google Shape;1405;p30"/>
          <p:cNvSpPr/>
          <p:nvPr/>
        </p:nvSpPr>
        <p:spPr>
          <a:xfrm>
            <a:off x="6255800" y="1714867"/>
            <a:ext cx="4508000" cy="43576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30"/>
          <p:cNvSpPr/>
          <p:nvPr/>
        </p:nvSpPr>
        <p:spPr>
          <a:xfrm>
            <a:off x="1168067" y="1714867"/>
            <a:ext cx="4508000" cy="43576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0224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31"/>
          <p:cNvSpPr txBox="1">
            <a:spLocks noGrp="1"/>
          </p:cNvSpPr>
          <p:nvPr>
            <p:ph type="subTitle" idx="1"/>
          </p:nvPr>
        </p:nvSpPr>
        <p:spPr>
          <a:xfrm>
            <a:off x="1352600" y="3011817"/>
            <a:ext cx="4406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2"/>
          </p:nvPr>
        </p:nvSpPr>
        <p:spPr>
          <a:xfrm>
            <a:off x="1352600" y="5446784"/>
            <a:ext cx="4406800" cy="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/>
          <p:nvPr/>
        </p:nvSpPr>
        <p:spPr>
          <a:xfrm>
            <a:off x="1444400" y="4243151"/>
            <a:ext cx="4223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6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11" name="Google Shape;1411;p31"/>
          <p:cNvSpPr txBox="1">
            <a:spLocks noGrp="1"/>
          </p:cNvSpPr>
          <p:nvPr>
            <p:ph type="title"/>
          </p:nvPr>
        </p:nvSpPr>
        <p:spPr>
          <a:xfrm>
            <a:off x="880600" y="985817"/>
            <a:ext cx="5350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9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10295624" y="864110"/>
            <a:ext cx="3367777" cy="2147740"/>
            <a:chOff x="7239867" y="1514545"/>
            <a:chExt cx="2525833" cy="1610805"/>
          </a:xfrm>
        </p:grpSpPr>
        <p:grpSp>
          <p:nvGrpSpPr>
            <p:cNvPr id="1413" name="Google Shape;1413;p3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4" name="Google Shape;1414;p3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5" name="Google Shape;1415;p3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3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3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3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3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1" name="Google Shape;1421;p3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3" name="Google Shape;1423;p3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6390024" y="328473"/>
            <a:ext cx="1989067" cy="867039"/>
            <a:chOff x="3965010" y="571479"/>
            <a:chExt cx="1651683" cy="719972"/>
          </a:xfrm>
        </p:grpSpPr>
        <p:grpSp>
          <p:nvGrpSpPr>
            <p:cNvPr id="1425" name="Google Shape;1425;p3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26" name="Google Shape;1426;p3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27" name="Google Shape;1427;p3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3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3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3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1" name="Google Shape;1431;p3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2" name="Google Shape;1432;p3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31"/>
          <p:cNvGrpSpPr/>
          <p:nvPr/>
        </p:nvGrpSpPr>
        <p:grpSpPr>
          <a:xfrm flipH="1">
            <a:off x="223944" y="5965307"/>
            <a:ext cx="717137" cy="741144"/>
            <a:chOff x="5294267" y="4624350"/>
            <a:chExt cx="383004" cy="395854"/>
          </a:xfrm>
        </p:grpSpPr>
        <p:sp>
          <p:nvSpPr>
            <p:cNvPr id="1434" name="Google Shape;1434;p31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3" name="Google Shape;1443;p31"/>
          <p:cNvGrpSpPr/>
          <p:nvPr/>
        </p:nvGrpSpPr>
        <p:grpSpPr>
          <a:xfrm>
            <a:off x="-1943926" y="1294377"/>
            <a:ext cx="3068387" cy="2425553"/>
            <a:chOff x="-1457944" y="970782"/>
            <a:chExt cx="2301290" cy="1819165"/>
          </a:xfrm>
        </p:grpSpPr>
        <p:grpSp>
          <p:nvGrpSpPr>
            <p:cNvPr id="1444" name="Google Shape;1444;p31"/>
            <p:cNvGrpSpPr/>
            <p:nvPr/>
          </p:nvGrpSpPr>
          <p:grpSpPr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1" name="Google Shape;1451;p31"/>
            <p:cNvSpPr/>
            <p:nvPr/>
          </p:nvSpPr>
          <p:spPr>
            <a:xfrm>
              <a:off x="-1323994" y="975921"/>
              <a:ext cx="2167340" cy="1644261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029140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452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23D8D2D-836C-4680-9C56-3C8772587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481235"/>
      </p:ext>
    </p:extLst>
  </p:cSld>
  <p:clrMapOvr>
    <a:masterClrMapping/>
  </p:clrMapOvr>
  <p:transition spd="med">
    <p:circl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7194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2708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323B593-73BC-4979-A1B4-941FC22CF1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503759"/>
      </p:ext>
    </p:extLst>
  </p:cSld>
  <p:clrMapOvr>
    <a:masterClrMapping/>
  </p:clrMapOvr>
  <p:transition spd="med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407B262-42EE-48D9-918F-8B20445725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73713"/>
      </p:ext>
    </p:extLst>
  </p:cSld>
  <p:clrMapOvr>
    <a:masterClrMapping/>
  </p:clrMapOvr>
  <p:transition spd="med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7A8BAB2-6E09-4C03-9195-31249DA890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951234"/>
      </p:ext>
    </p:extLst>
  </p:cSld>
  <p:clrMapOvr>
    <a:masterClrMapping/>
  </p:clrMapOvr>
  <p:transition spd="med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0A0716-611D-43B4-B1B7-D98C13289E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332492"/>
      </p:ext>
    </p:extLst>
  </p:cSld>
  <p:clrMapOvr>
    <a:masterClrMapping/>
  </p:clrMapOvr>
  <p:transition spd="med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8A646A6-47AF-4D19-9ACD-D38F85013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429195"/>
      </p:ext>
    </p:extLst>
  </p:cSld>
  <p:clrMapOvr>
    <a:masterClrMapping/>
  </p:clrMapOvr>
  <p:transition spd="med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53AA0BC-5C84-48E9-A423-1C75AA7A0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371924"/>
      </p:ext>
    </p:extLst>
  </p:cSld>
  <p:clrMapOvr>
    <a:masterClrMapping/>
  </p:clrMapOvr>
  <p:transition spd="med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CD2F6E7-7E93-447C-ACD6-E04F4BF7BA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628299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7B5AF-D0C4-4314-B79B-9D467959F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039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E19DB6-5CE5-4CAC-82C9-79016C435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02976"/>
      </p:ext>
    </p:extLst>
  </p:cSld>
  <p:clrMapOvr>
    <a:masterClrMapping/>
  </p:clrMapOvr>
  <p:transition spd="med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E2F2CF2-2787-4231-A0A3-F1E00D122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925982"/>
      </p:ext>
    </p:extLst>
  </p:cSld>
  <p:clrMapOvr>
    <a:masterClrMapping/>
  </p:clrMapOvr>
  <p:transition spd="med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683A370-F7F1-48E0-97F6-1C542C5374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653669"/>
      </p:ext>
    </p:extLst>
  </p:cSld>
  <p:clrMapOvr>
    <a:masterClrMapping/>
  </p:clrMapOvr>
  <p:transition spd="med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B0010-528B-4821-92F6-11A1602C7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62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25A0-158A-45AE-BD1A-349808AE57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28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5E52BB-782C-480E-84CC-669B380633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360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2705D-55B1-4D99-A132-EC6C0B0379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460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0DAF6-6F3A-4A40-AD5B-D91B985B5A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161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6686C-0973-4E8E-86BE-E60A951BA0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508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6D453-14FD-4D3B-B844-C7CB5CFDA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60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9DC49-1DB7-49B4-9F82-E3C30E490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633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9894A-6615-413B-8E35-B52300384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872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AC359-CB21-4AD7-B51A-350D07E00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850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672C1-5F8B-4518-A5C5-BB9152D706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810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DF3F8-8E40-4F73-94EB-39496E61B5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191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313" y="144463"/>
            <a:ext cx="11774487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8365D-886E-4EFC-8C7D-D0B158C51A01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63AAB-B8D1-49A5-A830-E1A0ED6828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238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C2920-06BF-437A-9BED-DD231CE35B50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8C371-9094-488B-88DB-6B22971E97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535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8855E-5332-4FEF-BCFF-A0A0F64978F7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5CE67-4CDE-4FF5-8209-CF0D5A05B6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654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9190E-0293-4B93-AF75-73FCDDE37925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4FBF4-CB79-4EF2-8E66-5F5695129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004C-356F-4282-9837-3B4E55BAFE72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30D51-9375-4B86-AAF9-6301F608D4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723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F5A1-519B-461D-A4E1-64E3BFCF2748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E4BB3-E93B-4D06-9B06-CEC97FAAC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97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E503D-F3A0-43FF-9ECE-E0ECC14BBE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911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75127-85DC-436A-9248-7090781D22BC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ACFFC-505D-42CB-BB4F-F0487228D7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407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6970F-635A-48C2-873B-9D1BAAC89AB3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79DFA-EA69-4949-A1F0-26B1F2968E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321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558C3-BAFA-4193-A10C-892E9EB3A8B5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BB10A-EE3E-4175-9377-E652A3658C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121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BB0C-0981-49B6-B49A-2CB13A5FCB4F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D3AD5-CEC5-4065-8875-14E4AA1DC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06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2D0E4-A38D-4EAB-BCF7-252B72222853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2BC8B-7215-44B3-88A0-A7DD51255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0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F6EDA-5EF5-427F-B523-A31AD33669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611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52368-2011-4E3E-A8C8-3649601EEC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232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DEE0A-72F5-4BDC-859B-1E50C4B239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401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789E2-A0C3-44F4-A429-D82CBD828C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6488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01E38-1684-4D89-BE73-C469E39D0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96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0F663-1F0B-4E3F-B5D2-0386DBC0B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03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3DE6C-E6DC-47CA-8127-8B99714AD6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14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5CF64-4CD0-47DA-9584-E234E786BB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593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70861-74AD-400A-952D-34C6630C5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6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E4739-370F-4FD0-9A62-0BF432DEA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721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A8B97-B18A-4487-BF1F-B289B8B2F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704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44C87-7DD0-4F40-A770-E69391BD5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676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313" y="144463"/>
            <a:ext cx="11774487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D4538-7578-4CCF-BF7E-E28647A8E0DE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149C8-5EAA-4494-B732-32C4B77CBC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5024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FEDC-1FA6-4177-8962-5F4AC910F021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7CFFB-656B-49C6-93A9-622B8754D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73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635FB-FB65-493D-A473-286268FB20EF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A5BD4-CDBF-4EAC-A105-48A12B0C5E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6924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B7B1B-4FC6-44FD-B27A-3E11F8DB26C7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6378E-BC49-460C-9ADD-98F503C72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99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B3CA3-3F66-4DA6-9443-907054A832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572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A3585-902E-42F2-9EB5-F07B0DD747D6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6AA0C-402F-4D91-B303-00B98B9FE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4396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33B11-CE5D-4489-A60B-105CF4215DE8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A721F-66F0-4770-9FF2-A53F6D045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2428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A3F5-BE54-448C-A722-3024DCA48792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4722C-B4BA-409C-B51F-B1E61D58D2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8434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43663-B264-4C14-9784-C85F931C98FE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29A5E-C761-44DE-B110-3E06B1A516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913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BF62D-916D-4E15-8E8C-AEDC7071F89E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EAE95-B21B-4C42-83C6-1CD3E1E65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821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8A4E-4D71-43D2-BF56-47C7C86E6A59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0E08E-0E91-4C90-A449-DF34679AA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041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4C390-C491-4DA1-BBB1-61F620F420CE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F472E-D842-474D-8233-214CA4615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175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06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495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0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88731-A970-4C92-87B1-CC83F4B312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464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58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1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74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683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9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84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19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77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+ SUBTITLE">
  <p:cSld name="BIG TITTLE + 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1066574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66574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 flipH="1">
            <a:off x="3735200" y="914169"/>
            <a:ext cx="4518400" cy="2517200"/>
          </a:xfrm>
          <a:prstGeom prst="rect">
            <a:avLst/>
          </a:prstGeom>
        </p:spPr>
        <p:txBody>
          <a:bodyPr spcFirstLastPara="1" wrap="square" lIns="114918" tIns="114918" rIns="114918" bIns="11491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661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 flipH="1">
            <a:off x="3796000" y="4054551"/>
            <a:ext cx="4396800" cy="894000"/>
          </a:xfrm>
          <a:prstGeom prst="rect">
            <a:avLst/>
          </a:prstGeom>
        </p:spPr>
        <p:txBody>
          <a:bodyPr spcFirstLastPara="1" wrap="square" lIns="114918" tIns="114918" rIns="114918" bIns="11491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955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0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6DC53-B5B1-4C5B-A471-394D7CE5E7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157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016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166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156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168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518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623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543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675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556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02-Sep-22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4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D8AC2-769F-407D-8CB0-83E9EDF5B7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5671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7161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371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42566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653602" y="2721609"/>
            <a:ext cx="2716935" cy="2147739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8158257" y="286243"/>
            <a:ext cx="3367777" cy="2147740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946703" y="6039035"/>
            <a:ext cx="3678807" cy="8463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535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1163733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7493467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56" name="Google Shape;156;p5"/>
          <p:cNvGrpSpPr/>
          <p:nvPr/>
        </p:nvGrpSpPr>
        <p:grpSpPr>
          <a:xfrm flipH="1">
            <a:off x="9237274" y="6"/>
            <a:ext cx="2680077" cy="1709172"/>
            <a:chOff x="7239867" y="1514545"/>
            <a:chExt cx="2525833" cy="1610805"/>
          </a:xfrm>
        </p:grpSpPr>
        <p:grpSp>
          <p:nvGrpSpPr>
            <p:cNvPr id="157" name="Google Shape;157;p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8" name="Google Shape;158;p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9" name="Google Shape;159;p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5" name="Google Shape;165;p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167;p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5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8514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709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62541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432882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483433" y="14383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53975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body" idx="1"/>
          </p:nvPr>
        </p:nvSpPr>
        <p:spPr>
          <a:xfrm>
            <a:off x="6806967" y="1219200"/>
            <a:ext cx="4216000" cy="1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4667">
                <a:solidFill>
                  <a:schemeClr val="lt1"/>
                </a:solidFill>
                <a:latin typeface="Vibur"/>
                <a:ea typeface="Vibur"/>
                <a:cs typeface="Vibur"/>
                <a:sym typeface="Vibur"/>
              </a:defRPr>
            </a:lvl1pPr>
          </a:lstStyle>
          <a:p>
            <a:endParaRPr/>
          </a:p>
        </p:txBody>
      </p:sp>
      <p:grpSp>
        <p:nvGrpSpPr>
          <p:cNvPr id="385" name="Google Shape;385;p10"/>
          <p:cNvGrpSpPr/>
          <p:nvPr/>
        </p:nvGrpSpPr>
        <p:grpSpPr>
          <a:xfrm rot="392454">
            <a:off x="3593367" y="3753636"/>
            <a:ext cx="2562652" cy="3334053"/>
            <a:chOff x="4318023" y="4113296"/>
            <a:chExt cx="716422" cy="932073"/>
          </a:xfrm>
        </p:grpSpPr>
        <p:sp>
          <p:nvSpPr>
            <p:cNvPr id="386" name="Google Shape;386;p10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0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10"/>
          <p:cNvGrpSpPr/>
          <p:nvPr/>
        </p:nvGrpSpPr>
        <p:grpSpPr>
          <a:xfrm>
            <a:off x="-997532" y="2823209"/>
            <a:ext cx="2716935" cy="2147739"/>
            <a:chOff x="855987" y="2204128"/>
            <a:chExt cx="1217483" cy="962421"/>
          </a:xfrm>
        </p:grpSpPr>
        <p:grpSp>
          <p:nvGrpSpPr>
            <p:cNvPr id="391" name="Google Shape;391;p1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392" name="Google Shape;392;p1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8" name="Google Shape;398;p1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10"/>
          <p:cNvGrpSpPr/>
          <p:nvPr/>
        </p:nvGrpSpPr>
        <p:grpSpPr>
          <a:xfrm>
            <a:off x="9718157" y="3618543"/>
            <a:ext cx="3367777" cy="2147740"/>
            <a:chOff x="7239867" y="1514545"/>
            <a:chExt cx="2525833" cy="1610805"/>
          </a:xfrm>
        </p:grpSpPr>
        <p:grpSp>
          <p:nvGrpSpPr>
            <p:cNvPr id="400" name="Google Shape;400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01" name="Google Shape;401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02" name="Google Shape;402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8" name="Google Shape;408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0" name="Google Shape;410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0"/>
          <p:cNvGrpSpPr/>
          <p:nvPr/>
        </p:nvGrpSpPr>
        <p:grpSpPr>
          <a:xfrm>
            <a:off x="3693490" y="-985323"/>
            <a:ext cx="3367777" cy="2147740"/>
            <a:chOff x="7239867" y="1514545"/>
            <a:chExt cx="2525833" cy="1610805"/>
          </a:xfrm>
        </p:grpSpPr>
        <p:grpSp>
          <p:nvGrpSpPr>
            <p:cNvPr id="412" name="Google Shape;412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13" name="Google Shape;413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14" name="Google Shape;414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20" name="Google Shape;420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" name="Google Shape;422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57017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11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425" name="Google Shape;425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446367"/>
            <a:ext cx="7526000" cy="1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2" name="Google Shape;432;p11"/>
          <p:cNvSpPr txBox="1">
            <a:spLocks noGrp="1"/>
          </p:cNvSpPr>
          <p:nvPr>
            <p:ph type="body" idx="1"/>
          </p:nvPr>
        </p:nvSpPr>
        <p:spPr>
          <a:xfrm>
            <a:off x="2057000" y="4282167"/>
            <a:ext cx="8078000" cy="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33" name="Google Shape;433;p11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434" name="Google Shape;434;p1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435" name="Google Shape;435;p1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1" name="Google Shape;441;p1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1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443" name="Google Shape;443;p1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44" name="Google Shape;444;p1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45" name="Google Shape;445;p1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1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1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1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1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1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1" name="Google Shape;451;p1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3" name="Google Shape;453;p1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11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455" name="Google Shape;455;p11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1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470" name="Google Shape;470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11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1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1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1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1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1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1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1451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09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33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32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B241C32-EEE5-4B27-B388-7C7C2FBA41E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.Vn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.Vn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.VnArial" panose="020B7200000000000000" pitchFamily="34" charset="0"/>
              </a:defRPr>
            </a:lvl1pPr>
          </a:lstStyle>
          <a:p>
            <a:fld id="{01AC7296-C720-4CD1-B13C-42C8565D092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</p:sldLayoutIdLst>
  <p:transition spd="med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5892D1D-81D4-494F-8FEE-0A10D91A4AF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0EFA3C2-9B2E-4CCB-B771-3D6F3BE0E837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5AD6775-4163-419F-9330-8706AE809C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82CA9C47-FAEF-4A8B-9FAF-D7FE9155625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27D45DA-45EB-46A9-9E30-C01153113BD0}" type="datetimeFigureOut">
              <a:rPr lang="en-US" altLang="en-US"/>
              <a:pPr>
                <a:defRPr/>
              </a:pPr>
              <a:t>02-Sep-22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9E429DB-2FA4-4403-8003-978C343624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02-Sep-22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155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02-Sep-22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793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237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  <p:sldLayoutId id="2147484350" r:id="rId12"/>
    <p:sldLayoutId id="2147484351" r:id="rId13"/>
    <p:sldLayoutId id="2147484352" r:id="rId14"/>
    <p:sldLayoutId id="2147484353" r:id="rId15"/>
    <p:sldLayoutId id="2147484354" r:id="rId16"/>
    <p:sldLayoutId id="2147484355" r:id="rId17"/>
    <p:sldLayoutId id="2147484356" r:id="rId18"/>
    <p:sldLayoutId id="2147484357" r:id="rId19"/>
    <p:sldLayoutId id="2147484358" r:id="rId20"/>
    <p:sldLayoutId id="2147484359" r:id="rId21"/>
    <p:sldLayoutId id="2147484360" r:id="rId22"/>
    <p:sldLayoutId id="2147484361" r:id="rId23"/>
    <p:sldLayoutId id="2147484362" r:id="rId24"/>
    <p:sldLayoutId id="2147484363" r:id="rId25"/>
    <p:sldLayoutId id="2147484364" r:id="rId26"/>
    <p:sldLayoutId id="2147484365" r:id="rId27"/>
    <p:sldLayoutId id="2147484366" r:id="rId28"/>
    <p:sldLayoutId id="2147484367" r:id="rId29"/>
    <p:sldLayoutId id="2147484368" r:id="rId30"/>
    <p:sldLayoutId id="2147484369" r:id="rId31"/>
    <p:sldLayoutId id="2147484370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gif"/><Relationship Id="rId5" Type="http://schemas.openxmlformats.org/officeDocument/2006/relationships/slide" Target="slide7.xml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15.xml"/><Relationship Id="rId18" Type="http://schemas.openxmlformats.org/officeDocument/2006/relationships/image" Target="../media/image30.gif"/><Relationship Id="rId3" Type="http://schemas.microsoft.com/office/2007/relationships/media" Target="../media/media3.wav"/><Relationship Id="rId7" Type="http://schemas.openxmlformats.org/officeDocument/2006/relationships/image" Target="../media/image34.png"/><Relationship Id="rId12" Type="http://schemas.openxmlformats.org/officeDocument/2006/relationships/slide" Target="slide14.xml"/><Relationship Id="rId17" Type="http://schemas.openxmlformats.org/officeDocument/2006/relationships/slide" Target="slide7.xml"/><Relationship Id="rId2" Type="http://schemas.microsoft.com/office/2007/relationships/media" Target="../media/media2.wav"/><Relationship Id="rId16" Type="http://schemas.openxmlformats.org/officeDocument/2006/relationships/image" Target="../media/image38.gif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9.xml"/><Relationship Id="rId15" Type="http://schemas.openxmlformats.org/officeDocument/2006/relationships/slide" Target="slide16.xml"/><Relationship Id="rId10" Type="http://schemas.openxmlformats.org/officeDocument/2006/relationships/image" Target="../media/image36.png"/><Relationship Id="rId19" Type="http://schemas.openxmlformats.org/officeDocument/2006/relationships/image" Target="../media/image39.png"/><Relationship Id="rId4" Type="http://schemas.openxmlformats.org/officeDocument/2006/relationships/audio" Target="../media/media3.wav"/><Relationship Id="rId9" Type="http://schemas.openxmlformats.org/officeDocument/2006/relationships/slide" Target="slide13.xml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4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2.png"/><Relationship Id="rId5" Type="http://schemas.openxmlformats.org/officeDocument/2006/relationships/slide" Target="slide12.xml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0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0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tileframe1181x1772pngh0">
            <a:extLst>
              <a:ext uri="{FF2B5EF4-FFF2-40B4-BE49-F238E27FC236}">
                <a16:creationId xmlns:a16="http://schemas.microsoft.com/office/drawing/2014/main" id="{D0A7CAEF-1251-484F-8EBD-6C6EC9C2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4DB098-D0DD-4B38-ACDB-8FCEB7A483ED}"/>
              </a:ext>
            </a:extLst>
          </p:cNvPr>
          <p:cNvSpPr txBox="1"/>
          <p:nvPr/>
        </p:nvSpPr>
        <p:spPr>
          <a:xfrm>
            <a:off x="1919536" y="2708920"/>
            <a:ext cx="806489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TẬP: KHÁI NIỆM VỀ PHÂN SỐ</a:t>
            </a:r>
          </a:p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3, 4</a:t>
            </a:r>
            <a:endParaRPr lang="en-US" sz="3600" dirty="0"/>
          </a:p>
        </p:txBody>
      </p:sp>
      <p:sp>
        <p:nvSpPr>
          <p:cNvPr id="4" name="Google Shape;98;p1">
            <a:extLst>
              <a:ext uri="{FF2B5EF4-FFF2-40B4-BE49-F238E27FC236}">
                <a16:creationId xmlns:a16="http://schemas.microsoft.com/office/drawing/2014/main" id="{F94C4102-E094-4CFC-B4EF-672324609615}"/>
              </a:ext>
            </a:extLst>
          </p:cNvPr>
          <p:cNvSpPr txBox="1"/>
          <p:nvPr/>
        </p:nvSpPr>
        <p:spPr>
          <a:xfrm>
            <a:off x="288925" y="878313"/>
            <a:ext cx="10983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2400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PHÒNG GIÁO DỤC  VÀ  ĐÀO TẠO QUẬN LONG BIÊN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FF0000"/>
              </a:buClr>
              <a:buSzPts val="2400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TRƯỜNG TIỂU HỌC PHÚC LỢI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46E5B9D5-E290-4931-8382-58125F8C2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007768" y="974678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a)  1 = 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5379368" y="204147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5522243" y="152930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6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5493668" y="21717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4007768" y="3429000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/>
              <a:t>b)  0 = 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5684168" y="47868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5531768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5636543" y="3796226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5684168" y="24003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5827043" y="4076701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39416" y="149699"/>
            <a:ext cx="10081120" cy="112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618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4" grpId="0"/>
      <p:bldP spid="204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1219304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3" name="Picture 42">
            <a:hlinkClick r:id="rId5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3" y="3068960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960096" y="6294024"/>
            <a:ext cx="5112568" cy="447344"/>
          </a:xfrm>
          <a:prstGeom prst="roundRect">
            <a:avLst/>
          </a:prstGeom>
          <a:solidFill>
            <a:srgbClr val="7531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639616" y="592380"/>
            <a:ext cx="1368152" cy="1252444"/>
          </a:xfrm>
          <a:prstGeom prst="ellipse">
            <a:avLst/>
          </a:prstGeom>
          <a:solidFill>
            <a:srgbClr val="A54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2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5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5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3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2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69"/>
                            </p:stCondLst>
                            <p:childTnLst>
                              <p:par>
                                <p:cTn id="19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2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2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5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6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000"/>
                            </p:stCondLst>
                            <p:childTnLst>
                              <p:par>
                                <p:cTn id="1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"/>
                            </p:stCondLst>
                            <p:childTnLst>
                              <p:par>
                                <p:cTn id="20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"/>
                            </p:stCondLst>
                            <p:childTnLst>
                              <p:par>
                                <p:cTn id="21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95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1" grpId="0"/>
      <p:bldP spid="101" grpId="1"/>
      <p:bldP spid="72" grpId="0"/>
      <p:bldP spid="72" grpId="1"/>
      <p:bldP spid="7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4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4310" y="600421"/>
            <a:ext cx="7262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1:</a:t>
            </a:r>
          </a:p>
          <a:p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32468" y="1553850"/>
            <a:ext cx="1067981" cy="1075899"/>
            <a:chOff x="7087723" y="1690732"/>
            <a:chExt cx="1067981" cy="1075899"/>
          </a:xfrm>
        </p:grpSpPr>
        <p:sp>
          <p:nvSpPr>
            <p:cNvPr id="6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3</a:t>
              </a:r>
            </a:p>
          </p:txBody>
        </p:sp>
        <p:sp>
          <p:nvSpPr>
            <p:cNvPr id="10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21616" y="1558399"/>
            <a:ext cx="1067981" cy="1075899"/>
            <a:chOff x="7087723" y="1690732"/>
            <a:chExt cx="1067981" cy="1075899"/>
          </a:xfrm>
        </p:grpSpPr>
        <p:sp>
          <p:nvSpPr>
            <p:cNvPr id="12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16</a:t>
              </a:r>
            </a:p>
          </p:txBody>
        </p:sp>
        <p:sp>
          <p:nvSpPr>
            <p:cNvPr id="14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24753" y="1527403"/>
            <a:ext cx="1067981" cy="1075899"/>
            <a:chOff x="7087723" y="1690732"/>
            <a:chExt cx="1067981" cy="1075899"/>
          </a:xfrm>
        </p:grpSpPr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9</a:t>
              </a:r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9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8337562" y="1440672"/>
            <a:ext cx="1069162" cy="1258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3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3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2088" y="419986"/>
            <a:ext cx="60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Điền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ô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trống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7062" y="1542037"/>
            <a:ext cx="604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1 = 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362381" y="1770609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62381" y="1278482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24281" y="1876209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514781" y="2104809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7460809" y="1853823"/>
            <a:ext cx="762353" cy="3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565895" y="1361696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509580" y="1094998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700080" y="1289627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8010" y="1586685"/>
            <a:ext cx="604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0 =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585780" y="2081809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5 + 3</a:t>
            </a:r>
          </a:p>
        </p:txBody>
      </p:sp>
    </p:spTree>
    <p:extLst>
      <p:ext uri="{BB962C8B-B14F-4D97-AF65-F5344CB8AC3E}">
        <p14:creationId xmlns:p14="http://schemas.microsoft.com/office/powerpoint/2010/main" val="372418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3"/>
            <a:ext cx="4202514" cy="359219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63552" y="1340768"/>
            <a:ext cx="885698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dirty="0"/>
              <a:t>      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vi-VN" sz="2800" dirty="0"/>
              <a:t>đ</a:t>
            </a:r>
            <a:r>
              <a:rPr lang="en-US" sz="2800" dirty="0" err="1"/>
              <a:t>iều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có</a:t>
            </a:r>
            <a:r>
              <a:rPr lang="en-US" sz="2800" dirty="0"/>
              <a:t> …………… </a:t>
            </a:r>
            <a:r>
              <a:rPr lang="en-US" sz="2800" dirty="0" err="1"/>
              <a:t>là</a:t>
            </a:r>
            <a:r>
              <a:rPr lang="en-US" sz="2800" dirty="0"/>
              <a:t> 1. </a:t>
            </a:r>
          </a:p>
          <a:p>
            <a:r>
              <a:rPr lang="en-US" sz="2800" dirty="0"/>
              <a:t>      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ví</a:t>
            </a:r>
            <a:r>
              <a:rPr lang="en-US" sz="2800" dirty="0"/>
              <a:t> </a:t>
            </a:r>
            <a:r>
              <a:rPr lang="en-US" sz="2800" dirty="0" err="1"/>
              <a:t>dụ</a:t>
            </a:r>
            <a:r>
              <a:rPr lang="en-US" sz="280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5640" y="154556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mẫu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9023" y="620688"/>
            <a:ext cx="885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Điền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chỗ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chấm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thực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hiện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theo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yêu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cầu</a:t>
            </a:r>
            <a:r>
              <a:rPr lang="en-US" sz="2800" b="1" dirty="0">
                <a:solidFill>
                  <a:srgbClr val="0000FF"/>
                </a:solidFill>
              </a:rPr>
              <a:t>:</a:t>
            </a:r>
            <a:endParaRPr lang="en-GB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32"/>
          <p:cNvGrpSpPr/>
          <p:nvPr/>
        </p:nvGrpSpPr>
        <p:grpSpPr>
          <a:xfrm>
            <a:off x="-290016" y="152403"/>
            <a:ext cx="4460539" cy="1893707"/>
            <a:chOff x="-789100" y="807475"/>
            <a:chExt cx="3744650" cy="1420280"/>
          </a:xfrm>
        </p:grpSpPr>
        <p:sp>
          <p:nvSpPr>
            <p:cNvPr id="330" name="Google Shape;330;p32"/>
            <p:cNvSpPr/>
            <p:nvPr/>
          </p:nvSpPr>
          <p:spPr>
            <a:xfrm>
              <a:off x="-789100" y="807475"/>
              <a:ext cx="3744650" cy="1215575"/>
            </a:xfrm>
            <a:custGeom>
              <a:avLst/>
              <a:gdLst/>
              <a:ahLst/>
              <a:cxnLst/>
              <a:rect l="l" t="t" r="r" b="b"/>
              <a:pathLst>
                <a:path w="149786" h="48623" extrusionOk="0">
                  <a:moveTo>
                    <a:pt x="0" y="0"/>
                  </a:moveTo>
                  <a:cubicBezTo>
                    <a:pt x="6656" y="19963"/>
                    <a:pt x="25710" y="37435"/>
                    <a:pt x="45911" y="43329"/>
                  </a:cubicBezTo>
                  <a:cubicBezTo>
                    <a:pt x="79418" y="53105"/>
                    <a:pt x="120729" y="49468"/>
                    <a:pt x="149786" y="3013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1" name="Google Shape;331;p32"/>
            <p:cNvSpPr/>
            <p:nvPr/>
          </p:nvSpPr>
          <p:spPr>
            <a:xfrm rot="-680379">
              <a:off x="2185291" y="1850104"/>
              <a:ext cx="170779" cy="23880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2" name="Google Shape;332;p32"/>
            <p:cNvSpPr/>
            <p:nvPr/>
          </p:nvSpPr>
          <p:spPr>
            <a:xfrm rot="-204592">
              <a:off x="1589894" y="1979230"/>
              <a:ext cx="170780" cy="238810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3" name="Google Shape;333;p32"/>
            <p:cNvSpPr/>
            <p:nvPr/>
          </p:nvSpPr>
          <p:spPr>
            <a:xfrm rot="429342">
              <a:off x="929916" y="1979231"/>
              <a:ext cx="170785" cy="23881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 rot="788216">
              <a:off x="320166" y="1893143"/>
              <a:ext cx="170781" cy="238812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 rot="701995">
              <a:off x="630444" y="1969173"/>
              <a:ext cx="170679" cy="23889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 rot="244767">
              <a:off x="1263579" y="1979187"/>
              <a:ext cx="170679" cy="23889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 rot="-481403">
              <a:off x="1880215" y="1912202"/>
              <a:ext cx="170683" cy="238898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 rot="1492651">
              <a:off x="56545" y="1769322"/>
              <a:ext cx="170681" cy="238896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</p:grpSp>
      <p:grpSp>
        <p:nvGrpSpPr>
          <p:cNvPr id="339" name="Google Shape;339;p32"/>
          <p:cNvGrpSpPr/>
          <p:nvPr/>
        </p:nvGrpSpPr>
        <p:grpSpPr>
          <a:xfrm>
            <a:off x="6858123" y="1199888"/>
            <a:ext cx="5549840" cy="1571032"/>
            <a:chOff x="5211803" y="1593090"/>
            <a:chExt cx="4659125" cy="1178274"/>
          </a:xfrm>
        </p:grpSpPr>
        <p:sp>
          <p:nvSpPr>
            <p:cNvPr id="340" name="Google Shape;340;p32"/>
            <p:cNvSpPr/>
            <p:nvPr/>
          </p:nvSpPr>
          <p:spPr>
            <a:xfrm>
              <a:off x="5211803" y="1593090"/>
              <a:ext cx="4659125" cy="991075"/>
            </a:xfrm>
            <a:custGeom>
              <a:avLst/>
              <a:gdLst/>
              <a:ahLst/>
              <a:cxnLst/>
              <a:rect l="l" t="t" r="r" b="b"/>
              <a:pathLst>
                <a:path w="186365" h="39643" extrusionOk="0">
                  <a:moveTo>
                    <a:pt x="137" y="1800"/>
                  </a:moveTo>
                  <a:cubicBezTo>
                    <a:pt x="-756" y="14"/>
                    <a:pt x="3881" y="173"/>
                    <a:pt x="5876" y="78"/>
                  </a:cubicBezTo>
                  <a:cubicBezTo>
                    <a:pt x="12417" y="-234"/>
                    <a:pt x="19026" y="822"/>
                    <a:pt x="25388" y="2374"/>
                  </a:cubicBezTo>
                  <a:cubicBezTo>
                    <a:pt x="39975" y="5932"/>
                    <a:pt x="52326" y="15657"/>
                    <a:pt x="65561" y="22747"/>
                  </a:cubicBezTo>
                  <a:cubicBezTo>
                    <a:pt x="87408" y="34451"/>
                    <a:pt x="113597" y="42136"/>
                    <a:pt x="138158" y="38816"/>
                  </a:cubicBezTo>
                  <a:cubicBezTo>
                    <a:pt x="155067" y="36531"/>
                    <a:pt x="171103" y="29230"/>
                    <a:pt x="186365" y="21599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1" name="Google Shape;341;p32"/>
            <p:cNvSpPr/>
            <p:nvPr/>
          </p:nvSpPr>
          <p:spPr>
            <a:xfrm rot="-680379">
              <a:off x="8951416" y="2423104"/>
              <a:ext cx="170779" cy="23880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2" name="Google Shape;342;p32"/>
            <p:cNvSpPr/>
            <p:nvPr/>
          </p:nvSpPr>
          <p:spPr>
            <a:xfrm rot="-481403">
              <a:off x="8646340" y="2485202"/>
              <a:ext cx="170683" cy="238898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3" name="Google Shape;343;p32"/>
            <p:cNvSpPr/>
            <p:nvPr/>
          </p:nvSpPr>
          <p:spPr>
            <a:xfrm rot="-87771">
              <a:off x="8341689" y="2520928"/>
              <a:ext cx="170782" cy="238800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 rot="111162">
              <a:off x="8030478" y="2529765"/>
              <a:ext cx="170686" cy="23890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 rot="924941">
              <a:off x="7662750" y="2465409"/>
              <a:ext cx="170778" cy="238799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 rot="1124170">
              <a:off x="7317828" y="2363791"/>
              <a:ext cx="170678" cy="238899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 rot="1641782">
              <a:off x="6956129" y="2219305"/>
              <a:ext cx="170782" cy="238821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 rot="1840802">
              <a:off x="6679212" y="2076976"/>
              <a:ext cx="170693" cy="238900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349" name="Google Shape;349;p32"/>
          <p:cNvSpPr/>
          <p:nvPr/>
        </p:nvSpPr>
        <p:spPr>
          <a:xfrm>
            <a:off x="3217705" y="745551"/>
            <a:ext cx="5601324" cy="195280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01388" tIns="101388" rIns="101388" bIns="101388" anchor="ctr" anchorCtr="0">
            <a:noAutofit/>
          </a:bodyPr>
          <a:lstStyle/>
          <a:p>
            <a:pPr defTabSz="1014103"/>
            <a:endParaRPr>
              <a:solidFill>
                <a:srgbClr val="000000"/>
              </a:solidFill>
            </a:endParaRPr>
          </a:p>
        </p:txBody>
      </p:sp>
      <p:cxnSp>
        <p:nvCxnSpPr>
          <p:cNvPr id="352" name="Google Shape;352;p32"/>
          <p:cNvCxnSpPr/>
          <p:nvPr/>
        </p:nvCxnSpPr>
        <p:spPr>
          <a:xfrm>
            <a:off x="4981239" y="3073767"/>
            <a:ext cx="204799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03" y="3505201"/>
            <a:ext cx="5536826" cy="3125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0668" y="836474"/>
            <a:ext cx="5775759" cy="713463"/>
          </a:xfrm>
          <a:prstGeom prst="rect">
            <a:avLst/>
          </a:prstGeom>
        </p:spPr>
        <p:txBody>
          <a:bodyPr wrap="square" lIns="101404" tIns="50704" rIns="101404" bIns="50704">
            <a:spAutoFit/>
          </a:bodyPr>
          <a:lstStyle/>
          <a:p>
            <a:pPr algn="ctr" defTabSz="1014103"/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bạn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37" y="6096920"/>
            <a:ext cx="72614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1821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6B2A3D7-48A2-4AB7-BA30-E6010418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2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87169" y="2176242"/>
            <a:ext cx="1063307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vận dụng kiến thức để tìm xem bạn Nam đã ăn được mấy phần của chiếc bánh Pizza này nhé!</a:t>
            </a:r>
          </a:p>
        </p:txBody>
      </p:sp>
      <p:sp>
        <p:nvSpPr>
          <p:cNvPr id="7" name="Rectangle 6"/>
          <p:cNvSpPr/>
          <p:nvPr/>
        </p:nvSpPr>
        <p:spPr>
          <a:xfrm>
            <a:off x="3765007" y="650739"/>
            <a:ext cx="4320480" cy="7274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9834" tIns="24917" rIns="49834" bIns="24917">
            <a:spAutoFit/>
          </a:bodyPr>
          <a:lstStyle/>
          <a:p>
            <a:pPr algn="ctr">
              <a:defRPr/>
            </a:pPr>
            <a:r>
              <a:rPr lang="en-US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VẬN DỤNG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A87333B-56EA-40FC-804E-F1746CB63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50868"/>
            <a:ext cx="1555201" cy="155520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6E3555C-F901-4A9A-B5D1-C216645053A4}"/>
              </a:ext>
            </a:extLst>
          </p:cNvPr>
          <p:cNvGrpSpPr/>
          <p:nvPr/>
        </p:nvGrpSpPr>
        <p:grpSpPr>
          <a:xfrm>
            <a:off x="2279576" y="4020965"/>
            <a:ext cx="3117681" cy="2658706"/>
            <a:chOff x="7770424" y="2334995"/>
            <a:chExt cx="4828746" cy="4652094"/>
          </a:xfrm>
        </p:grpSpPr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3D49D12-DA4A-4396-9F7D-6D4C0DE2C55C}"/>
                </a:ext>
              </a:extLst>
            </p:cNvPr>
            <p:cNvSpPr/>
            <p:nvPr/>
          </p:nvSpPr>
          <p:spPr>
            <a:xfrm>
              <a:off x="10781867" y="2386568"/>
              <a:ext cx="1778283" cy="1763277"/>
            </a:xfrm>
            <a:custGeom>
              <a:avLst/>
              <a:gdLst>
                <a:gd name="connsiteX0" fmla="*/ 1777769 w 1778283"/>
                <a:gd name="connsiteY0" fmla="*/ 1006425 h 1763277"/>
                <a:gd name="connsiteX1" fmla="*/ 1384124 w 1778283"/>
                <a:gd name="connsiteY1" fmla="*/ 386999 h 1763277"/>
                <a:gd name="connsiteX2" fmla="*/ 779075 w 1778283"/>
                <a:gd name="connsiteY2" fmla="*/ 159 h 1763277"/>
                <a:gd name="connsiteX3" fmla="*/ 0 w 1778283"/>
                <a:gd name="connsiteY3" fmla="*/ 1763277 h 1763277"/>
                <a:gd name="connsiteX4" fmla="*/ 1777769 w 1778283"/>
                <a:gd name="connsiteY4" fmla="*/ 1006384 h 176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283" h="1763277">
                  <a:moveTo>
                    <a:pt x="1777769" y="1006425"/>
                  </a:moveTo>
                  <a:cubicBezTo>
                    <a:pt x="1785847" y="881965"/>
                    <a:pt x="1700820" y="719851"/>
                    <a:pt x="1384124" y="386999"/>
                  </a:cubicBezTo>
                  <a:cubicBezTo>
                    <a:pt x="997599" y="-19790"/>
                    <a:pt x="779075" y="159"/>
                    <a:pt x="779075" y="159"/>
                  </a:cubicBezTo>
                  <a:cubicBezTo>
                    <a:pt x="770449" y="2076"/>
                    <a:pt x="0" y="1763277"/>
                    <a:pt x="0" y="1763277"/>
                  </a:cubicBezTo>
                  <a:lnTo>
                    <a:pt x="1777769" y="100638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24BAE97-7309-4D5B-9E22-7829FDF4C0BE}"/>
                </a:ext>
              </a:extLst>
            </p:cNvPr>
            <p:cNvSpPr/>
            <p:nvPr/>
          </p:nvSpPr>
          <p:spPr>
            <a:xfrm>
              <a:off x="10796217" y="2359179"/>
              <a:ext cx="1793240" cy="1778316"/>
            </a:xfrm>
            <a:custGeom>
              <a:avLst/>
              <a:gdLst>
                <a:gd name="connsiteX0" fmla="*/ 1787627 w 1793240"/>
                <a:gd name="connsiteY0" fmla="*/ 1011565 h 1778316"/>
                <a:gd name="connsiteX1" fmla="*/ 1792830 w 1793240"/>
                <a:gd name="connsiteY1" fmla="*/ 1011975 h 1778316"/>
                <a:gd name="connsiteX2" fmla="*/ 1793241 w 1793240"/>
                <a:gd name="connsiteY2" fmla="*/ 995819 h 1778316"/>
                <a:gd name="connsiteX3" fmla="*/ 1709172 w 1793240"/>
                <a:gd name="connsiteY3" fmla="*/ 764972 h 1778316"/>
                <a:gd name="connsiteX4" fmla="*/ 1397816 w 1793240"/>
                <a:gd name="connsiteY4" fmla="*/ 388579 h 1778316"/>
                <a:gd name="connsiteX5" fmla="*/ 794136 w 1793240"/>
                <a:gd name="connsiteY5" fmla="*/ 0 h 1778316"/>
                <a:gd name="connsiteX6" fmla="*/ 788385 w 1793240"/>
                <a:gd name="connsiteY6" fmla="*/ 164 h 1778316"/>
                <a:gd name="connsiteX7" fmla="*/ 788111 w 1793240"/>
                <a:gd name="connsiteY7" fmla="*/ 219 h 1778316"/>
                <a:gd name="connsiteX8" fmla="*/ 787837 w 1793240"/>
                <a:gd name="connsiteY8" fmla="*/ 274 h 1778316"/>
                <a:gd name="connsiteX9" fmla="*/ 785099 w 1793240"/>
                <a:gd name="connsiteY9" fmla="*/ 1931 h 1778316"/>
                <a:gd name="connsiteX10" fmla="*/ 784003 w 1793240"/>
                <a:gd name="connsiteY10" fmla="*/ 3368 h 1778316"/>
                <a:gd name="connsiteX11" fmla="*/ 779212 w 1793240"/>
                <a:gd name="connsiteY11" fmla="*/ 12624 h 1778316"/>
                <a:gd name="connsiteX12" fmla="*/ 366809 w 1793240"/>
                <a:gd name="connsiteY12" fmla="*/ 941872 h 1778316"/>
                <a:gd name="connsiteX13" fmla="*/ 5203 w 1793240"/>
                <a:gd name="connsiteY13" fmla="*/ 1766541 h 1778316"/>
                <a:gd name="connsiteX14" fmla="*/ 0 w 1793240"/>
                <a:gd name="connsiteY14" fmla="*/ 1778316 h 1778316"/>
                <a:gd name="connsiteX15" fmla="*/ 1792556 w 1793240"/>
                <a:gd name="connsiteY15" fmla="*/ 1015125 h 1778316"/>
                <a:gd name="connsiteX16" fmla="*/ 1792830 w 1793240"/>
                <a:gd name="connsiteY16" fmla="*/ 1011975 h 1778316"/>
                <a:gd name="connsiteX17" fmla="*/ 1787627 w 1793240"/>
                <a:gd name="connsiteY17" fmla="*/ 1011565 h 1778316"/>
                <a:gd name="connsiteX18" fmla="*/ 1785710 w 1793240"/>
                <a:gd name="connsiteY18" fmla="*/ 1006909 h 1778316"/>
                <a:gd name="connsiteX19" fmla="*/ 7805 w 1793240"/>
                <a:gd name="connsiteY19" fmla="*/ 1763803 h 1778316"/>
                <a:gd name="connsiteX20" fmla="*/ 9858 w 1793240"/>
                <a:gd name="connsiteY20" fmla="*/ 1768458 h 1778316"/>
                <a:gd name="connsiteX21" fmla="*/ 14514 w 1793240"/>
                <a:gd name="connsiteY21" fmla="*/ 1770512 h 1778316"/>
                <a:gd name="connsiteX22" fmla="*/ 23277 w 1793240"/>
                <a:gd name="connsiteY22" fmla="*/ 1750795 h 1778316"/>
                <a:gd name="connsiteX23" fmla="*/ 437185 w 1793240"/>
                <a:gd name="connsiteY23" fmla="*/ 807143 h 1778316"/>
                <a:gd name="connsiteX24" fmla="*/ 681724 w 1793240"/>
                <a:gd name="connsiteY24" fmla="*/ 253357 h 1778316"/>
                <a:gd name="connsiteX25" fmla="*/ 761686 w 1793240"/>
                <a:gd name="connsiteY25" fmla="*/ 74936 h 1778316"/>
                <a:gd name="connsiteX26" fmla="*/ 784551 w 1793240"/>
                <a:gd name="connsiteY26" fmla="*/ 25248 h 1778316"/>
                <a:gd name="connsiteX27" fmla="*/ 790849 w 1793240"/>
                <a:gd name="connsiteY27" fmla="*/ 12254 h 1778316"/>
                <a:gd name="connsiteX28" fmla="*/ 792493 w 1793240"/>
                <a:gd name="connsiteY28" fmla="*/ 9092 h 1778316"/>
                <a:gd name="connsiteX29" fmla="*/ 792767 w 1793240"/>
                <a:gd name="connsiteY29" fmla="*/ 8612 h 1778316"/>
                <a:gd name="connsiteX30" fmla="*/ 790302 w 1793240"/>
                <a:gd name="connsiteY30" fmla="*/ 6791 h 1778316"/>
                <a:gd name="connsiteX31" fmla="*/ 792493 w 1793240"/>
                <a:gd name="connsiteY31" fmla="*/ 8927 h 1778316"/>
                <a:gd name="connsiteX32" fmla="*/ 792767 w 1793240"/>
                <a:gd name="connsiteY32" fmla="*/ 8612 h 1778316"/>
                <a:gd name="connsiteX33" fmla="*/ 790302 w 1793240"/>
                <a:gd name="connsiteY33" fmla="*/ 6791 h 1778316"/>
                <a:gd name="connsiteX34" fmla="*/ 792493 w 1793240"/>
                <a:gd name="connsiteY34" fmla="*/ 8927 h 1778316"/>
                <a:gd name="connsiteX35" fmla="*/ 789070 w 1793240"/>
                <a:gd name="connsiteY35" fmla="*/ 5559 h 1778316"/>
                <a:gd name="connsiteX36" fmla="*/ 790028 w 1793240"/>
                <a:gd name="connsiteY36" fmla="*/ 10324 h 1778316"/>
                <a:gd name="connsiteX37" fmla="*/ 792493 w 1793240"/>
                <a:gd name="connsiteY37" fmla="*/ 8927 h 1778316"/>
                <a:gd name="connsiteX38" fmla="*/ 789070 w 1793240"/>
                <a:gd name="connsiteY38" fmla="*/ 5559 h 1778316"/>
                <a:gd name="connsiteX39" fmla="*/ 790028 w 1793240"/>
                <a:gd name="connsiteY39" fmla="*/ 10324 h 1778316"/>
                <a:gd name="connsiteX40" fmla="*/ 788933 w 1793240"/>
                <a:gd name="connsiteY40" fmla="*/ 5299 h 1778316"/>
                <a:gd name="connsiteX41" fmla="*/ 789481 w 1793240"/>
                <a:gd name="connsiteY41" fmla="*/ 10433 h 1778316"/>
                <a:gd name="connsiteX42" fmla="*/ 789617 w 1793240"/>
                <a:gd name="connsiteY42" fmla="*/ 10379 h 1778316"/>
                <a:gd name="connsiteX43" fmla="*/ 794136 w 1793240"/>
                <a:gd name="connsiteY43" fmla="*/ 10269 h 1778316"/>
                <a:gd name="connsiteX44" fmla="*/ 1390285 w 1793240"/>
                <a:gd name="connsiteY44" fmla="*/ 395562 h 1778316"/>
                <a:gd name="connsiteX45" fmla="*/ 1700546 w 1793240"/>
                <a:gd name="connsiteY45" fmla="*/ 770449 h 1778316"/>
                <a:gd name="connsiteX46" fmla="*/ 1782972 w 1793240"/>
                <a:gd name="connsiteY46" fmla="*/ 995819 h 1778316"/>
                <a:gd name="connsiteX47" fmla="*/ 1782561 w 1793240"/>
                <a:gd name="connsiteY47" fmla="*/ 1011291 h 1778316"/>
                <a:gd name="connsiteX48" fmla="*/ 1787627 w 1793240"/>
                <a:gd name="connsiteY48" fmla="*/ 1011565 h 1778316"/>
                <a:gd name="connsiteX49" fmla="*/ 1785710 w 1793240"/>
                <a:gd name="connsiteY49" fmla="*/ 1006909 h 1778316"/>
                <a:gd name="connsiteX50" fmla="*/ 1787627 w 1793240"/>
                <a:gd name="connsiteY50" fmla="*/ 1011565 h 177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93240" h="1778316">
                  <a:moveTo>
                    <a:pt x="1787627" y="1011565"/>
                  </a:moveTo>
                  <a:lnTo>
                    <a:pt x="1792830" y="1011975"/>
                  </a:lnTo>
                  <a:cubicBezTo>
                    <a:pt x="1793104" y="1006636"/>
                    <a:pt x="1793241" y="1001296"/>
                    <a:pt x="1793241" y="995819"/>
                  </a:cubicBezTo>
                  <a:cubicBezTo>
                    <a:pt x="1793241" y="933246"/>
                    <a:pt x="1770101" y="861090"/>
                    <a:pt x="1709172" y="764972"/>
                  </a:cubicBezTo>
                  <a:cubicBezTo>
                    <a:pt x="1648379" y="668717"/>
                    <a:pt x="1549660" y="548228"/>
                    <a:pt x="1397816" y="388579"/>
                  </a:cubicBezTo>
                  <a:cubicBezTo>
                    <a:pt x="1045110" y="17430"/>
                    <a:pt x="830967" y="-55"/>
                    <a:pt x="794136" y="0"/>
                  </a:cubicBezTo>
                  <a:cubicBezTo>
                    <a:pt x="790576" y="0"/>
                    <a:pt x="788659" y="164"/>
                    <a:pt x="788385" y="164"/>
                  </a:cubicBezTo>
                  <a:lnTo>
                    <a:pt x="788111" y="219"/>
                  </a:lnTo>
                  <a:lnTo>
                    <a:pt x="787837" y="274"/>
                  </a:lnTo>
                  <a:cubicBezTo>
                    <a:pt x="785647" y="959"/>
                    <a:pt x="785510" y="1602"/>
                    <a:pt x="785099" y="1931"/>
                  </a:cubicBezTo>
                  <a:lnTo>
                    <a:pt x="784003" y="3368"/>
                  </a:lnTo>
                  <a:cubicBezTo>
                    <a:pt x="782908" y="5080"/>
                    <a:pt x="781402" y="8024"/>
                    <a:pt x="779212" y="12624"/>
                  </a:cubicBezTo>
                  <a:cubicBezTo>
                    <a:pt x="745255" y="82467"/>
                    <a:pt x="551787" y="520707"/>
                    <a:pt x="366809" y="941872"/>
                  </a:cubicBezTo>
                  <a:cubicBezTo>
                    <a:pt x="181693" y="1362901"/>
                    <a:pt x="5203" y="1766404"/>
                    <a:pt x="5203" y="1766541"/>
                  </a:cubicBezTo>
                  <a:lnTo>
                    <a:pt x="0" y="1778316"/>
                  </a:lnTo>
                  <a:lnTo>
                    <a:pt x="1792556" y="1015125"/>
                  </a:lnTo>
                  <a:lnTo>
                    <a:pt x="1792830" y="1011975"/>
                  </a:lnTo>
                  <a:lnTo>
                    <a:pt x="1787627" y="1011565"/>
                  </a:lnTo>
                  <a:lnTo>
                    <a:pt x="1785710" y="1006909"/>
                  </a:lnTo>
                  <a:lnTo>
                    <a:pt x="7805" y="1763803"/>
                  </a:lnTo>
                  <a:lnTo>
                    <a:pt x="9858" y="1768458"/>
                  </a:lnTo>
                  <a:lnTo>
                    <a:pt x="14514" y="1770512"/>
                  </a:lnTo>
                  <a:cubicBezTo>
                    <a:pt x="14514" y="1770512"/>
                    <a:pt x="17526" y="1763666"/>
                    <a:pt x="23277" y="1750795"/>
                  </a:cubicBezTo>
                  <a:cubicBezTo>
                    <a:pt x="65585" y="1653993"/>
                    <a:pt x="256177" y="1218588"/>
                    <a:pt x="437185" y="807143"/>
                  </a:cubicBezTo>
                  <a:cubicBezTo>
                    <a:pt x="527690" y="601489"/>
                    <a:pt x="615729" y="401723"/>
                    <a:pt x="681724" y="253357"/>
                  </a:cubicBezTo>
                  <a:cubicBezTo>
                    <a:pt x="714722" y="179174"/>
                    <a:pt x="742243" y="117779"/>
                    <a:pt x="761686" y="74936"/>
                  </a:cubicBezTo>
                  <a:cubicBezTo>
                    <a:pt x="771407" y="53481"/>
                    <a:pt x="779075" y="36695"/>
                    <a:pt x="784551" y="25248"/>
                  </a:cubicBezTo>
                  <a:cubicBezTo>
                    <a:pt x="787290" y="19525"/>
                    <a:pt x="789344" y="15130"/>
                    <a:pt x="790849" y="12254"/>
                  </a:cubicBezTo>
                  <a:cubicBezTo>
                    <a:pt x="791534" y="10748"/>
                    <a:pt x="792082" y="9735"/>
                    <a:pt x="792493" y="9092"/>
                  </a:cubicBezTo>
                  <a:lnTo>
                    <a:pt x="792767" y="8612"/>
                  </a:lnTo>
                  <a:lnTo>
                    <a:pt x="790302" y="6791"/>
                  </a:lnTo>
                  <a:lnTo>
                    <a:pt x="792493" y="8927"/>
                  </a:lnTo>
                  <a:lnTo>
                    <a:pt x="792767" y="8612"/>
                  </a:lnTo>
                  <a:lnTo>
                    <a:pt x="790302" y="6791"/>
                  </a:lnTo>
                  <a:lnTo>
                    <a:pt x="792493" y="8927"/>
                  </a:lnTo>
                  <a:lnTo>
                    <a:pt x="789070" y="5559"/>
                  </a:lnTo>
                  <a:lnTo>
                    <a:pt x="790028" y="10324"/>
                  </a:lnTo>
                  <a:cubicBezTo>
                    <a:pt x="792082" y="9735"/>
                    <a:pt x="792219" y="9146"/>
                    <a:pt x="792493" y="8927"/>
                  </a:cubicBezTo>
                  <a:lnTo>
                    <a:pt x="789070" y="5559"/>
                  </a:lnTo>
                  <a:lnTo>
                    <a:pt x="790028" y="10324"/>
                  </a:lnTo>
                  <a:lnTo>
                    <a:pt x="788933" y="5299"/>
                  </a:lnTo>
                  <a:lnTo>
                    <a:pt x="789481" y="10433"/>
                  </a:lnTo>
                  <a:lnTo>
                    <a:pt x="789617" y="10379"/>
                  </a:lnTo>
                  <a:cubicBezTo>
                    <a:pt x="790165" y="10379"/>
                    <a:pt x="791671" y="10269"/>
                    <a:pt x="794136" y="10269"/>
                  </a:cubicBezTo>
                  <a:cubicBezTo>
                    <a:pt x="827681" y="10269"/>
                    <a:pt x="1038812" y="25892"/>
                    <a:pt x="1390285" y="395562"/>
                  </a:cubicBezTo>
                  <a:cubicBezTo>
                    <a:pt x="1541992" y="555074"/>
                    <a:pt x="1640301" y="675152"/>
                    <a:pt x="1700546" y="770449"/>
                  </a:cubicBezTo>
                  <a:cubicBezTo>
                    <a:pt x="1760927" y="865745"/>
                    <a:pt x="1782972" y="935985"/>
                    <a:pt x="1782972" y="995819"/>
                  </a:cubicBezTo>
                  <a:cubicBezTo>
                    <a:pt x="1782972" y="1001022"/>
                    <a:pt x="1782835" y="1006225"/>
                    <a:pt x="1782561" y="1011291"/>
                  </a:cubicBezTo>
                  <a:lnTo>
                    <a:pt x="1787627" y="1011565"/>
                  </a:lnTo>
                  <a:lnTo>
                    <a:pt x="1785710" y="1006909"/>
                  </a:lnTo>
                  <a:lnTo>
                    <a:pt x="1787627" y="101156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D0166B6-F75B-4C00-9BA3-30F62CE2BB1A}"/>
                </a:ext>
              </a:extLst>
            </p:cNvPr>
            <p:cNvSpPr/>
            <p:nvPr/>
          </p:nvSpPr>
          <p:spPr>
            <a:xfrm>
              <a:off x="11533145" y="2334995"/>
              <a:ext cx="1066025" cy="1066943"/>
            </a:xfrm>
            <a:custGeom>
              <a:avLst/>
              <a:gdLst>
                <a:gd name="connsiteX0" fmla="*/ 536452 w 1066025"/>
                <a:gd name="connsiteY0" fmla="*/ 522550 h 1066943"/>
                <a:gd name="connsiteX1" fmla="*/ 923662 w 1066025"/>
                <a:gd name="connsiteY1" fmla="*/ 1066943 h 1066943"/>
                <a:gd name="connsiteX2" fmla="*/ 1065511 w 1066025"/>
                <a:gd name="connsiteY2" fmla="*/ 1006425 h 1066943"/>
                <a:gd name="connsiteX3" fmla="*/ 671866 w 1066025"/>
                <a:gd name="connsiteY3" fmla="*/ 386999 h 1066943"/>
                <a:gd name="connsiteX4" fmla="*/ 66817 w 1066025"/>
                <a:gd name="connsiteY4" fmla="*/ 159 h 1066943"/>
                <a:gd name="connsiteX5" fmla="*/ 0 w 1066025"/>
                <a:gd name="connsiteY5" fmla="*/ 145103 h 1066943"/>
                <a:gd name="connsiteX6" fmla="*/ 536452 w 1066025"/>
                <a:gd name="connsiteY6" fmla="*/ 522550 h 106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025" h="1066943">
                  <a:moveTo>
                    <a:pt x="536452" y="522550"/>
                  </a:moveTo>
                  <a:cubicBezTo>
                    <a:pt x="793451" y="792830"/>
                    <a:pt x="897784" y="950424"/>
                    <a:pt x="923662" y="1066943"/>
                  </a:cubicBezTo>
                  <a:lnTo>
                    <a:pt x="1065511" y="1006425"/>
                  </a:lnTo>
                  <a:cubicBezTo>
                    <a:pt x="1073589" y="881965"/>
                    <a:pt x="988562" y="719851"/>
                    <a:pt x="671866" y="386999"/>
                  </a:cubicBezTo>
                  <a:cubicBezTo>
                    <a:pt x="285341" y="-19790"/>
                    <a:pt x="66817" y="159"/>
                    <a:pt x="66817" y="159"/>
                  </a:cubicBezTo>
                  <a:cubicBezTo>
                    <a:pt x="65311" y="474"/>
                    <a:pt x="40254" y="55242"/>
                    <a:pt x="0" y="145103"/>
                  </a:cubicBezTo>
                  <a:cubicBezTo>
                    <a:pt x="92558" y="168584"/>
                    <a:pt x="276441" y="249011"/>
                    <a:pt x="536452" y="522550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7251FC7-64CD-4FF7-8B06-FEE2ED01AF34}"/>
                </a:ext>
              </a:extLst>
            </p:cNvPr>
            <p:cNvSpPr/>
            <p:nvPr/>
          </p:nvSpPr>
          <p:spPr>
            <a:xfrm>
              <a:off x="11516682" y="2336214"/>
              <a:ext cx="1082488" cy="1083242"/>
            </a:xfrm>
            <a:custGeom>
              <a:avLst/>
              <a:gdLst>
                <a:gd name="connsiteX0" fmla="*/ 546037 w 1082488"/>
                <a:gd name="connsiteY0" fmla="*/ 529401 h 1083242"/>
                <a:gd name="connsiteX1" fmla="*/ 540971 w 1082488"/>
                <a:gd name="connsiteY1" fmla="*/ 534056 h 1083242"/>
                <a:gd name="connsiteX2" fmla="*/ 926537 w 1082488"/>
                <a:gd name="connsiteY2" fmla="*/ 1075164 h 1083242"/>
                <a:gd name="connsiteX3" fmla="*/ 928317 w 1082488"/>
                <a:gd name="connsiteY3" fmla="*/ 1083242 h 1083242"/>
                <a:gd name="connsiteX4" fmla="*/ 1081668 w 1082488"/>
                <a:gd name="connsiteY4" fmla="*/ 1017931 h 1083242"/>
                <a:gd name="connsiteX5" fmla="*/ 1081942 w 1082488"/>
                <a:gd name="connsiteY5" fmla="*/ 1013687 h 1083242"/>
                <a:gd name="connsiteX6" fmla="*/ 1082489 w 1082488"/>
                <a:gd name="connsiteY6" fmla="*/ 997530 h 1083242"/>
                <a:gd name="connsiteX7" fmla="*/ 998147 w 1082488"/>
                <a:gd name="connsiteY7" fmla="*/ 765725 h 1083242"/>
                <a:gd name="connsiteX8" fmla="*/ 686517 w 1082488"/>
                <a:gd name="connsiteY8" fmla="*/ 389058 h 1083242"/>
                <a:gd name="connsiteX9" fmla="*/ 81605 w 1082488"/>
                <a:gd name="connsiteY9" fmla="*/ 0 h 1083242"/>
                <a:gd name="connsiteX10" fmla="*/ 75717 w 1082488"/>
                <a:gd name="connsiteY10" fmla="*/ 219 h 1083242"/>
                <a:gd name="connsiteX11" fmla="*/ 75306 w 1082488"/>
                <a:gd name="connsiteY11" fmla="*/ 219 h 1083242"/>
                <a:gd name="connsiteX12" fmla="*/ 74895 w 1082488"/>
                <a:gd name="connsiteY12" fmla="*/ 315 h 1083242"/>
                <a:gd name="connsiteX13" fmla="*/ 71746 w 1082488"/>
                <a:gd name="connsiteY13" fmla="*/ 1985 h 1083242"/>
                <a:gd name="connsiteX14" fmla="*/ 70377 w 1082488"/>
                <a:gd name="connsiteY14" fmla="*/ 3533 h 1083242"/>
                <a:gd name="connsiteX15" fmla="*/ 67638 w 1082488"/>
                <a:gd name="connsiteY15" fmla="*/ 8448 h 1083242"/>
                <a:gd name="connsiteX16" fmla="*/ 3286 w 1082488"/>
                <a:gd name="connsiteY16" fmla="*/ 149174 h 1083242"/>
                <a:gd name="connsiteX17" fmla="*/ 0 w 1082488"/>
                <a:gd name="connsiteY17" fmla="*/ 156554 h 1083242"/>
                <a:gd name="connsiteX18" fmla="*/ 7942 w 1082488"/>
                <a:gd name="connsiteY18" fmla="*/ 158581 h 1083242"/>
                <a:gd name="connsiteX19" fmla="*/ 540971 w 1082488"/>
                <a:gd name="connsiteY19" fmla="*/ 534056 h 1083242"/>
                <a:gd name="connsiteX20" fmla="*/ 550966 w 1082488"/>
                <a:gd name="connsiteY20" fmla="*/ 524609 h 1083242"/>
                <a:gd name="connsiteX21" fmla="*/ 11228 w 1082488"/>
                <a:gd name="connsiteY21" fmla="*/ 145313 h 1083242"/>
                <a:gd name="connsiteX22" fmla="*/ 9585 w 1082488"/>
                <a:gd name="connsiteY22" fmla="*/ 151954 h 1083242"/>
                <a:gd name="connsiteX23" fmla="*/ 15883 w 1082488"/>
                <a:gd name="connsiteY23" fmla="*/ 154733 h 1083242"/>
                <a:gd name="connsiteX24" fmla="*/ 63805 w 1082488"/>
                <a:gd name="connsiteY24" fmla="*/ 48785 h 1083242"/>
                <a:gd name="connsiteX25" fmla="*/ 77086 w 1082488"/>
                <a:gd name="connsiteY25" fmla="*/ 20168 h 1083242"/>
                <a:gd name="connsiteX26" fmla="*/ 80783 w 1082488"/>
                <a:gd name="connsiteY26" fmla="*/ 12829 h 1083242"/>
                <a:gd name="connsiteX27" fmla="*/ 81741 w 1082488"/>
                <a:gd name="connsiteY27" fmla="*/ 11337 h 1083242"/>
                <a:gd name="connsiteX28" fmla="*/ 81741 w 1082488"/>
                <a:gd name="connsiteY28" fmla="*/ 11282 h 1083242"/>
                <a:gd name="connsiteX29" fmla="*/ 78318 w 1082488"/>
                <a:gd name="connsiteY29" fmla="*/ 8927 h 1083242"/>
                <a:gd name="connsiteX30" fmla="*/ 81330 w 1082488"/>
                <a:gd name="connsiteY30" fmla="*/ 11707 h 1083242"/>
                <a:gd name="connsiteX31" fmla="*/ 81741 w 1082488"/>
                <a:gd name="connsiteY31" fmla="*/ 11282 h 1083242"/>
                <a:gd name="connsiteX32" fmla="*/ 78318 w 1082488"/>
                <a:gd name="connsiteY32" fmla="*/ 8927 h 1083242"/>
                <a:gd name="connsiteX33" fmla="*/ 81330 w 1082488"/>
                <a:gd name="connsiteY33" fmla="*/ 11707 h 1083242"/>
                <a:gd name="connsiteX34" fmla="*/ 76812 w 1082488"/>
                <a:gd name="connsiteY34" fmla="*/ 7599 h 1083242"/>
                <a:gd name="connsiteX35" fmla="*/ 80646 w 1082488"/>
                <a:gd name="connsiteY35" fmla="*/ 12405 h 1083242"/>
                <a:gd name="connsiteX36" fmla="*/ 81330 w 1082488"/>
                <a:gd name="connsiteY36" fmla="*/ 11707 h 1083242"/>
                <a:gd name="connsiteX37" fmla="*/ 76812 w 1082488"/>
                <a:gd name="connsiteY37" fmla="*/ 7599 h 1083242"/>
                <a:gd name="connsiteX38" fmla="*/ 80646 w 1082488"/>
                <a:gd name="connsiteY38" fmla="*/ 12405 h 1083242"/>
                <a:gd name="connsiteX39" fmla="*/ 76402 w 1082488"/>
                <a:gd name="connsiteY39" fmla="*/ 7161 h 1083242"/>
                <a:gd name="connsiteX40" fmla="*/ 77907 w 1082488"/>
                <a:gd name="connsiteY40" fmla="*/ 13637 h 1083242"/>
                <a:gd name="connsiteX41" fmla="*/ 80646 w 1082488"/>
                <a:gd name="connsiteY41" fmla="*/ 12405 h 1083242"/>
                <a:gd name="connsiteX42" fmla="*/ 76402 w 1082488"/>
                <a:gd name="connsiteY42" fmla="*/ 7161 h 1083242"/>
                <a:gd name="connsiteX43" fmla="*/ 77907 w 1082488"/>
                <a:gd name="connsiteY43" fmla="*/ 13637 h 1083242"/>
                <a:gd name="connsiteX44" fmla="*/ 76402 w 1082488"/>
                <a:gd name="connsiteY44" fmla="*/ 7010 h 1083242"/>
                <a:gd name="connsiteX45" fmla="*/ 77086 w 1082488"/>
                <a:gd name="connsiteY45" fmla="*/ 13802 h 1083242"/>
                <a:gd name="connsiteX46" fmla="*/ 77223 w 1082488"/>
                <a:gd name="connsiteY46" fmla="*/ 13802 h 1083242"/>
                <a:gd name="connsiteX47" fmla="*/ 81605 w 1082488"/>
                <a:gd name="connsiteY47" fmla="*/ 13692 h 1083242"/>
                <a:gd name="connsiteX48" fmla="*/ 676521 w 1082488"/>
                <a:gd name="connsiteY48" fmla="*/ 398506 h 1083242"/>
                <a:gd name="connsiteX49" fmla="*/ 986645 w 1082488"/>
                <a:gd name="connsiteY49" fmla="*/ 773118 h 1083242"/>
                <a:gd name="connsiteX50" fmla="*/ 1068797 w 1082488"/>
                <a:gd name="connsiteY50" fmla="*/ 997530 h 1083242"/>
                <a:gd name="connsiteX51" fmla="*/ 1068250 w 1082488"/>
                <a:gd name="connsiteY51" fmla="*/ 1012865 h 1083242"/>
                <a:gd name="connsiteX52" fmla="*/ 1075096 w 1082488"/>
                <a:gd name="connsiteY52" fmla="*/ 1013276 h 1083242"/>
                <a:gd name="connsiteX53" fmla="*/ 1072494 w 1082488"/>
                <a:gd name="connsiteY53" fmla="*/ 1006978 h 1083242"/>
                <a:gd name="connsiteX54" fmla="*/ 930645 w 1082488"/>
                <a:gd name="connsiteY54" fmla="*/ 1067496 h 1083242"/>
                <a:gd name="connsiteX55" fmla="*/ 933246 w 1082488"/>
                <a:gd name="connsiteY55" fmla="*/ 1073795 h 1083242"/>
                <a:gd name="connsiteX56" fmla="*/ 939956 w 1082488"/>
                <a:gd name="connsiteY56" fmla="*/ 1072289 h 1083242"/>
                <a:gd name="connsiteX57" fmla="*/ 550966 w 1082488"/>
                <a:gd name="connsiteY57" fmla="*/ 524609 h 1083242"/>
                <a:gd name="connsiteX58" fmla="*/ 546037 w 1082488"/>
                <a:gd name="connsiteY58" fmla="*/ 529401 h 108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2488" h="1083242">
                  <a:moveTo>
                    <a:pt x="546037" y="529401"/>
                  </a:moveTo>
                  <a:lnTo>
                    <a:pt x="540971" y="534056"/>
                  </a:lnTo>
                  <a:cubicBezTo>
                    <a:pt x="797833" y="804063"/>
                    <a:pt x="901481" y="961383"/>
                    <a:pt x="926537" y="1075164"/>
                  </a:cubicBezTo>
                  <a:lnTo>
                    <a:pt x="928317" y="1083242"/>
                  </a:lnTo>
                  <a:lnTo>
                    <a:pt x="1081668" y="1017931"/>
                  </a:lnTo>
                  <a:lnTo>
                    <a:pt x="1081942" y="1013687"/>
                  </a:lnTo>
                  <a:cubicBezTo>
                    <a:pt x="1082352" y="1008484"/>
                    <a:pt x="1082489" y="1003007"/>
                    <a:pt x="1082489" y="997530"/>
                  </a:cubicBezTo>
                  <a:cubicBezTo>
                    <a:pt x="1082489" y="934547"/>
                    <a:pt x="1059213" y="862116"/>
                    <a:pt x="998147" y="765725"/>
                  </a:cubicBezTo>
                  <a:cubicBezTo>
                    <a:pt x="937217" y="669333"/>
                    <a:pt x="838361" y="548844"/>
                    <a:pt x="686517" y="389058"/>
                  </a:cubicBezTo>
                  <a:cubicBezTo>
                    <a:pt x="333537" y="17759"/>
                    <a:pt x="118983" y="-55"/>
                    <a:pt x="81605" y="0"/>
                  </a:cubicBezTo>
                  <a:cubicBezTo>
                    <a:pt x="77907" y="0"/>
                    <a:pt x="75991" y="164"/>
                    <a:pt x="75717" y="219"/>
                  </a:cubicBezTo>
                  <a:lnTo>
                    <a:pt x="75306" y="219"/>
                  </a:lnTo>
                  <a:lnTo>
                    <a:pt x="74895" y="315"/>
                  </a:lnTo>
                  <a:cubicBezTo>
                    <a:pt x="72704" y="904"/>
                    <a:pt x="72157" y="1602"/>
                    <a:pt x="71746" y="1985"/>
                  </a:cubicBezTo>
                  <a:lnTo>
                    <a:pt x="70377" y="3533"/>
                  </a:lnTo>
                  <a:cubicBezTo>
                    <a:pt x="69556" y="4820"/>
                    <a:pt x="68871" y="6203"/>
                    <a:pt x="67638" y="8448"/>
                  </a:cubicBezTo>
                  <a:cubicBezTo>
                    <a:pt x="59971" y="23687"/>
                    <a:pt x="36969" y="74129"/>
                    <a:pt x="3286" y="149174"/>
                  </a:cubicBezTo>
                  <a:lnTo>
                    <a:pt x="0" y="156554"/>
                  </a:lnTo>
                  <a:lnTo>
                    <a:pt x="7942" y="158581"/>
                  </a:lnTo>
                  <a:cubicBezTo>
                    <a:pt x="98993" y="181638"/>
                    <a:pt x="281644" y="261216"/>
                    <a:pt x="540971" y="534056"/>
                  </a:cubicBezTo>
                  <a:lnTo>
                    <a:pt x="550966" y="524609"/>
                  </a:lnTo>
                  <a:cubicBezTo>
                    <a:pt x="290270" y="250468"/>
                    <a:pt x="105429" y="169165"/>
                    <a:pt x="11228" y="145313"/>
                  </a:cubicBezTo>
                  <a:lnTo>
                    <a:pt x="9585" y="151954"/>
                  </a:lnTo>
                  <a:lnTo>
                    <a:pt x="15883" y="154733"/>
                  </a:lnTo>
                  <a:cubicBezTo>
                    <a:pt x="36010" y="109851"/>
                    <a:pt x="52304" y="73704"/>
                    <a:pt x="63805" y="48785"/>
                  </a:cubicBezTo>
                  <a:cubicBezTo>
                    <a:pt x="69556" y="36311"/>
                    <a:pt x="73937" y="26631"/>
                    <a:pt x="77086" y="20168"/>
                  </a:cubicBezTo>
                  <a:cubicBezTo>
                    <a:pt x="78729" y="16896"/>
                    <a:pt x="79962" y="14445"/>
                    <a:pt x="80783" y="12829"/>
                  </a:cubicBezTo>
                  <a:lnTo>
                    <a:pt x="81741" y="11337"/>
                  </a:lnTo>
                  <a:lnTo>
                    <a:pt x="81741" y="11282"/>
                  </a:lnTo>
                  <a:lnTo>
                    <a:pt x="78318" y="8927"/>
                  </a:lnTo>
                  <a:lnTo>
                    <a:pt x="81330" y="11707"/>
                  </a:lnTo>
                  <a:lnTo>
                    <a:pt x="81741" y="11282"/>
                  </a:lnTo>
                  <a:lnTo>
                    <a:pt x="78318" y="8927"/>
                  </a:lnTo>
                  <a:lnTo>
                    <a:pt x="81330" y="11707"/>
                  </a:lnTo>
                  <a:lnTo>
                    <a:pt x="76812" y="7599"/>
                  </a:lnTo>
                  <a:lnTo>
                    <a:pt x="80646" y="12405"/>
                  </a:lnTo>
                  <a:lnTo>
                    <a:pt x="81330" y="11707"/>
                  </a:lnTo>
                  <a:lnTo>
                    <a:pt x="76812" y="7599"/>
                  </a:lnTo>
                  <a:lnTo>
                    <a:pt x="80646" y="12405"/>
                  </a:lnTo>
                  <a:lnTo>
                    <a:pt x="76402" y="7161"/>
                  </a:lnTo>
                  <a:lnTo>
                    <a:pt x="77907" y="13637"/>
                  </a:lnTo>
                  <a:cubicBezTo>
                    <a:pt x="79550" y="13268"/>
                    <a:pt x="80098" y="12734"/>
                    <a:pt x="80646" y="12405"/>
                  </a:cubicBezTo>
                  <a:lnTo>
                    <a:pt x="76402" y="7161"/>
                  </a:lnTo>
                  <a:lnTo>
                    <a:pt x="77907" y="13637"/>
                  </a:lnTo>
                  <a:lnTo>
                    <a:pt x="76402" y="7010"/>
                  </a:lnTo>
                  <a:lnTo>
                    <a:pt x="77086" y="13802"/>
                  </a:lnTo>
                  <a:lnTo>
                    <a:pt x="77223" y="13802"/>
                  </a:lnTo>
                  <a:cubicBezTo>
                    <a:pt x="77771" y="13802"/>
                    <a:pt x="79140" y="13692"/>
                    <a:pt x="81605" y="13692"/>
                  </a:cubicBezTo>
                  <a:cubicBezTo>
                    <a:pt x="114465" y="13747"/>
                    <a:pt x="325185" y="28986"/>
                    <a:pt x="676521" y="398506"/>
                  </a:cubicBezTo>
                  <a:cubicBezTo>
                    <a:pt x="828092" y="557880"/>
                    <a:pt x="926400" y="677959"/>
                    <a:pt x="986645" y="773118"/>
                  </a:cubicBezTo>
                  <a:cubicBezTo>
                    <a:pt x="1046753" y="868278"/>
                    <a:pt x="1068797" y="938107"/>
                    <a:pt x="1068797" y="997530"/>
                  </a:cubicBezTo>
                  <a:cubicBezTo>
                    <a:pt x="1068797" y="1002733"/>
                    <a:pt x="1068660" y="1007799"/>
                    <a:pt x="1068250" y="1012865"/>
                  </a:cubicBezTo>
                  <a:lnTo>
                    <a:pt x="1075096" y="1013276"/>
                  </a:lnTo>
                  <a:lnTo>
                    <a:pt x="1072494" y="1006978"/>
                  </a:lnTo>
                  <a:lnTo>
                    <a:pt x="930645" y="1067496"/>
                  </a:lnTo>
                  <a:lnTo>
                    <a:pt x="933246" y="1073795"/>
                  </a:lnTo>
                  <a:lnTo>
                    <a:pt x="939956" y="1072289"/>
                  </a:lnTo>
                  <a:cubicBezTo>
                    <a:pt x="913256" y="953305"/>
                    <a:pt x="808102" y="795300"/>
                    <a:pt x="550966" y="524609"/>
                  </a:cubicBezTo>
                  <a:lnTo>
                    <a:pt x="546037" y="52940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B5603FD-BC37-4CF5-87CB-DF5F21C5F444}"/>
                </a:ext>
              </a:extLst>
            </p:cNvPr>
            <p:cNvSpPr/>
            <p:nvPr/>
          </p:nvSpPr>
          <p:spPr>
            <a:xfrm>
              <a:off x="11578981" y="2804960"/>
              <a:ext cx="331072" cy="331175"/>
            </a:xfrm>
            <a:custGeom>
              <a:avLst/>
              <a:gdLst>
                <a:gd name="connsiteX0" fmla="*/ 282602 w 331072"/>
                <a:gd name="connsiteY0" fmla="*/ 282603 h 331175"/>
                <a:gd name="connsiteX1" fmla="*/ 48470 w 331072"/>
                <a:gd name="connsiteY1" fmla="*/ 282603 h 331175"/>
                <a:gd name="connsiteX2" fmla="*/ 48470 w 331072"/>
                <a:gd name="connsiteY2" fmla="*/ 48470 h 331175"/>
                <a:gd name="connsiteX3" fmla="*/ 282602 w 331072"/>
                <a:gd name="connsiteY3" fmla="*/ 48470 h 331175"/>
                <a:gd name="connsiteX4" fmla="*/ 282602 w 331072"/>
                <a:gd name="connsiteY4" fmla="*/ 282603 h 33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175">
                  <a:moveTo>
                    <a:pt x="282602" y="282603"/>
                  </a:moveTo>
                  <a:cubicBezTo>
                    <a:pt x="217976" y="347366"/>
                    <a:pt x="113095" y="347366"/>
                    <a:pt x="48470" y="282603"/>
                  </a:cubicBezTo>
                  <a:cubicBezTo>
                    <a:pt x="-16157" y="217977"/>
                    <a:pt x="-16157" y="113233"/>
                    <a:pt x="48470" y="48470"/>
                  </a:cubicBezTo>
                  <a:cubicBezTo>
                    <a:pt x="113095" y="-16157"/>
                    <a:pt x="217976" y="-16157"/>
                    <a:pt x="282602" y="48470"/>
                  </a:cubicBezTo>
                  <a:cubicBezTo>
                    <a:pt x="347229" y="113096"/>
                    <a:pt x="347229" y="217977"/>
                    <a:pt x="282602" y="282603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090BF3C-AD2C-421B-86AD-78284E47E55D}"/>
                </a:ext>
              </a:extLst>
            </p:cNvPr>
            <p:cNvSpPr/>
            <p:nvPr/>
          </p:nvSpPr>
          <p:spPr>
            <a:xfrm>
              <a:off x="11637403" y="3258362"/>
              <a:ext cx="305091" cy="305126"/>
            </a:xfrm>
            <a:custGeom>
              <a:avLst/>
              <a:gdLst>
                <a:gd name="connsiteX0" fmla="*/ 260422 w 305091"/>
                <a:gd name="connsiteY0" fmla="*/ 260456 h 305126"/>
                <a:gd name="connsiteX1" fmla="*/ 44773 w 305091"/>
                <a:gd name="connsiteY1" fmla="*/ 260456 h 305126"/>
                <a:gd name="connsiteX2" fmla="*/ 44773 w 305091"/>
                <a:gd name="connsiteY2" fmla="*/ 44670 h 305126"/>
                <a:gd name="connsiteX3" fmla="*/ 260422 w 305091"/>
                <a:gd name="connsiteY3" fmla="*/ 44670 h 305126"/>
                <a:gd name="connsiteX4" fmla="*/ 260422 w 305091"/>
                <a:gd name="connsiteY4" fmla="*/ 260456 h 30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91" h="305126">
                  <a:moveTo>
                    <a:pt x="260422" y="260456"/>
                  </a:moveTo>
                  <a:cubicBezTo>
                    <a:pt x="200862" y="320016"/>
                    <a:pt x="104196" y="320016"/>
                    <a:pt x="44773" y="260456"/>
                  </a:cubicBezTo>
                  <a:cubicBezTo>
                    <a:pt x="-14924" y="200759"/>
                    <a:pt x="-14924" y="104230"/>
                    <a:pt x="44773" y="44670"/>
                  </a:cubicBezTo>
                  <a:cubicBezTo>
                    <a:pt x="104196" y="-14890"/>
                    <a:pt x="200862" y="-14890"/>
                    <a:pt x="260422" y="44670"/>
                  </a:cubicBezTo>
                  <a:cubicBezTo>
                    <a:pt x="319982" y="104230"/>
                    <a:pt x="319982" y="200759"/>
                    <a:pt x="260422" y="26045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2559649-DB51-444A-9A15-677038BD44FF}"/>
                </a:ext>
              </a:extLst>
            </p:cNvPr>
            <p:cNvSpPr/>
            <p:nvPr/>
          </p:nvSpPr>
          <p:spPr>
            <a:xfrm>
              <a:off x="12063103" y="3281300"/>
              <a:ext cx="148078" cy="148215"/>
            </a:xfrm>
            <a:custGeom>
              <a:avLst/>
              <a:gdLst>
                <a:gd name="connsiteX0" fmla="*/ 126411 w 148078"/>
                <a:gd name="connsiteY0" fmla="*/ 126548 h 148215"/>
                <a:gd name="connsiteX1" fmla="*/ 21667 w 148078"/>
                <a:gd name="connsiteY1" fmla="*/ 126548 h 148215"/>
                <a:gd name="connsiteX2" fmla="*/ 21667 w 148078"/>
                <a:gd name="connsiteY2" fmla="*/ 21667 h 148215"/>
                <a:gd name="connsiteX3" fmla="*/ 126411 w 148078"/>
                <a:gd name="connsiteY3" fmla="*/ 21667 h 148215"/>
                <a:gd name="connsiteX4" fmla="*/ 126411 w 148078"/>
                <a:gd name="connsiteY4" fmla="*/ 126548 h 14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215">
                  <a:moveTo>
                    <a:pt x="126411" y="126548"/>
                  </a:moveTo>
                  <a:cubicBezTo>
                    <a:pt x="97521" y="155438"/>
                    <a:pt x="50558" y="155438"/>
                    <a:pt x="21667" y="126548"/>
                  </a:cubicBezTo>
                  <a:cubicBezTo>
                    <a:pt x="-7222" y="97521"/>
                    <a:pt x="-7222" y="50558"/>
                    <a:pt x="21667" y="21667"/>
                  </a:cubicBezTo>
                  <a:cubicBezTo>
                    <a:pt x="50558" y="-7222"/>
                    <a:pt x="97521" y="-7222"/>
                    <a:pt x="126411" y="21667"/>
                  </a:cubicBezTo>
                  <a:cubicBezTo>
                    <a:pt x="155301" y="50558"/>
                    <a:pt x="155301" y="97521"/>
                    <a:pt x="126411" y="12654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B65EED-7274-43DD-AFEC-F2CB9062354D}"/>
                </a:ext>
              </a:extLst>
            </p:cNvPr>
            <p:cNvSpPr/>
            <p:nvPr/>
          </p:nvSpPr>
          <p:spPr>
            <a:xfrm>
              <a:off x="11335921" y="3207364"/>
              <a:ext cx="148130" cy="148181"/>
            </a:xfrm>
            <a:custGeom>
              <a:avLst/>
              <a:gdLst>
                <a:gd name="connsiteX0" fmla="*/ 126411 w 148130"/>
                <a:gd name="connsiteY0" fmla="*/ 126411 h 148181"/>
                <a:gd name="connsiteX1" fmla="*/ 21668 w 148130"/>
                <a:gd name="connsiteY1" fmla="*/ 126411 h 148181"/>
                <a:gd name="connsiteX2" fmla="*/ 21668 w 148130"/>
                <a:gd name="connsiteY2" fmla="*/ 21668 h 148181"/>
                <a:gd name="connsiteX3" fmla="*/ 126411 w 148130"/>
                <a:gd name="connsiteY3" fmla="*/ 21668 h 148181"/>
                <a:gd name="connsiteX4" fmla="*/ 126411 w 148130"/>
                <a:gd name="connsiteY4" fmla="*/ 126411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30" h="148181">
                  <a:moveTo>
                    <a:pt x="126411" y="126411"/>
                  </a:moveTo>
                  <a:cubicBezTo>
                    <a:pt x="97521" y="155438"/>
                    <a:pt x="50695" y="155438"/>
                    <a:pt x="21668" y="126411"/>
                  </a:cubicBezTo>
                  <a:cubicBezTo>
                    <a:pt x="-7223" y="97521"/>
                    <a:pt x="-7223" y="50558"/>
                    <a:pt x="21668" y="21668"/>
                  </a:cubicBezTo>
                  <a:cubicBezTo>
                    <a:pt x="50695" y="-7223"/>
                    <a:pt x="97521" y="-7223"/>
                    <a:pt x="126411" y="21668"/>
                  </a:cubicBezTo>
                  <a:cubicBezTo>
                    <a:pt x="155438" y="50558"/>
                    <a:pt x="155301" y="97521"/>
                    <a:pt x="126411" y="126411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04A2AFB-BC0C-4AD4-A239-EE585625A267}"/>
                </a:ext>
              </a:extLst>
            </p:cNvPr>
            <p:cNvSpPr/>
            <p:nvPr/>
          </p:nvSpPr>
          <p:spPr>
            <a:xfrm>
              <a:off x="11077142" y="3749652"/>
              <a:ext cx="148078" cy="148130"/>
            </a:xfrm>
            <a:custGeom>
              <a:avLst/>
              <a:gdLst>
                <a:gd name="connsiteX0" fmla="*/ 126411 w 148078"/>
                <a:gd name="connsiteY0" fmla="*/ 126463 h 148130"/>
                <a:gd name="connsiteX1" fmla="*/ 21668 w 148078"/>
                <a:gd name="connsiteY1" fmla="*/ 126463 h 148130"/>
                <a:gd name="connsiteX2" fmla="*/ 21668 w 148078"/>
                <a:gd name="connsiteY2" fmla="*/ 21719 h 148130"/>
                <a:gd name="connsiteX3" fmla="*/ 126411 w 148078"/>
                <a:gd name="connsiteY3" fmla="*/ 21719 h 148130"/>
                <a:gd name="connsiteX4" fmla="*/ 126411 w 148078"/>
                <a:gd name="connsiteY4" fmla="*/ 126463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30">
                  <a:moveTo>
                    <a:pt x="126411" y="126463"/>
                  </a:moveTo>
                  <a:cubicBezTo>
                    <a:pt x="97521" y="155353"/>
                    <a:pt x="50558" y="155353"/>
                    <a:pt x="21668" y="126463"/>
                  </a:cubicBezTo>
                  <a:cubicBezTo>
                    <a:pt x="-7223" y="97572"/>
                    <a:pt x="-7223" y="50609"/>
                    <a:pt x="21668" y="21719"/>
                  </a:cubicBezTo>
                  <a:cubicBezTo>
                    <a:pt x="50558" y="-7171"/>
                    <a:pt x="97521" y="-7308"/>
                    <a:pt x="126411" y="21719"/>
                  </a:cubicBezTo>
                  <a:cubicBezTo>
                    <a:pt x="155301" y="50609"/>
                    <a:pt x="155301" y="97572"/>
                    <a:pt x="126411" y="126463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F77BB4E-DA7B-4605-A66E-1B055470A7E3}"/>
                </a:ext>
              </a:extLst>
            </p:cNvPr>
            <p:cNvSpPr/>
            <p:nvPr/>
          </p:nvSpPr>
          <p:spPr>
            <a:xfrm>
              <a:off x="11520763" y="2603471"/>
              <a:ext cx="148181" cy="148120"/>
            </a:xfrm>
            <a:custGeom>
              <a:avLst/>
              <a:gdLst>
                <a:gd name="connsiteX0" fmla="*/ 126411 w 148181"/>
                <a:gd name="connsiteY0" fmla="*/ 126350 h 148120"/>
                <a:gd name="connsiteX1" fmla="*/ 21668 w 148181"/>
                <a:gd name="connsiteY1" fmla="*/ 126350 h 148120"/>
                <a:gd name="connsiteX2" fmla="*/ 21668 w 148181"/>
                <a:gd name="connsiteY2" fmla="*/ 21688 h 148120"/>
                <a:gd name="connsiteX3" fmla="*/ 126411 w 148181"/>
                <a:gd name="connsiteY3" fmla="*/ 21688 h 148120"/>
                <a:gd name="connsiteX4" fmla="*/ 126411 w 148181"/>
                <a:gd name="connsiteY4" fmla="*/ 126350 h 14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20">
                  <a:moveTo>
                    <a:pt x="126411" y="126350"/>
                  </a:moveTo>
                  <a:cubicBezTo>
                    <a:pt x="97521" y="155377"/>
                    <a:pt x="50695" y="155377"/>
                    <a:pt x="21668" y="126350"/>
                  </a:cubicBezTo>
                  <a:cubicBezTo>
                    <a:pt x="-7223" y="97460"/>
                    <a:pt x="-7223" y="50633"/>
                    <a:pt x="21668" y="21688"/>
                  </a:cubicBezTo>
                  <a:cubicBezTo>
                    <a:pt x="50695" y="-7202"/>
                    <a:pt x="97521" y="-7257"/>
                    <a:pt x="126411" y="21688"/>
                  </a:cubicBezTo>
                  <a:cubicBezTo>
                    <a:pt x="155438" y="50633"/>
                    <a:pt x="155438" y="97460"/>
                    <a:pt x="126411" y="12635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D131359-0179-48C7-8198-5E2916BB9FCF}"/>
                </a:ext>
              </a:extLst>
            </p:cNvPr>
            <p:cNvSpPr/>
            <p:nvPr/>
          </p:nvSpPr>
          <p:spPr>
            <a:xfrm>
              <a:off x="11239769" y="3456250"/>
              <a:ext cx="278905" cy="278803"/>
            </a:xfrm>
            <a:custGeom>
              <a:avLst/>
              <a:gdLst>
                <a:gd name="connsiteX0" fmla="*/ 238035 w 278905"/>
                <a:gd name="connsiteY0" fmla="*/ 238035 h 278803"/>
                <a:gd name="connsiteX1" fmla="*/ 40871 w 278905"/>
                <a:gd name="connsiteY1" fmla="*/ 238035 h 278803"/>
                <a:gd name="connsiteX2" fmla="*/ 40871 w 278905"/>
                <a:gd name="connsiteY2" fmla="*/ 40871 h 278803"/>
                <a:gd name="connsiteX3" fmla="*/ 238035 w 278905"/>
                <a:gd name="connsiteY3" fmla="*/ 40871 h 278803"/>
                <a:gd name="connsiteX4" fmla="*/ 238035 w 278905"/>
                <a:gd name="connsiteY4" fmla="*/ 238035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803">
                  <a:moveTo>
                    <a:pt x="238035" y="238035"/>
                  </a:moveTo>
                  <a:cubicBezTo>
                    <a:pt x="183541" y="292392"/>
                    <a:pt x="95228" y="292392"/>
                    <a:pt x="40871" y="238035"/>
                  </a:cubicBezTo>
                  <a:cubicBezTo>
                    <a:pt x="-13624" y="183541"/>
                    <a:pt x="-13624" y="95365"/>
                    <a:pt x="40871" y="40871"/>
                  </a:cubicBezTo>
                  <a:cubicBezTo>
                    <a:pt x="95228" y="-13624"/>
                    <a:pt x="183541" y="-13624"/>
                    <a:pt x="238035" y="40871"/>
                  </a:cubicBezTo>
                  <a:cubicBezTo>
                    <a:pt x="292529" y="95228"/>
                    <a:pt x="292529" y="183541"/>
                    <a:pt x="238035" y="23803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952B8D9-1DE2-4173-ABEC-1478546F3A16}"/>
                </a:ext>
              </a:extLst>
            </p:cNvPr>
            <p:cNvSpPr/>
            <p:nvPr/>
          </p:nvSpPr>
          <p:spPr>
            <a:xfrm>
              <a:off x="9831480" y="4271669"/>
              <a:ext cx="1952920" cy="1417830"/>
            </a:xfrm>
            <a:custGeom>
              <a:avLst/>
              <a:gdLst>
                <a:gd name="connsiteX0" fmla="*/ 1792282 w 1952920"/>
                <a:gd name="connsiteY0" fmla="*/ 1417830 h 1417830"/>
                <a:gd name="connsiteX1" fmla="*/ 1952067 w 1952920"/>
                <a:gd name="connsiteY1" fmla="*/ 701328 h 1417830"/>
                <a:gd name="connsiteX2" fmla="*/ 1797622 w 1952920"/>
                <a:gd name="connsiteY2" fmla="*/ 24 h 1417830"/>
                <a:gd name="connsiteX3" fmla="*/ 0 w 1952920"/>
                <a:gd name="connsiteY3" fmla="*/ 695851 h 1417830"/>
                <a:gd name="connsiteX4" fmla="*/ 1792282 w 1952920"/>
                <a:gd name="connsiteY4" fmla="*/ 1417830 h 1417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2920" h="1417830">
                  <a:moveTo>
                    <a:pt x="1792282" y="1417830"/>
                  </a:moveTo>
                  <a:cubicBezTo>
                    <a:pt x="1886072" y="1335268"/>
                    <a:pt x="1940429" y="1160558"/>
                    <a:pt x="1952067" y="701328"/>
                  </a:cubicBezTo>
                  <a:cubicBezTo>
                    <a:pt x="1966307" y="140367"/>
                    <a:pt x="1797622" y="24"/>
                    <a:pt x="1797622" y="24"/>
                  </a:cubicBezTo>
                  <a:cubicBezTo>
                    <a:pt x="1790228" y="-4768"/>
                    <a:pt x="0" y="695851"/>
                    <a:pt x="0" y="695851"/>
                  </a:cubicBezTo>
                  <a:lnTo>
                    <a:pt x="1792282" y="1417830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F0BC735-051F-45BC-878B-22B5094EBE80}"/>
                </a:ext>
              </a:extLst>
            </p:cNvPr>
            <p:cNvSpPr/>
            <p:nvPr/>
          </p:nvSpPr>
          <p:spPr>
            <a:xfrm>
              <a:off x="9817514" y="4266491"/>
              <a:ext cx="1971920" cy="1428896"/>
            </a:xfrm>
            <a:custGeom>
              <a:avLst/>
              <a:gdLst>
                <a:gd name="connsiteX0" fmla="*/ 1806248 w 1971920"/>
                <a:gd name="connsiteY0" fmla="*/ 1423009 h 1428896"/>
                <a:gd name="connsiteX1" fmla="*/ 1809671 w 1971920"/>
                <a:gd name="connsiteY1" fmla="*/ 1426843 h 1428896"/>
                <a:gd name="connsiteX2" fmla="*/ 1921945 w 1971920"/>
                <a:gd name="connsiteY2" fmla="*/ 1207223 h 1428896"/>
                <a:gd name="connsiteX3" fmla="*/ 1971099 w 1971920"/>
                <a:gd name="connsiteY3" fmla="*/ 706644 h 1428896"/>
                <a:gd name="connsiteX4" fmla="*/ 1971921 w 1971920"/>
                <a:gd name="connsiteY4" fmla="*/ 640511 h 1428896"/>
                <a:gd name="connsiteX5" fmla="*/ 1815011 w 1971920"/>
                <a:gd name="connsiteY5" fmla="*/ 1232 h 1428896"/>
                <a:gd name="connsiteX6" fmla="*/ 1814737 w 1971920"/>
                <a:gd name="connsiteY6" fmla="*/ 1095 h 1428896"/>
                <a:gd name="connsiteX7" fmla="*/ 1811588 w 1971920"/>
                <a:gd name="connsiteY7" fmla="*/ 0 h 1428896"/>
                <a:gd name="connsiteX8" fmla="*/ 1809671 w 1971920"/>
                <a:gd name="connsiteY8" fmla="*/ 274 h 1428896"/>
                <a:gd name="connsiteX9" fmla="*/ 1781191 w 1971920"/>
                <a:gd name="connsiteY9" fmla="*/ 9995 h 1428896"/>
                <a:gd name="connsiteX10" fmla="*/ 12049 w 1971920"/>
                <a:gd name="connsiteY10" fmla="*/ 696238 h 1428896"/>
                <a:gd name="connsiteX11" fmla="*/ 0 w 1971920"/>
                <a:gd name="connsiteY11" fmla="*/ 700893 h 1428896"/>
                <a:gd name="connsiteX12" fmla="*/ 1807343 w 1971920"/>
                <a:gd name="connsiteY12" fmla="*/ 1428897 h 1428896"/>
                <a:gd name="connsiteX13" fmla="*/ 1809671 w 1971920"/>
                <a:gd name="connsiteY13" fmla="*/ 1426843 h 1428896"/>
                <a:gd name="connsiteX14" fmla="*/ 1806248 w 1971920"/>
                <a:gd name="connsiteY14" fmla="*/ 1423009 h 1428896"/>
                <a:gd name="connsiteX15" fmla="*/ 1808165 w 1971920"/>
                <a:gd name="connsiteY15" fmla="*/ 1418080 h 1428896"/>
                <a:gd name="connsiteX16" fmla="*/ 15883 w 1971920"/>
                <a:gd name="connsiteY16" fmla="*/ 696238 h 1428896"/>
                <a:gd name="connsiteX17" fmla="*/ 13966 w 1971920"/>
                <a:gd name="connsiteY17" fmla="*/ 701030 h 1428896"/>
                <a:gd name="connsiteX18" fmla="*/ 15883 w 1971920"/>
                <a:gd name="connsiteY18" fmla="*/ 705822 h 1428896"/>
                <a:gd name="connsiteX19" fmla="*/ 35736 w 1971920"/>
                <a:gd name="connsiteY19" fmla="*/ 698018 h 1428896"/>
                <a:gd name="connsiteX20" fmla="*/ 991027 w 1971920"/>
                <a:gd name="connsiteY20" fmla="*/ 325322 h 1428896"/>
                <a:gd name="connsiteX21" fmla="*/ 1555411 w 1971920"/>
                <a:gd name="connsiteY21" fmla="*/ 106661 h 1428896"/>
                <a:gd name="connsiteX22" fmla="*/ 1739705 w 1971920"/>
                <a:gd name="connsiteY22" fmla="*/ 36421 h 1428896"/>
                <a:gd name="connsiteX23" fmla="*/ 1792419 w 1971920"/>
                <a:gd name="connsiteY23" fmla="*/ 16841 h 1428896"/>
                <a:gd name="connsiteX24" fmla="*/ 1806932 w 1971920"/>
                <a:gd name="connsiteY24" fmla="*/ 11775 h 1428896"/>
                <a:gd name="connsiteX25" fmla="*/ 1810903 w 1971920"/>
                <a:gd name="connsiteY25" fmla="*/ 10543 h 1428896"/>
                <a:gd name="connsiteX26" fmla="*/ 1811861 w 1971920"/>
                <a:gd name="connsiteY26" fmla="*/ 10269 h 1428896"/>
                <a:gd name="connsiteX27" fmla="*/ 1811998 w 1971920"/>
                <a:gd name="connsiteY27" fmla="*/ 10269 h 1428896"/>
                <a:gd name="connsiteX28" fmla="*/ 1811588 w 1971920"/>
                <a:gd name="connsiteY28" fmla="*/ 7667 h 1428896"/>
                <a:gd name="connsiteX29" fmla="*/ 1811588 w 1971920"/>
                <a:gd name="connsiteY29" fmla="*/ 10269 h 1428896"/>
                <a:gd name="connsiteX30" fmla="*/ 1811998 w 1971920"/>
                <a:gd name="connsiteY30" fmla="*/ 10269 h 1428896"/>
                <a:gd name="connsiteX31" fmla="*/ 1811588 w 1971920"/>
                <a:gd name="connsiteY31" fmla="*/ 7667 h 1428896"/>
                <a:gd name="connsiteX32" fmla="*/ 1811588 w 1971920"/>
                <a:gd name="connsiteY32" fmla="*/ 10269 h 1428896"/>
                <a:gd name="connsiteX33" fmla="*/ 1811588 w 1971920"/>
                <a:gd name="connsiteY33" fmla="*/ 5340 h 1428896"/>
                <a:gd name="connsiteX34" fmla="*/ 1808575 w 1971920"/>
                <a:gd name="connsiteY34" fmla="*/ 9311 h 1428896"/>
                <a:gd name="connsiteX35" fmla="*/ 1811588 w 1971920"/>
                <a:gd name="connsiteY35" fmla="*/ 10269 h 1428896"/>
                <a:gd name="connsiteX36" fmla="*/ 1811588 w 1971920"/>
                <a:gd name="connsiteY36" fmla="*/ 5340 h 1428896"/>
                <a:gd name="connsiteX37" fmla="*/ 1808575 w 1971920"/>
                <a:gd name="connsiteY37" fmla="*/ 9311 h 1428896"/>
                <a:gd name="connsiteX38" fmla="*/ 1811588 w 1971920"/>
                <a:gd name="connsiteY38" fmla="*/ 5203 h 1428896"/>
                <a:gd name="connsiteX39" fmla="*/ 1808438 w 1971920"/>
                <a:gd name="connsiteY39" fmla="*/ 9037 h 1428896"/>
                <a:gd name="connsiteX40" fmla="*/ 1808712 w 1971920"/>
                <a:gd name="connsiteY40" fmla="*/ 9311 h 1428896"/>
                <a:gd name="connsiteX41" fmla="*/ 1961789 w 1971920"/>
                <a:gd name="connsiteY41" fmla="*/ 640511 h 1428896"/>
                <a:gd name="connsiteX42" fmla="*/ 1960967 w 1971920"/>
                <a:gd name="connsiteY42" fmla="*/ 706370 h 1428896"/>
                <a:gd name="connsiteX43" fmla="*/ 1911950 w 1971920"/>
                <a:gd name="connsiteY43" fmla="*/ 1204895 h 1428896"/>
                <a:gd name="connsiteX44" fmla="*/ 1802962 w 1971920"/>
                <a:gd name="connsiteY44" fmla="*/ 1419038 h 1428896"/>
                <a:gd name="connsiteX45" fmla="*/ 1806248 w 1971920"/>
                <a:gd name="connsiteY45" fmla="*/ 1423009 h 1428896"/>
                <a:gd name="connsiteX46" fmla="*/ 1808165 w 1971920"/>
                <a:gd name="connsiteY46" fmla="*/ 1418080 h 1428896"/>
                <a:gd name="connsiteX47" fmla="*/ 1806248 w 1971920"/>
                <a:gd name="connsiteY47" fmla="*/ 1423009 h 142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71920" h="1428896">
                  <a:moveTo>
                    <a:pt x="1806248" y="1423009"/>
                  </a:moveTo>
                  <a:lnTo>
                    <a:pt x="1809671" y="1426843"/>
                  </a:lnTo>
                  <a:cubicBezTo>
                    <a:pt x="1857593" y="1384671"/>
                    <a:pt x="1895109" y="1319224"/>
                    <a:pt x="1921945" y="1207223"/>
                  </a:cubicBezTo>
                  <a:cubicBezTo>
                    <a:pt x="1948781" y="1095223"/>
                    <a:pt x="1965349" y="936532"/>
                    <a:pt x="1971099" y="706644"/>
                  </a:cubicBezTo>
                  <a:cubicBezTo>
                    <a:pt x="1971784" y="683915"/>
                    <a:pt x="1971921" y="661871"/>
                    <a:pt x="1971921" y="640511"/>
                  </a:cubicBezTo>
                  <a:cubicBezTo>
                    <a:pt x="1972058" y="133360"/>
                    <a:pt x="1816243" y="2328"/>
                    <a:pt x="1815011" y="1232"/>
                  </a:cubicBezTo>
                  <a:lnTo>
                    <a:pt x="1814737" y="1095"/>
                  </a:lnTo>
                  <a:lnTo>
                    <a:pt x="1811588" y="0"/>
                  </a:lnTo>
                  <a:lnTo>
                    <a:pt x="1809671" y="274"/>
                  </a:lnTo>
                  <a:cubicBezTo>
                    <a:pt x="1805974" y="1095"/>
                    <a:pt x="1796663" y="4382"/>
                    <a:pt x="1781191" y="9995"/>
                  </a:cubicBezTo>
                  <a:cubicBezTo>
                    <a:pt x="1550481" y="94064"/>
                    <a:pt x="12049" y="696238"/>
                    <a:pt x="12049" y="696238"/>
                  </a:cubicBezTo>
                  <a:lnTo>
                    <a:pt x="0" y="700893"/>
                  </a:lnTo>
                  <a:lnTo>
                    <a:pt x="1807343" y="1428897"/>
                  </a:lnTo>
                  <a:lnTo>
                    <a:pt x="1809671" y="1426843"/>
                  </a:lnTo>
                  <a:lnTo>
                    <a:pt x="1806248" y="1423009"/>
                  </a:lnTo>
                  <a:lnTo>
                    <a:pt x="1808165" y="1418080"/>
                  </a:lnTo>
                  <a:lnTo>
                    <a:pt x="15883" y="696238"/>
                  </a:lnTo>
                  <a:lnTo>
                    <a:pt x="13966" y="701030"/>
                  </a:lnTo>
                  <a:lnTo>
                    <a:pt x="15883" y="705822"/>
                  </a:lnTo>
                  <a:cubicBezTo>
                    <a:pt x="15883" y="705822"/>
                    <a:pt x="22866" y="703084"/>
                    <a:pt x="35736" y="698018"/>
                  </a:cubicBezTo>
                  <a:cubicBezTo>
                    <a:pt x="133497" y="659680"/>
                    <a:pt x="573284" y="487709"/>
                    <a:pt x="991027" y="325322"/>
                  </a:cubicBezTo>
                  <a:cubicBezTo>
                    <a:pt x="1199829" y="243991"/>
                    <a:pt x="1403156" y="165262"/>
                    <a:pt x="1555411" y="106661"/>
                  </a:cubicBezTo>
                  <a:cubicBezTo>
                    <a:pt x="1631538" y="77360"/>
                    <a:pt x="1694795" y="53262"/>
                    <a:pt x="1739705" y="36421"/>
                  </a:cubicBezTo>
                  <a:cubicBezTo>
                    <a:pt x="1762160" y="27932"/>
                    <a:pt x="1779959" y="21359"/>
                    <a:pt x="1792419" y="16841"/>
                  </a:cubicBezTo>
                  <a:cubicBezTo>
                    <a:pt x="1798580" y="14651"/>
                    <a:pt x="1803509" y="12871"/>
                    <a:pt x="1806932" y="11775"/>
                  </a:cubicBezTo>
                  <a:cubicBezTo>
                    <a:pt x="1808712" y="11228"/>
                    <a:pt x="1810082" y="10817"/>
                    <a:pt x="1810903" y="10543"/>
                  </a:cubicBezTo>
                  <a:lnTo>
                    <a:pt x="1811861" y="10269"/>
                  </a:lnTo>
                  <a:lnTo>
                    <a:pt x="1811998" y="10269"/>
                  </a:lnTo>
                  <a:lnTo>
                    <a:pt x="1811588" y="7667"/>
                  </a:lnTo>
                  <a:lnTo>
                    <a:pt x="1811588" y="10269"/>
                  </a:lnTo>
                  <a:lnTo>
                    <a:pt x="1811998" y="10269"/>
                  </a:lnTo>
                  <a:lnTo>
                    <a:pt x="1811588" y="7667"/>
                  </a:lnTo>
                  <a:lnTo>
                    <a:pt x="1811588" y="10269"/>
                  </a:lnTo>
                  <a:lnTo>
                    <a:pt x="1811588" y="5340"/>
                  </a:lnTo>
                  <a:lnTo>
                    <a:pt x="1808575" y="9311"/>
                  </a:lnTo>
                  <a:lnTo>
                    <a:pt x="1811588" y="10269"/>
                  </a:lnTo>
                  <a:lnTo>
                    <a:pt x="1811588" y="5340"/>
                  </a:lnTo>
                  <a:lnTo>
                    <a:pt x="1808575" y="9311"/>
                  </a:lnTo>
                  <a:lnTo>
                    <a:pt x="1811588" y="5203"/>
                  </a:lnTo>
                  <a:lnTo>
                    <a:pt x="1808438" y="9037"/>
                  </a:lnTo>
                  <a:lnTo>
                    <a:pt x="1808712" y="9311"/>
                  </a:lnTo>
                  <a:cubicBezTo>
                    <a:pt x="1816517" y="16430"/>
                    <a:pt x="1961652" y="151160"/>
                    <a:pt x="1961789" y="640511"/>
                  </a:cubicBezTo>
                  <a:cubicBezTo>
                    <a:pt x="1961789" y="661734"/>
                    <a:pt x="1961515" y="683778"/>
                    <a:pt x="1960967" y="706370"/>
                  </a:cubicBezTo>
                  <a:cubicBezTo>
                    <a:pt x="1955080" y="935848"/>
                    <a:pt x="1938649" y="1094127"/>
                    <a:pt x="1911950" y="1204895"/>
                  </a:cubicBezTo>
                  <a:cubicBezTo>
                    <a:pt x="1885251" y="1315664"/>
                    <a:pt x="1848693" y="1378784"/>
                    <a:pt x="1802962" y="1419038"/>
                  </a:cubicBezTo>
                  <a:lnTo>
                    <a:pt x="1806248" y="1423009"/>
                  </a:lnTo>
                  <a:lnTo>
                    <a:pt x="1808165" y="1418080"/>
                  </a:lnTo>
                  <a:lnTo>
                    <a:pt x="1806248" y="142300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F7D360A-2567-4564-93CC-2773940F6B10}"/>
                </a:ext>
              </a:extLst>
            </p:cNvPr>
            <p:cNvSpPr/>
            <p:nvPr/>
          </p:nvSpPr>
          <p:spPr>
            <a:xfrm>
              <a:off x="11479448" y="4271670"/>
              <a:ext cx="304952" cy="1417829"/>
            </a:xfrm>
            <a:custGeom>
              <a:avLst/>
              <a:gdLst>
                <a:gd name="connsiteX0" fmla="*/ 112411 w 304952"/>
                <a:gd name="connsiteY0" fmla="*/ 701327 h 1417829"/>
                <a:gd name="connsiteX1" fmla="*/ 1369 w 304952"/>
                <a:gd name="connsiteY1" fmla="*/ 1360049 h 1417829"/>
                <a:gd name="connsiteX2" fmla="*/ 144314 w 304952"/>
                <a:gd name="connsiteY2" fmla="*/ 1417829 h 1417829"/>
                <a:gd name="connsiteX3" fmla="*/ 304099 w 304952"/>
                <a:gd name="connsiteY3" fmla="*/ 701327 h 1417829"/>
                <a:gd name="connsiteX4" fmla="*/ 149653 w 304952"/>
                <a:gd name="connsiteY4" fmla="*/ 23 h 1417829"/>
                <a:gd name="connsiteX5" fmla="*/ 0 w 304952"/>
                <a:gd name="connsiteY5" fmla="*/ 55065 h 1417829"/>
                <a:gd name="connsiteX6" fmla="*/ 112411 w 304952"/>
                <a:gd name="connsiteY6" fmla="*/ 701327 h 141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52" h="1417829">
                  <a:moveTo>
                    <a:pt x="112411" y="701327"/>
                  </a:moveTo>
                  <a:cubicBezTo>
                    <a:pt x="102964" y="1074297"/>
                    <a:pt x="65311" y="1259550"/>
                    <a:pt x="1369" y="1360049"/>
                  </a:cubicBezTo>
                  <a:lnTo>
                    <a:pt x="144314" y="1417829"/>
                  </a:lnTo>
                  <a:cubicBezTo>
                    <a:pt x="238104" y="1335266"/>
                    <a:pt x="292461" y="1160557"/>
                    <a:pt x="304099" y="701327"/>
                  </a:cubicBezTo>
                  <a:cubicBezTo>
                    <a:pt x="318339" y="140366"/>
                    <a:pt x="149653" y="23"/>
                    <a:pt x="149653" y="23"/>
                  </a:cubicBezTo>
                  <a:cubicBezTo>
                    <a:pt x="148421" y="-798"/>
                    <a:pt x="92010" y="20151"/>
                    <a:pt x="0" y="55065"/>
                  </a:cubicBezTo>
                  <a:cubicBezTo>
                    <a:pt x="48881" y="137217"/>
                    <a:pt x="121859" y="324113"/>
                    <a:pt x="112411" y="701327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607E56F-6C61-485E-8E91-441F8F889F36}"/>
                </a:ext>
              </a:extLst>
            </p:cNvPr>
            <p:cNvSpPr/>
            <p:nvPr/>
          </p:nvSpPr>
          <p:spPr>
            <a:xfrm>
              <a:off x="11469453" y="4264711"/>
              <a:ext cx="321761" cy="1432593"/>
            </a:xfrm>
            <a:custGeom>
              <a:avLst/>
              <a:gdLst>
                <a:gd name="connsiteX0" fmla="*/ 122406 w 321761"/>
                <a:gd name="connsiteY0" fmla="*/ 708287 h 1432593"/>
                <a:gd name="connsiteX1" fmla="*/ 115560 w 321761"/>
                <a:gd name="connsiteY1" fmla="*/ 708150 h 1432593"/>
                <a:gd name="connsiteX2" fmla="*/ 5614 w 321761"/>
                <a:gd name="connsiteY2" fmla="*/ 1363449 h 1432593"/>
                <a:gd name="connsiteX3" fmla="*/ 1096 w 321761"/>
                <a:gd name="connsiteY3" fmla="*/ 1370295 h 1432593"/>
                <a:gd name="connsiteX4" fmla="*/ 155678 w 321761"/>
                <a:gd name="connsiteY4" fmla="*/ 1432593 h 1432593"/>
                <a:gd name="connsiteX5" fmla="*/ 158964 w 321761"/>
                <a:gd name="connsiteY5" fmla="*/ 1429855 h 1432593"/>
                <a:gd name="connsiteX6" fmla="*/ 271649 w 321761"/>
                <a:gd name="connsiteY6" fmla="*/ 1209414 h 1432593"/>
                <a:gd name="connsiteX7" fmla="*/ 320940 w 321761"/>
                <a:gd name="connsiteY7" fmla="*/ 708424 h 1432593"/>
                <a:gd name="connsiteX8" fmla="*/ 321762 w 321761"/>
                <a:gd name="connsiteY8" fmla="*/ 642291 h 1432593"/>
                <a:gd name="connsiteX9" fmla="*/ 164030 w 321761"/>
                <a:gd name="connsiteY9" fmla="*/ 1643 h 1432593"/>
                <a:gd name="connsiteX10" fmla="*/ 164030 w 321761"/>
                <a:gd name="connsiteY10" fmla="*/ 1506 h 1432593"/>
                <a:gd name="connsiteX11" fmla="*/ 163757 w 321761"/>
                <a:gd name="connsiteY11" fmla="*/ 1506 h 1432593"/>
                <a:gd name="connsiteX12" fmla="*/ 159649 w 321761"/>
                <a:gd name="connsiteY12" fmla="*/ 0 h 1432593"/>
                <a:gd name="connsiteX13" fmla="*/ 156636 w 321761"/>
                <a:gd name="connsiteY13" fmla="*/ 548 h 1432593"/>
                <a:gd name="connsiteX14" fmla="*/ 140891 w 321761"/>
                <a:gd name="connsiteY14" fmla="*/ 5751 h 1432593"/>
                <a:gd name="connsiteX15" fmla="*/ 7531 w 321761"/>
                <a:gd name="connsiteY15" fmla="*/ 55726 h 1432593"/>
                <a:gd name="connsiteX16" fmla="*/ 0 w 321761"/>
                <a:gd name="connsiteY16" fmla="*/ 58602 h 1432593"/>
                <a:gd name="connsiteX17" fmla="*/ 4108 w 321761"/>
                <a:gd name="connsiteY17" fmla="*/ 65585 h 1432593"/>
                <a:gd name="connsiteX18" fmla="*/ 116382 w 321761"/>
                <a:gd name="connsiteY18" fmla="*/ 642428 h 1432593"/>
                <a:gd name="connsiteX19" fmla="*/ 115560 w 321761"/>
                <a:gd name="connsiteY19" fmla="*/ 708150 h 1432593"/>
                <a:gd name="connsiteX20" fmla="*/ 129252 w 321761"/>
                <a:gd name="connsiteY20" fmla="*/ 708424 h 1432593"/>
                <a:gd name="connsiteX21" fmla="*/ 130074 w 321761"/>
                <a:gd name="connsiteY21" fmla="*/ 642428 h 1432593"/>
                <a:gd name="connsiteX22" fmla="*/ 15883 w 321761"/>
                <a:gd name="connsiteY22" fmla="*/ 58602 h 1432593"/>
                <a:gd name="connsiteX23" fmla="*/ 9995 w 321761"/>
                <a:gd name="connsiteY23" fmla="*/ 62025 h 1432593"/>
                <a:gd name="connsiteX24" fmla="*/ 12460 w 321761"/>
                <a:gd name="connsiteY24" fmla="*/ 68460 h 1432593"/>
                <a:gd name="connsiteX25" fmla="*/ 119668 w 321761"/>
                <a:gd name="connsiteY25" fmla="*/ 28068 h 1432593"/>
                <a:gd name="connsiteX26" fmla="*/ 149653 w 321761"/>
                <a:gd name="connsiteY26" fmla="*/ 17115 h 1432593"/>
                <a:gd name="connsiteX27" fmla="*/ 157869 w 321761"/>
                <a:gd name="connsiteY27" fmla="*/ 14376 h 1432593"/>
                <a:gd name="connsiteX28" fmla="*/ 160059 w 321761"/>
                <a:gd name="connsiteY28" fmla="*/ 13692 h 1432593"/>
                <a:gd name="connsiteX29" fmla="*/ 160334 w 321761"/>
                <a:gd name="connsiteY29" fmla="*/ 13692 h 1432593"/>
                <a:gd name="connsiteX30" fmla="*/ 159649 w 321761"/>
                <a:gd name="connsiteY30" fmla="*/ 9310 h 1432593"/>
                <a:gd name="connsiteX31" fmla="*/ 159649 w 321761"/>
                <a:gd name="connsiteY31" fmla="*/ 13692 h 1432593"/>
                <a:gd name="connsiteX32" fmla="*/ 160334 w 321761"/>
                <a:gd name="connsiteY32" fmla="*/ 13692 h 1432593"/>
                <a:gd name="connsiteX33" fmla="*/ 159649 w 321761"/>
                <a:gd name="connsiteY33" fmla="*/ 9310 h 1432593"/>
                <a:gd name="connsiteX34" fmla="*/ 159649 w 321761"/>
                <a:gd name="connsiteY34" fmla="*/ 13692 h 1432593"/>
                <a:gd name="connsiteX35" fmla="*/ 159649 w 321761"/>
                <a:gd name="connsiteY35" fmla="*/ 7120 h 1432593"/>
                <a:gd name="connsiteX36" fmla="*/ 155678 w 321761"/>
                <a:gd name="connsiteY36" fmla="*/ 12460 h 1432593"/>
                <a:gd name="connsiteX37" fmla="*/ 159649 w 321761"/>
                <a:gd name="connsiteY37" fmla="*/ 13692 h 1432593"/>
                <a:gd name="connsiteX38" fmla="*/ 159649 w 321761"/>
                <a:gd name="connsiteY38" fmla="*/ 7120 h 1432593"/>
                <a:gd name="connsiteX39" fmla="*/ 155678 w 321761"/>
                <a:gd name="connsiteY39" fmla="*/ 12460 h 1432593"/>
                <a:gd name="connsiteX40" fmla="*/ 159649 w 321761"/>
                <a:gd name="connsiteY40" fmla="*/ 6983 h 1432593"/>
                <a:gd name="connsiteX41" fmla="*/ 155267 w 321761"/>
                <a:gd name="connsiteY41" fmla="*/ 12186 h 1432593"/>
                <a:gd name="connsiteX42" fmla="*/ 155404 w 321761"/>
                <a:gd name="connsiteY42" fmla="*/ 12186 h 1432593"/>
                <a:gd name="connsiteX43" fmla="*/ 308070 w 321761"/>
                <a:gd name="connsiteY43" fmla="*/ 642291 h 1432593"/>
                <a:gd name="connsiteX44" fmla="*/ 307248 w 321761"/>
                <a:gd name="connsiteY44" fmla="*/ 708150 h 1432593"/>
                <a:gd name="connsiteX45" fmla="*/ 258368 w 321761"/>
                <a:gd name="connsiteY45" fmla="*/ 1206265 h 1432593"/>
                <a:gd name="connsiteX46" fmla="*/ 149790 w 321761"/>
                <a:gd name="connsiteY46" fmla="*/ 1419586 h 1432593"/>
                <a:gd name="connsiteX47" fmla="*/ 154309 w 321761"/>
                <a:gd name="connsiteY47" fmla="*/ 1424789 h 1432593"/>
                <a:gd name="connsiteX48" fmla="*/ 156911 w 321761"/>
                <a:gd name="connsiteY48" fmla="*/ 1418353 h 1432593"/>
                <a:gd name="connsiteX49" fmla="*/ 13829 w 321761"/>
                <a:gd name="connsiteY49" fmla="*/ 1360710 h 1432593"/>
                <a:gd name="connsiteX50" fmla="*/ 11365 w 321761"/>
                <a:gd name="connsiteY50" fmla="*/ 1367008 h 1432593"/>
                <a:gd name="connsiteX51" fmla="*/ 17115 w 321761"/>
                <a:gd name="connsiteY51" fmla="*/ 1370705 h 1432593"/>
                <a:gd name="connsiteX52" fmla="*/ 129252 w 321761"/>
                <a:gd name="connsiteY52" fmla="*/ 708424 h 1432593"/>
                <a:gd name="connsiteX53" fmla="*/ 122406 w 321761"/>
                <a:gd name="connsiteY53" fmla="*/ 708287 h 1432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21761" h="1432593">
                  <a:moveTo>
                    <a:pt x="122406" y="708287"/>
                  </a:moveTo>
                  <a:lnTo>
                    <a:pt x="115560" y="708150"/>
                  </a:lnTo>
                  <a:cubicBezTo>
                    <a:pt x="106250" y="1080709"/>
                    <a:pt x="68186" y="1265140"/>
                    <a:pt x="5614" y="1363449"/>
                  </a:cubicBezTo>
                  <a:lnTo>
                    <a:pt x="1096" y="1370295"/>
                  </a:lnTo>
                  <a:lnTo>
                    <a:pt x="155678" y="1432593"/>
                  </a:lnTo>
                  <a:lnTo>
                    <a:pt x="158964" y="1429855"/>
                  </a:lnTo>
                  <a:cubicBezTo>
                    <a:pt x="207023" y="1387410"/>
                    <a:pt x="244676" y="1321551"/>
                    <a:pt x="271649" y="1209414"/>
                  </a:cubicBezTo>
                  <a:cubicBezTo>
                    <a:pt x="298622" y="1097276"/>
                    <a:pt x="315190" y="938449"/>
                    <a:pt x="320940" y="708424"/>
                  </a:cubicBezTo>
                  <a:cubicBezTo>
                    <a:pt x="321488" y="685695"/>
                    <a:pt x="321762" y="663651"/>
                    <a:pt x="321762" y="642291"/>
                  </a:cubicBezTo>
                  <a:cubicBezTo>
                    <a:pt x="321899" y="134866"/>
                    <a:pt x="165947" y="3149"/>
                    <a:pt x="164030" y="1643"/>
                  </a:cubicBezTo>
                  <a:lnTo>
                    <a:pt x="164030" y="1506"/>
                  </a:lnTo>
                  <a:lnTo>
                    <a:pt x="163757" y="1506"/>
                  </a:lnTo>
                  <a:cubicBezTo>
                    <a:pt x="162524" y="548"/>
                    <a:pt x="161155" y="0"/>
                    <a:pt x="159649" y="0"/>
                  </a:cubicBezTo>
                  <a:cubicBezTo>
                    <a:pt x="157869" y="137"/>
                    <a:pt x="157458" y="274"/>
                    <a:pt x="156636" y="548"/>
                  </a:cubicBezTo>
                  <a:cubicBezTo>
                    <a:pt x="153761" y="1232"/>
                    <a:pt x="148695" y="3012"/>
                    <a:pt x="140891" y="5751"/>
                  </a:cubicBezTo>
                  <a:cubicBezTo>
                    <a:pt x="117478" y="13966"/>
                    <a:pt x="70924" y="31491"/>
                    <a:pt x="7531" y="55726"/>
                  </a:cubicBezTo>
                  <a:lnTo>
                    <a:pt x="0" y="58602"/>
                  </a:lnTo>
                  <a:lnTo>
                    <a:pt x="4108" y="65585"/>
                  </a:lnTo>
                  <a:cubicBezTo>
                    <a:pt x="49291" y="141575"/>
                    <a:pt x="116382" y="309850"/>
                    <a:pt x="116382" y="642428"/>
                  </a:cubicBezTo>
                  <a:cubicBezTo>
                    <a:pt x="116382" y="663651"/>
                    <a:pt x="116108" y="685558"/>
                    <a:pt x="115560" y="708150"/>
                  </a:cubicBezTo>
                  <a:lnTo>
                    <a:pt x="129252" y="708424"/>
                  </a:lnTo>
                  <a:cubicBezTo>
                    <a:pt x="129800" y="685832"/>
                    <a:pt x="130074" y="663788"/>
                    <a:pt x="130074" y="642428"/>
                  </a:cubicBezTo>
                  <a:cubicBezTo>
                    <a:pt x="130074" y="308070"/>
                    <a:pt x="62573" y="137057"/>
                    <a:pt x="15883" y="58602"/>
                  </a:cubicBezTo>
                  <a:lnTo>
                    <a:pt x="9995" y="62025"/>
                  </a:lnTo>
                  <a:lnTo>
                    <a:pt x="12460" y="68460"/>
                  </a:lnTo>
                  <a:cubicBezTo>
                    <a:pt x="57507" y="51345"/>
                    <a:pt x="94064" y="37516"/>
                    <a:pt x="119668" y="28068"/>
                  </a:cubicBezTo>
                  <a:cubicBezTo>
                    <a:pt x="132538" y="23276"/>
                    <a:pt x="142671" y="19579"/>
                    <a:pt x="149653" y="17115"/>
                  </a:cubicBezTo>
                  <a:cubicBezTo>
                    <a:pt x="153213" y="15883"/>
                    <a:pt x="155952" y="14924"/>
                    <a:pt x="157869" y="14376"/>
                  </a:cubicBezTo>
                  <a:lnTo>
                    <a:pt x="160059" y="13692"/>
                  </a:lnTo>
                  <a:lnTo>
                    <a:pt x="160334" y="13692"/>
                  </a:lnTo>
                  <a:lnTo>
                    <a:pt x="159649" y="9310"/>
                  </a:lnTo>
                  <a:lnTo>
                    <a:pt x="159649" y="13692"/>
                  </a:lnTo>
                  <a:lnTo>
                    <a:pt x="160334" y="13692"/>
                  </a:lnTo>
                  <a:lnTo>
                    <a:pt x="159649" y="9310"/>
                  </a:lnTo>
                  <a:lnTo>
                    <a:pt x="159649" y="13692"/>
                  </a:lnTo>
                  <a:lnTo>
                    <a:pt x="159649" y="7120"/>
                  </a:lnTo>
                  <a:lnTo>
                    <a:pt x="155678" y="12460"/>
                  </a:lnTo>
                  <a:cubicBezTo>
                    <a:pt x="156911" y="13281"/>
                    <a:pt x="158143" y="13692"/>
                    <a:pt x="159649" y="13692"/>
                  </a:cubicBezTo>
                  <a:lnTo>
                    <a:pt x="159649" y="7120"/>
                  </a:lnTo>
                  <a:lnTo>
                    <a:pt x="155678" y="12460"/>
                  </a:lnTo>
                  <a:lnTo>
                    <a:pt x="159649" y="6983"/>
                  </a:lnTo>
                  <a:lnTo>
                    <a:pt x="155267" y="12186"/>
                  </a:lnTo>
                  <a:lnTo>
                    <a:pt x="155404" y="12186"/>
                  </a:lnTo>
                  <a:cubicBezTo>
                    <a:pt x="158279" y="14787"/>
                    <a:pt x="308070" y="145272"/>
                    <a:pt x="308070" y="642291"/>
                  </a:cubicBezTo>
                  <a:cubicBezTo>
                    <a:pt x="308070" y="663514"/>
                    <a:pt x="307796" y="685421"/>
                    <a:pt x="307248" y="708150"/>
                  </a:cubicBezTo>
                  <a:cubicBezTo>
                    <a:pt x="301498" y="937491"/>
                    <a:pt x="284930" y="1095633"/>
                    <a:pt x="258368" y="1206265"/>
                  </a:cubicBezTo>
                  <a:cubicBezTo>
                    <a:pt x="231805" y="1316896"/>
                    <a:pt x="195248" y="1379605"/>
                    <a:pt x="149790" y="1419586"/>
                  </a:cubicBezTo>
                  <a:lnTo>
                    <a:pt x="154309" y="1424789"/>
                  </a:lnTo>
                  <a:lnTo>
                    <a:pt x="156911" y="1418353"/>
                  </a:lnTo>
                  <a:lnTo>
                    <a:pt x="13829" y="1360710"/>
                  </a:lnTo>
                  <a:lnTo>
                    <a:pt x="11365" y="1367008"/>
                  </a:lnTo>
                  <a:lnTo>
                    <a:pt x="17115" y="1370705"/>
                  </a:lnTo>
                  <a:cubicBezTo>
                    <a:pt x="82426" y="1267742"/>
                    <a:pt x="119668" y="1081804"/>
                    <a:pt x="129252" y="708424"/>
                  </a:cubicBezTo>
                  <a:lnTo>
                    <a:pt x="122406" y="70828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E9801B6-31E3-4125-9DDC-68082C4C53E6}"/>
                </a:ext>
              </a:extLst>
            </p:cNvPr>
            <p:cNvSpPr/>
            <p:nvPr/>
          </p:nvSpPr>
          <p:spPr>
            <a:xfrm>
              <a:off x="11127153" y="4656712"/>
              <a:ext cx="331072" cy="331072"/>
            </a:xfrm>
            <a:custGeom>
              <a:avLst/>
              <a:gdLst>
                <a:gd name="connsiteX0" fmla="*/ 165536 w 331072"/>
                <a:gd name="connsiteY0" fmla="*/ 331073 h 331072"/>
                <a:gd name="connsiteX1" fmla="*/ 0 w 331072"/>
                <a:gd name="connsiteY1" fmla="*/ 165536 h 331072"/>
                <a:gd name="connsiteX2" fmla="*/ 165536 w 331072"/>
                <a:gd name="connsiteY2" fmla="*/ 0 h 331072"/>
                <a:gd name="connsiteX3" fmla="*/ 331072 w 331072"/>
                <a:gd name="connsiteY3" fmla="*/ 165536 h 331072"/>
                <a:gd name="connsiteX4" fmla="*/ 165536 w 331072"/>
                <a:gd name="connsiteY4" fmla="*/ 331073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072">
                  <a:moveTo>
                    <a:pt x="165536" y="331073"/>
                  </a:moveTo>
                  <a:cubicBezTo>
                    <a:pt x="74074" y="331073"/>
                    <a:pt x="0" y="256999"/>
                    <a:pt x="0" y="165536"/>
                  </a:cubicBezTo>
                  <a:cubicBezTo>
                    <a:pt x="0" y="74211"/>
                    <a:pt x="74074" y="0"/>
                    <a:pt x="165536" y="0"/>
                  </a:cubicBezTo>
                  <a:cubicBezTo>
                    <a:pt x="256999" y="0"/>
                    <a:pt x="331072" y="74211"/>
                    <a:pt x="331072" y="165536"/>
                  </a:cubicBezTo>
                  <a:cubicBezTo>
                    <a:pt x="331072" y="256999"/>
                    <a:pt x="256999" y="331073"/>
                    <a:pt x="165536" y="331073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0608270-1B36-4082-A7E3-462949662481}"/>
                </a:ext>
              </a:extLst>
            </p:cNvPr>
            <p:cNvSpPr/>
            <p:nvPr/>
          </p:nvSpPr>
          <p:spPr>
            <a:xfrm>
              <a:off x="11120992" y="4650551"/>
              <a:ext cx="343394" cy="343395"/>
            </a:xfrm>
            <a:custGeom>
              <a:avLst/>
              <a:gdLst>
                <a:gd name="connsiteX0" fmla="*/ 171697 w 343394"/>
                <a:gd name="connsiteY0" fmla="*/ 337234 h 343395"/>
                <a:gd name="connsiteX1" fmla="*/ 171697 w 343394"/>
                <a:gd name="connsiteY1" fmla="*/ 331209 h 343395"/>
                <a:gd name="connsiteX2" fmla="*/ 58875 w 343394"/>
                <a:gd name="connsiteY2" fmla="*/ 284520 h 343395"/>
                <a:gd name="connsiteX3" fmla="*/ 12186 w 343394"/>
                <a:gd name="connsiteY3" fmla="*/ 171698 h 343395"/>
                <a:gd name="connsiteX4" fmla="*/ 58875 w 343394"/>
                <a:gd name="connsiteY4" fmla="*/ 59012 h 343395"/>
                <a:gd name="connsiteX5" fmla="*/ 171697 w 343394"/>
                <a:gd name="connsiteY5" fmla="*/ 12323 h 343395"/>
                <a:gd name="connsiteX6" fmla="*/ 331072 w 343394"/>
                <a:gd name="connsiteY6" fmla="*/ 171698 h 343395"/>
                <a:gd name="connsiteX7" fmla="*/ 171697 w 343394"/>
                <a:gd name="connsiteY7" fmla="*/ 331209 h 343395"/>
                <a:gd name="connsiteX8" fmla="*/ 171697 w 343394"/>
                <a:gd name="connsiteY8" fmla="*/ 343395 h 343395"/>
                <a:gd name="connsiteX9" fmla="*/ 343395 w 343394"/>
                <a:gd name="connsiteY9" fmla="*/ 171698 h 343395"/>
                <a:gd name="connsiteX10" fmla="*/ 171697 w 343394"/>
                <a:gd name="connsiteY10" fmla="*/ 0 h 343395"/>
                <a:gd name="connsiteX11" fmla="*/ 0 w 343394"/>
                <a:gd name="connsiteY11" fmla="*/ 171698 h 343395"/>
                <a:gd name="connsiteX12" fmla="*/ 171697 w 343394"/>
                <a:gd name="connsiteY12" fmla="*/ 343395 h 343395"/>
                <a:gd name="connsiteX13" fmla="*/ 171697 w 343394"/>
                <a:gd name="connsiteY13" fmla="*/ 337234 h 34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394" h="343395">
                  <a:moveTo>
                    <a:pt x="171697" y="337234"/>
                  </a:moveTo>
                  <a:lnTo>
                    <a:pt x="171697" y="331209"/>
                  </a:lnTo>
                  <a:cubicBezTo>
                    <a:pt x="127609" y="331209"/>
                    <a:pt x="87766" y="313410"/>
                    <a:pt x="58875" y="284520"/>
                  </a:cubicBezTo>
                  <a:cubicBezTo>
                    <a:pt x="29985" y="255629"/>
                    <a:pt x="12186" y="215786"/>
                    <a:pt x="12186" y="171698"/>
                  </a:cubicBezTo>
                  <a:cubicBezTo>
                    <a:pt x="12186" y="127746"/>
                    <a:pt x="29985" y="87903"/>
                    <a:pt x="58875" y="59012"/>
                  </a:cubicBezTo>
                  <a:cubicBezTo>
                    <a:pt x="87766" y="30122"/>
                    <a:pt x="127609" y="12323"/>
                    <a:pt x="171697" y="12323"/>
                  </a:cubicBezTo>
                  <a:cubicBezTo>
                    <a:pt x="259737" y="12323"/>
                    <a:pt x="331072" y="83658"/>
                    <a:pt x="331072" y="171698"/>
                  </a:cubicBezTo>
                  <a:cubicBezTo>
                    <a:pt x="331072" y="259737"/>
                    <a:pt x="259737" y="331209"/>
                    <a:pt x="171697" y="331209"/>
                  </a:cubicBezTo>
                  <a:lnTo>
                    <a:pt x="171697" y="343395"/>
                  </a:lnTo>
                  <a:cubicBezTo>
                    <a:pt x="266446" y="343395"/>
                    <a:pt x="343258" y="266583"/>
                    <a:pt x="343395" y="171698"/>
                  </a:cubicBezTo>
                  <a:cubicBezTo>
                    <a:pt x="343258" y="76949"/>
                    <a:pt x="266446" y="0"/>
                    <a:pt x="171697" y="0"/>
                  </a:cubicBezTo>
                  <a:cubicBezTo>
                    <a:pt x="76812" y="0"/>
                    <a:pt x="0" y="76949"/>
                    <a:pt x="0" y="171698"/>
                  </a:cubicBezTo>
                  <a:cubicBezTo>
                    <a:pt x="0" y="266583"/>
                    <a:pt x="76812" y="343395"/>
                    <a:pt x="171697" y="343395"/>
                  </a:cubicBezTo>
                  <a:lnTo>
                    <a:pt x="171697" y="33723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3998D6B-CB94-436E-851E-96A03F23355F}"/>
                </a:ext>
              </a:extLst>
            </p:cNvPr>
            <p:cNvSpPr/>
            <p:nvPr/>
          </p:nvSpPr>
          <p:spPr>
            <a:xfrm>
              <a:off x="10839484" y="5022700"/>
              <a:ext cx="305057" cy="305057"/>
            </a:xfrm>
            <a:custGeom>
              <a:avLst/>
              <a:gdLst>
                <a:gd name="connsiteX0" fmla="*/ 152529 w 305057"/>
                <a:gd name="connsiteY0" fmla="*/ 305058 h 305057"/>
                <a:gd name="connsiteX1" fmla="*/ 0 w 305057"/>
                <a:gd name="connsiteY1" fmla="*/ 152529 h 305057"/>
                <a:gd name="connsiteX2" fmla="*/ 152529 w 305057"/>
                <a:gd name="connsiteY2" fmla="*/ 0 h 305057"/>
                <a:gd name="connsiteX3" fmla="*/ 305058 w 305057"/>
                <a:gd name="connsiteY3" fmla="*/ 152529 h 305057"/>
                <a:gd name="connsiteX4" fmla="*/ 152529 w 305057"/>
                <a:gd name="connsiteY4" fmla="*/ 305058 h 30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5057">
                  <a:moveTo>
                    <a:pt x="152529" y="305058"/>
                  </a:moveTo>
                  <a:cubicBezTo>
                    <a:pt x="68323" y="305058"/>
                    <a:pt x="0" y="236734"/>
                    <a:pt x="0" y="152529"/>
                  </a:cubicBezTo>
                  <a:cubicBezTo>
                    <a:pt x="0" y="68323"/>
                    <a:pt x="68323" y="0"/>
                    <a:pt x="152529" y="0"/>
                  </a:cubicBezTo>
                  <a:cubicBezTo>
                    <a:pt x="236734" y="0"/>
                    <a:pt x="305058" y="68323"/>
                    <a:pt x="305058" y="152529"/>
                  </a:cubicBezTo>
                  <a:cubicBezTo>
                    <a:pt x="305058" y="236734"/>
                    <a:pt x="236734" y="305058"/>
                    <a:pt x="152529" y="305058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64FD2B-40C8-4ADA-AA8C-A86FB4C78AED}"/>
                </a:ext>
              </a:extLst>
            </p:cNvPr>
            <p:cNvSpPr/>
            <p:nvPr/>
          </p:nvSpPr>
          <p:spPr>
            <a:xfrm>
              <a:off x="10833871" y="5017086"/>
              <a:ext cx="316284" cy="316284"/>
            </a:xfrm>
            <a:custGeom>
              <a:avLst/>
              <a:gdLst>
                <a:gd name="connsiteX0" fmla="*/ 158142 w 316284"/>
                <a:gd name="connsiteY0" fmla="*/ 310671 h 316284"/>
                <a:gd name="connsiteX1" fmla="*/ 158142 w 316284"/>
                <a:gd name="connsiteY1" fmla="*/ 305058 h 316284"/>
                <a:gd name="connsiteX2" fmla="*/ 54220 w 316284"/>
                <a:gd name="connsiteY2" fmla="*/ 262065 h 316284"/>
                <a:gd name="connsiteX3" fmla="*/ 11227 w 316284"/>
                <a:gd name="connsiteY3" fmla="*/ 158143 h 316284"/>
                <a:gd name="connsiteX4" fmla="*/ 54220 w 316284"/>
                <a:gd name="connsiteY4" fmla="*/ 54357 h 316284"/>
                <a:gd name="connsiteX5" fmla="*/ 158005 w 316284"/>
                <a:gd name="connsiteY5" fmla="*/ 11227 h 316284"/>
                <a:gd name="connsiteX6" fmla="*/ 158279 w 316284"/>
                <a:gd name="connsiteY6" fmla="*/ 11227 h 316284"/>
                <a:gd name="connsiteX7" fmla="*/ 158005 w 316284"/>
                <a:gd name="connsiteY7" fmla="*/ 5751 h 316284"/>
                <a:gd name="connsiteX8" fmla="*/ 155267 w 316284"/>
                <a:gd name="connsiteY8" fmla="*/ 10543 h 316284"/>
                <a:gd name="connsiteX9" fmla="*/ 158279 w 316284"/>
                <a:gd name="connsiteY9" fmla="*/ 11227 h 316284"/>
                <a:gd name="connsiteX10" fmla="*/ 158005 w 316284"/>
                <a:gd name="connsiteY10" fmla="*/ 5751 h 316284"/>
                <a:gd name="connsiteX11" fmla="*/ 155267 w 316284"/>
                <a:gd name="connsiteY11" fmla="*/ 10543 h 316284"/>
                <a:gd name="connsiteX12" fmla="*/ 157184 w 316284"/>
                <a:gd name="connsiteY12" fmla="*/ 11501 h 316284"/>
                <a:gd name="connsiteX13" fmla="*/ 159238 w 316284"/>
                <a:gd name="connsiteY13" fmla="*/ 11090 h 316284"/>
                <a:gd name="connsiteX14" fmla="*/ 158279 w 316284"/>
                <a:gd name="connsiteY14" fmla="*/ 6161 h 316284"/>
                <a:gd name="connsiteX15" fmla="*/ 158279 w 316284"/>
                <a:gd name="connsiteY15" fmla="*/ 11227 h 316284"/>
                <a:gd name="connsiteX16" fmla="*/ 159238 w 316284"/>
                <a:gd name="connsiteY16" fmla="*/ 11090 h 316284"/>
                <a:gd name="connsiteX17" fmla="*/ 158279 w 316284"/>
                <a:gd name="connsiteY17" fmla="*/ 6161 h 316284"/>
                <a:gd name="connsiteX18" fmla="*/ 158279 w 316284"/>
                <a:gd name="connsiteY18" fmla="*/ 11227 h 316284"/>
                <a:gd name="connsiteX19" fmla="*/ 262065 w 316284"/>
                <a:gd name="connsiteY19" fmla="*/ 54357 h 316284"/>
                <a:gd name="connsiteX20" fmla="*/ 305058 w 316284"/>
                <a:gd name="connsiteY20" fmla="*/ 158143 h 316284"/>
                <a:gd name="connsiteX21" fmla="*/ 261928 w 316284"/>
                <a:gd name="connsiteY21" fmla="*/ 262065 h 316284"/>
                <a:gd name="connsiteX22" fmla="*/ 158142 w 316284"/>
                <a:gd name="connsiteY22" fmla="*/ 305058 h 316284"/>
                <a:gd name="connsiteX23" fmla="*/ 158142 w 316284"/>
                <a:gd name="connsiteY23" fmla="*/ 316285 h 316284"/>
                <a:gd name="connsiteX24" fmla="*/ 316285 w 316284"/>
                <a:gd name="connsiteY24" fmla="*/ 158143 h 316284"/>
                <a:gd name="connsiteX25" fmla="*/ 158279 w 316284"/>
                <a:gd name="connsiteY25" fmla="*/ 0 h 316284"/>
                <a:gd name="connsiteX26" fmla="*/ 157047 w 316284"/>
                <a:gd name="connsiteY26" fmla="*/ 137 h 316284"/>
                <a:gd name="connsiteX27" fmla="*/ 158142 w 316284"/>
                <a:gd name="connsiteY27" fmla="*/ 5614 h 316284"/>
                <a:gd name="connsiteX28" fmla="*/ 161018 w 316284"/>
                <a:gd name="connsiteY28" fmla="*/ 821 h 316284"/>
                <a:gd name="connsiteX29" fmla="*/ 158279 w 316284"/>
                <a:gd name="connsiteY29" fmla="*/ 0 h 316284"/>
                <a:gd name="connsiteX30" fmla="*/ 157869 w 316284"/>
                <a:gd name="connsiteY30" fmla="*/ 0 h 316284"/>
                <a:gd name="connsiteX31" fmla="*/ 158005 w 316284"/>
                <a:gd name="connsiteY31" fmla="*/ 4929 h 316284"/>
                <a:gd name="connsiteX32" fmla="*/ 158005 w 316284"/>
                <a:gd name="connsiteY32" fmla="*/ 0 h 316284"/>
                <a:gd name="connsiteX33" fmla="*/ 157869 w 316284"/>
                <a:gd name="connsiteY33" fmla="*/ 0 h 316284"/>
                <a:gd name="connsiteX34" fmla="*/ 158005 w 316284"/>
                <a:gd name="connsiteY34" fmla="*/ 4929 h 316284"/>
                <a:gd name="connsiteX35" fmla="*/ 158005 w 316284"/>
                <a:gd name="connsiteY35" fmla="*/ 0 h 316284"/>
                <a:gd name="connsiteX36" fmla="*/ 0 w 316284"/>
                <a:gd name="connsiteY36" fmla="*/ 158143 h 316284"/>
                <a:gd name="connsiteX37" fmla="*/ 158142 w 316284"/>
                <a:gd name="connsiteY37" fmla="*/ 316285 h 316284"/>
                <a:gd name="connsiteX38" fmla="*/ 158142 w 316284"/>
                <a:gd name="connsiteY38" fmla="*/ 310671 h 31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6284" h="316284">
                  <a:moveTo>
                    <a:pt x="158142" y="310671"/>
                  </a:moveTo>
                  <a:lnTo>
                    <a:pt x="158142" y="305058"/>
                  </a:lnTo>
                  <a:cubicBezTo>
                    <a:pt x="117477" y="305058"/>
                    <a:pt x="80783" y="288627"/>
                    <a:pt x="54220" y="262065"/>
                  </a:cubicBezTo>
                  <a:cubicBezTo>
                    <a:pt x="27658" y="235502"/>
                    <a:pt x="11227" y="198808"/>
                    <a:pt x="11227" y="158143"/>
                  </a:cubicBezTo>
                  <a:cubicBezTo>
                    <a:pt x="11227" y="117614"/>
                    <a:pt x="27658" y="80920"/>
                    <a:pt x="54220" y="54357"/>
                  </a:cubicBezTo>
                  <a:cubicBezTo>
                    <a:pt x="80783" y="27658"/>
                    <a:pt x="117477" y="11227"/>
                    <a:pt x="158005" y="11227"/>
                  </a:cubicBezTo>
                  <a:lnTo>
                    <a:pt x="158279" y="11227"/>
                  </a:lnTo>
                  <a:lnTo>
                    <a:pt x="158005" y="5751"/>
                  </a:lnTo>
                  <a:lnTo>
                    <a:pt x="155267" y="10543"/>
                  </a:lnTo>
                  <a:cubicBezTo>
                    <a:pt x="156636" y="11364"/>
                    <a:pt x="158279" y="11227"/>
                    <a:pt x="158279" y="11227"/>
                  </a:cubicBezTo>
                  <a:lnTo>
                    <a:pt x="158005" y="5751"/>
                  </a:lnTo>
                  <a:lnTo>
                    <a:pt x="155267" y="10543"/>
                  </a:lnTo>
                  <a:lnTo>
                    <a:pt x="157184" y="11501"/>
                  </a:lnTo>
                  <a:lnTo>
                    <a:pt x="159238" y="11090"/>
                  </a:lnTo>
                  <a:lnTo>
                    <a:pt x="158279" y="6161"/>
                  </a:lnTo>
                  <a:lnTo>
                    <a:pt x="158279" y="11227"/>
                  </a:lnTo>
                  <a:lnTo>
                    <a:pt x="159238" y="11090"/>
                  </a:lnTo>
                  <a:lnTo>
                    <a:pt x="158279" y="6161"/>
                  </a:lnTo>
                  <a:lnTo>
                    <a:pt x="158279" y="11227"/>
                  </a:lnTo>
                  <a:cubicBezTo>
                    <a:pt x="198808" y="11227"/>
                    <a:pt x="235365" y="27658"/>
                    <a:pt x="262065" y="54357"/>
                  </a:cubicBezTo>
                  <a:cubicBezTo>
                    <a:pt x="288627" y="80920"/>
                    <a:pt x="305058" y="117614"/>
                    <a:pt x="305058" y="158143"/>
                  </a:cubicBezTo>
                  <a:cubicBezTo>
                    <a:pt x="305058" y="198808"/>
                    <a:pt x="288627" y="235502"/>
                    <a:pt x="261928" y="262065"/>
                  </a:cubicBezTo>
                  <a:cubicBezTo>
                    <a:pt x="235365" y="288627"/>
                    <a:pt x="198671" y="305058"/>
                    <a:pt x="158142" y="305058"/>
                  </a:cubicBezTo>
                  <a:lnTo>
                    <a:pt x="158142" y="316285"/>
                  </a:lnTo>
                  <a:cubicBezTo>
                    <a:pt x="245497" y="316285"/>
                    <a:pt x="316285" y="245497"/>
                    <a:pt x="316285" y="158143"/>
                  </a:cubicBezTo>
                  <a:cubicBezTo>
                    <a:pt x="316285" y="70924"/>
                    <a:pt x="245497" y="0"/>
                    <a:pt x="158279" y="0"/>
                  </a:cubicBezTo>
                  <a:lnTo>
                    <a:pt x="157047" y="137"/>
                  </a:lnTo>
                  <a:lnTo>
                    <a:pt x="158142" y="5614"/>
                  </a:lnTo>
                  <a:lnTo>
                    <a:pt x="161018" y="821"/>
                  </a:lnTo>
                  <a:lnTo>
                    <a:pt x="158279" y="0"/>
                  </a:lnTo>
                  <a:lnTo>
                    <a:pt x="157869" y="0"/>
                  </a:lnTo>
                  <a:lnTo>
                    <a:pt x="158005" y="4929"/>
                  </a:lnTo>
                  <a:lnTo>
                    <a:pt x="158005" y="0"/>
                  </a:lnTo>
                  <a:lnTo>
                    <a:pt x="157869" y="0"/>
                  </a:lnTo>
                  <a:lnTo>
                    <a:pt x="158005" y="4929"/>
                  </a:lnTo>
                  <a:lnTo>
                    <a:pt x="158005" y="0"/>
                  </a:lnTo>
                  <a:cubicBezTo>
                    <a:pt x="70787" y="0"/>
                    <a:pt x="0" y="70924"/>
                    <a:pt x="0" y="158143"/>
                  </a:cubicBezTo>
                  <a:cubicBezTo>
                    <a:pt x="0" y="245497"/>
                    <a:pt x="70787" y="316285"/>
                    <a:pt x="158142" y="316285"/>
                  </a:cubicBezTo>
                  <a:lnTo>
                    <a:pt x="158142" y="31067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2C9F473-89BB-40BE-AA85-5EA6691FE151}"/>
                </a:ext>
              </a:extLst>
            </p:cNvPr>
            <p:cNvSpPr/>
            <p:nvPr/>
          </p:nvSpPr>
          <p:spPr>
            <a:xfrm>
              <a:off x="11244767" y="5288461"/>
              <a:ext cx="148147" cy="148284"/>
            </a:xfrm>
            <a:custGeom>
              <a:avLst/>
              <a:gdLst>
                <a:gd name="connsiteX0" fmla="*/ 74074 w 148147"/>
                <a:gd name="connsiteY0" fmla="*/ 148284 h 148284"/>
                <a:gd name="connsiteX1" fmla="*/ 0 w 148147"/>
                <a:gd name="connsiteY1" fmla="*/ 74074 h 148284"/>
                <a:gd name="connsiteX2" fmla="*/ 74074 w 148147"/>
                <a:gd name="connsiteY2" fmla="*/ 0 h 148284"/>
                <a:gd name="connsiteX3" fmla="*/ 148147 w 148147"/>
                <a:gd name="connsiteY3" fmla="*/ 74074 h 148284"/>
                <a:gd name="connsiteX4" fmla="*/ 74074 w 148147"/>
                <a:gd name="connsiteY4" fmla="*/ 148284 h 14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284">
                  <a:moveTo>
                    <a:pt x="74074" y="148284"/>
                  </a:moveTo>
                  <a:cubicBezTo>
                    <a:pt x="33135" y="148284"/>
                    <a:pt x="0" y="115013"/>
                    <a:pt x="0" y="74074"/>
                  </a:cubicBezTo>
                  <a:cubicBezTo>
                    <a:pt x="0" y="33272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5013"/>
                    <a:pt x="114876" y="148284"/>
                    <a:pt x="74074" y="14828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7D7E15-CE15-4F3F-80A3-857E2F686F27}"/>
                </a:ext>
              </a:extLst>
            </p:cNvPr>
            <p:cNvSpPr/>
            <p:nvPr/>
          </p:nvSpPr>
          <p:spPr>
            <a:xfrm>
              <a:off x="10782799" y="4722023"/>
              <a:ext cx="148284" cy="148147"/>
            </a:xfrm>
            <a:custGeom>
              <a:avLst/>
              <a:gdLst>
                <a:gd name="connsiteX0" fmla="*/ 74074 w 148284"/>
                <a:gd name="connsiteY0" fmla="*/ 148147 h 148147"/>
                <a:gd name="connsiteX1" fmla="*/ 0 w 148284"/>
                <a:gd name="connsiteY1" fmla="*/ 74074 h 148147"/>
                <a:gd name="connsiteX2" fmla="*/ 74074 w 148284"/>
                <a:gd name="connsiteY2" fmla="*/ 0 h 148147"/>
                <a:gd name="connsiteX3" fmla="*/ 148284 w 148284"/>
                <a:gd name="connsiteY3" fmla="*/ 74074 h 148147"/>
                <a:gd name="connsiteX4" fmla="*/ 74074 w 148284"/>
                <a:gd name="connsiteY4" fmla="*/ 14814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84" h="148147">
                  <a:moveTo>
                    <a:pt x="74074" y="148147"/>
                  </a:moveTo>
                  <a:cubicBezTo>
                    <a:pt x="33271" y="148147"/>
                    <a:pt x="0" y="115150"/>
                    <a:pt x="0" y="74074"/>
                  </a:cubicBezTo>
                  <a:cubicBezTo>
                    <a:pt x="0" y="33135"/>
                    <a:pt x="33271" y="0"/>
                    <a:pt x="74074" y="0"/>
                  </a:cubicBezTo>
                  <a:cubicBezTo>
                    <a:pt x="115013" y="0"/>
                    <a:pt x="148284" y="33135"/>
                    <a:pt x="148284" y="74074"/>
                  </a:cubicBezTo>
                  <a:cubicBezTo>
                    <a:pt x="148284" y="115013"/>
                    <a:pt x="115013" y="148147"/>
                    <a:pt x="74074" y="14814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E685402-DF65-4FD9-8DCB-161B2E716CDF}"/>
                </a:ext>
              </a:extLst>
            </p:cNvPr>
            <p:cNvSpPr/>
            <p:nvPr/>
          </p:nvSpPr>
          <p:spPr>
            <a:xfrm>
              <a:off x="10216362" y="4922474"/>
              <a:ext cx="148147" cy="148147"/>
            </a:xfrm>
            <a:custGeom>
              <a:avLst/>
              <a:gdLst>
                <a:gd name="connsiteX0" fmla="*/ 74074 w 148147"/>
                <a:gd name="connsiteY0" fmla="*/ 148147 h 148147"/>
                <a:gd name="connsiteX1" fmla="*/ 0 w 148147"/>
                <a:gd name="connsiteY1" fmla="*/ 74074 h 148147"/>
                <a:gd name="connsiteX2" fmla="*/ 74074 w 148147"/>
                <a:gd name="connsiteY2" fmla="*/ 0 h 148147"/>
                <a:gd name="connsiteX3" fmla="*/ 148147 w 148147"/>
                <a:gd name="connsiteY3" fmla="*/ 74074 h 148147"/>
                <a:gd name="connsiteX4" fmla="*/ 74074 w 148147"/>
                <a:gd name="connsiteY4" fmla="*/ 14814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148147"/>
                  </a:moveTo>
                  <a:cubicBezTo>
                    <a:pt x="33271" y="148147"/>
                    <a:pt x="0" y="115013"/>
                    <a:pt x="0" y="74074"/>
                  </a:cubicBezTo>
                  <a:cubicBezTo>
                    <a:pt x="0" y="33271"/>
                    <a:pt x="33271" y="0"/>
                    <a:pt x="74074" y="0"/>
                  </a:cubicBezTo>
                  <a:cubicBezTo>
                    <a:pt x="115013" y="0"/>
                    <a:pt x="148147" y="33271"/>
                    <a:pt x="148147" y="74074"/>
                  </a:cubicBezTo>
                  <a:cubicBezTo>
                    <a:pt x="148147" y="115013"/>
                    <a:pt x="115013" y="148147"/>
                    <a:pt x="74074" y="14814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811CDCB-325B-4FEC-BF4D-0B4577CF8CA1}"/>
                </a:ext>
              </a:extLst>
            </p:cNvPr>
            <p:cNvSpPr/>
            <p:nvPr/>
          </p:nvSpPr>
          <p:spPr>
            <a:xfrm>
              <a:off x="11340611" y="4425865"/>
              <a:ext cx="148147" cy="148010"/>
            </a:xfrm>
            <a:custGeom>
              <a:avLst/>
              <a:gdLst>
                <a:gd name="connsiteX0" fmla="*/ 74074 w 148147"/>
                <a:gd name="connsiteY0" fmla="*/ 148010 h 148010"/>
                <a:gd name="connsiteX1" fmla="*/ 0 w 148147"/>
                <a:gd name="connsiteY1" fmla="*/ 73937 h 148010"/>
                <a:gd name="connsiteX2" fmla="*/ 74074 w 148147"/>
                <a:gd name="connsiteY2" fmla="*/ 0 h 148010"/>
                <a:gd name="connsiteX3" fmla="*/ 148147 w 148147"/>
                <a:gd name="connsiteY3" fmla="*/ 74074 h 148010"/>
                <a:gd name="connsiteX4" fmla="*/ 74074 w 148147"/>
                <a:gd name="connsiteY4" fmla="*/ 148010 h 14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010">
                  <a:moveTo>
                    <a:pt x="74074" y="148010"/>
                  </a:moveTo>
                  <a:cubicBezTo>
                    <a:pt x="33135" y="148010"/>
                    <a:pt x="0" y="114876"/>
                    <a:pt x="0" y="73937"/>
                  </a:cubicBezTo>
                  <a:cubicBezTo>
                    <a:pt x="0" y="32998"/>
                    <a:pt x="33135" y="0"/>
                    <a:pt x="74074" y="0"/>
                  </a:cubicBezTo>
                  <a:cubicBezTo>
                    <a:pt x="114876" y="0"/>
                    <a:pt x="148147" y="32998"/>
                    <a:pt x="148147" y="74074"/>
                  </a:cubicBezTo>
                  <a:cubicBezTo>
                    <a:pt x="148147" y="114876"/>
                    <a:pt x="114876" y="148010"/>
                    <a:pt x="74074" y="14801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BC594F7-C783-40DC-A034-F27D02BA0DCC}"/>
                </a:ext>
              </a:extLst>
            </p:cNvPr>
            <p:cNvSpPr/>
            <p:nvPr/>
          </p:nvSpPr>
          <p:spPr>
            <a:xfrm>
              <a:off x="10473497" y="4857163"/>
              <a:ext cx="278768" cy="278906"/>
            </a:xfrm>
            <a:custGeom>
              <a:avLst/>
              <a:gdLst>
                <a:gd name="connsiteX0" fmla="*/ 139384 w 278768"/>
                <a:gd name="connsiteY0" fmla="*/ 278906 h 278906"/>
                <a:gd name="connsiteX1" fmla="*/ 0 w 278768"/>
                <a:gd name="connsiteY1" fmla="*/ 139385 h 278906"/>
                <a:gd name="connsiteX2" fmla="*/ 139384 w 278768"/>
                <a:gd name="connsiteY2" fmla="*/ 0 h 278906"/>
                <a:gd name="connsiteX3" fmla="*/ 278769 w 278768"/>
                <a:gd name="connsiteY3" fmla="*/ 139385 h 278906"/>
                <a:gd name="connsiteX4" fmla="*/ 139384 w 278768"/>
                <a:gd name="connsiteY4" fmla="*/ 278906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68" h="278906">
                  <a:moveTo>
                    <a:pt x="139384" y="278906"/>
                  </a:moveTo>
                  <a:cubicBezTo>
                    <a:pt x="62435" y="278906"/>
                    <a:pt x="0" y="216470"/>
                    <a:pt x="0" y="139385"/>
                  </a:cubicBezTo>
                  <a:cubicBezTo>
                    <a:pt x="0" y="62435"/>
                    <a:pt x="62435" y="0"/>
                    <a:pt x="139384" y="0"/>
                  </a:cubicBezTo>
                  <a:cubicBezTo>
                    <a:pt x="216470" y="0"/>
                    <a:pt x="278769" y="62435"/>
                    <a:pt x="278769" y="139385"/>
                  </a:cubicBezTo>
                  <a:cubicBezTo>
                    <a:pt x="278769" y="216470"/>
                    <a:pt x="216470" y="278906"/>
                    <a:pt x="139384" y="27890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CE7F178-C262-4A39-9BF0-B36F4E27E5A4}"/>
                </a:ext>
              </a:extLst>
            </p:cNvPr>
            <p:cNvSpPr/>
            <p:nvPr/>
          </p:nvSpPr>
          <p:spPr>
            <a:xfrm>
              <a:off x="10468294" y="4852097"/>
              <a:ext cx="289174" cy="289037"/>
            </a:xfrm>
            <a:custGeom>
              <a:avLst/>
              <a:gdLst>
                <a:gd name="connsiteX0" fmla="*/ 144587 w 289174"/>
                <a:gd name="connsiteY0" fmla="*/ 283972 h 289037"/>
                <a:gd name="connsiteX1" fmla="*/ 144587 w 289174"/>
                <a:gd name="connsiteY1" fmla="*/ 278769 h 289037"/>
                <a:gd name="connsiteX2" fmla="*/ 10269 w 289174"/>
                <a:gd name="connsiteY2" fmla="*/ 144451 h 289037"/>
                <a:gd name="connsiteX3" fmla="*/ 49702 w 289174"/>
                <a:gd name="connsiteY3" fmla="*/ 49565 h 289037"/>
                <a:gd name="connsiteX4" fmla="*/ 144587 w 289174"/>
                <a:gd name="connsiteY4" fmla="*/ 10269 h 289037"/>
                <a:gd name="connsiteX5" fmla="*/ 239610 w 289174"/>
                <a:gd name="connsiteY5" fmla="*/ 49565 h 289037"/>
                <a:gd name="connsiteX6" fmla="*/ 278906 w 289174"/>
                <a:gd name="connsiteY6" fmla="*/ 144451 h 289037"/>
                <a:gd name="connsiteX7" fmla="*/ 239610 w 289174"/>
                <a:gd name="connsiteY7" fmla="*/ 239473 h 289037"/>
                <a:gd name="connsiteX8" fmla="*/ 144587 w 289174"/>
                <a:gd name="connsiteY8" fmla="*/ 278769 h 289037"/>
                <a:gd name="connsiteX9" fmla="*/ 144587 w 289174"/>
                <a:gd name="connsiteY9" fmla="*/ 289038 h 289037"/>
                <a:gd name="connsiteX10" fmla="*/ 289175 w 289174"/>
                <a:gd name="connsiteY10" fmla="*/ 144451 h 289037"/>
                <a:gd name="connsiteX11" fmla="*/ 144587 w 289174"/>
                <a:gd name="connsiteY11" fmla="*/ 0 h 289037"/>
                <a:gd name="connsiteX12" fmla="*/ 0 w 289174"/>
                <a:gd name="connsiteY12" fmla="*/ 144451 h 289037"/>
                <a:gd name="connsiteX13" fmla="*/ 144587 w 289174"/>
                <a:gd name="connsiteY13" fmla="*/ 289038 h 289037"/>
                <a:gd name="connsiteX14" fmla="*/ 144587 w 289174"/>
                <a:gd name="connsiteY14" fmla="*/ 283972 h 28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174" h="289037">
                  <a:moveTo>
                    <a:pt x="144587" y="283972"/>
                  </a:moveTo>
                  <a:lnTo>
                    <a:pt x="144587" y="278769"/>
                  </a:lnTo>
                  <a:cubicBezTo>
                    <a:pt x="70377" y="278769"/>
                    <a:pt x="10269" y="218661"/>
                    <a:pt x="10269" y="144451"/>
                  </a:cubicBezTo>
                  <a:cubicBezTo>
                    <a:pt x="10269" y="107345"/>
                    <a:pt x="25330" y="73800"/>
                    <a:pt x="49702" y="49565"/>
                  </a:cubicBezTo>
                  <a:cubicBezTo>
                    <a:pt x="73937" y="25193"/>
                    <a:pt x="107482" y="10269"/>
                    <a:pt x="144587" y="10269"/>
                  </a:cubicBezTo>
                  <a:cubicBezTo>
                    <a:pt x="181693" y="10269"/>
                    <a:pt x="215238" y="25193"/>
                    <a:pt x="239610" y="49565"/>
                  </a:cubicBezTo>
                  <a:cubicBezTo>
                    <a:pt x="263845" y="73800"/>
                    <a:pt x="278906" y="107345"/>
                    <a:pt x="278906" y="144451"/>
                  </a:cubicBezTo>
                  <a:cubicBezTo>
                    <a:pt x="278906" y="181556"/>
                    <a:pt x="263845" y="215101"/>
                    <a:pt x="239610" y="239473"/>
                  </a:cubicBezTo>
                  <a:cubicBezTo>
                    <a:pt x="215238" y="263708"/>
                    <a:pt x="181693" y="278769"/>
                    <a:pt x="144587" y="278769"/>
                  </a:cubicBezTo>
                  <a:lnTo>
                    <a:pt x="144587" y="289038"/>
                  </a:lnTo>
                  <a:cubicBezTo>
                    <a:pt x="224412" y="289038"/>
                    <a:pt x="289175" y="224275"/>
                    <a:pt x="289175" y="144451"/>
                  </a:cubicBezTo>
                  <a:cubicBezTo>
                    <a:pt x="289175" y="64626"/>
                    <a:pt x="224412" y="0"/>
                    <a:pt x="144587" y="0"/>
                  </a:cubicBezTo>
                  <a:cubicBezTo>
                    <a:pt x="64763" y="0"/>
                    <a:pt x="0" y="64626"/>
                    <a:pt x="0" y="144451"/>
                  </a:cubicBezTo>
                  <a:cubicBezTo>
                    <a:pt x="0" y="224275"/>
                    <a:pt x="64763" y="289038"/>
                    <a:pt x="144587" y="289038"/>
                  </a:cubicBezTo>
                  <a:lnTo>
                    <a:pt x="144587" y="283972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5EE2475-564E-46A3-92E4-092163CE2D66}"/>
                </a:ext>
              </a:extLst>
            </p:cNvPr>
            <p:cNvSpPr/>
            <p:nvPr/>
          </p:nvSpPr>
          <p:spPr>
            <a:xfrm>
              <a:off x="9828331" y="4997095"/>
              <a:ext cx="1763411" cy="1778266"/>
            </a:xfrm>
            <a:custGeom>
              <a:avLst/>
              <a:gdLst>
                <a:gd name="connsiteX0" fmla="*/ 756893 w 1763411"/>
                <a:gd name="connsiteY0" fmla="*/ 1777769 h 1778266"/>
                <a:gd name="connsiteX1" fmla="*/ 1376456 w 1763411"/>
                <a:gd name="connsiteY1" fmla="*/ 1384124 h 1778266"/>
                <a:gd name="connsiteX2" fmla="*/ 1763255 w 1763411"/>
                <a:gd name="connsiteY2" fmla="*/ 779075 h 1778266"/>
                <a:gd name="connsiteX3" fmla="*/ 0 w 1763411"/>
                <a:gd name="connsiteY3" fmla="*/ 0 h 1778266"/>
                <a:gd name="connsiteX4" fmla="*/ 756893 w 1763411"/>
                <a:gd name="connsiteY4" fmla="*/ 1777769 h 177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11" h="1778266">
                  <a:moveTo>
                    <a:pt x="756893" y="1777769"/>
                  </a:moveTo>
                  <a:cubicBezTo>
                    <a:pt x="881491" y="1785710"/>
                    <a:pt x="1043467" y="1700683"/>
                    <a:pt x="1376456" y="1384124"/>
                  </a:cubicBezTo>
                  <a:cubicBezTo>
                    <a:pt x="1783108" y="997462"/>
                    <a:pt x="1763255" y="779075"/>
                    <a:pt x="1763255" y="779075"/>
                  </a:cubicBezTo>
                  <a:cubicBezTo>
                    <a:pt x="1761338" y="770311"/>
                    <a:pt x="0" y="0"/>
                    <a:pt x="0" y="0"/>
                  </a:cubicBezTo>
                  <a:lnTo>
                    <a:pt x="756893" y="1777769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5BF16AE-1043-4751-9644-B6F3EB6C2B43}"/>
                </a:ext>
              </a:extLst>
            </p:cNvPr>
            <p:cNvSpPr/>
            <p:nvPr/>
          </p:nvSpPr>
          <p:spPr>
            <a:xfrm>
              <a:off x="9818609" y="4987237"/>
              <a:ext cx="1778179" cy="1793240"/>
            </a:xfrm>
            <a:custGeom>
              <a:avLst/>
              <a:gdLst>
                <a:gd name="connsiteX0" fmla="*/ 766615 w 1778179"/>
                <a:gd name="connsiteY0" fmla="*/ 1787627 h 1793240"/>
                <a:gd name="connsiteX1" fmla="*/ 766341 w 1778179"/>
                <a:gd name="connsiteY1" fmla="*/ 1792693 h 1793240"/>
                <a:gd name="connsiteX2" fmla="*/ 782360 w 1778179"/>
                <a:gd name="connsiteY2" fmla="*/ 1793241 h 1793240"/>
                <a:gd name="connsiteX3" fmla="*/ 1013344 w 1778179"/>
                <a:gd name="connsiteY3" fmla="*/ 1709172 h 1793240"/>
                <a:gd name="connsiteX4" fmla="*/ 1389737 w 1778179"/>
                <a:gd name="connsiteY4" fmla="*/ 1397679 h 1793240"/>
                <a:gd name="connsiteX5" fmla="*/ 1778179 w 1778179"/>
                <a:gd name="connsiteY5" fmla="*/ 793999 h 1793240"/>
                <a:gd name="connsiteX6" fmla="*/ 1778042 w 1778179"/>
                <a:gd name="connsiteY6" fmla="*/ 788385 h 1793240"/>
                <a:gd name="connsiteX7" fmla="*/ 1778042 w 1778179"/>
                <a:gd name="connsiteY7" fmla="*/ 788111 h 1793240"/>
                <a:gd name="connsiteX8" fmla="*/ 1777905 w 1778179"/>
                <a:gd name="connsiteY8" fmla="*/ 787837 h 1793240"/>
                <a:gd name="connsiteX9" fmla="*/ 1776399 w 1778179"/>
                <a:gd name="connsiteY9" fmla="*/ 784962 h 1793240"/>
                <a:gd name="connsiteX10" fmla="*/ 1774893 w 1778179"/>
                <a:gd name="connsiteY10" fmla="*/ 783867 h 1793240"/>
                <a:gd name="connsiteX11" fmla="*/ 1765720 w 1778179"/>
                <a:gd name="connsiteY11" fmla="*/ 779075 h 1793240"/>
                <a:gd name="connsiteX12" fmla="*/ 836444 w 1778179"/>
                <a:gd name="connsiteY12" fmla="*/ 366672 h 1793240"/>
                <a:gd name="connsiteX13" fmla="*/ 11775 w 1778179"/>
                <a:gd name="connsiteY13" fmla="*/ 5203 h 1793240"/>
                <a:gd name="connsiteX14" fmla="*/ 0 w 1778179"/>
                <a:gd name="connsiteY14" fmla="*/ 0 h 1793240"/>
                <a:gd name="connsiteX15" fmla="*/ 763192 w 1778179"/>
                <a:gd name="connsiteY15" fmla="*/ 1792419 h 1793240"/>
                <a:gd name="connsiteX16" fmla="*/ 766341 w 1778179"/>
                <a:gd name="connsiteY16" fmla="*/ 1792693 h 1793240"/>
                <a:gd name="connsiteX17" fmla="*/ 766615 w 1778179"/>
                <a:gd name="connsiteY17" fmla="*/ 1787627 h 1793240"/>
                <a:gd name="connsiteX18" fmla="*/ 771407 w 1778179"/>
                <a:gd name="connsiteY18" fmla="*/ 1785573 h 1793240"/>
                <a:gd name="connsiteX19" fmla="*/ 14377 w 1778179"/>
                <a:gd name="connsiteY19" fmla="*/ 7805 h 1793240"/>
                <a:gd name="connsiteX20" fmla="*/ 9721 w 1778179"/>
                <a:gd name="connsiteY20" fmla="*/ 9858 h 1793240"/>
                <a:gd name="connsiteX21" fmla="*/ 7667 w 1778179"/>
                <a:gd name="connsiteY21" fmla="*/ 14513 h 1793240"/>
                <a:gd name="connsiteX22" fmla="*/ 27384 w 1778179"/>
                <a:gd name="connsiteY22" fmla="*/ 23140 h 1793240"/>
                <a:gd name="connsiteX23" fmla="*/ 971036 w 1778179"/>
                <a:gd name="connsiteY23" fmla="*/ 437048 h 1793240"/>
                <a:gd name="connsiteX24" fmla="*/ 1524877 w 1778179"/>
                <a:gd name="connsiteY24" fmla="*/ 681724 h 1793240"/>
                <a:gd name="connsiteX25" fmla="*/ 1703284 w 1778179"/>
                <a:gd name="connsiteY25" fmla="*/ 761549 h 1793240"/>
                <a:gd name="connsiteX26" fmla="*/ 1752986 w 1778179"/>
                <a:gd name="connsiteY26" fmla="*/ 784414 h 1793240"/>
                <a:gd name="connsiteX27" fmla="*/ 1765993 w 1778179"/>
                <a:gd name="connsiteY27" fmla="*/ 790713 h 1793240"/>
                <a:gd name="connsiteX28" fmla="*/ 1769143 w 1778179"/>
                <a:gd name="connsiteY28" fmla="*/ 792492 h 1793240"/>
                <a:gd name="connsiteX29" fmla="*/ 1769690 w 1778179"/>
                <a:gd name="connsiteY29" fmla="*/ 792767 h 1793240"/>
                <a:gd name="connsiteX30" fmla="*/ 1771333 w 1778179"/>
                <a:gd name="connsiteY30" fmla="*/ 790302 h 1793240"/>
                <a:gd name="connsiteX31" fmla="*/ 1769279 w 1778179"/>
                <a:gd name="connsiteY31" fmla="*/ 792492 h 1793240"/>
                <a:gd name="connsiteX32" fmla="*/ 1769690 w 1778179"/>
                <a:gd name="connsiteY32" fmla="*/ 792767 h 1793240"/>
                <a:gd name="connsiteX33" fmla="*/ 1771333 w 1778179"/>
                <a:gd name="connsiteY33" fmla="*/ 790302 h 1793240"/>
                <a:gd name="connsiteX34" fmla="*/ 1769279 w 1778179"/>
                <a:gd name="connsiteY34" fmla="*/ 792492 h 1793240"/>
                <a:gd name="connsiteX35" fmla="*/ 1772702 w 1778179"/>
                <a:gd name="connsiteY35" fmla="*/ 788933 h 1793240"/>
                <a:gd name="connsiteX36" fmla="*/ 1767910 w 1778179"/>
                <a:gd name="connsiteY36" fmla="*/ 790028 h 1793240"/>
                <a:gd name="connsiteX37" fmla="*/ 1769279 w 1778179"/>
                <a:gd name="connsiteY37" fmla="*/ 792492 h 1793240"/>
                <a:gd name="connsiteX38" fmla="*/ 1772702 w 1778179"/>
                <a:gd name="connsiteY38" fmla="*/ 788933 h 1793240"/>
                <a:gd name="connsiteX39" fmla="*/ 1767910 w 1778179"/>
                <a:gd name="connsiteY39" fmla="*/ 790028 h 1793240"/>
                <a:gd name="connsiteX40" fmla="*/ 1772976 w 1778179"/>
                <a:gd name="connsiteY40" fmla="*/ 788933 h 1793240"/>
                <a:gd name="connsiteX41" fmla="*/ 1767773 w 1778179"/>
                <a:gd name="connsiteY41" fmla="*/ 789344 h 1793240"/>
                <a:gd name="connsiteX42" fmla="*/ 1767910 w 1778179"/>
                <a:gd name="connsiteY42" fmla="*/ 790439 h 1793240"/>
                <a:gd name="connsiteX43" fmla="*/ 1767910 w 1778179"/>
                <a:gd name="connsiteY43" fmla="*/ 793999 h 1793240"/>
                <a:gd name="connsiteX44" fmla="*/ 1382617 w 1778179"/>
                <a:gd name="connsiteY44" fmla="*/ 1390285 h 1793240"/>
                <a:gd name="connsiteX45" fmla="*/ 1007731 w 1778179"/>
                <a:gd name="connsiteY45" fmla="*/ 1700409 h 1793240"/>
                <a:gd name="connsiteX46" fmla="*/ 782360 w 1778179"/>
                <a:gd name="connsiteY46" fmla="*/ 1782972 h 1793240"/>
                <a:gd name="connsiteX47" fmla="*/ 767026 w 1778179"/>
                <a:gd name="connsiteY47" fmla="*/ 1782424 h 1793240"/>
                <a:gd name="connsiteX48" fmla="*/ 766615 w 1778179"/>
                <a:gd name="connsiteY48" fmla="*/ 1787627 h 1793240"/>
                <a:gd name="connsiteX49" fmla="*/ 771407 w 1778179"/>
                <a:gd name="connsiteY49" fmla="*/ 1785573 h 1793240"/>
                <a:gd name="connsiteX50" fmla="*/ 766615 w 1778179"/>
                <a:gd name="connsiteY50" fmla="*/ 1787627 h 179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8179" h="1793240">
                  <a:moveTo>
                    <a:pt x="766615" y="1787627"/>
                  </a:moveTo>
                  <a:lnTo>
                    <a:pt x="766341" y="1792693"/>
                  </a:lnTo>
                  <a:cubicBezTo>
                    <a:pt x="771544" y="1793104"/>
                    <a:pt x="777020" y="1793241"/>
                    <a:pt x="782360" y="1793241"/>
                  </a:cubicBezTo>
                  <a:cubicBezTo>
                    <a:pt x="844933" y="1793241"/>
                    <a:pt x="917090" y="1769964"/>
                    <a:pt x="1013344" y="1709172"/>
                  </a:cubicBezTo>
                  <a:cubicBezTo>
                    <a:pt x="1109462" y="1648242"/>
                    <a:pt x="1230089" y="1549523"/>
                    <a:pt x="1389737" y="1397679"/>
                  </a:cubicBezTo>
                  <a:cubicBezTo>
                    <a:pt x="1760790" y="1044973"/>
                    <a:pt x="1778179" y="830830"/>
                    <a:pt x="1778179" y="793999"/>
                  </a:cubicBezTo>
                  <a:cubicBezTo>
                    <a:pt x="1778179" y="790439"/>
                    <a:pt x="1778042" y="788522"/>
                    <a:pt x="1778042" y="788385"/>
                  </a:cubicBezTo>
                  <a:lnTo>
                    <a:pt x="1778042" y="788111"/>
                  </a:lnTo>
                  <a:lnTo>
                    <a:pt x="1777905" y="787837"/>
                  </a:lnTo>
                  <a:cubicBezTo>
                    <a:pt x="1777221" y="785646"/>
                    <a:pt x="1776673" y="785373"/>
                    <a:pt x="1776399" y="784962"/>
                  </a:cubicBezTo>
                  <a:lnTo>
                    <a:pt x="1774893" y="783867"/>
                  </a:lnTo>
                  <a:cubicBezTo>
                    <a:pt x="1773113" y="782908"/>
                    <a:pt x="1770238" y="781402"/>
                    <a:pt x="1765720" y="779075"/>
                  </a:cubicBezTo>
                  <a:cubicBezTo>
                    <a:pt x="1695753" y="745118"/>
                    <a:pt x="1257473" y="551651"/>
                    <a:pt x="836444" y="366672"/>
                  </a:cubicBezTo>
                  <a:cubicBezTo>
                    <a:pt x="415415" y="181693"/>
                    <a:pt x="11775" y="5203"/>
                    <a:pt x="11775" y="5203"/>
                  </a:cubicBezTo>
                  <a:lnTo>
                    <a:pt x="0" y="0"/>
                  </a:lnTo>
                  <a:lnTo>
                    <a:pt x="763192" y="1792419"/>
                  </a:lnTo>
                  <a:lnTo>
                    <a:pt x="766341" y="1792693"/>
                  </a:lnTo>
                  <a:lnTo>
                    <a:pt x="766615" y="1787627"/>
                  </a:lnTo>
                  <a:lnTo>
                    <a:pt x="771407" y="1785573"/>
                  </a:lnTo>
                  <a:lnTo>
                    <a:pt x="14377" y="7805"/>
                  </a:lnTo>
                  <a:lnTo>
                    <a:pt x="9721" y="9858"/>
                  </a:lnTo>
                  <a:lnTo>
                    <a:pt x="7667" y="14513"/>
                  </a:lnTo>
                  <a:cubicBezTo>
                    <a:pt x="7667" y="14513"/>
                    <a:pt x="14513" y="17526"/>
                    <a:pt x="27384" y="23140"/>
                  </a:cubicBezTo>
                  <a:cubicBezTo>
                    <a:pt x="124186" y="65585"/>
                    <a:pt x="559592" y="256040"/>
                    <a:pt x="971036" y="437048"/>
                  </a:cubicBezTo>
                  <a:cubicBezTo>
                    <a:pt x="1176690" y="527553"/>
                    <a:pt x="1376456" y="615729"/>
                    <a:pt x="1524877" y="681724"/>
                  </a:cubicBezTo>
                  <a:cubicBezTo>
                    <a:pt x="1599088" y="714722"/>
                    <a:pt x="1660428" y="742106"/>
                    <a:pt x="1703284" y="761549"/>
                  </a:cubicBezTo>
                  <a:cubicBezTo>
                    <a:pt x="1724780" y="771270"/>
                    <a:pt x="1741484" y="779075"/>
                    <a:pt x="1752986" y="784414"/>
                  </a:cubicBezTo>
                  <a:cubicBezTo>
                    <a:pt x="1758737" y="787153"/>
                    <a:pt x="1763118" y="789344"/>
                    <a:pt x="1765993" y="790713"/>
                  </a:cubicBezTo>
                  <a:cubicBezTo>
                    <a:pt x="1767500" y="791534"/>
                    <a:pt x="1768595" y="792082"/>
                    <a:pt x="1769143" y="792492"/>
                  </a:cubicBezTo>
                  <a:lnTo>
                    <a:pt x="1769690" y="792767"/>
                  </a:lnTo>
                  <a:lnTo>
                    <a:pt x="1771333" y="790302"/>
                  </a:lnTo>
                  <a:lnTo>
                    <a:pt x="1769279" y="792492"/>
                  </a:lnTo>
                  <a:lnTo>
                    <a:pt x="1769690" y="792767"/>
                  </a:lnTo>
                  <a:lnTo>
                    <a:pt x="1771333" y="790302"/>
                  </a:lnTo>
                  <a:lnTo>
                    <a:pt x="1769279" y="792492"/>
                  </a:lnTo>
                  <a:lnTo>
                    <a:pt x="1772702" y="788933"/>
                  </a:lnTo>
                  <a:lnTo>
                    <a:pt x="1767910" y="790028"/>
                  </a:lnTo>
                  <a:cubicBezTo>
                    <a:pt x="1768458" y="791945"/>
                    <a:pt x="1769143" y="792082"/>
                    <a:pt x="1769279" y="792492"/>
                  </a:cubicBezTo>
                  <a:lnTo>
                    <a:pt x="1772702" y="788933"/>
                  </a:lnTo>
                  <a:lnTo>
                    <a:pt x="1767910" y="790028"/>
                  </a:lnTo>
                  <a:lnTo>
                    <a:pt x="1772976" y="788933"/>
                  </a:lnTo>
                  <a:lnTo>
                    <a:pt x="1767773" y="789344"/>
                  </a:lnTo>
                  <a:lnTo>
                    <a:pt x="1767910" y="790439"/>
                  </a:lnTo>
                  <a:lnTo>
                    <a:pt x="1767910" y="793999"/>
                  </a:lnTo>
                  <a:cubicBezTo>
                    <a:pt x="1767910" y="827544"/>
                    <a:pt x="1752301" y="1038675"/>
                    <a:pt x="1382617" y="1390285"/>
                  </a:cubicBezTo>
                  <a:cubicBezTo>
                    <a:pt x="1223243" y="1541855"/>
                    <a:pt x="1103164" y="1640164"/>
                    <a:pt x="1007731" y="1700409"/>
                  </a:cubicBezTo>
                  <a:cubicBezTo>
                    <a:pt x="912571" y="1760790"/>
                    <a:pt x="842331" y="1782972"/>
                    <a:pt x="782360" y="1782972"/>
                  </a:cubicBezTo>
                  <a:cubicBezTo>
                    <a:pt x="777157" y="1782972"/>
                    <a:pt x="772092" y="1782835"/>
                    <a:pt x="767026" y="1782424"/>
                  </a:cubicBezTo>
                  <a:lnTo>
                    <a:pt x="766615" y="1787627"/>
                  </a:lnTo>
                  <a:lnTo>
                    <a:pt x="771407" y="1785573"/>
                  </a:lnTo>
                  <a:lnTo>
                    <a:pt x="766615" y="178762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0E5FA4B-B43C-485E-B5B7-1BC837AE9BC5}"/>
                </a:ext>
              </a:extLst>
            </p:cNvPr>
            <p:cNvSpPr/>
            <p:nvPr/>
          </p:nvSpPr>
          <p:spPr>
            <a:xfrm>
              <a:off x="10524842" y="5709216"/>
              <a:ext cx="1066900" cy="1066146"/>
            </a:xfrm>
            <a:custGeom>
              <a:avLst/>
              <a:gdLst>
                <a:gd name="connsiteX0" fmla="*/ 544394 w 1066900"/>
                <a:gd name="connsiteY0" fmla="*/ 536453 h 1066146"/>
                <a:gd name="connsiteX1" fmla="*/ 0 w 1066900"/>
                <a:gd name="connsiteY1" fmla="*/ 923799 h 1066146"/>
                <a:gd name="connsiteX2" fmla="*/ 60382 w 1066900"/>
                <a:gd name="connsiteY2" fmla="*/ 1065648 h 1066146"/>
                <a:gd name="connsiteX3" fmla="*/ 679944 w 1066900"/>
                <a:gd name="connsiteY3" fmla="*/ 672003 h 1066146"/>
                <a:gd name="connsiteX4" fmla="*/ 1066743 w 1066900"/>
                <a:gd name="connsiteY4" fmla="*/ 66954 h 1066146"/>
                <a:gd name="connsiteX5" fmla="*/ 921745 w 1066900"/>
                <a:gd name="connsiteY5" fmla="*/ 0 h 1066146"/>
                <a:gd name="connsiteX6" fmla="*/ 544394 w 1066900"/>
                <a:gd name="connsiteY6" fmla="*/ 536453 h 106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900" h="1066146">
                  <a:moveTo>
                    <a:pt x="544394" y="536453"/>
                  </a:moveTo>
                  <a:cubicBezTo>
                    <a:pt x="273977" y="793451"/>
                    <a:pt x="116382" y="897921"/>
                    <a:pt x="0" y="923799"/>
                  </a:cubicBezTo>
                  <a:lnTo>
                    <a:pt x="60382" y="1065648"/>
                  </a:lnTo>
                  <a:cubicBezTo>
                    <a:pt x="184979" y="1073589"/>
                    <a:pt x="346955" y="988562"/>
                    <a:pt x="679944" y="672003"/>
                  </a:cubicBezTo>
                  <a:cubicBezTo>
                    <a:pt x="1086596" y="285341"/>
                    <a:pt x="1066743" y="66954"/>
                    <a:pt x="1066743" y="66954"/>
                  </a:cubicBezTo>
                  <a:cubicBezTo>
                    <a:pt x="1066333" y="65311"/>
                    <a:pt x="1011565" y="40254"/>
                    <a:pt x="921745" y="0"/>
                  </a:cubicBezTo>
                  <a:cubicBezTo>
                    <a:pt x="898331" y="92695"/>
                    <a:pt x="817823" y="276441"/>
                    <a:pt x="544394" y="536453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DA8D393-6B82-4352-B60F-25B3644F438C}"/>
                </a:ext>
              </a:extLst>
            </p:cNvPr>
            <p:cNvSpPr/>
            <p:nvPr/>
          </p:nvSpPr>
          <p:spPr>
            <a:xfrm>
              <a:off x="10515258" y="5699632"/>
              <a:ext cx="1083310" cy="1082488"/>
            </a:xfrm>
            <a:custGeom>
              <a:avLst/>
              <a:gdLst>
                <a:gd name="connsiteX0" fmla="*/ 553978 w 1083310"/>
                <a:gd name="connsiteY0" fmla="*/ 546037 h 1082488"/>
                <a:gd name="connsiteX1" fmla="*/ 549323 w 1083310"/>
                <a:gd name="connsiteY1" fmla="*/ 541107 h 1082488"/>
                <a:gd name="connsiteX2" fmla="*/ 8078 w 1083310"/>
                <a:gd name="connsiteY2" fmla="*/ 926674 h 1082488"/>
                <a:gd name="connsiteX3" fmla="*/ 0 w 1083310"/>
                <a:gd name="connsiteY3" fmla="*/ 928454 h 1082488"/>
                <a:gd name="connsiteX4" fmla="*/ 65311 w 1083310"/>
                <a:gd name="connsiteY4" fmla="*/ 1081804 h 1082488"/>
                <a:gd name="connsiteX5" fmla="*/ 69556 w 1083310"/>
                <a:gd name="connsiteY5" fmla="*/ 1082078 h 1082488"/>
                <a:gd name="connsiteX6" fmla="*/ 85712 w 1083310"/>
                <a:gd name="connsiteY6" fmla="*/ 1082489 h 1082488"/>
                <a:gd name="connsiteX7" fmla="*/ 317517 w 1083310"/>
                <a:gd name="connsiteY7" fmla="*/ 998146 h 1082488"/>
                <a:gd name="connsiteX8" fmla="*/ 694321 w 1083310"/>
                <a:gd name="connsiteY8" fmla="*/ 686516 h 1082488"/>
                <a:gd name="connsiteX9" fmla="*/ 1083310 w 1083310"/>
                <a:gd name="connsiteY9" fmla="*/ 81604 h 1082488"/>
                <a:gd name="connsiteX10" fmla="*/ 1083174 w 1083310"/>
                <a:gd name="connsiteY10" fmla="*/ 75853 h 1082488"/>
                <a:gd name="connsiteX11" fmla="*/ 1083037 w 1083310"/>
                <a:gd name="connsiteY11" fmla="*/ 75443 h 1082488"/>
                <a:gd name="connsiteX12" fmla="*/ 1083037 w 1083310"/>
                <a:gd name="connsiteY12" fmla="*/ 74895 h 1082488"/>
                <a:gd name="connsiteX13" fmla="*/ 1081257 w 1083310"/>
                <a:gd name="connsiteY13" fmla="*/ 71746 h 1082488"/>
                <a:gd name="connsiteX14" fmla="*/ 1079751 w 1083310"/>
                <a:gd name="connsiteY14" fmla="*/ 70514 h 1082488"/>
                <a:gd name="connsiteX15" fmla="*/ 1074822 w 1083310"/>
                <a:gd name="connsiteY15" fmla="*/ 67775 h 1082488"/>
                <a:gd name="connsiteX16" fmla="*/ 934205 w 1083310"/>
                <a:gd name="connsiteY16" fmla="*/ 3423 h 1082488"/>
                <a:gd name="connsiteX17" fmla="*/ 926811 w 1083310"/>
                <a:gd name="connsiteY17" fmla="*/ 0 h 1082488"/>
                <a:gd name="connsiteX18" fmla="*/ 924757 w 1083310"/>
                <a:gd name="connsiteY18" fmla="*/ 7941 h 1082488"/>
                <a:gd name="connsiteX19" fmla="*/ 549323 w 1083310"/>
                <a:gd name="connsiteY19" fmla="*/ 541107 h 1082488"/>
                <a:gd name="connsiteX20" fmla="*/ 553978 w 1083310"/>
                <a:gd name="connsiteY20" fmla="*/ 546037 h 1082488"/>
                <a:gd name="connsiteX21" fmla="*/ 558634 w 1083310"/>
                <a:gd name="connsiteY21" fmla="*/ 550966 h 1082488"/>
                <a:gd name="connsiteX22" fmla="*/ 938039 w 1083310"/>
                <a:gd name="connsiteY22" fmla="*/ 11364 h 1082488"/>
                <a:gd name="connsiteX23" fmla="*/ 931330 w 1083310"/>
                <a:gd name="connsiteY23" fmla="*/ 9584 h 1082488"/>
                <a:gd name="connsiteX24" fmla="*/ 928591 w 1083310"/>
                <a:gd name="connsiteY24" fmla="*/ 15883 h 1082488"/>
                <a:gd name="connsiteX25" fmla="*/ 1034567 w 1083310"/>
                <a:gd name="connsiteY25" fmla="*/ 63805 h 1082488"/>
                <a:gd name="connsiteX26" fmla="*/ 1063184 w 1083310"/>
                <a:gd name="connsiteY26" fmla="*/ 77223 h 1082488"/>
                <a:gd name="connsiteX27" fmla="*/ 1070440 w 1083310"/>
                <a:gd name="connsiteY27" fmla="*/ 80920 h 1082488"/>
                <a:gd name="connsiteX28" fmla="*/ 1071946 w 1083310"/>
                <a:gd name="connsiteY28" fmla="*/ 81741 h 1082488"/>
                <a:gd name="connsiteX29" fmla="*/ 1072083 w 1083310"/>
                <a:gd name="connsiteY29" fmla="*/ 81741 h 1082488"/>
                <a:gd name="connsiteX30" fmla="*/ 1074274 w 1083310"/>
                <a:gd name="connsiteY30" fmla="*/ 78455 h 1082488"/>
                <a:gd name="connsiteX31" fmla="*/ 1071536 w 1083310"/>
                <a:gd name="connsiteY31" fmla="*/ 81467 h 1082488"/>
                <a:gd name="connsiteX32" fmla="*/ 1072083 w 1083310"/>
                <a:gd name="connsiteY32" fmla="*/ 81741 h 1082488"/>
                <a:gd name="connsiteX33" fmla="*/ 1074274 w 1083310"/>
                <a:gd name="connsiteY33" fmla="*/ 78455 h 1082488"/>
                <a:gd name="connsiteX34" fmla="*/ 1071536 w 1083310"/>
                <a:gd name="connsiteY34" fmla="*/ 81467 h 1082488"/>
                <a:gd name="connsiteX35" fmla="*/ 1075643 w 1083310"/>
                <a:gd name="connsiteY35" fmla="*/ 76949 h 1082488"/>
                <a:gd name="connsiteX36" fmla="*/ 1070851 w 1083310"/>
                <a:gd name="connsiteY36" fmla="*/ 80646 h 1082488"/>
                <a:gd name="connsiteX37" fmla="*/ 1071536 w 1083310"/>
                <a:gd name="connsiteY37" fmla="*/ 81467 h 1082488"/>
                <a:gd name="connsiteX38" fmla="*/ 1075643 w 1083310"/>
                <a:gd name="connsiteY38" fmla="*/ 76949 h 1082488"/>
                <a:gd name="connsiteX39" fmla="*/ 1070851 w 1083310"/>
                <a:gd name="connsiteY39" fmla="*/ 80646 h 1082488"/>
                <a:gd name="connsiteX40" fmla="*/ 1076191 w 1083310"/>
                <a:gd name="connsiteY40" fmla="*/ 76538 h 1082488"/>
                <a:gd name="connsiteX41" fmla="*/ 1069618 w 1083310"/>
                <a:gd name="connsiteY41" fmla="*/ 78044 h 1082488"/>
                <a:gd name="connsiteX42" fmla="*/ 1070851 w 1083310"/>
                <a:gd name="connsiteY42" fmla="*/ 80646 h 1082488"/>
                <a:gd name="connsiteX43" fmla="*/ 1076191 w 1083310"/>
                <a:gd name="connsiteY43" fmla="*/ 76538 h 1082488"/>
                <a:gd name="connsiteX44" fmla="*/ 1069618 w 1083310"/>
                <a:gd name="connsiteY44" fmla="*/ 78044 h 1082488"/>
                <a:gd name="connsiteX45" fmla="*/ 1076328 w 1083310"/>
                <a:gd name="connsiteY45" fmla="*/ 76538 h 1082488"/>
                <a:gd name="connsiteX46" fmla="*/ 1069482 w 1083310"/>
                <a:gd name="connsiteY46" fmla="*/ 77086 h 1082488"/>
                <a:gd name="connsiteX47" fmla="*/ 1069482 w 1083310"/>
                <a:gd name="connsiteY47" fmla="*/ 77223 h 1082488"/>
                <a:gd name="connsiteX48" fmla="*/ 1069618 w 1083310"/>
                <a:gd name="connsiteY48" fmla="*/ 81604 h 1082488"/>
                <a:gd name="connsiteX49" fmla="*/ 684874 w 1083310"/>
                <a:gd name="connsiteY49" fmla="*/ 676658 h 1082488"/>
                <a:gd name="connsiteX50" fmla="*/ 310261 w 1083310"/>
                <a:gd name="connsiteY50" fmla="*/ 986645 h 1082488"/>
                <a:gd name="connsiteX51" fmla="*/ 85712 w 1083310"/>
                <a:gd name="connsiteY51" fmla="*/ 1068797 h 1082488"/>
                <a:gd name="connsiteX52" fmla="*/ 70377 w 1083310"/>
                <a:gd name="connsiteY52" fmla="*/ 1068386 h 1082488"/>
                <a:gd name="connsiteX53" fmla="*/ 69966 w 1083310"/>
                <a:gd name="connsiteY53" fmla="*/ 1075232 h 1082488"/>
                <a:gd name="connsiteX54" fmla="*/ 76265 w 1083310"/>
                <a:gd name="connsiteY54" fmla="*/ 1072494 h 1082488"/>
                <a:gd name="connsiteX55" fmla="*/ 15883 w 1083310"/>
                <a:gd name="connsiteY55" fmla="*/ 930645 h 1082488"/>
                <a:gd name="connsiteX56" fmla="*/ 9585 w 1083310"/>
                <a:gd name="connsiteY56" fmla="*/ 933383 h 1082488"/>
                <a:gd name="connsiteX57" fmla="*/ 11090 w 1083310"/>
                <a:gd name="connsiteY57" fmla="*/ 939955 h 1082488"/>
                <a:gd name="connsiteX58" fmla="*/ 558634 w 1083310"/>
                <a:gd name="connsiteY58" fmla="*/ 550966 h 1082488"/>
                <a:gd name="connsiteX59" fmla="*/ 553978 w 1083310"/>
                <a:gd name="connsiteY59" fmla="*/ 546037 h 108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83310" h="1082488">
                  <a:moveTo>
                    <a:pt x="553978" y="546037"/>
                  </a:moveTo>
                  <a:lnTo>
                    <a:pt x="549323" y="541107"/>
                  </a:lnTo>
                  <a:cubicBezTo>
                    <a:pt x="279180" y="797832"/>
                    <a:pt x="121859" y="901481"/>
                    <a:pt x="8078" y="926674"/>
                  </a:cubicBezTo>
                  <a:lnTo>
                    <a:pt x="0" y="928454"/>
                  </a:lnTo>
                  <a:lnTo>
                    <a:pt x="65311" y="1081804"/>
                  </a:lnTo>
                  <a:lnTo>
                    <a:pt x="69556" y="1082078"/>
                  </a:lnTo>
                  <a:cubicBezTo>
                    <a:pt x="74895" y="1082352"/>
                    <a:pt x="80235" y="1082489"/>
                    <a:pt x="85712" y="1082489"/>
                  </a:cubicBezTo>
                  <a:cubicBezTo>
                    <a:pt x="148832" y="1082489"/>
                    <a:pt x="221263" y="1059212"/>
                    <a:pt x="317517" y="998146"/>
                  </a:cubicBezTo>
                  <a:cubicBezTo>
                    <a:pt x="413909" y="937217"/>
                    <a:pt x="534536" y="838360"/>
                    <a:pt x="694321" y="686516"/>
                  </a:cubicBezTo>
                  <a:cubicBezTo>
                    <a:pt x="1065511" y="333537"/>
                    <a:pt x="1083310" y="119120"/>
                    <a:pt x="1083310" y="81604"/>
                  </a:cubicBezTo>
                  <a:cubicBezTo>
                    <a:pt x="1083310" y="78044"/>
                    <a:pt x="1083174" y="76127"/>
                    <a:pt x="1083174" y="75853"/>
                  </a:cubicBezTo>
                  <a:lnTo>
                    <a:pt x="1083037" y="75443"/>
                  </a:lnTo>
                  <a:lnTo>
                    <a:pt x="1083037" y="74895"/>
                  </a:lnTo>
                  <a:cubicBezTo>
                    <a:pt x="1082352" y="72704"/>
                    <a:pt x="1081668" y="72294"/>
                    <a:pt x="1081257" y="71746"/>
                  </a:cubicBezTo>
                  <a:lnTo>
                    <a:pt x="1079751" y="70514"/>
                  </a:lnTo>
                  <a:cubicBezTo>
                    <a:pt x="1078519" y="69555"/>
                    <a:pt x="1077149" y="68871"/>
                    <a:pt x="1074822" y="67775"/>
                  </a:cubicBezTo>
                  <a:cubicBezTo>
                    <a:pt x="1059487" y="59971"/>
                    <a:pt x="1009237" y="36968"/>
                    <a:pt x="934205" y="3423"/>
                  </a:cubicBezTo>
                  <a:lnTo>
                    <a:pt x="926811" y="0"/>
                  </a:lnTo>
                  <a:lnTo>
                    <a:pt x="924757" y="7941"/>
                  </a:lnTo>
                  <a:cubicBezTo>
                    <a:pt x="901618" y="98993"/>
                    <a:pt x="822067" y="281644"/>
                    <a:pt x="549323" y="541107"/>
                  </a:cubicBezTo>
                  <a:lnTo>
                    <a:pt x="553978" y="546037"/>
                  </a:lnTo>
                  <a:lnTo>
                    <a:pt x="558634" y="550966"/>
                  </a:lnTo>
                  <a:cubicBezTo>
                    <a:pt x="832884" y="290407"/>
                    <a:pt x="914078" y="105565"/>
                    <a:pt x="938039" y="11364"/>
                  </a:cubicBezTo>
                  <a:lnTo>
                    <a:pt x="931330" y="9584"/>
                  </a:lnTo>
                  <a:lnTo>
                    <a:pt x="928591" y="15883"/>
                  </a:lnTo>
                  <a:cubicBezTo>
                    <a:pt x="973501" y="36010"/>
                    <a:pt x="1009648" y="52303"/>
                    <a:pt x="1034567" y="63805"/>
                  </a:cubicBezTo>
                  <a:cubicBezTo>
                    <a:pt x="1047027" y="69555"/>
                    <a:pt x="1056611" y="74074"/>
                    <a:pt x="1063184" y="77223"/>
                  </a:cubicBezTo>
                  <a:cubicBezTo>
                    <a:pt x="1066333" y="78866"/>
                    <a:pt x="1068797" y="80098"/>
                    <a:pt x="1070440" y="80920"/>
                  </a:cubicBezTo>
                  <a:lnTo>
                    <a:pt x="1071946" y="81741"/>
                  </a:lnTo>
                  <a:lnTo>
                    <a:pt x="1072083" y="81741"/>
                  </a:lnTo>
                  <a:lnTo>
                    <a:pt x="1074274" y="78455"/>
                  </a:lnTo>
                  <a:lnTo>
                    <a:pt x="1071536" y="81467"/>
                  </a:lnTo>
                  <a:lnTo>
                    <a:pt x="1072083" y="81741"/>
                  </a:lnTo>
                  <a:lnTo>
                    <a:pt x="1074274" y="78455"/>
                  </a:lnTo>
                  <a:lnTo>
                    <a:pt x="1071536" y="81467"/>
                  </a:lnTo>
                  <a:lnTo>
                    <a:pt x="1075643" y="76949"/>
                  </a:lnTo>
                  <a:lnTo>
                    <a:pt x="1070851" y="80646"/>
                  </a:lnTo>
                  <a:lnTo>
                    <a:pt x="1071536" y="81467"/>
                  </a:lnTo>
                  <a:lnTo>
                    <a:pt x="1075643" y="76949"/>
                  </a:lnTo>
                  <a:lnTo>
                    <a:pt x="1070851" y="80646"/>
                  </a:lnTo>
                  <a:lnTo>
                    <a:pt x="1076191" y="76538"/>
                  </a:lnTo>
                  <a:lnTo>
                    <a:pt x="1069618" y="78044"/>
                  </a:lnTo>
                  <a:cubicBezTo>
                    <a:pt x="1070030" y="79687"/>
                    <a:pt x="1070577" y="80235"/>
                    <a:pt x="1070851" y="80646"/>
                  </a:cubicBezTo>
                  <a:lnTo>
                    <a:pt x="1076191" y="76538"/>
                  </a:lnTo>
                  <a:lnTo>
                    <a:pt x="1069618" y="78044"/>
                  </a:lnTo>
                  <a:lnTo>
                    <a:pt x="1076328" y="76538"/>
                  </a:lnTo>
                  <a:lnTo>
                    <a:pt x="1069482" y="77086"/>
                  </a:lnTo>
                  <a:lnTo>
                    <a:pt x="1069482" y="77223"/>
                  </a:lnTo>
                  <a:cubicBezTo>
                    <a:pt x="1069482" y="77770"/>
                    <a:pt x="1069618" y="79276"/>
                    <a:pt x="1069618" y="81604"/>
                  </a:cubicBezTo>
                  <a:cubicBezTo>
                    <a:pt x="1069618" y="114602"/>
                    <a:pt x="1054284" y="325321"/>
                    <a:pt x="684874" y="676658"/>
                  </a:cubicBezTo>
                  <a:cubicBezTo>
                    <a:pt x="525362" y="828229"/>
                    <a:pt x="405283" y="926400"/>
                    <a:pt x="310261" y="986645"/>
                  </a:cubicBezTo>
                  <a:cubicBezTo>
                    <a:pt x="215102" y="1046753"/>
                    <a:pt x="145272" y="1068797"/>
                    <a:pt x="85712" y="1068797"/>
                  </a:cubicBezTo>
                  <a:cubicBezTo>
                    <a:pt x="80509" y="1068797"/>
                    <a:pt x="75443" y="1068660"/>
                    <a:pt x="70377" y="1068386"/>
                  </a:cubicBezTo>
                  <a:lnTo>
                    <a:pt x="69966" y="1075232"/>
                  </a:lnTo>
                  <a:lnTo>
                    <a:pt x="76265" y="1072494"/>
                  </a:lnTo>
                  <a:lnTo>
                    <a:pt x="15883" y="930645"/>
                  </a:lnTo>
                  <a:lnTo>
                    <a:pt x="9585" y="933383"/>
                  </a:lnTo>
                  <a:lnTo>
                    <a:pt x="11090" y="939955"/>
                  </a:lnTo>
                  <a:cubicBezTo>
                    <a:pt x="129937" y="913393"/>
                    <a:pt x="287943" y="808238"/>
                    <a:pt x="558634" y="550966"/>
                  </a:cubicBezTo>
                  <a:lnTo>
                    <a:pt x="553978" y="54603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7505C74-DCC0-4DBA-A549-3894254D017A}"/>
                </a:ext>
              </a:extLst>
            </p:cNvPr>
            <p:cNvSpPr/>
            <p:nvPr/>
          </p:nvSpPr>
          <p:spPr>
            <a:xfrm>
              <a:off x="10798682" y="5761964"/>
              <a:ext cx="331072" cy="331140"/>
            </a:xfrm>
            <a:custGeom>
              <a:avLst/>
              <a:gdLst>
                <a:gd name="connsiteX0" fmla="*/ 48470 w 331072"/>
                <a:gd name="connsiteY0" fmla="*/ 282569 h 331140"/>
                <a:gd name="connsiteX1" fmla="*/ 48470 w 331072"/>
                <a:gd name="connsiteY1" fmla="*/ 48572 h 331140"/>
                <a:gd name="connsiteX2" fmla="*/ 282602 w 331072"/>
                <a:gd name="connsiteY2" fmla="*/ 48572 h 331140"/>
                <a:gd name="connsiteX3" fmla="*/ 282602 w 331072"/>
                <a:gd name="connsiteY3" fmla="*/ 282569 h 331140"/>
                <a:gd name="connsiteX4" fmla="*/ 48470 w 331072"/>
                <a:gd name="connsiteY4" fmla="*/ 282569 h 33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140">
                  <a:moveTo>
                    <a:pt x="48470" y="282569"/>
                  </a:moveTo>
                  <a:cubicBezTo>
                    <a:pt x="-16157" y="217942"/>
                    <a:pt x="-16157" y="113062"/>
                    <a:pt x="48470" y="48572"/>
                  </a:cubicBezTo>
                  <a:cubicBezTo>
                    <a:pt x="113096" y="-16191"/>
                    <a:pt x="217976" y="-16191"/>
                    <a:pt x="282602" y="48572"/>
                  </a:cubicBezTo>
                  <a:cubicBezTo>
                    <a:pt x="347229" y="113198"/>
                    <a:pt x="347229" y="217942"/>
                    <a:pt x="282602" y="282569"/>
                  </a:cubicBezTo>
                  <a:cubicBezTo>
                    <a:pt x="217976" y="347332"/>
                    <a:pt x="113096" y="347332"/>
                    <a:pt x="48470" y="282569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E5F0466-FF79-4128-80D8-E184026DC3CF}"/>
                </a:ext>
              </a:extLst>
            </p:cNvPr>
            <p:cNvSpPr/>
            <p:nvPr/>
          </p:nvSpPr>
          <p:spPr>
            <a:xfrm>
              <a:off x="10792520" y="5755906"/>
              <a:ext cx="343395" cy="343258"/>
            </a:xfrm>
            <a:custGeom>
              <a:avLst/>
              <a:gdLst>
                <a:gd name="connsiteX0" fmla="*/ 54631 w 343395"/>
                <a:gd name="connsiteY0" fmla="*/ 288627 h 343258"/>
                <a:gd name="connsiteX1" fmla="*/ 59012 w 343395"/>
                <a:gd name="connsiteY1" fmla="*/ 284383 h 343258"/>
                <a:gd name="connsiteX2" fmla="*/ 12186 w 343395"/>
                <a:gd name="connsiteY2" fmla="*/ 171698 h 343258"/>
                <a:gd name="connsiteX3" fmla="*/ 59012 w 343395"/>
                <a:gd name="connsiteY3" fmla="*/ 58876 h 343258"/>
                <a:gd name="connsiteX4" fmla="*/ 171698 w 343395"/>
                <a:gd name="connsiteY4" fmla="*/ 12186 h 343258"/>
                <a:gd name="connsiteX5" fmla="*/ 284520 w 343395"/>
                <a:gd name="connsiteY5" fmla="*/ 58876 h 343258"/>
                <a:gd name="connsiteX6" fmla="*/ 331209 w 343395"/>
                <a:gd name="connsiteY6" fmla="*/ 171698 h 343258"/>
                <a:gd name="connsiteX7" fmla="*/ 284520 w 343395"/>
                <a:gd name="connsiteY7" fmla="*/ 284383 h 343258"/>
                <a:gd name="connsiteX8" fmla="*/ 171698 w 343395"/>
                <a:gd name="connsiteY8" fmla="*/ 331072 h 343258"/>
                <a:gd name="connsiteX9" fmla="*/ 59012 w 343395"/>
                <a:gd name="connsiteY9" fmla="*/ 284383 h 343258"/>
                <a:gd name="connsiteX10" fmla="*/ 54631 w 343395"/>
                <a:gd name="connsiteY10" fmla="*/ 288627 h 343258"/>
                <a:gd name="connsiteX11" fmla="*/ 50250 w 343395"/>
                <a:gd name="connsiteY11" fmla="*/ 293009 h 343258"/>
                <a:gd name="connsiteX12" fmla="*/ 171698 w 343395"/>
                <a:gd name="connsiteY12" fmla="*/ 343258 h 343258"/>
                <a:gd name="connsiteX13" fmla="*/ 293009 w 343395"/>
                <a:gd name="connsiteY13" fmla="*/ 293009 h 343258"/>
                <a:gd name="connsiteX14" fmla="*/ 343395 w 343395"/>
                <a:gd name="connsiteY14" fmla="*/ 171698 h 343258"/>
                <a:gd name="connsiteX15" fmla="*/ 293009 w 343395"/>
                <a:gd name="connsiteY15" fmla="*/ 50250 h 343258"/>
                <a:gd name="connsiteX16" fmla="*/ 171698 w 343395"/>
                <a:gd name="connsiteY16" fmla="*/ 0 h 343258"/>
                <a:gd name="connsiteX17" fmla="*/ 50250 w 343395"/>
                <a:gd name="connsiteY17" fmla="*/ 50250 h 343258"/>
                <a:gd name="connsiteX18" fmla="*/ 0 w 343395"/>
                <a:gd name="connsiteY18" fmla="*/ 171698 h 343258"/>
                <a:gd name="connsiteX19" fmla="*/ 50250 w 343395"/>
                <a:gd name="connsiteY19" fmla="*/ 293009 h 343258"/>
                <a:gd name="connsiteX20" fmla="*/ 54631 w 343395"/>
                <a:gd name="connsiteY20" fmla="*/ 288627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3395" h="343258">
                  <a:moveTo>
                    <a:pt x="54631" y="288627"/>
                  </a:moveTo>
                  <a:lnTo>
                    <a:pt x="59012" y="284383"/>
                  </a:lnTo>
                  <a:cubicBezTo>
                    <a:pt x="27795" y="253302"/>
                    <a:pt x="12186" y="212500"/>
                    <a:pt x="12186" y="171698"/>
                  </a:cubicBezTo>
                  <a:cubicBezTo>
                    <a:pt x="12186" y="130759"/>
                    <a:pt x="27795" y="89956"/>
                    <a:pt x="59012" y="58876"/>
                  </a:cubicBezTo>
                  <a:cubicBezTo>
                    <a:pt x="90094" y="27658"/>
                    <a:pt x="130895" y="12186"/>
                    <a:pt x="171698" y="12186"/>
                  </a:cubicBezTo>
                  <a:cubicBezTo>
                    <a:pt x="212500" y="12186"/>
                    <a:pt x="253302" y="27658"/>
                    <a:pt x="284520" y="58876"/>
                  </a:cubicBezTo>
                  <a:cubicBezTo>
                    <a:pt x="315601" y="90094"/>
                    <a:pt x="331209" y="130895"/>
                    <a:pt x="331209" y="171698"/>
                  </a:cubicBezTo>
                  <a:cubicBezTo>
                    <a:pt x="331209" y="212500"/>
                    <a:pt x="315601" y="253302"/>
                    <a:pt x="284520" y="284383"/>
                  </a:cubicBezTo>
                  <a:cubicBezTo>
                    <a:pt x="253302" y="315464"/>
                    <a:pt x="212500" y="331072"/>
                    <a:pt x="171698" y="331072"/>
                  </a:cubicBezTo>
                  <a:cubicBezTo>
                    <a:pt x="130895" y="331072"/>
                    <a:pt x="90094" y="315464"/>
                    <a:pt x="59012" y="284383"/>
                  </a:cubicBezTo>
                  <a:lnTo>
                    <a:pt x="54631" y="288627"/>
                  </a:lnTo>
                  <a:lnTo>
                    <a:pt x="50250" y="293009"/>
                  </a:lnTo>
                  <a:cubicBezTo>
                    <a:pt x="83795" y="326554"/>
                    <a:pt x="127747" y="343258"/>
                    <a:pt x="171698" y="343258"/>
                  </a:cubicBezTo>
                  <a:cubicBezTo>
                    <a:pt x="215649" y="343258"/>
                    <a:pt x="259600" y="326554"/>
                    <a:pt x="293009" y="293009"/>
                  </a:cubicBezTo>
                  <a:cubicBezTo>
                    <a:pt x="326554" y="259463"/>
                    <a:pt x="343395" y="215649"/>
                    <a:pt x="343395" y="171698"/>
                  </a:cubicBezTo>
                  <a:cubicBezTo>
                    <a:pt x="343395" y="127747"/>
                    <a:pt x="326554" y="83795"/>
                    <a:pt x="293009" y="50250"/>
                  </a:cubicBezTo>
                  <a:cubicBezTo>
                    <a:pt x="259600" y="16704"/>
                    <a:pt x="215649" y="0"/>
                    <a:pt x="171698" y="0"/>
                  </a:cubicBezTo>
                  <a:cubicBezTo>
                    <a:pt x="127747" y="0"/>
                    <a:pt x="83795" y="16704"/>
                    <a:pt x="50250" y="50250"/>
                  </a:cubicBezTo>
                  <a:cubicBezTo>
                    <a:pt x="16841" y="83658"/>
                    <a:pt x="0" y="127747"/>
                    <a:pt x="0" y="171698"/>
                  </a:cubicBezTo>
                  <a:cubicBezTo>
                    <a:pt x="0" y="215512"/>
                    <a:pt x="16841" y="259463"/>
                    <a:pt x="50250" y="293009"/>
                  </a:cubicBezTo>
                  <a:lnTo>
                    <a:pt x="54631" y="28862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50F7097-1E2B-465E-B92B-FC8803D1CA0F}"/>
                </a:ext>
              </a:extLst>
            </p:cNvPr>
            <p:cNvSpPr/>
            <p:nvPr/>
          </p:nvSpPr>
          <p:spPr>
            <a:xfrm>
              <a:off x="10349550" y="5812009"/>
              <a:ext cx="304989" cy="304988"/>
            </a:xfrm>
            <a:custGeom>
              <a:avLst/>
              <a:gdLst>
                <a:gd name="connsiteX0" fmla="*/ 44670 w 304989"/>
                <a:gd name="connsiteY0" fmla="*/ 260319 h 304988"/>
                <a:gd name="connsiteX1" fmla="*/ 44670 w 304989"/>
                <a:gd name="connsiteY1" fmla="*/ 44670 h 304988"/>
                <a:gd name="connsiteX2" fmla="*/ 260319 w 304989"/>
                <a:gd name="connsiteY2" fmla="*/ 44670 h 304988"/>
                <a:gd name="connsiteX3" fmla="*/ 260319 w 304989"/>
                <a:gd name="connsiteY3" fmla="*/ 260319 h 304988"/>
                <a:gd name="connsiteX4" fmla="*/ 44670 w 304989"/>
                <a:gd name="connsiteY4" fmla="*/ 260319 h 30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989" h="304988">
                  <a:moveTo>
                    <a:pt x="44670" y="260319"/>
                  </a:moveTo>
                  <a:cubicBezTo>
                    <a:pt x="-14890" y="200759"/>
                    <a:pt x="-14890" y="104230"/>
                    <a:pt x="44670" y="44670"/>
                  </a:cubicBezTo>
                  <a:cubicBezTo>
                    <a:pt x="104230" y="-14890"/>
                    <a:pt x="200759" y="-14890"/>
                    <a:pt x="260319" y="44670"/>
                  </a:cubicBezTo>
                  <a:cubicBezTo>
                    <a:pt x="319879" y="104093"/>
                    <a:pt x="319879" y="200759"/>
                    <a:pt x="260319" y="260319"/>
                  </a:cubicBezTo>
                  <a:cubicBezTo>
                    <a:pt x="200759" y="319879"/>
                    <a:pt x="104230" y="319879"/>
                    <a:pt x="44670" y="260319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DC3E3F-CF54-4D91-AC46-6FDD3C40CF56}"/>
                </a:ext>
              </a:extLst>
            </p:cNvPr>
            <p:cNvSpPr/>
            <p:nvPr/>
          </p:nvSpPr>
          <p:spPr>
            <a:xfrm>
              <a:off x="10343971" y="5806292"/>
              <a:ext cx="316148" cy="316286"/>
            </a:xfrm>
            <a:custGeom>
              <a:avLst/>
              <a:gdLst>
                <a:gd name="connsiteX0" fmla="*/ 50250 w 316148"/>
                <a:gd name="connsiteY0" fmla="*/ 266036 h 316286"/>
                <a:gd name="connsiteX1" fmla="*/ 54220 w 316148"/>
                <a:gd name="connsiteY1" fmla="*/ 262065 h 316286"/>
                <a:gd name="connsiteX2" fmla="*/ 11228 w 316148"/>
                <a:gd name="connsiteY2" fmla="*/ 158279 h 316286"/>
                <a:gd name="connsiteX3" fmla="*/ 54220 w 316148"/>
                <a:gd name="connsiteY3" fmla="*/ 54357 h 316286"/>
                <a:gd name="connsiteX4" fmla="*/ 158143 w 316148"/>
                <a:gd name="connsiteY4" fmla="*/ 11365 h 316286"/>
                <a:gd name="connsiteX5" fmla="*/ 261928 w 316148"/>
                <a:gd name="connsiteY5" fmla="*/ 54357 h 316286"/>
                <a:gd name="connsiteX6" fmla="*/ 304921 w 316148"/>
                <a:gd name="connsiteY6" fmla="*/ 158279 h 316286"/>
                <a:gd name="connsiteX7" fmla="*/ 261928 w 316148"/>
                <a:gd name="connsiteY7" fmla="*/ 262065 h 316286"/>
                <a:gd name="connsiteX8" fmla="*/ 158143 w 316148"/>
                <a:gd name="connsiteY8" fmla="*/ 305195 h 316286"/>
                <a:gd name="connsiteX9" fmla="*/ 54220 w 316148"/>
                <a:gd name="connsiteY9" fmla="*/ 262065 h 316286"/>
                <a:gd name="connsiteX10" fmla="*/ 50250 w 316148"/>
                <a:gd name="connsiteY10" fmla="*/ 266036 h 316286"/>
                <a:gd name="connsiteX11" fmla="*/ 46279 w 316148"/>
                <a:gd name="connsiteY11" fmla="*/ 270006 h 316286"/>
                <a:gd name="connsiteX12" fmla="*/ 158143 w 316148"/>
                <a:gd name="connsiteY12" fmla="*/ 316285 h 316286"/>
                <a:gd name="connsiteX13" fmla="*/ 269869 w 316148"/>
                <a:gd name="connsiteY13" fmla="*/ 270006 h 316286"/>
                <a:gd name="connsiteX14" fmla="*/ 316148 w 316148"/>
                <a:gd name="connsiteY14" fmla="*/ 158279 h 316286"/>
                <a:gd name="connsiteX15" fmla="*/ 269869 w 316148"/>
                <a:gd name="connsiteY15" fmla="*/ 46416 h 316286"/>
                <a:gd name="connsiteX16" fmla="*/ 158143 w 316148"/>
                <a:gd name="connsiteY16" fmla="*/ 0 h 316286"/>
                <a:gd name="connsiteX17" fmla="*/ 46279 w 316148"/>
                <a:gd name="connsiteY17" fmla="*/ 46416 h 316286"/>
                <a:gd name="connsiteX18" fmla="*/ 0 w 316148"/>
                <a:gd name="connsiteY18" fmla="*/ 158279 h 316286"/>
                <a:gd name="connsiteX19" fmla="*/ 46279 w 316148"/>
                <a:gd name="connsiteY19" fmla="*/ 270006 h 316286"/>
                <a:gd name="connsiteX20" fmla="*/ 50250 w 316148"/>
                <a:gd name="connsiteY20" fmla="*/ 266036 h 31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148" h="316286">
                  <a:moveTo>
                    <a:pt x="50250" y="266036"/>
                  </a:moveTo>
                  <a:lnTo>
                    <a:pt x="54220" y="262065"/>
                  </a:lnTo>
                  <a:cubicBezTo>
                    <a:pt x="25467" y="233312"/>
                    <a:pt x="11228" y="195796"/>
                    <a:pt x="11228" y="158279"/>
                  </a:cubicBezTo>
                  <a:cubicBezTo>
                    <a:pt x="11228" y="120626"/>
                    <a:pt x="25467" y="82973"/>
                    <a:pt x="54220" y="54357"/>
                  </a:cubicBezTo>
                  <a:cubicBezTo>
                    <a:pt x="82974" y="25604"/>
                    <a:pt x="120490" y="11365"/>
                    <a:pt x="158143" y="11365"/>
                  </a:cubicBezTo>
                  <a:cubicBezTo>
                    <a:pt x="195658" y="11365"/>
                    <a:pt x="233311" y="25604"/>
                    <a:pt x="261928" y="54357"/>
                  </a:cubicBezTo>
                  <a:cubicBezTo>
                    <a:pt x="290681" y="82973"/>
                    <a:pt x="304921" y="120626"/>
                    <a:pt x="304921" y="158279"/>
                  </a:cubicBezTo>
                  <a:cubicBezTo>
                    <a:pt x="304921" y="195796"/>
                    <a:pt x="290681" y="233312"/>
                    <a:pt x="261928" y="262065"/>
                  </a:cubicBezTo>
                  <a:cubicBezTo>
                    <a:pt x="233311" y="290818"/>
                    <a:pt x="195658" y="305195"/>
                    <a:pt x="158143" y="305195"/>
                  </a:cubicBezTo>
                  <a:cubicBezTo>
                    <a:pt x="120490" y="305195"/>
                    <a:pt x="82974" y="290818"/>
                    <a:pt x="54220" y="262065"/>
                  </a:cubicBezTo>
                  <a:lnTo>
                    <a:pt x="50250" y="266036"/>
                  </a:lnTo>
                  <a:lnTo>
                    <a:pt x="46279" y="270006"/>
                  </a:lnTo>
                  <a:cubicBezTo>
                    <a:pt x="77086" y="300950"/>
                    <a:pt x="117614" y="316422"/>
                    <a:pt x="158143" y="316285"/>
                  </a:cubicBezTo>
                  <a:cubicBezTo>
                    <a:pt x="198534" y="316422"/>
                    <a:pt x="239062" y="300950"/>
                    <a:pt x="269869" y="270006"/>
                  </a:cubicBezTo>
                  <a:cubicBezTo>
                    <a:pt x="300813" y="239199"/>
                    <a:pt x="316148" y="198671"/>
                    <a:pt x="316148" y="158279"/>
                  </a:cubicBezTo>
                  <a:cubicBezTo>
                    <a:pt x="316148" y="117751"/>
                    <a:pt x="300813" y="77223"/>
                    <a:pt x="269869" y="46416"/>
                  </a:cubicBezTo>
                  <a:cubicBezTo>
                    <a:pt x="239062" y="15472"/>
                    <a:pt x="198534" y="0"/>
                    <a:pt x="158143" y="0"/>
                  </a:cubicBezTo>
                  <a:cubicBezTo>
                    <a:pt x="117614" y="0"/>
                    <a:pt x="77086" y="15472"/>
                    <a:pt x="46279" y="46416"/>
                  </a:cubicBezTo>
                  <a:cubicBezTo>
                    <a:pt x="15472" y="77223"/>
                    <a:pt x="0" y="117751"/>
                    <a:pt x="0" y="158279"/>
                  </a:cubicBezTo>
                  <a:cubicBezTo>
                    <a:pt x="0" y="198671"/>
                    <a:pt x="15472" y="239199"/>
                    <a:pt x="46279" y="270006"/>
                  </a:cubicBezTo>
                  <a:lnTo>
                    <a:pt x="50250" y="26603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4AAB17D-2D7E-452D-8E2B-E6C49539CEE9}"/>
                </a:ext>
              </a:extLst>
            </p:cNvPr>
            <p:cNvSpPr/>
            <p:nvPr/>
          </p:nvSpPr>
          <p:spPr>
            <a:xfrm>
              <a:off x="10526588" y="6254020"/>
              <a:ext cx="148078" cy="148147"/>
            </a:xfrm>
            <a:custGeom>
              <a:avLst/>
              <a:gdLst>
                <a:gd name="connsiteX0" fmla="*/ 21667 w 148078"/>
                <a:gd name="connsiteY0" fmla="*/ 126377 h 148147"/>
                <a:gd name="connsiteX1" fmla="*/ 21667 w 148078"/>
                <a:gd name="connsiteY1" fmla="*/ 21770 h 148147"/>
                <a:gd name="connsiteX2" fmla="*/ 126411 w 148078"/>
                <a:gd name="connsiteY2" fmla="*/ 21770 h 148147"/>
                <a:gd name="connsiteX3" fmla="*/ 126411 w 148078"/>
                <a:gd name="connsiteY3" fmla="*/ 126377 h 148147"/>
                <a:gd name="connsiteX4" fmla="*/ 21667 w 148078"/>
                <a:gd name="connsiteY4" fmla="*/ 12637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47">
                  <a:moveTo>
                    <a:pt x="21667" y="126377"/>
                  </a:moveTo>
                  <a:cubicBezTo>
                    <a:pt x="-7222" y="97487"/>
                    <a:pt x="-7222" y="50661"/>
                    <a:pt x="21667" y="21770"/>
                  </a:cubicBezTo>
                  <a:cubicBezTo>
                    <a:pt x="50694" y="-7257"/>
                    <a:pt x="97521" y="-7257"/>
                    <a:pt x="126411" y="21770"/>
                  </a:cubicBezTo>
                  <a:cubicBezTo>
                    <a:pt x="155301" y="50661"/>
                    <a:pt x="155301" y="97487"/>
                    <a:pt x="126411" y="126377"/>
                  </a:cubicBezTo>
                  <a:cubicBezTo>
                    <a:pt x="97521" y="155404"/>
                    <a:pt x="50694" y="155404"/>
                    <a:pt x="21667" y="12637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CD1691F7-1A57-4715-9792-2FD12CD7ACA1}"/>
                </a:ext>
              </a:extLst>
            </p:cNvPr>
            <p:cNvSpPr/>
            <p:nvPr/>
          </p:nvSpPr>
          <p:spPr>
            <a:xfrm>
              <a:off x="10600525" y="5526839"/>
              <a:ext cx="148181" cy="148181"/>
            </a:xfrm>
            <a:custGeom>
              <a:avLst/>
              <a:gdLst>
                <a:gd name="connsiteX0" fmla="*/ 21667 w 148181"/>
                <a:gd name="connsiteY0" fmla="*/ 126514 h 148181"/>
                <a:gd name="connsiteX1" fmla="*/ 21667 w 148181"/>
                <a:gd name="connsiteY1" fmla="*/ 21770 h 148181"/>
                <a:gd name="connsiteX2" fmla="*/ 126412 w 148181"/>
                <a:gd name="connsiteY2" fmla="*/ 21770 h 148181"/>
                <a:gd name="connsiteX3" fmla="*/ 126412 w 148181"/>
                <a:gd name="connsiteY3" fmla="*/ 126514 h 148181"/>
                <a:gd name="connsiteX4" fmla="*/ 21667 w 148181"/>
                <a:gd name="connsiteY4" fmla="*/ 126514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81">
                  <a:moveTo>
                    <a:pt x="21667" y="126514"/>
                  </a:moveTo>
                  <a:cubicBezTo>
                    <a:pt x="-7222" y="97624"/>
                    <a:pt x="-7222" y="50660"/>
                    <a:pt x="21667" y="21770"/>
                  </a:cubicBezTo>
                  <a:cubicBezTo>
                    <a:pt x="50558" y="-7257"/>
                    <a:pt x="97521" y="-7257"/>
                    <a:pt x="126412" y="21770"/>
                  </a:cubicBezTo>
                  <a:cubicBezTo>
                    <a:pt x="155438" y="50660"/>
                    <a:pt x="155438" y="97624"/>
                    <a:pt x="126412" y="126514"/>
                  </a:cubicBezTo>
                  <a:cubicBezTo>
                    <a:pt x="97521" y="155404"/>
                    <a:pt x="50558" y="155404"/>
                    <a:pt x="21667" y="12651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A7EAB48-E19D-4663-A295-AD079DED99F8}"/>
                </a:ext>
              </a:extLst>
            </p:cNvPr>
            <p:cNvSpPr/>
            <p:nvPr/>
          </p:nvSpPr>
          <p:spPr>
            <a:xfrm>
              <a:off x="10058322" y="5268026"/>
              <a:ext cx="148079" cy="148181"/>
            </a:xfrm>
            <a:custGeom>
              <a:avLst/>
              <a:gdLst>
                <a:gd name="connsiteX0" fmla="*/ 21668 w 148079"/>
                <a:gd name="connsiteY0" fmla="*/ 126411 h 148181"/>
                <a:gd name="connsiteX1" fmla="*/ 21668 w 148079"/>
                <a:gd name="connsiteY1" fmla="*/ 21668 h 148181"/>
                <a:gd name="connsiteX2" fmla="*/ 126411 w 148079"/>
                <a:gd name="connsiteY2" fmla="*/ 21668 h 148181"/>
                <a:gd name="connsiteX3" fmla="*/ 126411 w 148079"/>
                <a:gd name="connsiteY3" fmla="*/ 126411 h 148181"/>
                <a:gd name="connsiteX4" fmla="*/ 21668 w 148079"/>
                <a:gd name="connsiteY4" fmla="*/ 126411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81">
                  <a:moveTo>
                    <a:pt x="21668" y="126411"/>
                  </a:moveTo>
                  <a:cubicBezTo>
                    <a:pt x="-7223" y="97521"/>
                    <a:pt x="-7223" y="50695"/>
                    <a:pt x="21668" y="21668"/>
                  </a:cubicBezTo>
                  <a:cubicBezTo>
                    <a:pt x="50558" y="-7223"/>
                    <a:pt x="97384" y="-7223"/>
                    <a:pt x="126411" y="21668"/>
                  </a:cubicBezTo>
                  <a:cubicBezTo>
                    <a:pt x="155302" y="50695"/>
                    <a:pt x="155302" y="97521"/>
                    <a:pt x="126411" y="126411"/>
                  </a:cubicBezTo>
                  <a:cubicBezTo>
                    <a:pt x="97384" y="155438"/>
                    <a:pt x="50558" y="155438"/>
                    <a:pt x="21668" y="126411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1B4B64B-B789-4F52-A3BF-0D9B68485C00}"/>
                </a:ext>
              </a:extLst>
            </p:cNvPr>
            <p:cNvSpPr/>
            <p:nvPr/>
          </p:nvSpPr>
          <p:spPr>
            <a:xfrm>
              <a:off x="11204478" y="5711680"/>
              <a:ext cx="148079" cy="148181"/>
            </a:xfrm>
            <a:custGeom>
              <a:avLst/>
              <a:gdLst>
                <a:gd name="connsiteX0" fmla="*/ 21668 w 148079"/>
                <a:gd name="connsiteY0" fmla="*/ 126514 h 148181"/>
                <a:gd name="connsiteX1" fmla="*/ 21668 w 148079"/>
                <a:gd name="connsiteY1" fmla="*/ 21771 h 148181"/>
                <a:gd name="connsiteX2" fmla="*/ 126411 w 148079"/>
                <a:gd name="connsiteY2" fmla="*/ 21771 h 148181"/>
                <a:gd name="connsiteX3" fmla="*/ 126411 w 148079"/>
                <a:gd name="connsiteY3" fmla="*/ 126514 h 148181"/>
                <a:gd name="connsiteX4" fmla="*/ 21668 w 148079"/>
                <a:gd name="connsiteY4" fmla="*/ 126514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81">
                  <a:moveTo>
                    <a:pt x="21668" y="126514"/>
                  </a:moveTo>
                  <a:cubicBezTo>
                    <a:pt x="-7223" y="97624"/>
                    <a:pt x="-7223" y="50660"/>
                    <a:pt x="21668" y="21771"/>
                  </a:cubicBezTo>
                  <a:cubicBezTo>
                    <a:pt x="50558" y="-7257"/>
                    <a:pt x="97522" y="-7257"/>
                    <a:pt x="126411" y="21771"/>
                  </a:cubicBezTo>
                  <a:cubicBezTo>
                    <a:pt x="155302" y="50660"/>
                    <a:pt x="155302" y="97624"/>
                    <a:pt x="126411" y="126514"/>
                  </a:cubicBezTo>
                  <a:cubicBezTo>
                    <a:pt x="97522" y="155404"/>
                    <a:pt x="50558" y="155404"/>
                    <a:pt x="21668" y="12651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D051F37-92C9-42D4-B44C-3D345CF2D044}"/>
                </a:ext>
              </a:extLst>
            </p:cNvPr>
            <p:cNvSpPr/>
            <p:nvPr/>
          </p:nvSpPr>
          <p:spPr>
            <a:xfrm>
              <a:off x="10220948" y="5430652"/>
              <a:ext cx="278769" cy="278906"/>
            </a:xfrm>
            <a:custGeom>
              <a:avLst/>
              <a:gdLst>
                <a:gd name="connsiteX0" fmla="*/ 40871 w 278769"/>
                <a:gd name="connsiteY0" fmla="*/ 238035 h 278906"/>
                <a:gd name="connsiteX1" fmla="*/ 40871 w 278769"/>
                <a:gd name="connsiteY1" fmla="*/ 40871 h 278906"/>
                <a:gd name="connsiteX2" fmla="*/ 237898 w 278769"/>
                <a:gd name="connsiteY2" fmla="*/ 40871 h 278906"/>
                <a:gd name="connsiteX3" fmla="*/ 237898 w 278769"/>
                <a:gd name="connsiteY3" fmla="*/ 238035 h 278906"/>
                <a:gd name="connsiteX4" fmla="*/ 40871 w 278769"/>
                <a:gd name="connsiteY4" fmla="*/ 238035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69" h="278906">
                  <a:moveTo>
                    <a:pt x="40871" y="238035"/>
                  </a:moveTo>
                  <a:cubicBezTo>
                    <a:pt x="-13624" y="183541"/>
                    <a:pt x="-13624" y="95228"/>
                    <a:pt x="40871" y="40871"/>
                  </a:cubicBezTo>
                  <a:cubicBezTo>
                    <a:pt x="95228" y="-13624"/>
                    <a:pt x="183541" y="-13624"/>
                    <a:pt x="237898" y="40871"/>
                  </a:cubicBezTo>
                  <a:cubicBezTo>
                    <a:pt x="292393" y="95365"/>
                    <a:pt x="292393" y="183541"/>
                    <a:pt x="237898" y="238035"/>
                  </a:cubicBezTo>
                  <a:cubicBezTo>
                    <a:pt x="183541" y="292530"/>
                    <a:pt x="95228" y="292530"/>
                    <a:pt x="40871" y="23803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067AAC5-F69B-4B98-82F5-F62684B36E5A}"/>
                </a:ext>
              </a:extLst>
            </p:cNvPr>
            <p:cNvSpPr/>
            <p:nvPr/>
          </p:nvSpPr>
          <p:spPr>
            <a:xfrm>
              <a:off x="10215814" y="5425518"/>
              <a:ext cx="289038" cy="289174"/>
            </a:xfrm>
            <a:custGeom>
              <a:avLst/>
              <a:gdLst>
                <a:gd name="connsiteX0" fmla="*/ 46005 w 289038"/>
                <a:gd name="connsiteY0" fmla="*/ 243170 h 289174"/>
                <a:gd name="connsiteX1" fmla="*/ 49565 w 289038"/>
                <a:gd name="connsiteY1" fmla="*/ 239473 h 289174"/>
                <a:gd name="connsiteX2" fmla="*/ 10269 w 289038"/>
                <a:gd name="connsiteY2" fmla="*/ 144587 h 289174"/>
                <a:gd name="connsiteX3" fmla="*/ 49565 w 289038"/>
                <a:gd name="connsiteY3" fmla="*/ 49565 h 289174"/>
                <a:gd name="connsiteX4" fmla="*/ 144587 w 289038"/>
                <a:gd name="connsiteY4" fmla="*/ 10269 h 289174"/>
                <a:gd name="connsiteX5" fmla="*/ 239473 w 289038"/>
                <a:gd name="connsiteY5" fmla="*/ 49565 h 289174"/>
                <a:gd name="connsiteX6" fmla="*/ 278769 w 289038"/>
                <a:gd name="connsiteY6" fmla="*/ 144587 h 289174"/>
                <a:gd name="connsiteX7" fmla="*/ 239473 w 289038"/>
                <a:gd name="connsiteY7" fmla="*/ 239610 h 289174"/>
                <a:gd name="connsiteX8" fmla="*/ 144587 w 289038"/>
                <a:gd name="connsiteY8" fmla="*/ 278906 h 289174"/>
                <a:gd name="connsiteX9" fmla="*/ 49565 w 289038"/>
                <a:gd name="connsiteY9" fmla="*/ 239610 h 289174"/>
                <a:gd name="connsiteX10" fmla="*/ 46005 w 289038"/>
                <a:gd name="connsiteY10" fmla="*/ 243170 h 289174"/>
                <a:gd name="connsiteX11" fmla="*/ 42308 w 289038"/>
                <a:gd name="connsiteY11" fmla="*/ 246866 h 289174"/>
                <a:gd name="connsiteX12" fmla="*/ 144587 w 289038"/>
                <a:gd name="connsiteY12" fmla="*/ 289175 h 289174"/>
                <a:gd name="connsiteX13" fmla="*/ 246730 w 289038"/>
                <a:gd name="connsiteY13" fmla="*/ 246866 h 289174"/>
                <a:gd name="connsiteX14" fmla="*/ 289038 w 289038"/>
                <a:gd name="connsiteY14" fmla="*/ 144587 h 289174"/>
                <a:gd name="connsiteX15" fmla="*/ 246730 w 289038"/>
                <a:gd name="connsiteY15" fmla="*/ 42445 h 289174"/>
                <a:gd name="connsiteX16" fmla="*/ 144587 w 289038"/>
                <a:gd name="connsiteY16" fmla="*/ 0 h 289174"/>
                <a:gd name="connsiteX17" fmla="*/ 42308 w 289038"/>
                <a:gd name="connsiteY17" fmla="*/ 42445 h 289174"/>
                <a:gd name="connsiteX18" fmla="*/ 0 w 289038"/>
                <a:gd name="connsiteY18" fmla="*/ 144587 h 289174"/>
                <a:gd name="connsiteX19" fmla="*/ 42308 w 289038"/>
                <a:gd name="connsiteY19" fmla="*/ 246866 h 289174"/>
                <a:gd name="connsiteX20" fmla="*/ 46005 w 289038"/>
                <a:gd name="connsiteY20" fmla="*/ 243170 h 28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9038" h="289174">
                  <a:moveTo>
                    <a:pt x="46005" y="243170"/>
                  </a:moveTo>
                  <a:lnTo>
                    <a:pt x="49565" y="239473"/>
                  </a:lnTo>
                  <a:cubicBezTo>
                    <a:pt x="23277" y="213321"/>
                    <a:pt x="10269" y="178954"/>
                    <a:pt x="10269" y="144587"/>
                  </a:cubicBezTo>
                  <a:cubicBezTo>
                    <a:pt x="10269" y="110220"/>
                    <a:pt x="23277" y="75854"/>
                    <a:pt x="49565" y="49565"/>
                  </a:cubicBezTo>
                  <a:cubicBezTo>
                    <a:pt x="75854" y="23413"/>
                    <a:pt x="110084" y="10269"/>
                    <a:pt x="144587" y="10269"/>
                  </a:cubicBezTo>
                  <a:cubicBezTo>
                    <a:pt x="178954" y="10269"/>
                    <a:pt x="213321" y="23413"/>
                    <a:pt x="239473" y="49565"/>
                  </a:cubicBezTo>
                  <a:cubicBezTo>
                    <a:pt x="265625" y="75854"/>
                    <a:pt x="278769" y="110220"/>
                    <a:pt x="278769" y="144587"/>
                  </a:cubicBezTo>
                  <a:cubicBezTo>
                    <a:pt x="278769" y="178954"/>
                    <a:pt x="265625" y="213321"/>
                    <a:pt x="239473" y="239610"/>
                  </a:cubicBezTo>
                  <a:cubicBezTo>
                    <a:pt x="213321" y="265761"/>
                    <a:pt x="178954" y="278906"/>
                    <a:pt x="144587" y="278906"/>
                  </a:cubicBezTo>
                  <a:cubicBezTo>
                    <a:pt x="110084" y="278906"/>
                    <a:pt x="75854" y="265761"/>
                    <a:pt x="49565" y="239610"/>
                  </a:cubicBezTo>
                  <a:lnTo>
                    <a:pt x="46005" y="243170"/>
                  </a:lnTo>
                  <a:lnTo>
                    <a:pt x="42308" y="246866"/>
                  </a:lnTo>
                  <a:cubicBezTo>
                    <a:pt x="70514" y="275072"/>
                    <a:pt x="107482" y="289175"/>
                    <a:pt x="144587" y="289175"/>
                  </a:cubicBezTo>
                  <a:cubicBezTo>
                    <a:pt x="181419" y="289175"/>
                    <a:pt x="218524" y="275072"/>
                    <a:pt x="246730" y="246866"/>
                  </a:cubicBezTo>
                  <a:cubicBezTo>
                    <a:pt x="274935" y="218661"/>
                    <a:pt x="289038" y="181556"/>
                    <a:pt x="289038" y="144587"/>
                  </a:cubicBezTo>
                  <a:cubicBezTo>
                    <a:pt x="289038" y="107619"/>
                    <a:pt x="274935" y="70651"/>
                    <a:pt x="246730" y="42445"/>
                  </a:cubicBezTo>
                  <a:cubicBezTo>
                    <a:pt x="218524" y="14103"/>
                    <a:pt x="181419" y="0"/>
                    <a:pt x="144587" y="0"/>
                  </a:cubicBezTo>
                  <a:cubicBezTo>
                    <a:pt x="107482" y="0"/>
                    <a:pt x="70514" y="14103"/>
                    <a:pt x="42308" y="42445"/>
                  </a:cubicBezTo>
                  <a:cubicBezTo>
                    <a:pt x="14103" y="70514"/>
                    <a:pt x="0" y="107619"/>
                    <a:pt x="0" y="144587"/>
                  </a:cubicBezTo>
                  <a:cubicBezTo>
                    <a:pt x="0" y="181556"/>
                    <a:pt x="14103" y="218661"/>
                    <a:pt x="42308" y="246866"/>
                  </a:cubicBezTo>
                  <a:lnTo>
                    <a:pt x="46005" y="24317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2B197F6-77E5-4D21-98C0-C95F27915230}"/>
                </a:ext>
              </a:extLst>
            </p:cNvPr>
            <p:cNvSpPr/>
            <p:nvPr/>
          </p:nvSpPr>
          <p:spPr>
            <a:xfrm>
              <a:off x="7969948" y="5012020"/>
              <a:ext cx="1778284" cy="1763278"/>
            </a:xfrm>
            <a:custGeom>
              <a:avLst/>
              <a:gdLst>
                <a:gd name="connsiteX0" fmla="*/ 502 w 1778284"/>
                <a:gd name="connsiteY0" fmla="*/ 756894 h 1763278"/>
                <a:gd name="connsiteX1" fmla="*/ 394024 w 1778284"/>
                <a:gd name="connsiteY1" fmla="*/ 1376319 h 1763278"/>
                <a:gd name="connsiteX2" fmla="*/ 999210 w 1778284"/>
                <a:gd name="connsiteY2" fmla="*/ 1763118 h 1763278"/>
                <a:gd name="connsiteX3" fmla="*/ 1778284 w 1778284"/>
                <a:gd name="connsiteY3" fmla="*/ 0 h 1763278"/>
                <a:gd name="connsiteX4" fmla="*/ 516 w 1778284"/>
                <a:gd name="connsiteY4" fmla="*/ 756894 h 176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284" h="1763278">
                  <a:moveTo>
                    <a:pt x="502" y="756894"/>
                  </a:moveTo>
                  <a:cubicBezTo>
                    <a:pt x="-7467" y="881354"/>
                    <a:pt x="77519" y="1043330"/>
                    <a:pt x="394024" y="1376319"/>
                  </a:cubicBezTo>
                  <a:cubicBezTo>
                    <a:pt x="780685" y="1783108"/>
                    <a:pt x="999210" y="1763118"/>
                    <a:pt x="999210" y="1763118"/>
                  </a:cubicBezTo>
                  <a:cubicBezTo>
                    <a:pt x="1007836" y="1761201"/>
                    <a:pt x="1778284" y="0"/>
                    <a:pt x="1778284" y="0"/>
                  </a:cubicBezTo>
                  <a:lnTo>
                    <a:pt x="516" y="75689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02765C2-3862-46FA-8331-FAE6172D66E6}"/>
                </a:ext>
              </a:extLst>
            </p:cNvPr>
            <p:cNvSpPr/>
            <p:nvPr/>
          </p:nvSpPr>
          <p:spPr>
            <a:xfrm>
              <a:off x="7964782" y="5002162"/>
              <a:ext cx="1793308" cy="1778316"/>
            </a:xfrm>
            <a:custGeom>
              <a:avLst/>
              <a:gdLst>
                <a:gd name="connsiteX0" fmla="*/ 5669 w 1793308"/>
                <a:gd name="connsiteY0" fmla="*/ 766752 h 1778316"/>
                <a:gd name="connsiteX1" fmla="*/ 534 w 1793308"/>
                <a:gd name="connsiteY1" fmla="*/ 766341 h 1778316"/>
                <a:gd name="connsiteX2" fmla="*/ 0 w 1793308"/>
                <a:gd name="connsiteY2" fmla="*/ 782497 h 1778316"/>
                <a:gd name="connsiteX3" fmla="*/ 84069 w 1793308"/>
                <a:gd name="connsiteY3" fmla="*/ 1013344 h 1778316"/>
                <a:gd name="connsiteX4" fmla="*/ 395493 w 1793308"/>
                <a:gd name="connsiteY4" fmla="*/ 1389737 h 1778316"/>
                <a:gd name="connsiteX5" fmla="*/ 999173 w 1793308"/>
                <a:gd name="connsiteY5" fmla="*/ 1778316 h 1778316"/>
                <a:gd name="connsiteX6" fmla="*/ 1004787 w 1793308"/>
                <a:gd name="connsiteY6" fmla="*/ 1778179 h 1778316"/>
                <a:gd name="connsiteX7" fmla="*/ 1005471 w 1793308"/>
                <a:gd name="connsiteY7" fmla="*/ 1778042 h 1778316"/>
                <a:gd name="connsiteX8" fmla="*/ 1008210 w 1793308"/>
                <a:gd name="connsiteY8" fmla="*/ 1776399 h 1778316"/>
                <a:gd name="connsiteX9" fmla="*/ 1009305 w 1793308"/>
                <a:gd name="connsiteY9" fmla="*/ 1774893 h 1778316"/>
                <a:gd name="connsiteX10" fmla="*/ 1014098 w 1793308"/>
                <a:gd name="connsiteY10" fmla="*/ 1765719 h 1778316"/>
                <a:gd name="connsiteX11" fmla="*/ 1426637 w 1793308"/>
                <a:gd name="connsiteY11" fmla="*/ 836444 h 1778316"/>
                <a:gd name="connsiteX12" fmla="*/ 1788106 w 1793308"/>
                <a:gd name="connsiteY12" fmla="*/ 11775 h 1778316"/>
                <a:gd name="connsiteX13" fmla="*/ 1793309 w 1793308"/>
                <a:gd name="connsiteY13" fmla="*/ 0 h 1778316"/>
                <a:gd name="connsiteX14" fmla="*/ 753 w 1793308"/>
                <a:gd name="connsiteY14" fmla="*/ 763192 h 1778316"/>
                <a:gd name="connsiteX15" fmla="*/ 534 w 1793308"/>
                <a:gd name="connsiteY15" fmla="*/ 766341 h 1778316"/>
                <a:gd name="connsiteX16" fmla="*/ 5669 w 1793308"/>
                <a:gd name="connsiteY16" fmla="*/ 766752 h 1778316"/>
                <a:gd name="connsiteX17" fmla="*/ 7640 w 1793308"/>
                <a:gd name="connsiteY17" fmla="*/ 771407 h 1778316"/>
                <a:gd name="connsiteX18" fmla="*/ 1785546 w 1793308"/>
                <a:gd name="connsiteY18" fmla="*/ 14513 h 1778316"/>
                <a:gd name="connsiteX19" fmla="*/ 1783492 w 1793308"/>
                <a:gd name="connsiteY19" fmla="*/ 9858 h 1778316"/>
                <a:gd name="connsiteX20" fmla="*/ 1778836 w 1793308"/>
                <a:gd name="connsiteY20" fmla="*/ 7804 h 1778316"/>
                <a:gd name="connsiteX21" fmla="*/ 1770211 w 1793308"/>
                <a:gd name="connsiteY21" fmla="*/ 27521 h 1778316"/>
                <a:gd name="connsiteX22" fmla="*/ 1356301 w 1793308"/>
                <a:gd name="connsiteY22" fmla="*/ 971173 h 1778316"/>
                <a:gd name="connsiteX23" fmla="*/ 1111626 w 1793308"/>
                <a:gd name="connsiteY23" fmla="*/ 1525014 h 1778316"/>
                <a:gd name="connsiteX24" fmla="*/ 1031664 w 1793308"/>
                <a:gd name="connsiteY24" fmla="*/ 1703421 h 1778316"/>
                <a:gd name="connsiteX25" fmla="*/ 1008799 w 1793308"/>
                <a:gd name="connsiteY25" fmla="*/ 1753123 h 1778316"/>
                <a:gd name="connsiteX26" fmla="*/ 1002500 w 1793308"/>
                <a:gd name="connsiteY26" fmla="*/ 1765993 h 1778316"/>
                <a:gd name="connsiteX27" fmla="*/ 1000857 w 1793308"/>
                <a:gd name="connsiteY27" fmla="*/ 1769279 h 1778316"/>
                <a:gd name="connsiteX28" fmla="*/ 1000584 w 1793308"/>
                <a:gd name="connsiteY28" fmla="*/ 1769690 h 1778316"/>
                <a:gd name="connsiteX29" fmla="*/ 1003048 w 1793308"/>
                <a:gd name="connsiteY29" fmla="*/ 1771470 h 1778316"/>
                <a:gd name="connsiteX30" fmla="*/ 1000857 w 1793308"/>
                <a:gd name="connsiteY30" fmla="*/ 1769279 h 1778316"/>
                <a:gd name="connsiteX31" fmla="*/ 1000584 w 1793308"/>
                <a:gd name="connsiteY31" fmla="*/ 1769690 h 1778316"/>
                <a:gd name="connsiteX32" fmla="*/ 1003048 w 1793308"/>
                <a:gd name="connsiteY32" fmla="*/ 1771470 h 1778316"/>
                <a:gd name="connsiteX33" fmla="*/ 1000857 w 1793308"/>
                <a:gd name="connsiteY33" fmla="*/ 1769279 h 1778316"/>
                <a:gd name="connsiteX34" fmla="*/ 1004417 w 1793308"/>
                <a:gd name="connsiteY34" fmla="*/ 1772702 h 1778316"/>
                <a:gd name="connsiteX35" fmla="*/ 1003322 w 1793308"/>
                <a:gd name="connsiteY35" fmla="*/ 1768047 h 1778316"/>
                <a:gd name="connsiteX36" fmla="*/ 1000857 w 1793308"/>
                <a:gd name="connsiteY36" fmla="*/ 1769279 h 1778316"/>
                <a:gd name="connsiteX37" fmla="*/ 1004417 w 1793308"/>
                <a:gd name="connsiteY37" fmla="*/ 1772702 h 1778316"/>
                <a:gd name="connsiteX38" fmla="*/ 1003322 w 1793308"/>
                <a:gd name="connsiteY38" fmla="*/ 1768047 h 1778316"/>
                <a:gd name="connsiteX39" fmla="*/ 1004417 w 1793308"/>
                <a:gd name="connsiteY39" fmla="*/ 1772976 h 1778316"/>
                <a:gd name="connsiteX40" fmla="*/ 1004007 w 1793308"/>
                <a:gd name="connsiteY40" fmla="*/ 1767910 h 1778316"/>
                <a:gd name="connsiteX41" fmla="*/ 1002911 w 1793308"/>
                <a:gd name="connsiteY41" fmla="*/ 1767910 h 1778316"/>
                <a:gd name="connsiteX42" fmla="*/ 999214 w 1793308"/>
                <a:gd name="connsiteY42" fmla="*/ 1768047 h 1778316"/>
                <a:gd name="connsiteX43" fmla="*/ 402928 w 1793308"/>
                <a:gd name="connsiteY43" fmla="*/ 1382617 h 1778316"/>
                <a:gd name="connsiteX44" fmla="*/ 92777 w 1793308"/>
                <a:gd name="connsiteY44" fmla="*/ 1007867 h 1778316"/>
                <a:gd name="connsiteX45" fmla="*/ 10310 w 1793308"/>
                <a:gd name="connsiteY45" fmla="*/ 782497 h 1778316"/>
                <a:gd name="connsiteX46" fmla="*/ 10844 w 1793308"/>
                <a:gd name="connsiteY46" fmla="*/ 767025 h 1778316"/>
                <a:gd name="connsiteX47" fmla="*/ 5710 w 1793308"/>
                <a:gd name="connsiteY47" fmla="*/ 766752 h 1778316"/>
                <a:gd name="connsiteX48" fmla="*/ 7681 w 1793308"/>
                <a:gd name="connsiteY48" fmla="*/ 771407 h 1778316"/>
                <a:gd name="connsiteX49" fmla="*/ 5710 w 1793308"/>
                <a:gd name="connsiteY49" fmla="*/ 766752 h 177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93308" h="1778316">
                  <a:moveTo>
                    <a:pt x="5669" y="766752"/>
                  </a:moveTo>
                  <a:lnTo>
                    <a:pt x="534" y="766341"/>
                  </a:lnTo>
                  <a:cubicBezTo>
                    <a:pt x="205" y="771681"/>
                    <a:pt x="0" y="777021"/>
                    <a:pt x="0" y="782497"/>
                  </a:cubicBezTo>
                  <a:cubicBezTo>
                    <a:pt x="0" y="845070"/>
                    <a:pt x="23208" y="917089"/>
                    <a:pt x="84069" y="1013344"/>
                  </a:cubicBezTo>
                  <a:cubicBezTo>
                    <a:pt x="144998" y="1109599"/>
                    <a:pt x="243676" y="1230089"/>
                    <a:pt x="395493" y="1389737"/>
                  </a:cubicBezTo>
                  <a:cubicBezTo>
                    <a:pt x="748199" y="1760790"/>
                    <a:pt x="962342" y="1778316"/>
                    <a:pt x="999173" y="1778316"/>
                  </a:cubicBezTo>
                  <a:cubicBezTo>
                    <a:pt x="1002733" y="1778316"/>
                    <a:pt x="1004650" y="1778179"/>
                    <a:pt x="1004787" y="1778179"/>
                  </a:cubicBezTo>
                  <a:lnTo>
                    <a:pt x="1005471" y="1778042"/>
                  </a:lnTo>
                  <a:cubicBezTo>
                    <a:pt x="1007662" y="1777358"/>
                    <a:pt x="1007799" y="1776673"/>
                    <a:pt x="1008210" y="1776399"/>
                  </a:cubicBezTo>
                  <a:lnTo>
                    <a:pt x="1009305" y="1774893"/>
                  </a:lnTo>
                  <a:cubicBezTo>
                    <a:pt x="1010401" y="1773113"/>
                    <a:pt x="1011907" y="1770238"/>
                    <a:pt x="1014098" y="1765719"/>
                  </a:cubicBezTo>
                  <a:cubicBezTo>
                    <a:pt x="1048191" y="1695890"/>
                    <a:pt x="1241522" y="1257610"/>
                    <a:pt x="1426637" y="836444"/>
                  </a:cubicBezTo>
                  <a:cubicBezTo>
                    <a:pt x="1611616" y="415415"/>
                    <a:pt x="1788106" y="11775"/>
                    <a:pt x="1788106" y="11775"/>
                  </a:cubicBezTo>
                  <a:lnTo>
                    <a:pt x="1793309" y="0"/>
                  </a:lnTo>
                  <a:lnTo>
                    <a:pt x="753" y="763192"/>
                  </a:lnTo>
                  <a:lnTo>
                    <a:pt x="534" y="766341"/>
                  </a:lnTo>
                  <a:lnTo>
                    <a:pt x="5669" y="766752"/>
                  </a:lnTo>
                  <a:lnTo>
                    <a:pt x="7640" y="771407"/>
                  </a:lnTo>
                  <a:lnTo>
                    <a:pt x="1785546" y="14513"/>
                  </a:lnTo>
                  <a:lnTo>
                    <a:pt x="1783492" y="9858"/>
                  </a:lnTo>
                  <a:lnTo>
                    <a:pt x="1778836" y="7804"/>
                  </a:lnTo>
                  <a:cubicBezTo>
                    <a:pt x="1778836" y="7804"/>
                    <a:pt x="1775824" y="14650"/>
                    <a:pt x="1770211" y="27521"/>
                  </a:cubicBezTo>
                  <a:cubicBezTo>
                    <a:pt x="1727765" y="124186"/>
                    <a:pt x="1537173" y="559729"/>
                    <a:pt x="1356301" y="971173"/>
                  </a:cubicBezTo>
                  <a:cubicBezTo>
                    <a:pt x="1265661" y="1176827"/>
                    <a:pt x="1177621" y="1376593"/>
                    <a:pt x="1111626" y="1525014"/>
                  </a:cubicBezTo>
                  <a:cubicBezTo>
                    <a:pt x="1078628" y="1599225"/>
                    <a:pt x="1051107" y="1660565"/>
                    <a:pt x="1031664" y="1703421"/>
                  </a:cubicBezTo>
                  <a:cubicBezTo>
                    <a:pt x="1021943" y="1724780"/>
                    <a:pt x="1014276" y="1741621"/>
                    <a:pt x="1008799" y="1753123"/>
                  </a:cubicBezTo>
                  <a:cubicBezTo>
                    <a:pt x="1006197" y="1758736"/>
                    <a:pt x="1004007" y="1763118"/>
                    <a:pt x="1002500" y="1765993"/>
                  </a:cubicBezTo>
                  <a:cubicBezTo>
                    <a:pt x="1001816" y="1767499"/>
                    <a:pt x="1001268" y="1768595"/>
                    <a:pt x="1000857" y="1769279"/>
                  </a:cubicBezTo>
                  <a:lnTo>
                    <a:pt x="1000584" y="1769690"/>
                  </a:lnTo>
                  <a:lnTo>
                    <a:pt x="1003048" y="1771470"/>
                  </a:lnTo>
                  <a:lnTo>
                    <a:pt x="1000857" y="1769279"/>
                  </a:lnTo>
                  <a:lnTo>
                    <a:pt x="1000584" y="1769690"/>
                  </a:lnTo>
                  <a:lnTo>
                    <a:pt x="1003048" y="1771470"/>
                  </a:lnTo>
                  <a:lnTo>
                    <a:pt x="1000857" y="1769279"/>
                  </a:lnTo>
                  <a:lnTo>
                    <a:pt x="1004417" y="1772702"/>
                  </a:lnTo>
                  <a:lnTo>
                    <a:pt x="1003322" y="1768047"/>
                  </a:lnTo>
                  <a:cubicBezTo>
                    <a:pt x="1001268" y="1768595"/>
                    <a:pt x="1001131" y="1769142"/>
                    <a:pt x="1000857" y="1769279"/>
                  </a:cubicBezTo>
                  <a:lnTo>
                    <a:pt x="1004417" y="1772702"/>
                  </a:lnTo>
                  <a:lnTo>
                    <a:pt x="1003322" y="1768047"/>
                  </a:lnTo>
                  <a:lnTo>
                    <a:pt x="1004417" y="1772976"/>
                  </a:lnTo>
                  <a:lnTo>
                    <a:pt x="1004007" y="1767910"/>
                  </a:lnTo>
                  <a:lnTo>
                    <a:pt x="1002911" y="1767910"/>
                  </a:lnTo>
                  <a:cubicBezTo>
                    <a:pt x="1002090" y="1768047"/>
                    <a:pt x="1000857" y="1768047"/>
                    <a:pt x="999214" y="1768047"/>
                  </a:cubicBezTo>
                  <a:cubicBezTo>
                    <a:pt x="965669" y="1768047"/>
                    <a:pt x="754538" y="1752438"/>
                    <a:pt x="402928" y="1382617"/>
                  </a:cubicBezTo>
                  <a:cubicBezTo>
                    <a:pt x="251412" y="1223243"/>
                    <a:pt x="153063" y="1103164"/>
                    <a:pt x="92777" y="1007867"/>
                  </a:cubicBezTo>
                  <a:cubicBezTo>
                    <a:pt x="32505" y="912571"/>
                    <a:pt x="10310" y="842331"/>
                    <a:pt x="10310" y="782497"/>
                  </a:cubicBezTo>
                  <a:cubicBezTo>
                    <a:pt x="10310" y="777294"/>
                    <a:pt x="10474" y="772091"/>
                    <a:pt x="10844" y="767025"/>
                  </a:cubicBezTo>
                  <a:lnTo>
                    <a:pt x="5710" y="766752"/>
                  </a:lnTo>
                  <a:lnTo>
                    <a:pt x="7681" y="771407"/>
                  </a:lnTo>
                  <a:lnTo>
                    <a:pt x="5710" y="766752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D855680B-906E-4BDD-9878-F5C3F812C904}"/>
                </a:ext>
              </a:extLst>
            </p:cNvPr>
            <p:cNvSpPr/>
            <p:nvPr/>
          </p:nvSpPr>
          <p:spPr>
            <a:xfrm>
              <a:off x="7969948" y="5708531"/>
              <a:ext cx="1066026" cy="1066766"/>
            </a:xfrm>
            <a:custGeom>
              <a:avLst/>
              <a:gdLst>
                <a:gd name="connsiteX0" fmla="*/ 529711 w 1066026"/>
                <a:gd name="connsiteY0" fmla="*/ 544257 h 1066766"/>
                <a:gd name="connsiteX1" fmla="*/ 142337 w 1066026"/>
                <a:gd name="connsiteY1" fmla="*/ 0 h 1066766"/>
                <a:gd name="connsiteX2" fmla="*/ 502 w 1066026"/>
                <a:gd name="connsiteY2" fmla="*/ 60382 h 1066766"/>
                <a:gd name="connsiteX3" fmla="*/ 394024 w 1066026"/>
                <a:gd name="connsiteY3" fmla="*/ 679807 h 1066766"/>
                <a:gd name="connsiteX4" fmla="*/ 999210 w 1066026"/>
                <a:gd name="connsiteY4" fmla="*/ 1066606 h 1066766"/>
                <a:gd name="connsiteX5" fmla="*/ 1066027 w 1066026"/>
                <a:gd name="connsiteY5" fmla="*/ 921745 h 1066766"/>
                <a:gd name="connsiteX6" fmla="*/ 529711 w 1066026"/>
                <a:gd name="connsiteY6" fmla="*/ 544257 h 106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026" h="1066766">
                  <a:moveTo>
                    <a:pt x="529711" y="544257"/>
                  </a:moveTo>
                  <a:cubicBezTo>
                    <a:pt x="272576" y="273840"/>
                    <a:pt x="168229" y="116245"/>
                    <a:pt x="142337" y="0"/>
                  </a:cubicBezTo>
                  <a:lnTo>
                    <a:pt x="502" y="60382"/>
                  </a:lnTo>
                  <a:cubicBezTo>
                    <a:pt x="-7467" y="184842"/>
                    <a:pt x="77519" y="346818"/>
                    <a:pt x="394024" y="679807"/>
                  </a:cubicBezTo>
                  <a:cubicBezTo>
                    <a:pt x="780685" y="1086596"/>
                    <a:pt x="999210" y="1066606"/>
                    <a:pt x="999210" y="1066606"/>
                  </a:cubicBezTo>
                  <a:cubicBezTo>
                    <a:pt x="1000716" y="1066333"/>
                    <a:pt x="1025772" y="1011565"/>
                    <a:pt x="1066027" y="921745"/>
                  </a:cubicBezTo>
                  <a:cubicBezTo>
                    <a:pt x="973469" y="898195"/>
                    <a:pt x="789722" y="817823"/>
                    <a:pt x="529711" y="544257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014D166-8B08-486D-9E02-5E27021E7481}"/>
                </a:ext>
              </a:extLst>
            </p:cNvPr>
            <p:cNvSpPr/>
            <p:nvPr/>
          </p:nvSpPr>
          <p:spPr>
            <a:xfrm>
              <a:off x="7963070" y="5698947"/>
              <a:ext cx="1082488" cy="1083173"/>
            </a:xfrm>
            <a:custGeom>
              <a:avLst/>
              <a:gdLst>
                <a:gd name="connsiteX0" fmla="*/ 536589 w 1082488"/>
                <a:gd name="connsiteY0" fmla="*/ 553841 h 1083173"/>
                <a:gd name="connsiteX1" fmla="*/ 541518 w 1082488"/>
                <a:gd name="connsiteY1" fmla="*/ 549186 h 1083173"/>
                <a:gd name="connsiteX2" fmla="*/ 155911 w 1082488"/>
                <a:gd name="connsiteY2" fmla="*/ 8078 h 1083173"/>
                <a:gd name="connsiteX3" fmla="*/ 154145 w 1082488"/>
                <a:gd name="connsiteY3" fmla="*/ 0 h 1083173"/>
                <a:gd name="connsiteX4" fmla="*/ 794 w 1082488"/>
                <a:gd name="connsiteY4" fmla="*/ 65311 h 1083173"/>
                <a:gd name="connsiteX5" fmla="*/ 534 w 1082488"/>
                <a:gd name="connsiteY5" fmla="*/ 69556 h 1083173"/>
                <a:gd name="connsiteX6" fmla="*/ 0 w 1082488"/>
                <a:gd name="connsiteY6" fmla="*/ 85712 h 1083173"/>
                <a:gd name="connsiteX7" fmla="*/ 84343 w 1082488"/>
                <a:gd name="connsiteY7" fmla="*/ 317517 h 1083173"/>
                <a:gd name="connsiteX8" fmla="*/ 395973 w 1082488"/>
                <a:gd name="connsiteY8" fmla="*/ 694184 h 1083173"/>
                <a:gd name="connsiteX9" fmla="*/ 1000885 w 1082488"/>
                <a:gd name="connsiteY9" fmla="*/ 1083174 h 1083173"/>
                <a:gd name="connsiteX10" fmla="*/ 1006635 w 1082488"/>
                <a:gd name="connsiteY10" fmla="*/ 1083037 h 1083173"/>
                <a:gd name="connsiteX11" fmla="*/ 1007046 w 1082488"/>
                <a:gd name="connsiteY11" fmla="*/ 1083037 h 1083173"/>
                <a:gd name="connsiteX12" fmla="*/ 1007594 w 1082488"/>
                <a:gd name="connsiteY12" fmla="*/ 1082900 h 1083173"/>
                <a:gd name="connsiteX13" fmla="*/ 1010743 w 1082488"/>
                <a:gd name="connsiteY13" fmla="*/ 1081257 h 1083173"/>
                <a:gd name="connsiteX14" fmla="*/ 1012112 w 1082488"/>
                <a:gd name="connsiteY14" fmla="*/ 1079751 h 1083173"/>
                <a:gd name="connsiteX15" fmla="*/ 1014851 w 1082488"/>
                <a:gd name="connsiteY15" fmla="*/ 1074822 h 1083173"/>
                <a:gd name="connsiteX16" fmla="*/ 1079203 w 1082488"/>
                <a:gd name="connsiteY16" fmla="*/ 934068 h 1083173"/>
                <a:gd name="connsiteX17" fmla="*/ 1082489 w 1082488"/>
                <a:gd name="connsiteY17" fmla="*/ 926674 h 1083173"/>
                <a:gd name="connsiteX18" fmla="*/ 1074548 w 1082488"/>
                <a:gd name="connsiteY18" fmla="*/ 924620 h 1083173"/>
                <a:gd name="connsiteX19" fmla="*/ 541518 w 1082488"/>
                <a:gd name="connsiteY19" fmla="*/ 549186 h 1083173"/>
                <a:gd name="connsiteX20" fmla="*/ 531523 w 1082488"/>
                <a:gd name="connsiteY20" fmla="*/ 558497 h 1083173"/>
                <a:gd name="connsiteX21" fmla="*/ 1071262 w 1082488"/>
                <a:gd name="connsiteY21" fmla="*/ 937902 h 1083173"/>
                <a:gd name="connsiteX22" fmla="*/ 1072905 w 1082488"/>
                <a:gd name="connsiteY22" fmla="*/ 931330 h 1083173"/>
                <a:gd name="connsiteX23" fmla="*/ 1066743 w 1082488"/>
                <a:gd name="connsiteY23" fmla="*/ 928454 h 1083173"/>
                <a:gd name="connsiteX24" fmla="*/ 1018821 w 1082488"/>
                <a:gd name="connsiteY24" fmla="*/ 1034430 h 1083173"/>
                <a:gd name="connsiteX25" fmla="*/ 1005403 w 1082488"/>
                <a:gd name="connsiteY25" fmla="*/ 1063047 h 1083173"/>
                <a:gd name="connsiteX26" fmla="*/ 1001706 w 1082488"/>
                <a:gd name="connsiteY26" fmla="*/ 1070303 h 1083173"/>
                <a:gd name="connsiteX27" fmla="*/ 1000885 w 1082488"/>
                <a:gd name="connsiteY27" fmla="*/ 1071946 h 1083173"/>
                <a:gd name="connsiteX28" fmla="*/ 1000748 w 1082488"/>
                <a:gd name="connsiteY28" fmla="*/ 1071946 h 1083173"/>
                <a:gd name="connsiteX29" fmla="*/ 1004171 w 1082488"/>
                <a:gd name="connsiteY29" fmla="*/ 1074274 h 1083173"/>
                <a:gd name="connsiteX30" fmla="*/ 1001159 w 1082488"/>
                <a:gd name="connsiteY30" fmla="*/ 1071536 h 1083173"/>
                <a:gd name="connsiteX31" fmla="*/ 1000748 w 1082488"/>
                <a:gd name="connsiteY31" fmla="*/ 1071946 h 1083173"/>
                <a:gd name="connsiteX32" fmla="*/ 1004171 w 1082488"/>
                <a:gd name="connsiteY32" fmla="*/ 1074274 h 1083173"/>
                <a:gd name="connsiteX33" fmla="*/ 1001159 w 1082488"/>
                <a:gd name="connsiteY33" fmla="*/ 1071536 h 1083173"/>
                <a:gd name="connsiteX34" fmla="*/ 1005677 w 1082488"/>
                <a:gd name="connsiteY34" fmla="*/ 1075643 h 1083173"/>
                <a:gd name="connsiteX35" fmla="*/ 1001980 w 1082488"/>
                <a:gd name="connsiteY35" fmla="*/ 1070851 h 1083173"/>
                <a:gd name="connsiteX36" fmla="*/ 1001159 w 1082488"/>
                <a:gd name="connsiteY36" fmla="*/ 1071536 h 1083173"/>
                <a:gd name="connsiteX37" fmla="*/ 1005677 w 1082488"/>
                <a:gd name="connsiteY37" fmla="*/ 1075643 h 1083173"/>
                <a:gd name="connsiteX38" fmla="*/ 1001980 w 1082488"/>
                <a:gd name="connsiteY38" fmla="*/ 1070851 h 1083173"/>
                <a:gd name="connsiteX39" fmla="*/ 1006088 w 1082488"/>
                <a:gd name="connsiteY39" fmla="*/ 1076054 h 1083173"/>
                <a:gd name="connsiteX40" fmla="*/ 1004582 w 1082488"/>
                <a:gd name="connsiteY40" fmla="*/ 1069482 h 1083173"/>
                <a:gd name="connsiteX41" fmla="*/ 1001980 w 1082488"/>
                <a:gd name="connsiteY41" fmla="*/ 1070851 h 1083173"/>
                <a:gd name="connsiteX42" fmla="*/ 1006088 w 1082488"/>
                <a:gd name="connsiteY42" fmla="*/ 1076054 h 1083173"/>
                <a:gd name="connsiteX43" fmla="*/ 1004582 w 1082488"/>
                <a:gd name="connsiteY43" fmla="*/ 1069482 h 1083173"/>
                <a:gd name="connsiteX44" fmla="*/ 1006088 w 1082488"/>
                <a:gd name="connsiteY44" fmla="*/ 1076191 h 1083173"/>
                <a:gd name="connsiteX45" fmla="*/ 1005540 w 1082488"/>
                <a:gd name="connsiteY45" fmla="*/ 1069345 h 1083173"/>
                <a:gd name="connsiteX46" fmla="*/ 1005403 w 1082488"/>
                <a:gd name="connsiteY46" fmla="*/ 1069482 h 1083173"/>
                <a:gd name="connsiteX47" fmla="*/ 1000885 w 1082488"/>
                <a:gd name="connsiteY47" fmla="*/ 1069482 h 1083173"/>
                <a:gd name="connsiteX48" fmla="*/ 405831 w 1082488"/>
                <a:gd name="connsiteY48" fmla="*/ 684737 h 1083173"/>
                <a:gd name="connsiteX49" fmla="*/ 95899 w 1082488"/>
                <a:gd name="connsiteY49" fmla="*/ 310124 h 1083173"/>
                <a:gd name="connsiteX50" fmla="*/ 13692 w 1082488"/>
                <a:gd name="connsiteY50" fmla="*/ 85712 h 1083173"/>
                <a:gd name="connsiteX51" fmla="*/ 14226 w 1082488"/>
                <a:gd name="connsiteY51" fmla="*/ 70377 h 1083173"/>
                <a:gd name="connsiteX52" fmla="*/ 7380 w 1082488"/>
                <a:gd name="connsiteY52" fmla="*/ 69966 h 1083173"/>
                <a:gd name="connsiteX53" fmla="*/ 10050 w 1082488"/>
                <a:gd name="connsiteY53" fmla="*/ 76265 h 1083173"/>
                <a:gd name="connsiteX54" fmla="*/ 151899 w 1082488"/>
                <a:gd name="connsiteY54" fmla="*/ 15883 h 1083173"/>
                <a:gd name="connsiteX55" fmla="*/ 149215 w 1082488"/>
                <a:gd name="connsiteY55" fmla="*/ 9585 h 1083173"/>
                <a:gd name="connsiteX56" fmla="*/ 142534 w 1082488"/>
                <a:gd name="connsiteY56" fmla="*/ 11090 h 1083173"/>
                <a:gd name="connsiteX57" fmla="*/ 531523 w 1082488"/>
                <a:gd name="connsiteY57" fmla="*/ 558497 h 1083173"/>
                <a:gd name="connsiteX58" fmla="*/ 536589 w 1082488"/>
                <a:gd name="connsiteY58" fmla="*/ 553841 h 10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2488" h="1083173">
                  <a:moveTo>
                    <a:pt x="536589" y="553841"/>
                  </a:moveTo>
                  <a:lnTo>
                    <a:pt x="541518" y="549186"/>
                  </a:lnTo>
                  <a:cubicBezTo>
                    <a:pt x="284657" y="279180"/>
                    <a:pt x="181090" y="121859"/>
                    <a:pt x="155911" y="8078"/>
                  </a:cubicBezTo>
                  <a:lnTo>
                    <a:pt x="154145" y="0"/>
                  </a:lnTo>
                  <a:lnTo>
                    <a:pt x="794" y="65311"/>
                  </a:lnTo>
                  <a:lnTo>
                    <a:pt x="534" y="69556"/>
                  </a:lnTo>
                  <a:cubicBezTo>
                    <a:pt x="205" y="74895"/>
                    <a:pt x="0" y="80235"/>
                    <a:pt x="0" y="85712"/>
                  </a:cubicBezTo>
                  <a:cubicBezTo>
                    <a:pt x="0" y="148695"/>
                    <a:pt x="23372" y="221126"/>
                    <a:pt x="84343" y="317517"/>
                  </a:cubicBezTo>
                  <a:cubicBezTo>
                    <a:pt x="145368" y="413772"/>
                    <a:pt x="244101" y="534398"/>
                    <a:pt x="395973" y="694184"/>
                  </a:cubicBezTo>
                  <a:cubicBezTo>
                    <a:pt x="748952" y="1065511"/>
                    <a:pt x="963506" y="1083174"/>
                    <a:pt x="1000885" y="1083174"/>
                  </a:cubicBezTo>
                  <a:cubicBezTo>
                    <a:pt x="1004582" y="1083174"/>
                    <a:pt x="1006499" y="1083037"/>
                    <a:pt x="1006635" y="1083037"/>
                  </a:cubicBezTo>
                  <a:lnTo>
                    <a:pt x="1007046" y="1083037"/>
                  </a:lnTo>
                  <a:lnTo>
                    <a:pt x="1007594" y="1082900"/>
                  </a:lnTo>
                  <a:cubicBezTo>
                    <a:pt x="1009785" y="1082352"/>
                    <a:pt x="1010195" y="1081668"/>
                    <a:pt x="1010743" y="1081257"/>
                  </a:cubicBezTo>
                  <a:lnTo>
                    <a:pt x="1012112" y="1079751"/>
                  </a:lnTo>
                  <a:cubicBezTo>
                    <a:pt x="1012934" y="1078382"/>
                    <a:pt x="1013755" y="1077012"/>
                    <a:pt x="1014851" y="1074822"/>
                  </a:cubicBezTo>
                  <a:cubicBezTo>
                    <a:pt x="1022655" y="1059487"/>
                    <a:pt x="1045521" y="1009100"/>
                    <a:pt x="1079203" y="934068"/>
                  </a:cubicBezTo>
                  <a:lnTo>
                    <a:pt x="1082489" y="926674"/>
                  </a:lnTo>
                  <a:lnTo>
                    <a:pt x="1074548" y="924620"/>
                  </a:lnTo>
                  <a:cubicBezTo>
                    <a:pt x="983496" y="901481"/>
                    <a:pt x="800845" y="821930"/>
                    <a:pt x="541518" y="549186"/>
                  </a:cubicBezTo>
                  <a:lnTo>
                    <a:pt x="531523" y="558497"/>
                  </a:lnTo>
                  <a:cubicBezTo>
                    <a:pt x="792219" y="832747"/>
                    <a:pt x="977061" y="914078"/>
                    <a:pt x="1071262" y="937902"/>
                  </a:cubicBezTo>
                  <a:lnTo>
                    <a:pt x="1072905" y="931330"/>
                  </a:lnTo>
                  <a:lnTo>
                    <a:pt x="1066743" y="928454"/>
                  </a:lnTo>
                  <a:cubicBezTo>
                    <a:pt x="1046616" y="973364"/>
                    <a:pt x="1030186" y="1009511"/>
                    <a:pt x="1018821" y="1034430"/>
                  </a:cubicBezTo>
                  <a:cubicBezTo>
                    <a:pt x="1012934" y="1046890"/>
                    <a:pt x="1008552" y="1056611"/>
                    <a:pt x="1005403" y="1063047"/>
                  </a:cubicBezTo>
                  <a:cubicBezTo>
                    <a:pt x="1003760" y="1066333"/>
                    <a:pt x="1002528" y="1068797"/>
                    <a:pt x="1001706" y="1070303"/>
                  </a:cubicBezTo>
                  <a:lnTo>
                    <a:pt x="1000885" y="1071946"/>
                  </a:lnTo>
                  <a:lnTo>
                    <a:pt x="1000748" y="1071946"/>
                  </a:lnTo>
                  <a:lnTo>
                    <a:pt x="1004171" y="1074274"/>
                  </a:lnTo>
                  <a:lnTo>
                    <a:pt x="1001159" y="1071536"/>
                  </a:lnTo>
                  <a:lnTo>
                    <a:pt x="1000748" y="1071946"/>
                  </a:lnTo>
                  <a:lnTo>
                    <a:pt x="1004171" y="1074274"/>
                  </a:lnTo>
                  <a:lnTo>
                    <a:pt x="1001159" y="1071536"/>
                  </a:lnTo>
                  <a:lnTo>
                    <a:pt x="1005677" y="1075643"/>
                  </a:lnTo>
                  <a:lnTo>
                    <a:pt x="1001980" y="1070851"/>
                  </a:lnTo>
                  <a:lnTo>
                    <a:pt x="1001159" y="1071536"/>
                  </a:lnTo>
                  <a:lnTo>
                    <a:pt x="1005677" y="1075643"/>
                  </a:lnTo>
                  <a:lnTo>
                    <a:pt x="1001980" y="1070851"/>
                  </a:lnTo>
                  <a:lnTo>
                    <a:pt x="1006088" y="1076054"/>
                  </a:lnTo>
                  <a:lnTo>
                    <a:pt x="1004582" y="1069482"/>
                  </a:lnTo>
                  <a:cubicBezTo>
                    <a:pt x="1002939" y="1070029"/>
                    <a:pt x="1002391" y="1070440"/>
                    <a:pt x="1001980" y="1070851"/>
                  </a:cubicBezTo>
                  <a:lnTo>
                    <a:pt x="1006088" y="1076054"/>
                  </a:lnTo>
                  <a:lnTo>
                    <a:pt x="1004582" y="1069482"/>
                  </a:lnTo>
                  <a:lnTo>
                    <a:pt x="1006088" y="1076191"/>
                  </a:lnTo>
                  <a:lnTo>
                    <a:pt x="1005540" y="1069345"/>
                  </a:lnTo>
                  <a:lnTo>
                    <a:pt x="1005403" y="1069482"/>
                  </a:lnTo>
                  <a:lnTo>
                    <a:pt x="1000885" y="1069482"/>
                  </a:lnTo>
                  <a:cubicBezTo>
                    <a:pt x="968024" y="1069482"/>
                    <a:pt x="757167" y="1054284"/>
                    <a:pt x="405831" y="684737"/>
                  </a:cubicBezTo>
                  <a:cubicBezTo>
                    <a:pt x="254370" y="525362"/>
                    <a:pt x="156061" y="405283"/>
                    <a:pt x="95899" y="310124"/>
                  </a:cubicBezTo>
                  <a:cubicBezTo>
                    <a:pt x="35668" y="214964"/>
                    <a:pt x="13692" y="145135"/>
                    <a:pt x="13692" y="85712"/>
                  </a:cubicBezTo>
                  <a:cubicBezTo>
                    <a:pt x="13692" y="80509"/>
                    <a:pt x="13856" y="75443"/>
                    <a:pt x="14226" y="70377"/>
                  </a:cubicBezTo>
                  <a:lnTo>
                    <a:pt x="7380" y="69966"/>
                  </a:lnTo>
                  <a:lnTo>
                    <a:pt x="10050" y="76265"/>
                  </a:lnTo>
                  <a:lnTo>
                    <a:pt x="151899" y="15883"/>
                  </a:lnTo>
                  <a:lnTo>
                    <a:pt x="149215" y="9585"/>
                  </a:lnTo>
                  <a:lnTo>
                    <a:pt x="142534" y="11090"/>
                  </a:lnTo>
                  <a:cubicBezTo>
                    <a:pt x="169165" y="129937"/>
                    <a:pt x="274374" y="287806"/>
                    <a:pt x="531523" y="558497"/>
                  </a:cubicBezTo>
                  <a:lnTo>
                    <a:pt x="536589" y="55384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3AA0F5D-6CC0-4703-96E6-94AE4E9B245C}"/>
                </a:ext>
              </a:extLst>
            </p:cNvPr>
            <p:cNvSpPr/>
            <p:nvPr/>
          </p:nvSpPr>
          <p:spPr>
            <a:xfrm>
              <a:off x="8652086" y="5982286"/>
              <a:ext cx="331175" cy="331157"/>
            </a:xfrm>
            <a:custGeom>
              <a:avLst/>
              <a:gdLst>
                <a:gd name="connsiteX0" fmla="*/ 48572 w 331175"/>
                <a:gd name="connsiteY0" fmla="*/ 48418 h 331157"/>
                <a:gd name="connsiteX1" fmla="*/ 282705 w 331175"/>
                <a:gd name="connsiteY1" fmla="*/ 48418 h 331157"/>
                <a:gd name="connsiteX2" fmla="*/ 282705 w 331175"/>
                <a:gd name="connsiteY2" fmla="*/ 282688 h 331157"/>
                <a:gd name="connsiteX3" fmla="*/ 48572 w 331175"/>
                <a:gd name="connsiteY3" fmla="*/ 282688 h 331157"/>
                <a:gd name="connsiteX4" fmla="*/ 48572 w 331175"/>
                <a:gd name="connsiteY4" fmla="*/ 48418 h 33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75" h="331157">
                  <a:moveTo>
                    <a:pt x="48572" y="48418"/>
                  </a:moveTo>
                  <a:cubicBezTo>
                    <a:pt x="113198" y="-16208"/>
                    <a:pt x="218079" y="-16071"/>
                    <a:pt x="282705" y="48418"/>
                  </a:cubicBezTo>
                  <a:cubicBezTo>
                    <a:pt x="347332" y="113045"/>
                    <a:pt x="347332" y="217925"/>
                    <a:pt x="282705" y="282688"/>
                  </a:cubicBezTo>
                  <a:cubicBezTo>
                    <a:pt x="218079" y="347314"/>
                    <a:pt x="113198" y="347314"/>
                    <a:pt x="48572" y="282688"/>
                  </a:cubicBezTo>
                  <a:cubicBezTo>
                    <a:pt x="-16191" y="217925"/>
                    <a:pt x="-16191" y="113045"/>
                    <a:pt x="48572" y="48418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AB20BD9C-6E39-4C26-ADDC-C018CCE9FE1A}"/>
                </a:ext>
              </a:extLst>
            </p:cNvPr>
            <p:cNvSpPr/>
            <p:nvPr/>
          </p:nvSpPr>
          <p:spPr>
            <a:xfrm>
              <a:off x="8646027" y="5976210"/>
              <a:ext cx="343395" cy="343258"/>
            </a:xfrm>
            <a:custGeom>
              <a:avLst/>
              <a:gdLst>
                <a:gd name="connsiteX0" fmla="*/ 54631 w 343395"/>
                <a:gd name="connsiteY0" fmla="*/ 54494 h 343258"/>
                <a:gd name="connsiteX1" fmla="*/ 58876 w 343395"/>
                <a:gd name="connsiteY1" fmla="*/ 58876 h 343258"/>
                <a:gd name="connsiteX2" fmla="*/ 171698 w 343395"/>
                <a:gd name="connsiteY2" fmla="*/ 12186 h 343258"/>
                <a:gd name="connsiteX3" fmla="*/ 284520 w 343395"/>
                <a:gd name="connsiteY3" fmla="*/ 58876 h 343258"/>
                <a:gd name="connsiteX4" fmla="*/ 331209 w 343395"/>
                <a:gd name="connsiteY4" fmla="*/ 171561 h 343258"/>
                <a:gd name="connsiteX5" fmla="*/ 284520 w 343395"/>
                <a:gd name="connsiteY5" fmla="*/ 284383 h 343258"/>
                <a:gd name="connsiteX6" fmla="*/ 171698 w 343395"/>
                <a:gd name="connsiteY6" fmla="*/ 331073 h 343258"/>
                <a:gd name="connsiteX7" fmla="*/ 58876 w 343395"/>
                <a:gd name="connsiteY7" fmla="*/ 284383 h 343258"/>
                <a:gd name="connsiteX8" fmla="*/ 12186 w 343395"/>
                <a:gd name="connsiteY8" fmla="*/ 171561 h 343258"/>
                <a:gd name="connsiteX9" fmla="*/ 58876 w 343395"/>
                <a:gd name="connsiteY9" fmla="*/ 58876 h 343258"/>
                <a:gd name="connsiteX10" fmla="*/ 50250 w 343395"/>
                <a:gd name="connsiteY10" fmla="*/ 50250 h 343258"/>
                <a:gd name="connsiteX11" fmla="*/ 0 w 343395"/>
                <a:gd name="connsiteY11" fmla="*/ 171561 h 343258"/>
                <a:gd name="connsiteX12" fmla="*/ 50250 w 343395"/>
                <a:gd name="connsiteY12" fmla="*/ 293009 h 343258"/>
                <a:gd name="connsiteX13" fmla="*/ 171698 w 343395"/>
                <a:gd name="connsiteY13" fmla="*/ 343258 h 343258"/>
                <a:gd name="connsiteX14" fmla="*/ 293009 w 343395"/>
                <a:gd name="connsiteY14" fmla="*/ 293009 h 343258"/>
                <a:gd name="connsiteX15" fmla="*/ 343395 w 343395"/>
                <a:gd name="connsiteY15" fmla="*/ 171561 h 343258"/>
                <a:gd name="connsiteX16" fmla="*/ 293146 w 343395"/>
                <a:gd name="connsiteY16" fmla="*/ 50250 h 343258"/>
                <a:gd name="connsiteX17" fmla="*/ 171698 w 343395"/>
                <a:gd name="connsiteY17" fmla="*/ 0 h 343258"/>
                <a:gd name="connsiteX18" fmla="*/ 50250 w 343395"/>
                <a:gd name="connsiteY18" fmla="*/ 50250 h 343258"/>
                <a:gd name="connsiteX19" fmla="*/ 54631 w 343395"/>
                <a:gd name="connsiteY19" fmla="*/ 54494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3395" h="343258">
                  <a:moveTo>
                    <a:pt x="54631" y="54494"/>
                  </a:moveTo>
                  <a:lnTo>
                    <a:pt x="58876" y="58876"/>
                  </a:lnTo>
                  <a:cubicBezTo>
                    <a:pt x="90093" y="27658"/>
                    <a:pt x="130895" y="12186"/>
                    <a:pt x="171698" y="12186"/>
                  </a:cubicBezTo>
                  <a:cubicBezTo>
                    <a:pt x="212500" y="12186"/>
                    <a:pt x="253302" y="27658"/>
                    <a:pt x="284520" y="58876"/>
                  </a:cubicBezTo>
                  <a:cubicBezTo>
                    <a:pt x="315600" y="89956"/>
                    <a:pt x="331209" y="130759"/>
                    <a:pt x="331209" y="171561"/>
                  </a:cubicBezTo>
                  <a:cubicBezTo>
                    <a:pt x="331209" y="212363"/>
                    <a:pt x="315600" y="253165"/>
                    <a:pt x="284520" y="284383"/>
                  </a:cubicBezTo>
                  <a:cubicBezTo>
                    <a:pt x="253302" y="315601"/>
                    <a:pt x="212500" y="331073"/>
                    <a:pt x="171698" y="331073"/>
                  </a:cubicBezTo>
                  <a:cubicBezTo>
                    <a:pt x="130895" y="331073"/>
                    <a:pt x="90093" y="315464"/>
                    <a:pt x="58876" y="284383"/>
                  </a:cubicBezTo>
                  <a:cubicBezTo>
                    <a:pt x="27795" y="253165"/>
                    <a:pt x="12186" y="212500"/>
                    <a:pt x="12186" y="171561"/>
                  </a:cubicBezTo>
                  <a:cubicBezTo>
                    <a:pt x="12186" y="130759"/>
                    <a:pt x="27795" y="89956"/>
                    <a:pt x="58876" y="58876"/>
                  </a:cubicBezTo>
                  <a:lnTo>
                    <a:pt x="50250" y="50250"/>
                  </a:lnTo>
                  <a:cubicBezTo>
                    <a:pt x="16841" y="83658"/>
                    <a:pt x="0" y="127747"/>
                    <a:pt x="0" y="171561"/>
                  </a:cubicBezTo>
                  <a:cubicBezTo>
                    <a:pt x="0" y="215512"/>
                    <a:pt x="16841" y="259463"/>
                    <a:pt x="50250" y="293009"/>
                  </a:cubicBezTo>
                  <a:cubicBezTo>
                    <a:pt x="83795" y="326554"/>
                    <a:pt x="127746" y="343258"/>
                    <a:pt x="171698" y="343258"/>
                  </a:cubicBezTo>
                  <a:cubicBezTo>
                    <a:pt x="215649" y="343258"/>
                    <a:pt x="259600" y="326554"/>
                    <a:pt x="293009" y="293009"/>
                  </a:cubicBezTo>
                  <a:cubicBezTo>
                    <a:pt x="326554" y="259463"/>
                    <a:pt x="343395" y="215512"/>
                    <a:pt x="343395" y="171561"/>
                  </a:cubicBezTo>
                  <a:cubicBezTo>
                    <a:pt x="343395" y="127609"/>
                    <a:pt x="326554" y="83658"/>
                    <a:pt x="293146" y="50250"/>
                  </a:cubicBezTo>
                  <a:cubicBezTo>
                    <a:pt x="259600" y="16704"/>
                    <a:pt x="215649" y="0"/>
                    <a:pt x="171698" y="0"/>
                  </a:cubicBezTo>
                  <a:cubicBezTo>
                    <a:pt x="127746" y="0"/>
                    <a:pt x="83795" y="16704"/>
                    <a:pt x="50250" y="50250"/>
                  </a:cubicBezTo>
                  <a:lnTo>
                    <a:pt x="54631" y="5449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7DAF4CF1-9719-412D-A9F6-F2CC443D3112}"/>
                </a:ext>
              </a:extLst>
            </p:cNvPr>
            <p:cNvSpPr/>
            <p:nvPr/>
          </p:nvSpPr>
          <p:spPr>
            <a:xfrm>
              <a:off x="8628296" y="5533205"/>
              <a:ext cx="305023" cy="304989"/>
            </a:xfrm>
            <a:custGeom>
              <a:avLst/>
              <a:gdLst>
                <a:gd name="connsiteX0" fmla="*/ 44567 w 305023"/>
                <a:gd name="connsiteY0" fmla="*/ 44567 h 304989"/>
                <a:gd name="connsiteX1" fmla="*/ 260353 w 305023"/>
                <a:gd name="connsiteY1" fmla="*/ 44567 h 304989"/>
                <a:gd name="connsiteX2" fmla="*/ 260353 w 305023"/>
                <a:gd name="connsiteY2" fmla="*/ 260216 h 304989"/>
                <a:gd name="connsiteX3" fmla="*/ 44567 w 305023"/>
                <a:gd name="connsiteY3" fmla="*/ 260216 h 304989"/>
                <a:gd name="connsiteX4" fmla="*/ 44567 w 305023"/>
                <a:gd name="connsiteY4" fmla="*/ 44567 h 30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23" h="304989">
                  <a:moveTo>
                    <a:pt x="44567" y="44567"/>
                  </a:moveTo>
                  <a:cubicBezTo>
                    <a:pt x="104128" y="-14856"/>
                    <a:pt x="200793" y="-14856"/>
                    <a:pt x="260353" y="44567"/>
                  </a:cubicBezTo>
                  <a:cubicBezTo>
                    <a:pt x="319913" y="104127"/>
                    <a:pt x="319913" y="200793"/>
                    <a:pt x="260353" y="260216"/>
                  </a:cubicBezTo>
                  <a:cubicBezTo>
                    <a:pt x="200793" y="319913"/>
                    <a:pt x="104128" y="319913"/>
                    <a:pt x="44567" y="260216"/>
                  </a:cubicBezTo>
                  <a:cubicBezTo>
                    <a:pt x="-14856" y="200793"/>
                    <a:pt x="-14856" y="104127"/>
                    <a:pt x="44567" y="44567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C68BCF3-8E06-4AC3-BDE5-BACAFD1293E4}"/>
                </a:ext>
              </a:extLst>
            </p:cNvPr>
            <p:cNvSpPr/>
            <p:nvPr/>
          </p:nvSpPr>
          <p:spPr>
            <a:xfrm>
              <a:off x="8622613" y="5527523"/>
              <a:ext cx="316285" cy="316285"/>
            </a:xfrm>
            <a:custGeom>
              <a:avLst/>
              <a:gdLst>
                <a:gd name="connsiteX0" fmla="*/ 50250 w 316285"/>
                <a:gd name="connsiteY0" fmla="*/ 50249 h 316285"/>
                <a:gd name="connsiteX1" fmla="*/ 54220 w 316285"/>
                <a:gd name="connsiteY1" fmla="*/ 54357 h 316285"/>
                <a:gd name="connsiteX2" fmla="*/ 158143 w 316285"/>
                <a:gd name="connsiteY2" fmla="*/ 11227 h 316285"/>
                <a:gd name="connsiteX3" fmla="*/ 261928 w 316285"/>
                <a:gd name="connsiteY3" fmla="*/ 54357 h 316285"/>
                <a:gd name="connsiteX4" fmla="*/ 305058 w 316285"/>
                <a:gd name="connsiteY4" fmla="*/ 158006 h 316285"/>
                <a:gd name="connsiteX5" fmla="*/ 261928 w 316285"/>
                <a:gd name="connsiteY5" fmla="*/ 261928 h 316285"/>
                <a:gd name="connsiteX6" fmla="*/ 158143 w 316285"/>
                <a:gd name="connsiteY6" fmla="*/ 305058 h 316285"/>
                <a:gd name="connsiteX7" fmla="*/ 54220 w 316285"/>
                <a:gd name="connsiteY7" fmla="*/ 261928 h 316285"/>
                <a:gd name="connsiteX8" fmla="*/ 11228 w 316285"/>
                <a:gd name="connsiteY8" fmla="*/ 158142 h 316285"/>
                <a:gd name="connsiteX9" fmla="*/ 54220 w 316285"/>
                <a:gd name="connsiteY9" fmla="*/ 54357 h 316285"/>
                <a:gd name="connsiteX10" fmla="*/ 50250 w 316285"/>
                <a:gd name="connsiteY10" fmla="*/ 50249 h 316285"/>
                <a:gd name="connsiteX11" fmla="*/ 46279 w 316285"/>
                <a:gd name="connsiteY11" fmla="*/ 46279 h 316285"/>
                <a:gd name="connsiteX12" fmla="*/ 0 w 316285"/>
                <a:gd name="connsiteY12" fmla="*/ 158142 h 316285"/>
                <a:gd name="connsiteX13" fmla="*/ 46279 w 316285"/>
                <a:gd name="connsiteY13" fmla="*/ 270006 h 316285"/>
                <a:gd name="connsiteX14" fmla="*/ 158143 w 316285"/>
                <a:gd name="connsiteY14" fmla="*/ 316285 h 316285"/>
                <a:gd name="connsiteX15" fmla="*/ 270006 w 316285"/>
                <a:gd name="connsiteY15" fmla="*/ 270006 h 316285"/>
                <a:gd name="connsiteX16" fmla="*/ 316285 w 316285"/>
                <a:gd name="connsiteY16" fmla="*/ 158006 h 316285"/>
                <a:gd name="connsiteX17" fmla="*/ 270006 w 316285"/>
                <a:gd name="connsiteY17" fmla="*/ 46279 h 316285"/>
                <a:gd name="connsiteX18" fmla="*/ 158143 w 316285"/>
                <a:gd name="connsiteY18" fmla="*/ 0 h 316285"/>
                <a:gd name="connsiteX19" fmla="*/ 46279 w 316285"/>
                <a:gd name="connsiteY19" fmla="*/ 46279 h 316285"/>
                <a:gd name="connsiteX20" fmla="*/ 50250 w 316285"/>
                <a:gd name="connsiteY20" fmla="*/ 50249 h 31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285" h="316285">
                  <a:moveTo>
                    <a:pt x="50250" y="50249"/>
                  </a:moveTo>
                  <a:lnTo>
                    <a:pt x="54220" y="54357"/>
                  </a:lnTo>
                  <a:cubicBezTo>
                    <a:pt x="82974" y="25604"/>
                    <a:pt x="120490" y="11227"/>
                    <a:pt x="158143" y="11227"/>
                  </a:cubicBezTo>
                  <a:cubicBezTo>
                    <a:pt x="195659" y="11227"/>
                    <a:pt x="233312" y="25604"/>
                    <a:pt x="261928" y="54357"/>
                  </a:cubicBezTo>
                  <a:cubicBezTo>
                    <a:pt x="290681" y="82973"/>
                    <a:pt x="305058" y="120489"/>
                    <a:pt x="305058" y="158006"/>
                  </a:cubicBezTo>
                  <a:cubicBezTo>
                    <a:pt x="305058" y="195659"/>
                    <a:pt x="290681" y="233312"/>
                    <a:pt x="261928" y="261928"/>
                  </a:cubicBezTo>
                  <a:cubicBezTo>
                    <a:pt x="233312" y="290681"/>
                    <a:pt x="195796" y="305058"/>
                    <a:pt x="158143" y="305058"/>
                  </a:cubicBezTo>
                  <a:cubicBezTo>
                    <a:pt x="120490" y="305058"/>
                    <a:pt x="82974" y="290681"/>
                    <a:pt x="54220" y="261928"/>
                  </a:cubicBezTo>
                  <a:cubicBezTo>
                    <a:pt x="25604" y="233312"/>
                    <a:pt x="11228" y="195659"/>
                    <a:pt x="11228" y="158142"/>
                  </a:cubicBezTo>
                  <a:cubicBezTo>
                    <a:pt x="11228" y="120489"/>
                    <a:pt x="25604" y="82973"/>
                    <a:pt x="54220" y="54357"/>
                  </a:cubicBezTo>
                  <a:lnTo>
                    <a:pt x="50250" y="50249"/>
                  </a:lnTo>
                  <a:lnTo>
                    <a:pt x="46279" y="46279"/>
                  </a:lnTo>
                  <a:cubicBezTo>
                    <a:pt x="15472" y="77086"/>
                    <a:pt x="0" y="117751"/>
                    <a:pt x="0" y="158142"/>
                  </a:cubicBezTo>
                  <a:cubicBezTo>
                    <a:pt x="0" y="198534"/>
                    <a:pt x="15472" y="239062"/>
                    <a:pt x="46279" y="270006"/>
                  </a:cubicBezTo>
                  <a:cubicBezTo>
                    <a:pt x="77086" y="300813"/>
                    <a:pt x="117751" y="316285"/>
                    <a:pt x="158143" y="316285"/>
                  </a:cubicBezTo>
                  <a:cubicBezTo>
                    <a:pt x="198671" y="316285"/>
                    <a:pt x="239062" y="300813"/>
                    <a:pt x="270006" y="270006"/>
                  </a:cubicBezTo>
                  <a:cubicBezTo>
                    <a:pt x="300813" y="239062"/>
                    <a:pt x="316285" y="198534"/>
                    <a:pt x="316285" y="158006"/>
                  </a:cubicBezTo>
                  <a:cubicBezTo>
                    <a:pt x="316285" y="117614"/>
                    <a:pt x="300813" y="77086"/>
                    <a:pt x="270006" y="46279"/>
                  </a:cubicBezTo>
                  <a:cubicBezTo>
                    <a:pt x="239062" y="15472"/>
                    <a:pt x="198671" y="0"/>
                    <a:pt x="158143" y="0"/>
                  </a:cubicBezTo>
                  <a:cubicBezTo>
                    <a:pt x="117751" y="0"/>
                    <a:pt x="77223" y="15472"/>
                    <a:pt x="46279" y="46279"/>
                  </a:cubicBezTo>
                  <a:lnTo>
                    <a:pt x="50250" y="5024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E1ADE80-352A-465E-821A-8CF2FE8AB311}"/>
                </a:ext>
              </a:extLst>
            </p:cNvPr>
            <p:cNvSpPr/>
            <p:nvPr/>
          </p:nvSpPr>
          <p:spPr>
            <a:xfrm>
              <a:off x="8343126" y="5710140"/>
              <a:ext cx="148181" cy="148215"/>
            </a:xfrm>
            <a:custGeom>
              <a:avLst/>
              <a:gdLst>
                <a:gd name="connsiteX0" fmla="*/ 21668 w 148181"/>
                <a:gd name="connsiteY0" fmla="*/ 21667 h 148215"/>
                <a:gd name="connsiteX1" fmla="*/ 126411 w 148181"/>
                <a:gd name="connsiteY1" fmla="*/ 21667 h 148215"/>
                <a:gd name="connsiteX2" fmla="*/ 126411 w 148181"/>
                <a:gd name="connsiteY2" fmla="*/ 126548 h 148215"/>
                <a:gd name="connsiteX3" fmla="*/ 21668 w 148181"/>
                <a:gd name="connsiteY3" fmla="*/ 126548 h 148215"/>
                <a:gd name="connsiteX4" fmla="*/ 21668 w 148181"/>
                <a:gd name="connsiteY4" fmla="*/ 21667 h 14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215">
                  <a:moveTo>
                    <a:pt x="21668" y="21667"/>
                  </a:moveTo>
                  <a:cubicBezTo>
                    <a:pt x="50558" y="-7222"/>
                    <a:pt x="97521" y="-7222"/>
                    <a:pt x="126411" y="21667"/>
                  </a:cubicBezTo>
                  <a:cubicBezTo>
                    <a:pt x="155438" y="50695"/>
                    <a:pt x="155438" y="97658"/>
                    <a:pt x="126411" y="126548"/>
                  </a:cubicBezTo>
                  <a:cubicBezTo>
                    <a:pt x="97521" y="155438"/>
                    <a:pt x="50558" y="155438"/>
                    <a:pt x="21668" y="126548"/>
                  </a:cubicBezTo>
                  <a:cubicBezTo>
                    <a:pt x="-7223" y="97658"/>
                    <a:pt x="-7223" y="50695"/>
                    <a:pt x="21668" y="2166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CAE084B8-EDD4-4076-967D-D140EAA6E6E6}"/>
                </a:ext>
              </a:extLst>
            </p:cNvPr>
            <p:cNvSpPr/>
            <p:nvPr/>
          </p:nvSpPr>
          <p:spPr>
            <a:xfrm>
              <a:off x="9070307" y="5784162"/>
              <a:ext cx="148079" cy="148096"/>
            </a:xfrm>
            <a:custGeom>
              <a:avLst/>
              <a:gdLst>
                <a:gd name="connsiteX0" fmla="*/ 21668 w 148079"/>
                <a:gd name="connsiteY0" fmla="*/ 21719 h 148096"/>
                <a:gd name="connsiteX1" fmla="*/ 126411 w 148079"/>
                <a:gd name="connsiteY1" fmla="*/ 21719 h 148096"/>
                <a:gd name="connsiteX2" fmla="*/ 126411 w 148079"/>
                <a:gd name="connsiteY2" fmla="*/ 126326 h 148096"/>
                <a:gd name="connsiteX3" fmla="*/ 21668 w 148079"/>
                <a:gd name="connsiteY3" fmla="*/ 126326 h 148096"/>
                <a:gd name="connsiteX4" fmla="*/ 21668 w 148079"/>
                <a:gd name="connsiteY4" fmla="*/ 21719 h 14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096">
                  <a:moveTo>
                    <a:pt x="21668" y="21719"/>
                  </a:moveTo>
                  <a:cubicBezTo>
                    <a:pt x="50558" y="-7171"/>
                    <a:pt x="97385" y="-7308"/>
                    <a:pt x="126411" y="21719"/>
                  </a:cubicBezTo>
                  <a:cubicBezTo>
                    <a:pt x="155302" y="50609"/>
                    <a:pt x="155302" y="97436"/>
                    <a:pt x="126411" y="126326"/>
                  </a:cubicBezTo>
                  <a:cubicBezTo>
                    <a:pt x="97521" y="155353"/>
                    <a:pt x="50558" y="155353"/>
                    <a:pt x="21668" y="126326"/>
                  </a:cubicBezTo>
                  <a:cubicBezTo>
                    <a:pt x="-7223" y="97436"/>
                    <a:pt x="-7223" y="50609"/>
                    <a:pt x="21668" y="21719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0CB405E-44F2-4DE4-9EED-0C411E99C1B3}"/>
                </a:ext>
              </a:extLst>
            </p:cNvPr>
            <p:cNvSpPr/>
            <p:nvPr/>
          </p:nvSpPr>
          <p:spPr>
            <a:xfrm>
              <a:off x="9329086" y="5241874"/>
              <a:ext cx="148078" cy="148181"/>
            </a:xfrm>
            <a:custGeom>
              <a:avLst/>
              <a:gdLst>
                <a:gd name="connsiteX0" fmla="*/ 21668 w 148078"/>
                <a:gd name="connsiteY0" fmla="*/ 21668 h 148181"/>
                <a:gd name="connsiteX1" fmla="*/ 126411 w 148078"/>
                <a:gd name="connsiteY1" fmla="*/ 21668 h 148181"/>
                <a:gd name="connsiteX2" fmla="*/ 126411 w 148078"/>
                <a:gd name="connsiteY2" fmla="*/ 126411 h 148181"/>
                <a:gd name="connsiteX3" fmla="*/ 21668 w 148078"/>
                <a:gd name="connsiteY3" fmla="*/ 126411 h 148181"/>
                <a:gd name="connsiteX4" fmla="*/ 21668 w 148078"/>
                <a:gd name="connsiteY4" fmla="*/ 21668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81">
                  <a:moveTo>
                    <a:pt x="21668" y="21668"/>
                  </a:moveTo>
                  <a:cubicBezTo>
                    <a:pt x="50558" y="-7223"/>
                    <a:pt x="97521" y="-7223"/>
                    <a:pt x="126411" y="21668"/>
                  </a:cubicBezTo>
                  <a:cubicBezTo>
                    <a:pt x="155301" y="50558"/>
                    <a:pt x="155301" y="97521"/>
                    <a:pt x="126411" y="126411"/>
                  </a:cubicBezTo>
                  <a:cubicBezTo>
                    <a:pt x="97521" y="155438"/>
                    <a:pt x="50558" y="155438"/>
                    <a:pt x="21668" y="126411"/>
                  </a:cubicBezTo>
                  <a:cubicBezTo>
                    <a:pt x="-7223" y="97521"/>
                    <a:pt x="-7223" y="50558"/>
                    <a:pt x="21668" y="2166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E8D6657-C20F-4E19-BDF7-A030548F2326}"/>
                </a:ext>
              </a:extLst>
            </p:cNvPr>
            <p:cNvSpPr/>
            <p:nvPr/>
          </p:nvSpPr>
          <p:spPr>
            <a:xfrm>
              <a:off x="8885414" y="6388031"/>
              <a:ext cx="148130" cy="148181"/>
            </a:xfrm>
            <a:custGeom>
              <a:avLst/>
              <a:gdLst>
                <a:gd name="connsiteX0" fmla="*/ 21719 w 148130"/>
                <a:gd name="connsiteY0" fmla="*/ 21667 h 148181"/>
                <a:gd name="connsiteX1" fmla="*/ 126463 w 148130"/>
                <a:gd name="connsiteY1" fmla="*/ 21667 h 148181"/>
                <a:gd name="connsiteX2" fmla="*/ 126463 w 148130"/>
                <a:gd name="connsiteY2" fmla="*/ 126411 h 148181"/>
                <a:gd name="connsiteX3" fmla="*/ 21719 w 148130"/>
                <a:gd name="connsiteY3" fmla="*/ 126411 h 148181"/>
                <a:gd name="connsiteX4" fmla="*/ 21719 w 148130"/>
                <a:gd name="connsiteY4" fmla="*/ 21667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30" h="148181">
                  <a:moveTo>
                    <a:pt x="21719" y="21667"/>
                  </a:moveTo>
                  <a:cubicBezTo>
                    <a:pt x="50609" y="-7222"/>
                    <a:pt x="97436" y="-7222"/>
                    <a:pt x="126463" y="21667"/>
                  </a:cubicBezTo>
                  <a:cubicBezTo>
                    <a:pt x="155353" y="50558"/>
                    <a:pt x="155353" y="97521"/>
                    <a:pt x="126463" y="126411"/>
                  </a:cubicBezTo>
                  <a:cubicBezTo>
                    <a:pt x="97436" y="155438"/>
                    <a:pt x="50609" y="155438"/>
                    <a:pt x="21719" y="126411"/>
                  </a:cubicBezTo>
                  <a:cubicBezTo>
                    <a:pt x="-7308" y="97521"/>
                    <a:pt x="-7171" y="50558"/>
                    <a:pt x="21719" y="2166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1583A82-3321-4B76-9B12-626536F2C1CD}"/>
                </a:ext>
              </a:extLst>
            </p:cNvPr>
            <p:cNvSpPr/>
            <p:nvPr/>
          </p:nvSpPr>
          <p:spPr>
            <a:xfrm>
              <a:off x="9035735" y="5404501"/>
              <a:ext cx="278837" cy="278803"/>
            </a:xfrm>
            <a:custGeom>
              <a:avLst/>
              <a:gdLst>
                <a:gd name="connsiteX0" fmla="*/ 40768 w 278837"/>
                <a:gd name="connsiteY0" fmla="*/ 40871 h 278803"/>
                <a:gd name="connsiteX1" fmla="*/ 238070 w 278837"/>
                <a:gd name="connsiteY1" fmla="*/ 40871 h 278803"/>
                <a:gd name="connsiteX2" fmla="*/ 238070 w 278837"/>
                <a:gd name="connsiteY2" fmla="*/ 238035 h 278803"/>
                <a:gd name="connsiteX3" fmla="*/ 40768 w 278837"/>
                <a:gd name="connsiteY3" fmla="*/ 238035 h 278803"/>
                <a:gd name="connsiteX4" fmla="*/ 40768 w 278837"/>
                <a:gd name="connsiteY4" fmla="*/ 40871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837" h="278803">
                  <a:moveTo>
                    <a:pt x="40768" y="40871"/>
                  </a:moveTo>
                  <a:cubicBezTo>
                    <a:pt x="95262" y="-13624"/>
                    <a:pt x="183575" y="-13624"/>
                    <a:pt x="238070" y="40871"/>
                  </a:cubicBezTo>
                  <a:cubicBezTo>
                    <a:pt x="292427" y="95365"/>
                    <a:pt x="292427" y="183541"/>
                    <a:pt x="238070" y="238035"/>
                  </a:cubicBezTo>
                  <a:cubicBezTo>
                    <a:pt x="183575" y="292392"/>
                    <a:pt x="95262" y="292392"/>
                    <a:pt x="40768" y="238035"/>
                  </a:cubicBezTo>
                  <a:cubicBezTo>
                    <a:pt x="-13589" y="183541"/>
                    <a:pt x="-13589" y="95365"/>
                    <a:pt x="40768" y="4087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63E07EB-090B-4608-82BA-B636A668C1E2}"/>
                </a:ext>
              </a:extLst>
            </p:cNvPr>
            <p:cNvSpPr/>
            <p:nvPr/>
          </p:nvSpPr>
          <p:spPr>
            <a:xfrm>
              <a:off x="9030498" y="5399366"/>
              <a:ext cx="289174" cy="289175"/>
            </a:xfrm>
            <a:custGeom>
              <a:avLst/>
              <a:gdLst>
                <a:gd name="connsiteX0" fmla="*/ 46005 w 289174"/>
                <a:gd name="connsiteY0" fmla="*/ 46005 h 289175"/>
                <a:gd name="connsiteX1" fmla="*/ 49702 w 289174"/>
                <a:gd name="connsiteY1" fmla="*/ 49565 h 289175"/>
                <a:gd name="connsiteX2" fmla="*/ 144587 w 289174"/>
                <a:gd name="connsiteY2" fmla="*/ 10269 h 289175"/>
                <a:gd name="connsiteX3" fmla="*/ 239610 w 289174"/>
                <a:gd name="connsiteY3" fmla="*/ 49565 h 289175"/>
                <a:gd name="connsiteX4" fmla="*/ 278906 w 289174"/>
                <a:gd name="connsiteY4" fmla="*/ 144587 h 289175"/>
                <a:gd name="connsiteX5" fmla="*/ 239610 w 289174"/>
                <a:gd name="connsiteY5" fmla="*/ 239473 h 289175"/>
                <a:gd name="connsiteX6" fmla="*/ 144587 w 289174"/>
                <a:gd name="connsiteY6" fmla="*/ 278906 h 289175"/>
                <a:gd name="connsiteX7" fmla="*/ 49702 w 289174"/>
                <a:gd name="connsiteY7" fmla="*/ 239473 h 289175"/>
                <a:gd name="connsiteX8" fmla="*/ 10269 w 289174"/>
                <a:gd name="connsiteY8" fmla="*/ 144587 h 289175"/>
                <a:gd name="connsiteX9" fmla="*/ 49702 w 289174"/>
                <a:gd name="connsiteY9" fmla="*/ 49565 h 289175"/>
                <a:gd name="connsiteX10" fmla="*/ 42445 w 289174"/>
                <a:gd name="connsiteY10" fmla="*/ 42308 h 289175"/>
                <a:gd name="connsiteX11" fmla="*/ 0 w 289174"/>
                <a:gd name="connsiteY11" fmla="*/ 144587 h 289175"/>
                <a:gd name="connsiteX12" fmla="*/ 42445 w 289174"/>
                <a:gd name="connsiteY12" fmla="*/ 246866 h 289175"/>
                <a:gd name="connsiteX13" fmla="*/ 144587 w 289174"/>
                <a:gd name="connsiteY13" fmla="*/ 289175 h 289175"/>
                <a:gd name="connsiteX14" fmla="*/ 246867 w 289174"/>
                <a:gd name="connsiteY14" fmla="*/ 246866 h 289175"/>
                <a:gd name="connsiteX15" fmla="*/ 289175 w 289174"/>
                <a:gd name="connsiteY15" fmla="*/ 144587 h 289175"/>
                <a:gd name="connsiteX16" fmla="*/ 246867 w 289174"/>
                <a:gd name="connsiteY16" fmla="*/ 42445 h 289175"/>
                <a:gd name="connsiteX17" fmla="*/ 144587 w 289174"/>
                <a:gd name="connsiteY17" fmla="*/ 0 h 289175"/>
                <a:gd name="connsiteX18" fmla="*/ 42445 w 289174"/>
                <a:gd name="connsiteY18" fmla="*/ 42308 h 289175"/>
                <a:gd name="connsiteX19" fmla="*/ 46005 w 289174"/>
                <a:gd name="connsiteY19" fmla="*/ 46005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9174" h="289175">
                  <a:moveTo>
                    <a:pt x="46005" y="46005"/>
                  </a:moveTo>
                  <a:lnTo>
                    <a:pt x="49702" y="49565"/>
                  </a:lnTo>
                  <a:cubicBezTo>
                    <a:pt x="75854" y="23413"/>
                    <a:pt x="110221" y="10269"/>
                    <a:pt x="144587" y="10269"/>
                  </a:cubicBezTo>
                  <a:cubicBezTo>
                    <a:pt x="178954" y="10269"/>
                    <a:pt x="213321" y="23413"/>
                    <a:pt x="239610" y="49565"/>
                  </a:cubicBezTo>
                  <a:cubicBezTo>
                    <a:pt x="265898" y="75854"/>
                    <a:pt x="278906" y="110221"/>
                    <a:pt x="278906" y="144587"/>
                  </a:cubicBezTo>
                  <a:cubicBezTo>
                    <a:pt x="278906" y="178954"/>
                    <a:pt x="265762" y="213321"/>
                    <a:pt x="239610" y="239473"/>
                  </a:cubicBezTo>
                  <a:cubicBezTo>
                    <a:pt x="213321" y="265761"/>
                    <a:pt x="179091" y="278906"/>
                    <a:pt x="144587" y="278906"/>
                  </a:cubicBezTo>
                  <a:cubicBezTo>
                    <a:pt x="110221" y="278906"/>
                    <a:pt x="75854" y="265761"/>
                    <a:pt x="49702" y="239473"/>
                  </a:cubicBezTo>
                  <a:cubicBezTo>
                    <a:pt x="23413" y="213321"/>
                    <a:pt x="10269" y="178954"/>
                    <a:pt x="10269" y="144587"/>
                  </a:cubicBezTo>
                  <a:cubicBezTo>
                    <a:pt x="10269" y="110221"/>
                    <a:pt x="23413" y="75854"/>
                    <a:pt x="49702" y="49565"/>
                  </a:cubicBezTo>
                  <a:lnTo>
                    <a:pt x="42445" y="42308"/>
                  </a:lnTo>
                  <a:cubicBezTo>
                    <a:pt x="14240" y="70514"/>
                    <a:pt x="0" y="107619"/>
                    <a:pt x="0" y="144587"/>
                  </a:cubicBezTo>
                  <a:cubicBezTo>
                    <a:pt x="0" y="181556"/>
                    <a:pt x="14240" y="218524"/>
                    <a:pt x="42445" y="246866"/>
                  </a:cubicBezTo>
                  <a:cubicBezTo>
                    <a:pt x="70651" y="274935"/>
                    <a:pt x="107619" y="289175"/>
                    <a:pt x="144587" y="289175"/>
                  </a:cubicBezTo>
                  <a:cubicBezTo>
                    <a:pt x="181556" y="289175"/>
                    <a:pt x="218661" y="274935"/>
                    <a:pt x="246867" y="246866"/>
                  </a:cubicBezTo>
                  <a:cubicBezTo>
                    <a:pt x="275072" y="218524"/>
                    <a:pt x="289175" y="181556"/>
                    <a:pt x="289175" y="144587"/>
                  </a:cubicBezTo>
                  <a:cubicBezTo>
                    <a:pt x="289175" y="107619"/>
                    <a:pt x="275072" y="70514"/>
                    <a:pt x="246867" y="42445"/>
                  </a:cubicBezTo>
                  <a:cubicBezTo>
                    <a:pt x="218661" y="14103"/>
                    <a:pt x="181556" y="0"/>
                    <a:pt x="144587" y="0"/>
                  </a:cubicBezTo>
                  <a:cubicBezTo>
                    <a:pt x="107619" y="0"/>
                    <a:pt x="70651" y="14103"/>
                    <a:pt x="42445" y="42308"/>
                  </a:cubicBezTo>
                  <a:lnTo>
                    <a:pt x="46005" y="4600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104E620C-662F-4866-84A2-55854D3D9AD2}"/>
                </a:ext>
              </a:extLst>
            </p:cNvPr>
            <p:cNvSpPr/>
            <p:nvPr/>
          </p:nvSpPr>
          <p:spPr>
            <a:xfrm>
              <a:off x="7777218" y="4254168"/>
              <a:ext cx="1953009" cy="1417694"/>
            </a:xfrm>
            <a:custGeom>
              <a:avLst/>
              <a:gdLst>
                <a:gd name="connsiteX0" fmla="*/ 160604 w 1953009"/>
                <a:gd name="connsiteY0" fmla="*/ 0 h 1417694"/>
                <a:gd name="connsiteX1" fmla="*/ 846 w 1953009"/>
                <a:gd name="connsiteY1" fmla="*/ 716365 h 1417694"/>
                <a:gd name="connsiteX2" fmla="*/ 155251 w 1953009"/>
                <a:gd name="connsiteY2" fmla="*/ 1417669 h 1417694"/>
                <a:gd name="connsiteX3" fmla="*/ 1953009 w 1953009"/>
                <a:gd name="connsiteY3" fmla="*/ 721842 h 1417694"/>
                <a:gd name="connsiteX4" fmla="*/ 160727 w 1953009"/>
                <a:gd name="connsiteY4" fmla="*/ 0 h 141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009" h="1417694">
                  <a:moveTo>
                    <a:pt x="160604" y="0"/>
                  </a:moveTo>
                  <a:cubicBezTo>
                    <a:pt x="66951" y="82426"/>
                    <a:pt x="12457" y="256999"/>
                    <a:pt x="846" y="716365"/>
                  </a:cubicBezTo>
                  <a:cubicBezTo>
                    <a:pt x="-13325" y="1277326"/>
                    <a:pt x="155251" y="1417669"/>
                    <a:pt x="155251" y="1417669"/>
                  </a:cubicBezTo>
                  <a:cubicBezTo>
                    <a:pt x="162740" y="1422598"/>
                    <a:pt x="1953009" y="721842"/>
                    <a:pt x="1953009" y="721842"/>
                  </a:cubicBezTo>
                  <a:lnTo>
                    <a:pt x="160727" y="0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DE190EA-EBF5-45F5-83B6-247D471AB52D}"/>
                </a:ext>
              </a:extLst>
            </p:cNvPr>
            <p:cNvSpPr/>
            <p:nvPr/>
          </p:nvSpPr>
          <p:spPr>
            <a:xfrm>
              <a:off x="7772135" y="4248143"/>
              <a:ext cx="1972016" cy="1428907"/>
            </a:xfrm>
            <a:custGeom>
              <a:avLst/>
              <a:gdLst>
                <a:gd name="connsiteX0" fmla="*/ 165687 w 1972016"/>
                <a:gd name="connsiteY0" fmla="*/ 6025 h 1428907"/>
                <a:gd name="connsiteX1" fmla="*/ 162319 w 1972016"/>
                <a:gd name="connsiteY1" fmla="*/ 2191 h 1428907"/>
                <a:gd name="connsiteX2" fmla="*/ 50058 w 1972016"/>
                <a:gd name="connsiteY2" fmla="*/ 221673 h 1428907"/>
                <a:gd name="connsiteX3" fmla="*/ 794 w 1972016"/>
                <a:gd name="connsiteY3" fmla="*/ 722253 h 1428907"/>
                <a:gd name="connsiteX4" fmla="*/ 0 w 1972016"/>
                <a:gd name="connsiteY4" fmla="*/ 788248 h 1428907"/>
                <a:gd name="connsiteX5" fmla="*/ 157075 w 1972016"/>
                <a:gd name="connsiteY5" fmla="*/ 1427664 h 1428907"/>
                <a:gd name="connsiteX6" fmla="*/ 157458 w 1972016"/>
                <a:gd name="connsiteY6" fmla="*/ 1428075 h 1428907"/>
                <a:gd name="connsiteX7" fmla="*/ 157937 w 1972016"/>
                <a:gd name="connsiteY7" fmla="*/ 1428349 h 1428907"/>
                <a:gd name="connsiteX8" fmla="*/ 160498 w 1972016"/>
                <a:gd name="connsiteY8" fmla="*/ 1428896 h 1428907"/>
                <a:gd name="connsiteX9" fmla="*/ 162428 w 1972016"/>
                <a:gd name="connsiteY9" fmla="*/ 1428623 h 1428907"/>
                <a:gd name="connsiteX10" fmla="*/ 190825 w 1972016"/>
                <a:gd name="connsiteY10" fmla="*/ 1418901 h 1428907"/>
                <a:gd name="connsiteX11" fmla="*/ 1959968 w 1972016"/>
                <a:gd name="connsiteY11" fmla="*/ 732658 h 1428907"/>
                <a:gd name="connsiteX12" fmla="*/ 1972017 w 1972016"/>
                <a:gd name="connsiteY12" fmla="*/ 727866 h 1428907"/>
                <a:gd name="connsiteX13" fmla="*/ 164674 w 1972016"/>
                <a:gd name="connsiteY13" fmla="*/ 0 h 1428907"/>
                <a:gd name="connsiteX14" fmla="*/ 162346 w 1972016"/>
                <a:gd name="connsiteY14" fmla="*/ 2191 h 1428907"/>
                <a:gd name="connsiteX15" fmla="*/ 165714 w 1972016"/>
                <a:gd name="connsiteY15" fmla="*/ 6025 h 1428907"/>
                <a:gd name="connsiteX16" fmla="*/ 163784 w 1972016"/>
                <a:gd name="connsiteY16" fmla="*/ 10817 h 1428907"/>
                <a:gd name="connsiteX17" fmla="*/ 1956066 w 1972016"/>
                <a:gd name="connsiteY17" fmla="*/ 732658 h 1428907"/>
                <a:gd name="connsiteX18" fmla="*/ 1957983 w 1972016"/>
                <a:gd name="connsiteY18" fmla="*/ 727866 h 1428907"/>
                <a:gd name="connsiteX19" fmla="*/ 1956203 w 1972016"/>
                <a:gd name="connsiteY19" fmla="*/ 723074 h 1428907"/>
                <a:gd name="connsiteX20" fmla="*/ 1936075 w 1972016"/>
                <a:gd name="connsiteY20" fmla="*/ 730879 h 1428907"/>
                <a:gd name="connsiteX21" fmla="*/ 980922 w 1972016"/>
                <a:gd name="connsiteY21" fmla="*/ 1103575 h 1428907"/>
                <a:gd name="connsiteX22" fmla="*/ 416593 w 1972016"/>
                <a:gd name="connsiteY22" fmla="*/ 1322236 h 1428907"/>
                <a:gd name="connsiteX23" fmla="*/ 232230 w 1972016"/>
                <a:gd name="connsiteY23" fmla="*/ 1392476 h 1428907"/>
                <a:gd name="connsiteX24" fmla="*/ 179557 w 1972016"/>
                <a:gd name="connsiteY24" fmla="*/ 1412055 h 1428907"/>
                <a:gd name="connsiteX25" fmla="*/ 165002 w 1972016"/>
                <a:gd name="connsiteY25" fmla="*/ 1417121 h 1428907"/>
                <a:gd name="connsiteX26" fmla="*/ 160991 w 1972016"/>
                <a:gd name="connsiteY26" fmla="*/ 1418354 h 1428907"/>
                <a:gd name="connsiteX27" fmla="*/ 160032 w 1972016"/>
                <a:gd name="connsiteY27" fmla="*/ 1418627 h 1428907"/>
                <a:gd name="connsiteX28" fmla="*/ 159923 w 1972016"/>
                <a:gd name="connsiteY28" fmla="*/ 1418627 h 1428907"/>
                <a:gd name="connsiteX29" fmla="*/ 160457 w 1972016"/>
                <a:gd name="connsiteY29" fmla="*/ 1421914 h 1428907"/>
                <a:gd name="connsiteX30" fmla="*/ 160457 w 1972016"/>
                <a:gd name="connsiteY30" fmla="*/ 1418627 h 1428907"/>
                <a:gd name="connsiteX31" fmla="*/ 159923 w 1972016"/>
                <a:gd name="connsiteY31" fmla="*/ 1418627 h 1428907"/>
                <a:gd name="connsiteX32" fmla="*/ 160457 w 1972016"/>
                <a:gd name="connsiteY32" fmla="*/ 1421914 h 1428907"/>
                <a:gd name="connsiteX33" fmla="*/ 160457 w 1972016"/>
                <a:gd name="connsiteY33" fmla="*/ 1418627 h 1428907"/>
                <a:gd name="connsiteX34" fmla="*/ 160457 w 1972016"/>
                <a:gd name="connsiteY34" fmla="*/ 1423420 h 1428907"/>
                <a:gd name="connsiteX35" fmla="*/ 162702 w 1972016"/>
                <a:gd name="connsiteY35" fmla="*/ 1419175 h 1428907"/>
                <a:gd name="connsiteX36" fmla="*/ 160457 w 1972016"/>
                <a:gd name="connsiteY36" fmla="*/ 1418627 h 1428907"/>
                <a:gd name="connsiteX37" fmla="*/ 160457 w 1972016"/>
                <a:gd name="connsiteY37" fmla="*/ 1423420 h 1428907"/>
                <a:gd name="connsiteX38" fmla="*/ 162702 w 1972016"/>
                <a:gd name="connsiteY38" fmla="*/ 1419175 h 1428907"/>
                <a:gd name="connsiteX39" fmla="*/ 160292 w 1972016"/>
                <a:gd name="connsiteY39" fmla="*/ 1423694 h 1428907"/>
                <a:gd name="connsiteX40" fmla="*/ 163565 w 1972016"/>
                <a:gd name="connsiteY40" fmla="*/ 1419860 h 1428907"/>
                <a:gd name="connsiteX41" fmla="*/ 163236 w 1972016"/>
                <a:gd name="connsiteY41" fmla="*/ 1419586 h 1428907"/>
                <a:gd name="connsiteX42" fmla="*/ 10228 w 1972016"/>
                <a:gd name="connsiteY42" fmla="*/ 788248 h 1428907"/>
                <a:gd name="connsiteX43" fmla="*/ 11022 w 1972016"/>
                <a:gd name="connsiteY43" fmla="*/ 722527 h 1428907"/>
                <a:gd name="connsiteX44" fmla="*/ 60012 w 1972016"/>
                <a:gd name="connsiteY44" fmla="*/ 224001 h 1428907"/>
                <a:gd name="connsiteX45" fmla="*/ 169069 w 1972016"/>
                <a:gd name="connsiteY45" fmla="*/ 9858 h 1428907"/>
                <a:gd name="connsiteX46" fmla="*/ 165646 w 1972016"/>
                <a:gd name="connsiteY46" fmla="*/ 6025 h 1428907"/>
                <a:gd name="connsiteX47" fmla="*/ 163715 w 1972016"/>
                <a:gd name="connsiteY47" fmla="*/ 10817 h 1428907"/>
                <a:gd name="connsiteX48" fmla="*/ 165646 w 1972016"/>
                <a:gd name="connsiteY48" fmla="*/ 6025 h 142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72016" h="1428907">
                  <a:moveTo>
                    <a:pt x="165687" y="6025"/>
                  </a:moveTo>
                  <a:lnTo>
                    <a:pt x="162319" y="2191"/>
                  </a:lnTo>
                  <a:cubicBezTo>
                    <a:pt x="114451" y="44225"/>
                    <a:pt x="76963" y="109673"/>
                    <a:pt x="50058" y="221673"/>
                  </a:cubicBezTo>
                  <a:cubicBezTo>
                    <a:pt x="23153" y="333674"/>
                    <a:pt x="6627" y="492364"/>
                    <a:pt x="794" y="722253"/>
                  </a:cubicBezTo>
                  <a:cubicBezTo>
                    <a:pt x="260" y="744981"/>
                    <a:pt x="0" y="766888"/>
                    <a:pt x="0" y="788248"/>
                  </a:cubicBezTo>
                  <a:cubicBezTo>
                    <a:pt x="-109" y="1295400"/>
                    <a:pt x="155692" y="1426706"/>
                    <a:pt x="157075" y="1427664"/>
                  </a:cubicBezTo>
                  <a:lnTo>
                    <a:pt x="157458" y="1428075"/>
                  </a:lnTo>
                  <a:lnTo>
                    <a:pt x="157937" y="1428349"/>
                  </a:lnTo>
                  <a:cubicBezTo>
                    <a:pt x="159594" y="1429033"/>
                    <a:pt x="160018" y="1428896"/>
                    <a:pt x="160498" y="1428896"/>
                  </a:cubicBezTo>
                  <a:lnTo>
                    <a:pt x="162428" y="1428623"/>
                  </a:lnTo>
                  <a:cubicBezTo>
                    <a:pt x="166057" y="1427801"/>
                    <a:pt x="175367" y="1424515"/>
                    <a:pt x="190825" y="1418901"/>
                  </a:cubicBezTo>
                  <a:cubicBezTo>
                    <a:pt x="421563" y="1334696"/>
                    <a:pt x="1959968" y="732658"/>
                    <a:pt x="1959968" y="732658"/>
                  </a:cubicBezTo>
                  <a:lnTo>
                    <a:pt x="1972017" y="727866"/>
                  </a:lnTo>
                  <a:lnTo>
                    <a:pt x="164674" y="0"/>
                  </a:lnTo>
                  <a:lnTo>
                    <a:pt x="162346" y="2191"/>
                  </a:lnTo>
                  <a:lnTo>
                    <a:pt x="165714" y="6025"/>
                  </a:lnTo>
                  <a:lnTo>
                    <a:pt x="163784" y="10817"/>
                  </a:lnTo>
                  <a:lnTo>
                    <a:pt x="1956066" y="732658"/>
                  </a:lnTo>
                  <a:lnTo>
                    <a:pt x="1957983" y="727866"/>
                  </a:lnTo>
                  <a:lnTo>
                    <a:pt x="1956203" y="723074"/>
                  </a:lnTo>
                  <a:cubicBezTo>
                    <a:pt x="1956203" y="723074"/>
                    <a:pt x="1949220" y="725813"/>
                    <a:pt x="1936075" y="730879"/>
                  </a:cubicBezTo>
                  <a:cubicBezTo>
                    <a:pt x="1838452" y="769079"/>
                    <a:pt x="1398665" y="941188"/>
                    <a:pt x="980922" y="1103575"/>
                  </a:cubicBezTo>
                  <a:cubicBezTo>
                    <a:pt x="772119" y="1184905"/>
                    <a:pt x="568793" y="1263634"/>
                    <a:pt x="416593" y="1322236"/>
                  </a:cubicBezTo>
                  <a:cubicBezTo>
                    <a:pt x="340493" y="1351537"/>
                    <a:pt x="277112" y="1375635"/>
                    <a:pt x="232230" y="1392476"/>
                  </a:cubicBezTo>
                  <a:cubicBezTo>
                    <a:pt x="209830" y="1400965"/>
                    <a:pt x="192017" y="1407537"/>
                    <a:pt x="179557" y="1412055"/>
                  </a:cubicBezTo>
                  <a:cubicBezTo>
                    <a:pt x="173300" y="1414246"/>
                    <a:pt x="168425" y="1416026"/>
                    <a:pt x="165002" y="1417121"/>
                  </a:cubicBezTo>
                  <a:cubicBezTo>
                    <a:pt x="163291" y="1417669"/>
                    <a:pt x="161908" y="1418080"/>
                    <a:pt x="160991" y="1418354"/>
                  </a:cubicBezTo>
                  <a:lnTo>
                    <a:pt x="160032" y="1418627"/>
                  </a:lnTo>
                  <a:lnTo>
                    <a:pt x="159923" y="1418627"/>
                  </a:lnTo>
                  <a:lnTo>
                    <a:pt x="160457" y="1421914"/>
                  </a:lnTo>
                  <a:lnTo>
                    <a:pt x="160457" y="1418627"/>
                  </a:lnTo>
                  <a:lnTo>
                    <a:pt x="159923" y="1418627"/>
                  </a:lnTo>
                  <a:lnTo>
                    <a:pt x="160457" y="1421914"/>
                  </a:lnTo>
                  <a:lnTo>
                    <a:pt x="160457" y="1418627"/>
                  </a:lnTo>
                  <a:lnTo>
                    <a:pt x="160457" y="1423420"/>
                  </a:lnTo>
                  <a:lnTo>
                    <a:pt x="162702" y="1419175"/>
                  </a:lnTo>
                  <a:cubicBezTo>
                    <a:pt x="161100" y="1418491"/>
                    <a:pt x="160785" y="1418764"/>
                    <a:pt x="160457" y="1418627"/>
                  </a:cubicBezTo>
                  <a:lnTo>
                    <a:pt x="160457" y="1423420"/>
                  </a:lnTo>
                  <a:lnTo>
                    <a:pt x="162702" y="1419175"/>
                  </a:lnTo>
                  <a:lnTo>
                    <a:pt x="160292" y="1423694"/>
                  </a:lnTo>
                  <a:lnTo>
                    <a:pt x="163565" y="1419860"/>
                  </a:lnTo>
                  <a:lnTo>
                    <a:pt x="163236" y="1419586"/>
                  </a:lnTo>
                  <a:cubicBezTo>
                    <a:pt x="155432" y="1412603"/>
                    <a:pt x="10269" y="1277737"/>
                    <a:pt x="10228" y="788248"/>
                  </a:cubicBezTo>
                  <a:cubicBezTo>
                    <a:pt x="10228" y="767026"/>
                    <a:pt x="10488" y="745118"/>
                    <a:pt x="11022" y="722527"/>
                  </a:cubicBezTo>
                  <a:cubicBezTo>
                    <a:pt x="16855" y="493049"/>
                    <a:pt x="33381" y="334769"/>
                    <a:pt x="60012" y="224001"/>
                  </a:cubicBezTo>
                  <a:cubicBezTo>
                    <a:pt x="86657" y="113233"/>
                    <a:pt x="123283" y="50113"/>
                    <a:pt x="169069" y="9858"/>
                  </a:cubicBezTo>
                  <a:lnTo>
                    <a:pt x="165646" y="6025"/>
                  </a:lnTo>
                  <a:lnTo>
                    <a:pt x="163715" y="10817"/>
                  </a:lnTo>
                  <a:lnTo>
                    <a:pt x="165646" y="602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85AEED1-474F-4034-A8AD-4A189879B94C}"/>
                </a:ext>
              </a:extLst>
            </p:cNvPr>
            <p:cNvSpPr/>
            <p:nvPr/>
          </p:nvSpPr>
          <p:spPr>
            <a:xfrm>
              <a:off x="7777218" y="4254168"/>
              <a:ext cx="305013" cy="1417700"/>
            </a:xfrm>
            <a:custGeom>
              <a:avLst/>
              <a:gdLst>
                <a:gd name="connsiteX0" fmla="*/ 192589 w 305013"/>
                <a:gd name="connsiteY0" fmla="*/ 716365 h 1417700"/>
                <a:gd name="connsiteX1" fmla="*/ 303672 w 305013"/>
                <a:gd name="connsiteY1" fmla="*/ 57506 h 1417700"/>
                <a:gd name="connsiteX2" fmla="*/ 160604 w 305013"/>
                <a:gd name="connsiteY2" fmla="*/ 0 h 1417700"/>
                <a:gd name="connsiteX3" fmla="*/ 846 w 305013"/>
                <a:gd name="connsiteY3" fmla="*/ 716365 h 1417700"/>
                <a:gd name="connsiteX4" fmla="*/ 155251 w 305013"/>
                <a:gd name="connsiteY4" fmla="*/ 1417669 h 1417700"/>
                <a:gd name="connsiteX5" fmla="*/ 305013 w 305013"/>
                <a:gd name="connsiteY5" fmla="*/ 1362490 h 1417700"/>
                <a:gd name="connsiteX6" fmla="*/ 192589 w 305013"/>
                <a:gd name="connsiteY6" fmla="*/ 716365 h 14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013" h="1417700">
                  <a:moveTo>
                    <a:pt x="192589" y="716365"/>
                  </a:moveTo>
                  <a:cubicBezTo>
                    <a:pt x="202009" y="343395"/>
                    <a:pt x="239703" y="158143"/>
                    <a:pt x="303672" y="57506"/>
                  </a:cubicBezTo>
                  <a:lnTo>
                    <a:pt x="160604" y="0"/>
                  </a:lnTo>
                  <a:cubicBezTo>
                    <a:pt x="66951" y="82426"/>
                    <a:pt x="12457" y="256999"/>
                    <a:pt x="846" y="716365"/>
                  </a:cubicBezTo>
                  <a:cubicBezTo>
                    <a:pt x="-13325" y="1277326"/>
                    <a:pt x="155251" y="1417669"/>
                    <a:pt x="155251" y="1417669"/>
                  </a:cubicBezTo>
                  <a:cubicBezTo>
                    <a:pt x="156592" y="1418627"/>
                    <a:pt x="213017" y="1397542"/>
                    <a:pt x="305013" y="1362490"/>
                  </a:cubicBezTo>
                  <a:cubicBezTo>
                    <a:pt x="256133" y="1280475"/>
                    <a:pt x="183073" y="1093579"/>
                    <a:pt x="192589" y="716365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17DC644-F700-4B0F-BF15-415664E5BBBD}"/>
                </a:ext>
              </a:extLst>
            </p:cNvPr>
            <p:cNvSpPr/>
            <p:nvPr/>
          </p:nvSpPr>
          <p:spPr>
            <a:xfrm>
              <a:off x="7770424" y="4246227"/>
              <a:ext cx="321857" cy="1432492"/>
            </a:xfrm>
            <a:custGeom>
              <a:avLst/>
              <a:gdLst>
                <a:gd name="connsiteX0" fmla="*/ 199383 w 321857"/>
                <a:gd name="connsiteY0" fmla="*/ 724306 h 1432492"/>
                <a:gd name="connsiteX1" fmla="*/ 206229 w 321857"/>
                <a:gd name="connsiteY1" fmla="*/ 724443 h 1432492"/>
                <a:gd name="connsiteX2" fmla="*/ 316244 w 321857"/>
                <a:gd name="connsiteY2" fmla="*/ 69145 h 1432492"/>
                <a:gd name="connsiteX3" fmla="*/ 320680 w 321857"/>
                <a:gd name="connsiteY3" fmla="*/ 62299 h 1432492"/>
                <a:gd name="connsiteX4" fmla="*/ 166057 w 321857"/>
                <a:gd name="connsiteY4" fmla="*/ 0 h 1432492"/>
                <a:gd name="connsiteX5" fmla="*/ 162907 w 321857"/>
                <a:gd name="connsiteY5" fmla="*/ 2738 h 1432492"/>
                <a:gd name="connsiteX6" fmla="*/ 50113 w 321857"/>
                <a:gd name="connsiteY6" fmla="*/ 223180 h 1432492"/>
                <a:gd name="connsiteX7" fmla="*/ 794 w 321857"/>
                <a:gd name="connsiteY7" fmla="*/ 724170 h 1432492"/>
                <a:gd name="connsiteX8" fmla="*/ 0 w 321857"/>
                <a:gd name="connsiteY8" fmla="*/ 790165 h 1432492"/>
                <a:gd name="connsiteX9" fmla="*/ 157663 w 321857"/>
                <a:gd name="connsiteY9" fmla="*/ 1430950 h 1432492"/>
                <a:gd name="connsiteX10" fmla="*/ 158197 w 321857"/>
                <a:gd name="connsiteY10" fmla="*/ 1431361 h 1432492"/>
                <a:gd name="connsiteX11" fmla="*/ 158841 w 321857"/>
                <a:gd name="connsiteY11" fmla="*/ 1431772 h 1432492"/>
                <a:gd name="connsiteX12" fmla="*/ 162209 w 321857"/>
                <a:gd name="connsiteY12" fmla="*/ 1432457 h 1432492"/>
                <a:gd name="connsiteX13" fmla="*/ 165153 w 321857"/>
                <a:gd name="connsiteY13" fmla="*/ 1432046 h 1432492"/>
                <a:gd name="connsiteX14" fmla="*/ 180926 w 321857"/>
                <a:gd name="connsiteY14" fmla="*/ 1426843 h 1432492"/>
                <a:gd name="connsiteX15" fmla="*/ 314272 w 321857"/>
                <a:gd name="connsiteY15" fmla="*/ 1376730 h 1432492"/>
                <a:gd name="connsiteX16" fmla="*/ 321858 w 321857"/>
                <a:gd name="connsiteY16" fmla="*/ 1373855 h 1432492"/>
                <a:gd name="connsiteX17" fmla="*/ 317695 w 321857"/>
                <a:gd name="connsiteY17" fmla="*/ 1366872 h 1432492"/>
                <a:gd name="connsiteX18" fmla="*/ 205380 w 321857"/>
                <a:gd name="connsiteY18" fmla="*/ 790165 h 1432492"/>
                <a:gd name="connsiteX19" fmla="*/ 206229 w 321857"/>
                <a:gd name="connsiteY19" fmla="*/ 724443 h 1432492"/>
                <a:gd name="connsiteX20" fmla="*/ 199383 w 321857"/>
                <a:gd name="connsiteY20" fmla="*/ 724306 h 1432492"/>
                <a:gd name="connsiteX21" fmla="*/ 192537 w 321857"/>
                <a:gd name="connsiteY21" fmla="*/ 724170 h 1432492"/>
                <a:gd name="connsiteX22" fmla="*/ 191688 w 321857"/>
                <a:gd name="connsiteY22" fmla="*/ 790165 h 1432492"/>
                <a:gd name="connsiteX23" fmla="*/ 305920 w 321857"/>
                <a:gd name="connsiteY23" fmla="*/ 1373855 h 1432492"/>
                <a:gd name="connsiteX24" fmla="*/ 311808 w 321857"/>
                <a:gd name="connsiteY24" fmla="*/ 1370432 h 1432492"/>
                <a:gd name="connsiteX25" fmla="*/ 309398 w 321857"/>
                <a:gd name="connsiteY25" fmla="*/ 1363997 h 1432492"/>
                <a:gd name="connsiteX26" fmla="*/ 202053 w 321857"/>
                <a:gd name="connsiteY26" fmla="*/ 1404525 h 1432492"/>
                <a:gd name="connsiteX27" fmla="*/ 172054 w 321857"/>
                <a:gd name="connsiteY27" fmla="*/ 1415342 h 1432492"/>
                <a:gd name="connsiteX28" fmla="*/ 163811 w 321857"/>
                <a:gd name="connsiteY28" fmla="*/ 1418217 h 1432492"/>
                <a:gd name="connsiteX29" fmla="*/ 161675 w 321857"/>
                <a:gd name="connsiteY29" fmla="*/ 1418765 h 1432492"/>
                <a:gd name="connsiteX30" fmla="*/ 161360 w 321857"/>
                <a:gd name="connsiteY30" fmla="*/ 1418901 h 1432492"/>
                <a:gd name="connsiteX31" fmla="*/ 162209 w 321857"/>
                <a:gd name="connsiteY31" fmla="*/ 1423283 h 1432492"/>
                <a:gd name="connsiteX32" fmla="*/ 162209 w 321857"/>
                <a:gd name="connsiteY32" fmla="*/ 1418765 h 1432492"/>
                <a:gd name="connsiteX33" fmla="*/ 161360 w 321857"/>
                <a:gd name="connsiteY33" fmla="*/ 1418901 h 1432492"/>
                <a:gd name="connsiteX34" fmla="*/ 162209 w 321857"/>
                <a:gd name="connsiteY34" fmla="*/ 1423283 h 1432492"/>
                <a:gd name="connsiteX35" fmla="*/ 162209 w 321857"/>
                <a:gd name="connsiteY35" fmla="*/ 1418765 h 1432492"/>
                <a:gd name="connsiteX36" fmla="*/ 162209 w 321857"/>
                <a:gd name="connsiteY36" fmla="*/ 1425336 h 1432492"/>
                <a:gd name="connsiteX37" fmla="*/ 165262 w 321857"/>
                <a:gd name="connsiteY37" fmla="*/ 1419586 h 1432492"/>
                <a:gd name="connsiteX38" fmla="*/ 162209 w 321857"/>
                <a:gd name="connsiteY38" fmla="*/ 1418765 h 1432492"/>
                <a:gd name="connsiteX39" fmla="*/ 162209 w 321857"/>
                <a:gd name="connsiteY39" fmla="*/ 1425336 h 1432492"/>
                <a:gd name="connsiteX40" fmla="*/ 165262 w 321857"/>
                <a:gd name="connsiteY40" fmla="*/ 1419586 h 1432492"/>
                <a:gd name="connsiteX41" fmla="*/ 162045 w 321857"/>
                <a:gd name="connsiteY41" fmla="*/ 1425611 h 1432492"/>
                <a:gd name="connsiteX42" fmla="*/ 166440 w 321857"/>
                <a:gd name="connsiteY42" fmla="*/ 1420407 h 1432492"/>
                <a:gd name="connsiteX43" fmla="*/ 166385 w 321857"/>
                <a:gd name="connsiteY43" fmla="*/ 1420407 h 1432492"/>
                <a:gd name="connsiteX44" fmla="*/ 13692 w 321857"/>
                <a:gd name="connsiteY44" fmla="*/ 790165 h 1432492"/>
                <a:gd name="connsiteX45" fmla="*/ 14486 w 321857"/>
                <a:gd name="connsiteY45" fmla="*/ 724443 h 1432492"/>
                <a:gd name="connsiteX46" fmla="*/ 63421 w 321857"/>
                <a:gd name="connsiteY46" fmla="*/ 226329 h 1432492"/>
                <a:gd name="connsiteX47" fmla="*/ 171944 w 321857"/>
                <a:gd name="connsiteY47" fmla="*/ 13007 h 1432492"/>
                <a:gd name="connsiteX48" fmla="*/ 167398 w 321857"/>
                <a:gd name="connsiteY48" fmla="*/ 7941 h 1432492"/>
                <a:gd name="connsiteX49" fmla="*/ 164879 w 321857"/>
                <a:gd name="connsiteY49" fmla="*/ 14240 h 1432492"/>
                <a:gd name="connsiteX50" fmla="*/ 307906 w 321857"/>
                <a:gd name="connsiteY50" fmla="*/ 71883 h 1432492"/>
                <a:gd name="connsiteX51" fmla="*/ 310466 w 321857"/>
                <a:gd name="connsiteY51" fmla="*/ 65448 h 1432492"/>
                <a:gd name="connsiteX52" fmla="*/ 304688 w 321857"/>
                <a:gd name="connsiteY52" fmla="*/ 61751 h 1432492"/>
                <a:gd name="connsiteX53" fmla="*/ 192537 w 321857"/>
                <a:gd name="connsiteY53" fmla="*/ 724170 h 1432492"/>
                <a:gd name="connsiteX54" fmla="*/ 199383 w 321857"/>
                <a:gd name="connsiteY54" fmla="*/ 724306 h 143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21857" h="1432492">
                  <a:moveTo>
                    <a:pt x="199383" y="724306"/>
                  </a:moveTo>
                  <a:lnTo>
                    <a:pt x="206229" y="724443"/>
                  </a:lnTo>
                  <a:cubicBezTo>
                    <a:pt x="215539" y="351884"/>
                    <a:pt x="253562" y="167453"/>
                    <a:pt x="316244" y="69145"/>
                  </a:cubicBezTo>
                  <a:lnTo>
                    <a:pt x="320680" y="62299"/>
                  </a:lnTo>
                  <a:lnTo>
                    <a:pt x="166057" y="0"/>
                  </a:lnTo>
                  <a:lnTo>
                    <a:pt x="162907" y="2738"/>
                  </a:lnTo>
                  <a:cubicBezTo>
                    <a:pt x="114671" y="45184"/>
                    <a:pt x="77059" y="111042"/>
                    <a:pt x="50113" y="223180"/>
                  </a:cubicBezTo>
                  <a:cubicBezTo>
                    <a:pt x="23153" y="335454"/>
                    <a:pt x="6627" y="494281"/>
                    <a:pt x="794" y="724170"/>
                  </a:cubicBezTo>
                  <a:cubicBezTo>
                    <a:pt x="260" y="746761"/>
                    <a:pt x="0" y="768805"/>
                    <a:pt x="0" y="790165"/>
                  </a:cubicBezTo>
                  <a:cubicBezTo>
                    <a:pt x="-109" y="1297727"/>
                    <a:pt x="155842" y="1429581"/>
                    <a:pt x="157663" y="1430950"/>
                  </a:cubicBezTo>
                  <a:lnTo>
                    <a:pt x="158197" y="1431361"/>
                  </a:lnTo>
                  <a:lnTo>
                    <a:pt x="158841" y="1431772"/>
                  </a:lnTo>
                  <a:cubicBezTo>
                    <a:pt x="160977" y="1432730"/>
                    <a:pt x="161620" y="1432457"/>
                    <a:pt x="162209" y="1432457"/>
                  </a:cubicBezTo>
                  <a:cubicBezTo>
                    <a:pt x="163921" y="1432457"/>
                    <a:pt x="164249" y="1432182"/>
                    <a:pt x="165153" y="1432046"/>
                  </a:cubicBezTo>
                  <a:cubicBezTo>
                    <a:pt x="168042" y="1431224"/>
                    <a:pt x="173067" y="1429581"/>
                    <a:pt x="180926" y="1426843"/>
                  </a:cubicBezTo>
                  <a:cubicBezTo>
                    <a:pt x="204257" y="1418490"/>
                    <a:pt x="250783" y="1400965"/>
                    <a:pt x="314272" y="1376730"/>
                  </a:cubicBezTo>
                  <a:lnTo>
                    <a:pt x="321858" y="1373855"/>
                  </a:lnTo>
                  <a:lnTo>
                    <a:pt x="317695" y="1366872"/>
                  </a:lnTo>
                  <a:cubicBezTo>
                    <a:pt x="272498" y="1291155"/>
                    <a:pt x="205380" y="1122607"/>
                    <a:pt x="205380" y="790165"/>
                  </a:cubicBezTo>
                  <a:cubicBezTo>
                    <a:pt x="205380" y="768942"/>
                    <a:pt x="205640" y="747035"/>
                    <a:pt x="206229" y="724443"/>
                  </a:cubicBezTo>
                  <a:lnTo>
                    <a:pt x="199383" y="724306"/>
                  </a:lnTo>
                  <a:lnTo>
                    <a:pt x="192537" y="724170"/>
                  </a:lnTo>
                  <a:cubicBezTo>
                    <a:pt x="191948" y="746761"/>
                    <a:pt x="191688" y="768805"/>
                    <a:pt x="191688" y="790165"/>
                  </a:cubicBezTo>
                  <a:cubicBezTo>
                    <a:pt x="191688" y="1124386"/>
                    <a:pt x="259176" y="1295536"/>
                    <a:pt x="305920" y="1373855"/>
                  </a:cubicBezTo>
                  <a:lnTo>
                    <a:pt x="311808" y="1370432"/>
                  </a:lnTo>
                  <a:lnTo>
                    <a:pt x="309398" y="1363997"/>
                  </a:lnTo>
                  <a:cubicBezTo>
                    <a:pt x="264256" y="1381248"/>
                    <a:pt x="227725" y="1395077"/>
                    <a:pt x="202053" y="1404525"/>
                  </a:cubicBezTo>
                  <a:cubicBezTo>
                    <a:pt x="189223" y="1409317"/>
                    <a:pt x="179119" y="1412877"/>
                    <a:pt x="172054" y="1415342"/>
                  </a:cubicBezTo>
                  <a:cubicBezTo>
                    <a:pt x="168521" y="1416574"/>
                    <a:pt x="165742" y="1417532"/>
                    <a:pt x="163811" y="1418217"/>
                  </a:cubicBezTo>
                  <a:lnTo>
                    <a:pt x="161675" y="1418765"/>
                  </a:lnTo>
                  <a:lnTo>
                    <a:pt x="161360" y="1418901"/>
                  </a:lnTo>
                  <a:lnTo>
                    <a:pt x="162209" y="1423283"/>
                  </a:lnTo>
                  <a:lnTo>
                    <a:pt x="162209" y="1418765"/>
                  </a:lnTo>
                  <a:lnTo>
                    <a:pt x="161360" y="1418901"/>
                  </a:lnTo>
                  <a:lnTo>
                    <a:pt x="162209" y="1423283"/>
                  </a:lnTo>
                  <a:lnTo>
                    <a:pt x="162209" y="1418765"/>
                  </a:lnTo>
                  <a:lnTo>
                    <a:pt x="162209" y="1425336"/>
                  </a:lnTo>
                  <a:lnTo>
                    <a:pt x="165262" y="1419586"/>
                  </a:lnTo>
                  <a:cubicBezTo>
                    <a:pt x="163222" y="1418627"/>
                    <a:pt x="162634" y="1418901"/>
                    <a:pt x="162209" y="1418765"/>
                  </a:cubicBezTo>
                  <a:lnTo>
                    <a:pt x="162209" y="1425336"/>
                  </a:lnTo>
                  <a:lnTo>
                    <a:pt x="165262" y="1419586"/>
                  </a:lnTo>
                  <a:lnTo>
                    <a:pt x="162045" y="1425611"/>
                  </a:lnTo>
                  <a:lnTo>
                    <a:pt x="166440" y="1420407"/>
                  </a:lnTo>
                  <a:lnTo>
                    <a:pt x="166385" y="1420407"/>
                  </a:lnTo>
                  <a:cubicBezTo>
                    <a:pt x="163496" y="1417806"/>
                    <a:pt x="13733" y="1287184"/>
                    <a:pt x="13692" y="790165"/>
                  </a:cubicBezTo>
                  <a:cubicBezTo>
                    <a:pt x="13692" y="768942"/>
                    <a:pt x="13952" y="747035"/>
                    <a:pt x="14486" y="724443"/>
                  </a:cubicBezTo>
                  <a:cubicBezTo>
                    <a:pt x="20319" y="495103"/>
                    <a:pt x="36845" y="336960"/>
                    <a:pt x="63421" y="226329"/>
                  </a:cubicBezTo>
                  <a:cubicBezTo>
                    <a:pt x="90066" y="115697"/>
                    <a:pt x="126487" y="52988"/>
                    <a:pt x="171944" y="13007"/>
                  </a:cubicBezTo>
                  <a:lnTo>
                    <a:pt x="167398" y="7941"/>
                  </a:lnTo>
                  <a:lnTo>
                    <a:pt x="164879" y="14240"/>
                  </a:lnTo>
                  <a:lnTo>
                    <a:pt x="307906" y="71883"/>
                  </a:lnTo>
                  <a:lnTo>
                    <a:pt x="310466" y="65448"/>
                  </a:lnTo>
                  <a:lnTo>
                    <a:pt x="304688" y="61751"/>
                  </a:lnTo>
                  <a:cubicBezTo>
                    <a:pt x="239446" y="164715"/>
                    <a:pt x="202053" y="350789"/>
                    <a:pt x="192537" y="724170"/>
                  </a:cubicBezTo>
                  <a:lnTo>
                    <a:pt x="199383" y="7243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C15CF66-0AD6-40E7-AE35-1E7ACCA5F021}"/>
                </a:ext>
              </a:extLst>
            </p:cNvPr>
            <p:cNvSpPr/>
            <p:nvPr/>
          </p:nvSpPr>
          <p:spPr>
            <a:xfrm>
              <a:off x="8103413" y="4955745"/>
              <a:ext cx="331209" cy="331072"/>
            </a:xfrm>
            <a:custGeom>
              <a:avLst/>
              <a:gdLst>
                <a:gd name="connsiteX0" fmla="*/ 165536 w 331209"/>
                <a:gd name="connsiteY0" fmla="*/ 0 h 331072"/>
                <a:gd name="connsiteX1" fmla="*/ 331209 w 331209"/>
                <a:gd name="connsiteY1" fmla="*/ 165536 h 331072"/>
                <a:gd name="connsiteX2" fmla="*/ 165536 w 331209"/>
                <a:gd name="connsiteY2" fmla="*/ 331073 h 331072"/>
                <a:gd name="connsiteX3" fmla="*/ 0 w 331209"/>
                <a:gd name="connsiteY3" fmla="*/ 165536 h 331072"/>
                <a:gd name="connsiteX4" fmla="*/ 165536 w 331209"/>
                <a:gd name="connsiteY4" fmla="*/ 0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072">
                  <a:moveTo>
                    <a:pt x="165536" y="0"/>
                  </a:moveTo>
                  <a:cubicBezTo>
                    <a:pt x="256999" y="0"/>
                    <a:pt x="331209" y="74074"/>
                    <a:pt x="331209" y="165536"/>
                  </a:cubicBezTo>
                  <a:cubicBezTo>
                    <a:pt x="331209" y="256862"/>
                    <a:pt x="256999" y="331073"/>
                    <a:pt x="165536" y="331073"/>
                  </a:cubicBezTo>
                  <a:cubicBezTo>
                    <a:pt x="74128" y="331073"/>
                    <a:pt x="0" y="256862"/>
                    <a:pt x="0" y="165536"/>
                  </a:cubicBezTo>
                  <a:cubicBezTo>
                    <a:pt x="0" y="74074"/>
                    <a:pt x="74128" y="0"/>
                    <a:pt x="165536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FF2C71D-97A1-4AF9-B72B-A507C2185E19}"/>
                </a:ext>
              </a:extLst>
            </p:cNvPr>
            <p:cNvSpPr/>
            <p:nvPr/>
          </p:nvSpPr>
          <p:spPr>
            <a:xfrm>
              <a:off x="8097320" y="4949584"/>
              <a:ext cx="343326" cy="343258"/>
            </a:xfrm>
            <a:custGeom>
              <a:avLst/>
              <a:gdLst>
                <a:gd name="connsiteX0" fmla="*/ 171629 w 343326"/>
                <a:gd name="connsiteY0" fmla="*/ 6161 h 343258"/>
                <a:gd name="connsiteX1" fmla="*/ 171629 w 343326"/>
                <a:gd name="connsiteY1" fmla="*/ 12186 h 343258"/>
                <a:gd name="connsiteX2" fmla="*/ 284451 w 343326"/>
                <a:gd name="connsiteY2" fmla="*/ 58876 h 343258"/>
                <a:gd name="connsiteX3" fmla="*/ 331141 w 343326"/>
                <a:gd name="connsiteY3" fmla="*/ 171698 h 343258"/>
                <a:gd name="connsiteX4" fmla="*/ 284451 w 343326"/>
                <a:gd name="connsiteY4" fmla="*/ 284383 h 343258"/>
                <a:gd name="connsiteX5" fmla="*/ 171629 w 343326"/>
                <a:gd name="connsiteY5" fmla="*/ 331073 h 343258"/>
                <a:gd name="connsiteX6" fmla="*/ 58930 w 343326"/>
                <a:gd name="connsiteY6" fmla="*/ 284383 h 343258"/>
                <a:gd name="connsiteX7" fmla="*/ 12186 w 343326"/>
                <a:gd name="connsiteY7" fmla="*/ 171698 h 343258"/>
                <a:gd name="connsiteX8" fmla="*/ 58930 w 343326"/>
                <a:gd name="connsiteY8" fmla="*/ 58876 h 343258"/>
                <a:gd name="connsiteX9" fmla="*/ 171629 w 343326"/>
                <a:gd name="connsiteY9" fmla="*/ 12186 h 343258"/>
                <a:gd name="connsiteX10" fmla="*/ 171629 w 343326"/>
                <a:gd name="connsiteY10" fmla="*/ 0 h 343258"/>
                <a:gd name="connsiteX11" fmla="*/ 0 w 343326"/>
                <a:gd name="connsiteY11" fmla="*/ 171698 h 343258"/>
                <a:gd name="connsiteX12" fmla="*/ 171629 w 343326"/>
                <a:gd name="connsiteY12" fmla="*/ 343258 h 343258"/>
                <a:gd name="connsiteX13" fmla="*/ 343327 w 343326"/>
                <a:gd name="connsiteY13" fmla="*/ 171698 h 343258"/>
                <a:gd name="connsiteX14" fmla="*/ 171629 w 343326"/>
                <a:gd name="connsiteY14" fmla="*/ 0 h 343258"/>
                <a:gd name="connsiteX15" fmla="*/ 171629 w 343326"/>
                <a:gd name="connsiteY15" fmla="*/ 6161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326" h="343258">
                  <a:moveTo>
                    <a:pt x="171629" y="6161"/>
                  </a:moveTo>
                  <a:lnTo>
                    <a:pt x="171629" y="12186"/>
                  </a:lnTo>
                  <a:cubicBezTo>
                    <a:pt x="215717" y="12186"/>
                    <a:pt x="255561" y="29985"/>
                    <a:pt x="284451" y="58876"/>
                  </a:cubicBezTo>
                  <a:cubicBezTo>
                    <a:pt x="313341" y="87766"/>
                    <a:pt x="331141" y="127609"/>
                    <a:pt x="331141" y="171698"/>
                  </a:cubicBezTo>
                  <a:cubicBezTo>
                    <a:pt x="331141" y="215649"/>
                    <a:pt x="313341" y="255493"/>
                    <a:pt x="284451" y="284383"/>
                  </a:cubicBezTo>
                  <a:cubicBezTo>
                    <a:pt x="255561" y="313273"/>
                    <a:pt x="215717" y="331073"/>
                    <a:pt x="171629" y="331073"/>
                  </a:cubicBezTo>
                  <a:cubicBezTo>
                    <a:pt x="127609" y="331073"/>
                    <a:pt x="87820" y="313273"/>
                    <a:pt x="58930" y="284383"/>
                  </a:cubicBezTo>
                  <a:cubicBezTo>
                    <a:pt x="30054" y="255493"/>
                    <a:pt x="12186" y="215649"/>
                    <a:pt x="12186" y="171698"/>
                  </a:cubicBezTo>
                  <a:cubicBezTo>
                    <a:pt x="12186" y="127609"/>
                    <a:pt x="30054" y="87766"/>
                    <a:pt x="58930" y="58876"/>
                  </a:cubicBezTo>
                  <a:cubicBezTo>
                    <a:pt x="87820" y="29985"/>
                    <a:pt x="127609" y="12186"/>
                    <a:pt x="171629" y="12186"/>
                  </a:cubicBezTo>
                  <a:lnTo>
                    <a:pt x="171629" y="0"/>
                  </a:lnTo>
                  <a:cubicBezTo>
                    <a:pt x="76853" y="0"/>
                    <a:pt x="41" y="76812"/>
                    <a:pt x="0" y="171698"/>
                  </a:cubicBezTo>
                  <a:cubicBezTo>
                    <a:pt x="41" y="266446"/>
                    <a:pt x="76853" y="343258"/>
                    <a:pt x="171629" y="343258"/>
                  </a:cubicBezTo>
                  <a:cubicBezTo>
                    <a:pt x="266515" y="343258"/>
                    <a:pt x="343327" y="266446"/>
                    <a:pt x="343327" y="171698"/>
                  </a:cubicBezTo>
                  <a:cubicBezTo>
                    <a:pt x="343327" y="76812"/>
                    <a:pt x="266515" y="0"/>
                    <a:pt x="171629" y="0"/>
                  </a:cubicBezTo>
                  <a:lnTo>
                    <a:pt x="171629" y="616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822444B1-BA6D-43FF-A888-377C50695C58}"/>
                </a:ext>
              </a:extLst>
            </p:cNvPr>
            <p:cNvSpPr/>
            <p:nvPr/>
          </p:nvSpPr>
          <p:spPr>
            <a:xfrm>
              <a:off x="8417097" y="4615773"/>
              <a:ext cx="305057" cy="305057"/>
            </a:xfrm>
            <a:custGeom>
              <a:avLst/>
              <a:gdLst>
                <a:gd name="connsiteX0" fmla="*/ 152529 w 305057"/>
                <a:gd name="connsiteY0" fmla="*/ 0 h 305057"/>
                <a:gd name="connsiteX1" fmla="*/ 305058 w 305057"/>
                <a:gd name="connsiteY1" fmla="*/ 152529 h 305057"/>
                <a:gd name="connsiteX2" fmla="*/ 152529 w 305057"/>
                <a:gd name="connsiteY2" fmla="*/ 305058 h 305057"/>
                <a:gd name="connsiteX3" fmla="*/ 0 w 305057"/>
                <a:gd name="connsiteY3" fmla="*/ 152529 h 305057"/>
                <a:gd name="connsiteX4" fmla="*/ 152529 w 305057"/>
                <a:gd name="connsiteY4" fmla="*/ 0 h 30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5057">
                  <a:moveTo>
                    <a:pt x="152529" y="0"/>
                  </a:moveTo>
                  <a:cubicBezTo>
                    <a:pt x="236734" y="0"/>
                    <a:pt x="305058" y="68323"/>
                    <a:pt x="305058" y="152529"/>
                  </a:cubicBezTo>
                  <a:cubicBezTo>
                    <a:pt x="305058" y="236734"/>
                    <a:pt x="236734" y="305058"/>
                    <a:pt x="152529" y="305058"/>
                  </a:cubicBezTo>
                  <a:cubicBezTo>
                    <a:pt x="68323" y="305058"/>
                    <a:pt x="0" y="236734"/>
                    <a:pt x="0" y="152529"/>
                  </a:cubicBezTo>
                  <a:cubicBezTo>
                    <a:pt x="0" y="68323"/>
                    <a:pt x="68323" y="0"/>
                    <a:pt x="152529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BE77FA2-0FDD-4779-B315-99DCE753DB2E}"/>
                </a:ext>
              </a:extLst>
            </p:cNvPr>
            <p:cNvSpPr/>
            <p:nvPr/>
          </p:nvSpPr>
          <p:spPr>
            <a:xfrm>
              <a:off x="8411483" y="4610160"/>
              <a:ext cx="316285" cy="316284"/>
            </a:xfrm>
            <a:custGeom>
              <a:avLst/>
              <a:gdLst>
                <a:gd name="connsiteX0" fmla="*/ 158143 w 316285"/>
                <a:gd name="connsiteY0" fmla="*/ 5614 h 316284"/>
                <a:gd name="connsiteX1" fmla="*/ 158143 w 316285"/>
                <a:gd name="connsiteY1" fmla="*/ 11227 h 316284"/>
                <a:gd name="connsiteX2" fmla="*/ 262065 w 316285"/>
                <a:gd name="connsiteY2" fmla="*/ 54220 h 316284"/>
                <a:gd name="connsiteX3" fmla="*/ 305058 w 316285"/>
                <a:gd name="connsiteY3" fmla="*/ 158143 h 316284"/>
                <a:gd name="connsiteX4" fmla="*/ 262065 w 316285"/>
                <a:gd name="connsiteY4" fmla="*/ 261928 h 316284"/>
                <a:gd name="connsiteX5" fmla="*/ 158143 w 316285"/>
                <a:gd name="connsiteY5" fmla="*/ 305058 h 316284"/>
                <a:gd name="connsiteX6" fmla="*/ 54220 w 316285"/>
                <a:gd name="connsiteY6" fmla="*/ 261928 h 316284"/>
                <a:gd name="connsiteX7" fmla="*/ 11228 w 316285"/>
                <a:gd name="connsiteY7" fmla="*/ 158143 h 316284"/>
                <a:gd name="connsiteX8" fmla="*/ 54220 w 316285"/>
                <a:gd name="connsiteY8" fmla="*/ 54220 h 316284"/>
                <a:gd name="connsiteX9" fmla="*/ 158143 w 316285"/>
                <a:gd name="connsiteY9" fmla="*/ 11227 h 316284"/>
                <a:gd name="connsiteX10" fmla="*/ 158143 w 316285"/>
                <a:gd name="connsiteY10" fmla="*/ 0 h 316284"/>
                <a:gd name="connsiteX11" fmla="*/ 0 w 316285"/>
                <a:gd name="connsiteY11" fmla="*/ 158143 h 316284"/>
                <a:gd name="connsiteX12" fmla="*/ 158143 w 316285"/>
                <a:gd name="connsiteY12" fmla="*/ 316285 h 316284"/>
                <a:gd name="connsiteX13" fmla="*/ 316285 w 316285"/>
                <a:gd name="connsiteY13" fmla="*/ 158143 h 316284"/>
                <a:gd name="connsiteX14" fmla="*/ 158143 w 316285"/>
                <a:gd name="connsiteY14" fmla="*/ 0 h 316284"/>
                <a:gd name="connsiteX15" fmla="*/ 158143 w 316285"/>
                <a:gd name="connsiteY15" fmla="*/ 5614 h 31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5" h="316284">
                  <a:moveTo>
                    <a:pt x="158143" y="5614"/>
                  </a:moveTo>
                  <a:lnTo>
                    <a:pt x="158143" y="11227"/>
                  </a:lnTo>
                  <a:cubicBezTo>
                    <a:pt x="198808" y="11227"/>
                    <a:pt x="235502" y="27658"/>
                    <a:pt x="262065" y="54220"/>
                  </a:cubicBezTo>
                  <a:cubicBezTo>
                    <a:pt x="288627" y="80920"/>
                    <a:pt x="305058" y="117614"/>
                    <a:pt x="305058" y="158143"/>
                  </a:cubicBezTo>
                  <a:cubicBezTo>
                    <a:pt x="305058" y="198671"/>
                    <a:pt x="288627" y="235365"/>
                    <a:pt x="262065" y="261928"/>
                  </a:cubicBezTo>
                  <a:cubicBezTo>
                    <a:pt x="235502" y="288627"/>
                    <a:pt x="198808" y="304921"/>
                    <a:pt x="158143" y="305058"/>
                  </a:cubicBezTo>
                  <a:cubicBezTo>
                    <a:pt x="117614" y="304921"/>
                    <a:pt x="80920" y="288627"/>
                    <a:pt x="54220" y="261928"/>
                  </a:cubicBezTo>
                  <a:cubicBezTo>
                    <a:pt x="27658" y="235365"/>
                    <a:pt x="11228" y="198671"/>
                    <a:pt x="11228" y="158143"/>
                  </a:cubicBezTo>
                  <a:cubicBezTo>
                    <a:pt x="11228" y="117614"/>
                    <a:pt x="27658" y="80920"/>
                    <a:pt x="54220" y="54220"/>
                  </a:cubicBezTo>
                  <a:cubicBezTo>
                    <a:pt x="80920" y="27658"/>
                    <a:pt x="117614" y="11227"/>
                    <a:pt x="158143" y="11227"/>
                  </a:cubicBezTo>
                  <a:lnTo>
                    <a:pt x="158143" y="0"/>
                  </a:lnTo>
                  <a:cubicBezTo>
                    <a:pt x="70925" y="0"/>
                    <a:pt x="0" y="70788"/>
                    <a:pt x="0" y="158143"/>
                  </a:cubicBezTo>
                  <a:cubicBezTo>
                    <a:pt x="0" y="245360"/>
                    <a:pt x="70925" y="316285"/>
                    <a:pt x="158143" y="316285"/>
                  </a:cubicBezTo>
                  <a:cubicBezTo>
                    <a:pt x="245498" y="316285"/>
                    <a:pt x="316285" y="245360"/>
                    <a:pt x="316285" y="158143"/>
                  </a:cubicBezTo>
                  <a:cubicBezTo>
                    <a:pt x="316285" y="70788"/>
                    <a:pt x="245498" y="0"/>
                    <a:pt x="158143" y="0"/>
                  </a:cubicBezTo>
                  <a:lnTo>
                    <a:pt x="158143" y="561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22E3D07-D9A5-4EA3-A079-E0C309E2B3AC}"/>
                </a:ext>
              </a:extLst>
            </p:cNvPr>
            <p:cNvSpPr/>
            <p:nvPr/>
          </p:nvSpPr>
          <p:spPr>
            <a:xfrm>
              <a:off x="8168765" y="4506785"/>
              <a:ext cx="148106" cy="148147"/>
            </a:xfrm>
            <a:custGeom>
              <a:avLst/>
              <a:gdLst>
                <a:gd name="connsiteX0" fmla="*/ 74033 w 148106"/>
                <a:gd name="connsiteY0" fmla="*/ 0 h 148147"/>
                <a:gd name="connsiteX1" fmla="*/ 148106 w 148106"/>
                <a:gd name="connsiteY1" fmla="*/ 74074 h 148147"/>
                <a:gd name="connsiteX2" fmla="*/ 74033 w 148106"/>
                <a:gd name="connsiteY2" fmla="*/ 148147 h 148147"/>
                <a:gd name="connsiteX3" fmla="*/ 0 w 148106"/>
                <a:gd name="connsiteY3" fmla="*/ 74074 h 148147"/>
                <a:gd name="connsiteX4" fmla="*/ 74033 w 148106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06" h="148147">
                  <a:moveTo>
                    <a:pt x="74033" y="0"/>
                  </a:moveTo>
                  <a:cubicBezTo>
                    <a:pt x="114972" y="0"/>
                    <a:pt x="148106" y="33272"/>
                    <a:pt x="148106" y="74074"/>
                  </a:cubicBezTo>
                  <a:cubicBezTo>
                    <a:pt x="148106" y="115013"/>
                    <a:pt x="114972" y="148147"/>
                    <a:pt x="74033" y="148147"/>
                  </a:cubicBezTo>
                  <a:cubicBezTo>
                    <a:pt x="33162" y="148147"/>
                    <a:pt x="0" y="115013"/>
                    <a:pt x="0" y="74074"/>
                  </a:cubicBezTo>
                  <a:cubicBezTo>
                    <a:pt x="0" y="33272"/>
                    <a:pt x="33162" y="0"/>
                    <a:pt x="74033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380007B-8948-492C-BAC4-5ED713EE54E6}"/>
                </a:ext>
              </a:extLst>
            </p:cNvPr>
            <p:cNvSpPr/>
            <p:nvPr/>
          </p:nvSpPr>
          <p:spPr>
            <a:xfrm>
              <a:off x="8630692" y="5073360"/>
              <a:ext cx="148147" cy="148147"/>
            </a:xfrm>
            <a:custGeom>
              <a:avLst/>
              <a:gdLst>
                <a:gd name="connsiteX0" fmla="*/ 74074 w 148147"/>
                <a:gd name="connsiteY0" fmla="*/ 0 h 148147"/>
                <a:gd name="connsiteX1" fmla="*/ 148147 w 148147"/>
                <a:gd name="connsiteY1" fmla="*/ 74074 h 148147"/>
                <a:gd name="connsiteX2" fmla="*/ 74074 w 148147"/>
                <a:gd name="connsiteY2" fmla="*/ 148147 h 148147"/>
                <a:gd name="connsiteX3" fmla="*/ 0 w 148147"/>
                <a:gd name="connsiteY3" fmla="*/ 74074 h 148147"/>
                <a:gd name="connsiteX4" fmla="*/ 74074 w 148147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0"/>
                  </a:moveTo>
                  <a:cubicBezTo>
                    <a:pt x="115013" y="0"/>
                    <a:pt x="148147" y="33135"/>
                    <a:pt x="148147" y="74074"/>
                  </a:cubicBezTo>
                  <a:cubicBezTo>
                    <a:pt x="148147" y="114876"/>
                    <a:pt x="115013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946A03A-CD7A-4EF4-A30D-967D5AD1A0F3}"/>
                </a:ext>
              </a:extLst>
            </p:cNvPr>
            <p:cNvSpPr/>
            <p:nvPr/>
          </p:nvSpPr>
          <p:spPr>
            <a:xfrm>
              <a:off x="9197130" y="4872909"/>
              <a:ext cx="148147" cy="148147"/>
            </a:xfrm>
            <a:custGeom>
              <a:avLst/>
              <a:gdLst>
                <a:gd name="connsiteX0" fmla="*/ 74074 w 148147"/>
                <a:gd name="connsiteY0" fmla="*/ 0 h 148147"/>
                <a:gd name="connsiteX1" fmla="*/ 148147 w 148147"/>
                <a:gd name="connsiteY1" fmla="*/ 74074 h 148147"/>
                <a:gd name="connsiteX2" fmla="*/ 74074 w 148147"/>
                <a:gd name="connsiteY2" fmla="*/ 148147 h 148147"/>
                <a:gd name="connsiteX3" fmla="*/ 0 w 148147"/>
                <a:gd name="connsiteY3" fmla="*/ 74074 h 148147"/>
                <a:gd name="connsiteX4" fmla="*/ 74074 w 148147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0"/>
                  </a:moveTo>
                  <a:cubicBezTo>
                    <a:pt x="115013" y="0"/>
                    <a:pt x="148147" y="33135"/>
                    <a:pt x="148147" y="74074"/>
                  </a:cubicBezTo>
                  <a:cubicBezTo>
                    <a:pt x="148147" y="114876"/>
                    <a:pt x="115013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D6EC783B-4C0D-4472-A5F5-4973DEEFE358}"/>
                </a:ext>
              </a:extLst>
            </p:cNvPr>
            <p:cNvSpPr/>
            <p:nvPr/>
          </p:nvSpPr>
          <p:spPr>
            <a:xfrm>
              <a:off x="8072921" y="5369518"/>
              <a:ext cx="148161" cy="148284"/>
            </a:xfrm>
            <a:custGeom>
              <a:avLst/>
              <a:gdLst>
                <a:gd name="connsiteX0" fmla="*/ 74074 w 148161"/>
                <a:gd name="connsiteY0" fmla="*/ 0 h 148284"/>
                <a:gd name="connsiteX1" fmla="*/ 148161 w 148161"/>
                <a:gd name="connsiteY1" fmla="*/ 74074 h 148284"/>
                <a:gd name="connsiteX2" fmla="*/ 74074 w 148161"/>
                <a:gd name="connsiteY2" fmla="*/ 148284 h 148284"/>
                <a:gd name="connsiteX3" fmla="*/ 0 w 148161"/>
                <a:gd name="connsiteY3" fmla="*/ 74074 h 148284"/>
                <a:gd name="connsiteX4" fmla="*/ 74074 w 148161"/>
                <a:gd name="connsiteY4" fmla="*/ 0 h 14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61" h="148284">
                  <a:moveTo>
                    <a:pt x="74074" y="0"/>
                  </a:moveTo>
                  <a:cubicBezTo>
                    <a:pt x="114999" y="0"/>
                    <a:pt x="148161" y="33135"/>
                    <a:pt x="148161" y="74074"/>
                  </a:cubicBezTo>
                  <a:cubicBezTo>
                    <a:pt x="148161" y="115013"/>
                    <a:pt x="114999" y="148284"/>
                    <a:pt x="74074" y="148284"/>
                  </a:cubicBezTo>
                  <a:cubicBezTo>
                    <a:pt x="33162" y="148284"/>
                    <a:pt x="0" y="115013"/>
                    <a:pt x="0" y="74074"/>
                  </a:cubicBezTo>
                  <a:cubicBezTo>
                    <a:pt x="0" y="33135"/>
                    <a:pt x="33162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EBF7C1C-74A7-4F97-B381-3ACA26BD51E2}"/>
                </a:ext>
              </a:extLst>
            </p:cNvPr>
            <p:cNvSpPr/>
            <p:nvPr/>
          </p:nvSpPr>
          <p:spPr>
            <a:xfrm>
              <a:off x="8809235" y="4807598"/>
              <a:ext cx="278905" cy="278768"/>
            </a:xfrm>
            <a:custGeom>
              <a:avLst/>
              <a:gdLst>
                <a:gd name="connsiteX0" fmla="*/ 139521 w 278905"/>
                <a:gd name="connsiteY0" fmla="*/ 0 h 278768"/>
                <a:gd name="connsiteX1" fmla="*/ 278906 w 278905"/>
                <a:gd name="connsiteY1" fmla="*/ 139384 h 278768"/>
                <a:gd name="connsiteX2" fmla="*/ 139521 w 278905"/>
                <a:gd name="connsiteY2" fmla="*/ 278769 h 278768"/>
                <a:gd name="connsiteX3" fmla="*/ 0 w 278905"/>
                <a:gd name="connsiteY3" fmla="*/ 139384 h 278768"/>
                <a:gd name="connsiteX4" fmla="*/ 139521 w 278905"/>
                <a:gd name="connsiteY4" fmla="*/ 0 h 2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768">
                  <a:moveTo>
                    <a:pt x="139521" y="0"/>
                  </a:moveTo>
                  <a:cubicBezTo>
                    <a:pt x="216470" y="0"/>
                    <a:pt x="278906" y="62299"/>
                    <a:pt x="278906" y="139384"/>
                  </a:cubicBezTo>
                  <a:cubicBezTo>
                    <a:pt x="278906" y="216334"/>
                    <a:pt x="216470" y="278769"/>
                    <a:pt x="139521" y="278769"/>
                  </a:cubicBezTo>
                  <a:cubicBezTo>
                    <a:pt x="62573" y="278769"/>
                    <a:pt x="0" y="216334"/>
                    <a:pt x="0" y="139384"/>
                  </a:cubicBezTo>
                  <a:cubicBezTo>
                    <a:pt x="0" y="62299"/>
                    <a:pt x="62573" y="0"/>
                    <a:pt x="139521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CF34AE1-7629-48DE-B435-D191B5AFF995}"/>
                </a:ext>
              </a:extLst>
            </p:cNvPr>
            <p:cNvSpPr/>
            <p:nvPr/>
          </p:nvSpPr>
          <p:spPr>
            <a:xfrm>
              <a:off x="8804169" y="4802395"/>
              <a:ext cx="289174" cy="289037"/>
            </a:xfrm>
            <a:custGeom>
              <a:avLst/>
              <a:gdLst>
                <a:gd name="connsiteX0" fmla="*/ 144587 w 289174"/>
                <a:gd name="connsiteY0" fmla="*/ 5203 h 289037"/>
                <a:gd name="connsiteX1" fmla="*/ 144587 w 289174"/>
                <a:gd name="connsiteY1" fmla="*/ 10269 h 289037"/>
                <a:gd name="connsiteX2" fmla="*/ 278906 w 289174"/>
                <a:gd name="connsiteY2" fmla="*/ 144587 h 289037"/>
                <a:gd name="connsiteX3" fmla="*/ 239610 w 289174"/>
                <a:gd name="connsiteY3" fmla="*/ 239473 h 289037"/>
                <a:gd name="connsiteX4" fmla="*/ 144587 w 289174"/>
                <a:gd name="connsiteY4" fmla="*/ 278769 h 289037"/>
                <a:gd name="connsiteX5" fmla="*/ 49565 w 289174"/>
                <a:gd name="connsiteY5" fmla="*/ 239473 h 289037"/>
                <a:gd name="connsiteX6" fmla="*/ 10269 w 289174"/>
                <a:gd name="connsiteY6" fmla="*/ 144587 h 289037"/>
                <a:gd name="connsiteX7" fmla="*/ 49565 w 289174"/>
                <a:gd name="connsiteY7" fmla="*/ 49565 h 289037"/>
                <a:gd name="connsiteX8" fmla="*/ 144587 w 289174"/>
                <a:gd name="connsiteY8" fmla="*/ 10269 h 289037"/>
                <a:gd name="connsiteX9" fmla="*/ 144587 w 289174"/>
                <a:gd name="connsiteY9" fmla="*/ 0 h 289037"/>
                <a:gd name="connsiteX10" fmla="*/ 0 w 289174"/>
                <a:gd name="connsiteY10" fmla="*/ 144587 h 289037"/>
                <a:gd name="connsiteX11" fmla="*/ 144587 w 289174"/>
                <a:gd name="connsiteY11" fmla="*/ 289038 h 289037"/>
                <a:gd name="connsiteX12" fmla="*/ 289175 w 289174"/>
                <a:gd name="connsiteY12" fmla="*/ 144587 h 289037"/>
                <a:gd name="connsiteX13" fmla="*/ 144587 w 289174"/>
                <a:gd name="connsiteY13" fmla="*/ 0 h 289037"/>
                <a:gd name="connsiteX14" fmla="*/ 144587 w 289174"/>
                <a:gd name="connsiteY14" fmla="*/ 5203 h 28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174" h="289037">
                  <a:moveTo>
                    <a:pt x="144587" y="5203"/>
                  </a:moveTo>
                  <a:lnTo>
                    <a:pt x="144587" y="10269"/>
                  </a:lnTo>
                  <a:cubicBezTo>
                    <a:pt x="218661" y="10269"/>
                    <a:pt x="278906" y="70377"/>
                    <a:pt x="278906" y="144587"/>
                  </a:cubicBezTo>
                  <a:cubicBezTo>
                    <a:pt x="278906" y="181693"/>
                    <a:pt x="263845" y="215238"/>
                    <a:pt x="239610" y="239473"/>
                  </a:cubicBezTo>
                  <a:cubicBezTo>
                    <a:pt x="215238" y="263845"/>
                    <a:pt x="181693" y="278769"/>
                    <a:pt x="144587" y="278769"/>
                  </a:cubicBezTo>
                  <a:cubicBezTo>
                    <a:pt x="107482" y="278769"/>
                    <a:pt x="73937" y="263845"/>
                    <a:pt x="49565" y="239473"/>
                  </a:cubicBezTo>
                  <a:cubicBezTo>
                    <a:pt x="25330" y="215238"/>
                    <a:pt x="10269" y="181693"/>
                    <a:pt x="10269" y="144587"/>
                  </a:cubicBezTo>
                  <a:cubicBezTo>
                    <a:pt x="10269" y="107482"/>
                    <a:pt x="25330" y="73937"/>
                    <a:pt x="49565" y="49565"/>
                  </a:cubicBezTo>
                  <a:cubicBezTo>
                    <a:pt x="73937" y="25193"/>
                    <a:pt x="107482" y="10269"/>
                    <a:pt x="144587" y="10269"/>
                  </a:cubicBezTo>
                  <a:lnTo>
                    <a:pt x="144587" y="0"/>
                  </a:lnTo>
                  <a:cubicBezTo>
                    <a:pt x="64763" y="0"/>
                    <a:pt x="0" y="64763"/>
                    <a:pt x="0" y="144587"/>
                  </a:cubicBezTo>
                  <a:cubicBezTo>
                    <a:pt x="0" y="224412"/>
                    <a:pt x="64763" y="289038"/>
                    <a:pt x="144587" y="289038"/>
                  </a:cubicBezTo>
                  <a:cubicBezTo>
                    <a:pt x="224412" y="289038"/>
                    <a:pt x="289175" y="224412"/>
                    <a:pt x="289175" y="144587"/>
                  </a:cubicBezTo>
                  <a:cubicBezTo>
                    <a:pt x="289175" y="64763"/>
                    <a:pt x="224412" y="0"/>
                    <a:pt x="144587" y="0"/>
                  </a:cubicBezTo>
                  <a:lnTo>
                    <a:pt x="144587" y="5203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E13C4D1E-A336-4A75-91D3-5814F3175A84}"/>
                </a:ext>
              </a:extLst>
            </p:cNvPr>
            <p:cNvSpPr/>
            <p:nvPr/>
          </p:nvSpPr>
          <p:spPr>
            <a:xfrm>
              <a:off x="7969921" y="3168171"/>
              <a:ext cx="1763414" cy="1778263"/>
            </a:xfrm>
            <a:custGeom>
              <a:avLst/>
              <a:gdLst>
                <a:gd name="connsiteX0" fmla="*/ 1006493 w 1763414"/>
                <a:gd name="connsiteY0" fmla="*/ 496 h 1778263"/>
                <a:gd name="connsiteX1" fmla="*/ 386931 w 1763414"/>
                <a:gd name="connsiteY1" fmla="*/ 394140 h 1778263"/>
                <a:gd name="connsiteX2" fmla="*/ 159 w 1763414"/>
                <a:gd name="connsiteY2" fmla="*/ 999327 h 1778263"/>
                <a:gd name="connsiteX3" fmla="*/ 1763414 w 1763414"/>
                <a:gd name="connsiteY3" fmla="*/ 1778264 h 1778263"/>
                <a:gd name="connsiteX4" fmla="*/ 1006521 w 1763414"/>
                <a:gd name="connsiteY4" fmla="*/ 496 h 177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14" h="1778263">
                  <a:moveTo>
                    <a:pt x="1006493" y="496"/>
                  </a:moveTo>
                  <a:cubicBezTo>
                    <a:pt x="881896" y="-7418"/>
                    <a:pt x="719920" y="77513"/>
                    <a:pt x="386931" y="394140"/>
                  </a:cubicBezTo>
                  <a:cubicBezTo>
                    <a:pt x="-19790" y="780665"/>
                    <a:pt x="159" y="999327"/>
                    <a:pt x="159" y="999327"/>
                  </a:cubicBezTo>
                  <a:cubicBezTo>
                    <a:pt x="2076" y="1007816"/>
                    <a:pt x="1763414" y="1778264"/>
                    <a:pt x="1763414" y="1778264"/>
                  </a:cubicBezTo>
                  <a:lnTo>
                    <a:pt x="1006521" y="496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6FB10C6-E700-4D8B-B01C-30AE1D37428C}"/>
                </a:ext>
              </a:extLst>
            </p:cNvPr>
            <p:cNvSpPr/>
            <p:nvPr/>
          </p:nvSpPr>
          <p:spPr>
            <a:xfrm>
              <a:off x="7964782" y="3163053"/>
              <a:ext cx="1778384" cy="1793377"/>
            </a:xfrm>
            <a:custGeom>
              <a:avLst/>
              <a:gdLst>
                <a:gd name="connsiteX0" fmla="*/ 1011633 w 1778384"/>
                <a:gd name="connsiteY0" fmla="*/ 5614 h 1793377"/>
                <a:gd name="connsiteX1" fmla="*/ 1011907 w 1778384"/>
                <a:gd name="connsiteY1" fmla="*/ 479 h 1793377"/>
                <a:gd name="connsiteX2" fmla="*/ 995887 w 1778384"/>
                <a:gd name="connsiteY2" fmla="*/ 0 h 1793377"/>
                <a:gd name="connsiteX3" fmla="*/ 765040 w 1778384"/>
                <a:gd name="connsiteY3" fmla="*/ 84028 h 1793377"/>
                <a:gd name="connsiteX4" fmla="*/ 388510 w 1778384"/>
                <a:gd name="connsiteY4" fmla="*/ 395425 h 1793377"/>
                <a:gd name="connsiteX5" fmla="*/ 0 w 1778384"/>
                <a:gd name="connsiteY5" fmla="*/ 999242 h 1793377"/>
                <a:gd name="connsiteX6" fmla="*/ 205 w 1778384"/>
                <a:gd name="connsiteY6" fmla="*/ 1004855 h 1793377"/>
                <a:gd name="connsiteX7" fmla="*/ 205 w 1778384"/>
                <a:gd name="connsiteY7" fmla="*/ 1005129 h 1793377"/>
                <a:gd name="connsiteX8" fmla="*/ 315 w 1778384"/>
                <a:gd name="connsiteY8" fmla="*/ 1005540 h 1793377"/>
                <a:gd name="connsiteX9" fmla="*/ 1917 w 1778384"/>
                <a:gd name="connsiteY9" fmla="*/ 1008278 h 1793377"/>
                <a:gd name="connsiteX10" fmla="*/ 3423 w 1778384"/>
                <a:gd name="connsiteY10" fmla="*/ 1009374 h 1793377"/>
                <a:gd name="connsiteX11" fmla="*/ 12624 w 1778384"/>
                <a:gd name="connsiteY11" fmla="*/ 1014166 h 1793377"/>
                <a:gd name="connsiteX12" fmla="*/ 941804 w 1778384"/>
                <a:gd name="connsiteY12" fmla="*/ 1426569 h 1793377"/>
                <a:gd name="connsiteX13" fmla="*/ 1766473 w 1778384"/>
                <a:gd name="connsiteY13" fmla="*/ 1788174 h 1793377"/>
                <a:gd name="connsiteX14" fmla="*/ 1778385 w 1778384"/>
                <a:gd name="connsiteY14" fmla="*/ 1793377 h 1793377"/>
                <a:gd name="connsiteX15" fmla="*/ 1015056 w 1778384"/>
                <a:gd name="connsiteY15" fmla="*/ 685 h 1793377"/>
                <a:gd name="connsiteX16" fmla="*/ 1011907 w 1778384"/>
                <a:gd name="connsiteY16" fmla="*/ 479 h 1793377"/>
                <a:gd name="connsiteX17" fmla="*/ 1011633 w 1778384"/>
                <a:gd name="connsiteY17" fmla="*/ 5614 h 1793377"/>
                <a:gd name="connsiteX18" fmla="*/ 1006841 w 1778384"/>
                <a:gd name="connsiteY18" fmla="*/ 7654 h 1793377"/>
                <a:gd name="connsiteX19" fmla="*/ 1763871 w 1778384"/>
                <a:gd name="connsiteY19" fmla="*/ 1785422 h 1793377"/>
                <a:gd name="connsiteX20" fmla="*/ 1768526 w 1778384"/>
                <a:gd name="connsiteY20" fmla="*/ 1783368 h 1793377"/>
                <a:gd name="connsiteX21" fmla="*/ 1770580 w 1778384"/>
                <a:gd name="connsiteY21" fmla="*/ 1778713 h 1793377"/>
                <a:gd name="connsiteX22" fmla="*/ 1750864 w 1778384"/>
                <a:gd name="connsiteY22" fmla="*/ 1770087 h 1793377"/>
                <a:gd name="connsiteX23" fmla="*/ 807212 w 1778384"/>
                <a:gd name="connsiteY23" fmla="*/ 1356178 h 1793377"/>
                <a:gd name="connsiteX24" fmla="*/ 253357 w 1778384"/>
                <a:gd name="connsiteY24" fmla="*/ 1111502 h 1793377"/>
                <a:gd name="connsiteX25" fmla="*/ 74936 w 1778384"/>
                <a:gd name="connsiteY25" fmla="*/ 1031678 h 1793377"/>
                <a:gd name="connsiteX26" fmla="*/ 25248 w 1778384"/>
                <a:gd name="connsiteY26" fmla="*/ 1008812 h 1793377"/>
                <a:gd name="connsiteX27" fmla="*/ 12241 w 1778384"/>
                <a:gd name="connsiteY27" fmla="*/ 1002514 h 1793377"/>
                <a:gd name="connsiteX28" fmla="*/ 9092 w 1778384"/>
                <a:gd name="connsiteY28" fmla="*/ 1000734 h 1793377"/>
                <a:gd name="connsiteX29" fmla="*/ 8612 w 1778384"/>
                <a:gd name="connsiteY29" fmla="*/ 1000460 h 1793377"/>
                <a:gd name="connsiteX30" fmla="*/ 6846 w 1778384"/>
                <a:gd name="connsiteY30" fmla="*/ 1002925 h 1793377"/>
                <a:gd name="connsiteX31" fmla="*/ 8927 w 1778384"/>
                <a:gd name="connsiteY31" fmla="*/ 1000734 h 1793377"/>
                <a:gd name="connsiteX32" fmla="*/ 8612 w 1778384"/>
                <a:gd name="connsiteY32" fmla="*/ 1000460 h 1793377"/>
                <a:gd name="connsiteX33" fmla="*/ 6846 w 1778384"/>
                <a:gd name="connsiteY33" fmla="*/ 1002925 h 1793377"/>
                <a:gd name="connsiteX34" fmla="*/ 8927 w 1778384"/>
                <a:gd name="connsiteY34" fmla="*/ 1000734 h 1793377"/>
                <a:gd name="connsiteX35" fmla="*/ 5559 w 1778384"/>
                <a:gd name="connsiteY35" fmla="*/ 1004294 h 1793377"/>
                <a:gd name="connsiteX36" fmla="*/ 10324 w 1778384"/>
                <a:gd name="connsiteY36" fmla="*/ 1003199 h 1793377"/>
                <a:gd name="connsiteX37" fmla="*/ 8927 w 1778384"/>
                <a:gd name="connsiteY37" fmla="*/ 1000734 h 1793377"/>
                <a:gd name="connsiteX38" fmla="*/ 5559 w 1778384"/>
                <a:gd name="connsiteY38" fmla="*/ 1004294 h 1793377"/>
                <a:gd name="connsiteX39" fmla="*/ 10324 w 1778384"/>
                <a:gd name="connsiteY39" fmla="*/ 1003199 h 1793377"/>
                <a:gd name="connsiteX40" fmla="*/ 5299 w 1778384"/>
                <a:gd name="connsiteY40" fmla="*/ 1004431 h 1793377"/>
                <a:gd name="connsiteX41" fmla="*/ 10433 w 1778384"/>
                <a:gd name="connsiteY41" fmla="*/ 1003883 h 1793377"/>
                <a:gd name="connsiteX42" fmla="*/ 10379 w 1778384"/>
                <a:gd name="connsiteY42" fmla="*/ 1002788 h 1793377"/>
                <a:gd name="connsiteX43" fmla="*/ 10269 w 1778384"/>
                <a:gd name="connsiteY43" fmla="*/ 999228 h 1793377"/>
                <a:gd name="connsiteX44" fmla="*/ 395630 w 1778384"/>
                <a:gd name="connsiteY44" fmla="*/ 402942 h 1793377"/>
                <a:gd name="connsiteX45" fmla="*/ 770517 w 1778384"/>
                <a:gd name="connsiteY45" fmla="*/ 92681 h 1793377"/>
                <a:gd name="connsiteX46" fmla="*/ 995887 w 1778384"/>
                <a:gd name="connsiteY46" fmla="*/ 10255 h 1793377"/>
                <a:gd name="connsiteX47" fmla="*/ 1011222 w 1778384"/>
                <a:gd name="connsiteY47" fmla="*/ 10734 h 1793377"/>
                <a:gd name="connsiteX48" fmla="*/ 1011633 w 1778384"/>
                <a:gd name="connsiteY48" fmla="*/ 5600 h 1793377"/>
                <a:gd name="connsiteX49" fmla="*/ 1006841 w 1778384"/>
                <a:gd name="connsiteY49" fmla="*/ 7640 h 1793377"/>
                <a:gd name="connsiteX50" fmla="*/ 1011633 w 1778384"/>
                <a:gd name="connsiteY50" fmla="*/ 5600 h 179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8384" h="1793377">
                  <a:moveTo>
                    <a:pt x="1011633" y="5614"/>
                  </a:moveTo>
                  <a:lnTo>
                    <a:pt x="1011907" y="479"/>
                  </a:lnTo>
                  <a:cubicBezTo>
                    <a:pt x="1006704" y="164"/>
                    <a:pt x="1001364" y="0"/>
                    <a:pt x="995887" y="0"/>
                  </a:cubicBezTo>
                  <a:cubicBezTo>
                    <a:pt x="933315" y="0"/>
                    <a:pt x="861158" y="23153"/>
                    <a:pt x="765040" y="84028"/>
                  </a:cubicBezTo>
                  <a:cubicBezTo>
                    <a:pt x="668785" y="144943"/>
                    <a:pt x="548296" y="243676"/>
                    <a:pt x="388510" y="395425"/>
                  </a:cubicBezTo>
                  <a:cubicBezTo>
                    <a:pt x="17485" y="748131"/>
                    <a:pt x="0" y="962273"/>
                    <a:pt x="0" y="999242"/>
                  </a:cubicBezTo>
                  <a:cubicBezTo>
                    <a:pt x="0" y="1002802"/>
                    <a:pt x="164" y="1004719"/>
                    <a:pt x="205" y="1004855"/>
                  </a:cubicBezTo>
                  <a:lnTo>
                    <a:pt x="205" y="1005129"/>
                  </a:lnTo>
                  <a:lnTo>
                    <a:pt x="315" y="1005540"/>
                  </a:lnTo>
                  <a:cubicBezTo>
                    <a:pt x="959" y="1007731"/>
                    <a:pt x="1602" y="1007868"/>
                    <a:pt x="1917" y="1008278"/>
                  </a:cubicBezTo>
                  <a:lnTo>
                    <a:pt x="3423" y="1009374"/>
                  </a:lnTo>
                  <a:cubicBezTo>
                    <a:pt x="5134" y="1010469"/>
                    <a:pt x="8024" y="1011838"/>
                    <a:pt x="12624" y="1014166"/>
                  </a:cubicBezTo>
                  <a:cubicBezTo>
                    <a:pt x="82467" y="1048122"/>
                    <a:pt x="520775" y="1241590"/>
                    <a:pt x="941804" y="1426569"/>
                  </a:cubicBezTo>
                  <a:cubicBezTo>
                    <a:pt x="1362833" y="1611548"/>
                    <a:pt x="1766473" y="1788174"/>
                    <a:pt x="1766473" y="1788174"/>
                  </a:cubicBezTo>
                  <a:lnTo>
                    <a:pt x="1778385" y="1793377"/>
                  </a:lnTo>
                  <a:lnTo>
                    <a:pt x="1015056" y="685"/>
                  </a:lnTo>
                  <a:lnTo>
                    <a:pt x="1011907" y="479"/>
                  </a:lnTo>
                  <a:lnTo>
                    <a:pt x="1011633" y="5614"/>
                  </a:lnTo>
                  <a:lnTo>
                    <a:pt x="1006841" y="7654"/>
                  </a:lnTo>
                  <a:lnTo>
                    <a:pt x="1763871" y="1785422"/>
                  </a:lnTo>
                  <a:lnTo>
                    <a:pt x="1768526" y="1783368"/>
                  </a:lnTo>
                  <a:lnTo>
                    <a:pt x="1770580" y="1778713"/>
                  </a:lnTo>
                  <a:cubicBezTo>
                    <a:pt x="1770580" y="1778713"/>
                    <a:pt x="1763734" y="1775701"/>
                    <a:pt x="1750864" y="1770087"/>
                  </a:cubicBezTo>
                  <a:cubicBezTo>
                    <a:pt x="1654061" y="1727779"/>
                    <a:pt x="1218656" y="1537186"/>
                    <a:pt x="807212" y="1356178"/>
                  </a:cubicBezTo>
                  <a:cubicBezTo>
                    <a:pt x="601421" y="1265674"/>
                    <a:pt x="401792" y="1177498"/>
                    <a:pt x="253357" y="1111502"/>
                  </a:cubicBezTo>
                  <a:cubicBezTo>
                    <a:pt x="179174" y="1078505"/>
                    <a:pt x="117765" y="1051121"/>
                    <a:pt x="74936" y="1031678"/>
                  </a:cubicBezTo>
                  <a:cubicBezTo>
                    <a:pt x="53481" y="1021957"/>
                    <a:pt x="36695" y="1014152"/>
                    <a:pt x="25248" y="1008812"/>
                  </a:cubicBezTo>
                  <a:cubicBezTo>
                    <a:pt x="19525" y="1006074"/>
                    <a:pt x="15130" y="1003883"/>
                    <a:pt x="12241" y="1002514"/>
                  </a:cubicBezTo>
                  <a:cubicBezTo>
                    <a:pt x="10803" y="1001692"/>
                    <a:pt x="9735" y="1001145"/>
                    <a:pt x="9092" y="1000734"/>
                  </a:cubicBezTo>
                  <a:lnTo>
                    <a:pt x="8612" y="1000460"/>
                  </a:lnTo>
                  <a:lnTo>
                    <a:pt x="6846" y="1002925"/>
                  </a:lnTo>
                  <a:lnTo>
                    <a:pt x="8927" y="1000734"/>
                  </a:lnTo>
                  <a:lnTo>
                    <a:pt x="8612" y="1000460"/>
                  </a:lnTo>
                  <a:lnTo>
                    <a:pt x="6846" y="1002925"/>
                  </a:lnTo>
                  <a:lnTo>
                    <a:pt x="8927" y="1000734"/>
                  </a:lnTo>
                  <a:lnTo>
                    <a:pt x="5559" y="1004294"/>
                  </a:lnTo>
                  <a:lnTo>
                    <a:pt x="10324" y="1003199"/>
                  </a:lnTo>
                  <a:cubicBezTo>
                    <a:pt x="9735" y="1001145"/>
                    <a:pt x="9146" y="1001145"/>
                    <a:pt x="8927" y="1000734"/>
                  </a:cubicBezTo>
                  <a:lnTo>
                    <a:pt x="5559" y="1004294"/>
                  </a:lnTo>
                  <a:lnTo>
                    <a:pt x="10324" y="1003199"/>
                  </a:lnTo>
                  <a:lnTo>
                    <a:pt x="5299" y="1004431"/>
                  </a:lnTo>
                  <a:lnTo>
                    <a:pt x="10433" y="1003883"/>
                  </a:lnTo>
                  <a:lnTo>
                    <a:pt x="10379" y="1002788"/>
                  </a:lnTo>
                  <a:cubicBezTo>
                    <a:pt x="10324" y="1001966"/>
                    <a:pt x="10269" y="1000734"/>
                    <a:pt x="10269" y="999228"/>
                  </a:cubicBezTo>
                  <a:cubicBezTo>
                    <a:pt x="10324" y="965683"/>
                    <a:pt x="25878" y="754415"/>
                    <a:pt x="395630" y="402942"/>
                  </a:cubicBezTo>
                  <a:cubicBezTo>
                    <a:pt x="555142" y="251303"/>
                    <a:pt x="675221" y="153008"/>
                    <a:pt x="770517" y="92681"/>
                  </a:cubicBezTo>
                  <a:cubicBezTo>
                    <a:pt x="865813" y="32395"/>
                    <a:pt x="935916" y="10255"/>
                    <a:pt x="995887" y="10255"/>
                  </a:cubicBezTo>
                  <a:cubicBezTo>
                    <a:pt x="1001090" y="10255"/>
                    <a:pt x="1006156" y="10420"/>
                    <a:pt x="1011222" y="10734"/>
                  </a:cubicBezTo>
                  <a:lnTo>
                    <a:pt x="1011633" y="5600"/>
                  </a:lnTo>
                  <a:lnTo>
                    <a:pt x="1006841" y="7640"/>
                  </a:lnTo>
                  <a:lnTo>
                    <a:pt x="1011633" y="560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EB5E4C3-F65D-4CB9-BABB-4D9034494534}"/>
                </a:ext>
              </a:extLst>
            </p:cNvPr>
            <p:cNvSpPr/>
            <p:nvPr/>
          </p:nvSpPr>
          <p:spPr>
            <a:xfrm>
              <a:off x="7969921" y="3168171"/>
              <a:ext cx="1066874" cy="1066006"/>
            </a:xfrm>
            <a:custGeom>
              <a:avLst/>
              <a:gdLst>
                <a:gd name="connsiteX0" fmla="*/ 522481 w 1066874"/>
                <a:gd name="connsiteY0" fmla="*/ 529691 h 1066006"/>
                <a:gd name="connsiteX1" fmla="*/ 1066875 w 1066874"/>
                <a:gd name="connsiteY1" fmla="*/ 142386 h 1066006"/>
                <a:gd name="connsiteX2" fmla="*/ 1006493 w 1066874"/>
                <a:gd name="connsiteY2" fmla="*/ 496 h 1066006"/>
                <a:gd name="connsiteX3" fmla="*/ 386931 w 1066874"/>
                <a:gd name="connsiteY3" fmla="*/ 394140 h 1066006"/>
                <a:gd name="connsiteX4" fmla="*/ 159 w 1066874"/>
                <a:gd name="connsiteY4" fmla="*/ 999327 h 1066006"/>
                <a:gd name="connsiteX5" fmla="*/ 145103 w 1066874"/>
                <a:gd name="connsiteY5" fmla="*/ 1066007 h 1066006"/>
                <a:gd name="connsiteX6" fmla="*/ 522481 w 1066874"/>
                <a:gd name="connsiteY6" fmla="*/ 529691 h 10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874" h="1066006">
                  <a:moveTo>
                    <a:pt x="522481" y="529691"/>
                  </a:moveTo>
                  <a:cubicBezTo>
                    <a:pt x="792898" y="272692"/>
                    <a:pt x="950493" y="168277"/>
                    <a:pt x="1066875" y="142386"/>
                  </a:cubicBezTo>
                  <a:lnTo>
                    <a:pt x="1006493" y="496"/>
                  </a:lnTo>
                  <a:cubicBezTo>
                    <a:pt x="881896" y="-7418"/>
                    <a:pt x="719920" y="77513"/>
                    <a:pt x="386931" y="394140"/>
                  </a:cubicBezTo>
                  <a:cubicBezTo>
                    <a:pt x="-19790" y="780665"/>
                    <a:pt x="159" y="999327"/>
                    <a:pt x="159" y="999327"/>
                  </a:cubicBezTo>
                  <a:cubicBezTo>
                    <a:pt x="529" y="1000696"/>
                    <a:pt x="55297" y="1025889"/>
                    <a:pt x="145103" y="1066007"/>
                  </a:cubicBezTo>
                  <a:cubicBezTo>
                    <a:pt x="168571" y="973449"/>
                    <a:pt x="249011" y="789702"/>
                    <a:pt x="522481" y="529691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BCC4ED0-28FA-4FCB-B695-60C72E6FA86E}"/>
                </a:ext>
              </a:extLst>
            </p:cNvPr>
            <p:cNvSpPr/>
            <p:nvPr/>
          </p:nvSpPr>
          <p:spPr>
            <a:xfrm>
              <a:off x="7963070" y="3161341"/>
              <a:ext cx="1083310" cy="1082420"/>
            </a:xfrm>
            <a:custGeom>
              <a:avLst/>
              <a:gdLst>
                <a:gd name="connsiteX0" fmla="*/ 529333 w 1083310"/>
                <a:gd name="connsiteY0" fmla="*/ 536521 h 1082420"/>
                <a:gd name="connsiteX1" fmla="*/ 534125 w 1083310"/>
                <a:gd name="connsiteY1" fmla="*/ 541450 h 1082420"/>
                <a:gd name="connsiteX2" fmla="*/ 1075232 w 1083310"/>
                <a:gd name="connsiteY2" fmla="*/ 155911 h 1082420"/>
                <a:gd name="connsiteX3" fmla="*/ 1083311 w 1083310"/>
                <a:gd name="connsiteY3" fmla="*/ 154090 h 1082420"/>
                <a:gd name="connsiteX4" fmla="*/ 1018000 w 1083310"/>
                <a:gd name="connsiteY4" fmla="*/ 808 h 1082420"/>
                <a:gd name="connsiteX5" fmla="*/ 1013755 w 1083310"/>
                <a:gd name="connsiteY5" fmla="*/ 534 h 1082420"/>
                <a:gd name="connsiteX6" fmla="*/ 997599 w 1083310"/>
                <a:gd name="connsiteY6" fmla="*/ 0 h 1082420"/>
                <a:gd name="connsiteX7" fmla="*/ 765793 w 1083310"/>
                <a:gd name="connsiteY7" fmla="*/ 84288 h 1082420"/>
                <a:gd name="connsiteX8" fmla="*/ 389127 w 1083310"/>
                <a:gd name="connsiteY8" fmla="*/ 395904 h 1082420"/>
                <a:gd name="connsiteX9" fmla="*/ 0 w 1083310"/>
                <a:gd name="connsiteY9" fmla="*/ 1000953 h 1082420"/>
                <a:gd name="connsiteX10" fmla="*/ 205 w 1083310"/>
                <a:gd name="connsiteY10" fmla="*/ 1006704 h 1082420"/>
                <a:gd name="connsiteX11" fmla="*/ 260 w 1083310"/>
                <a:gd name="connsiteY11" fmla="*/ 1007252 h 1082420"/>
                <a:gd name="connsiteX12" fmla="*/ 370 w 1083310"/>
                <a:gd name="connsiteY12" fmla="*/ 1007799 h 1082420"/>
                <a:gd name="connsiteX13" fmla="*/ 2026 w 1083310"/>
                <a:gd name="connsiteY13" fmla="*/ 1010811 h 1082420"/>
                <a:gd name="connsiteX14" fmla="*/ 3587 w 1083310"/>
                <a:gd name="connsiteY14" fmla="*/ 1012044 h 1082420"/>
                <a:gd name="connsiteX15" fmla="*/ 8503 w 1083310"/>
                <a:gd name="connsiteY15" fmla="*/ 1014782 h 1082420"/>
                <a:gd name="connsiteX16" fmla="*/ 149161 w 1083310"/>
                <a:gd name="connsiteY16" fmla="*/ 1079135 h 1082420"/>
                <a:gd name="connsiteX17" fmla="*/ 156595 w 1083310"/>
                <a:gd name="connsiteY17" fmla="*/ 1082420 h 1082420"/>
                <a:gd name="connsiteX18" fmla="*/ 158581 w 1083310"/>
                <a:gd name="connsiteY18" fmla="*/ 1074616 h 1082420"/>
                <a:gd name="connsiteX19" fmla="*/ 534125 w 1083310"/>
                <a:gd name="connsiteY19" fmla="*/ 541450 h 1082420"/>
                <a:gd name="connsiteX20" fmla="*/ 529333 w 1083310"/>
                <a:gd name="connsiteY20" fmla="*/ 536521 h 1082420"/>
                <a:gd name="connsiteX21" fmla="*/ 524677 w 1083310"/>
                <a:gd name="connsiteY21" fmla="*/ 531592 h 1082420"/>
                <a:gd name="connsiteX22" fmla="*/ 145313 w 1083310"/>
                <a:gd name="connsiteY22" fmla="*/ 1071193 h 1082420"/>
                <a:gd name="connsiteX23" fmla="*/ 151954 w 1083310"/>
                <a:gd name="connsiteY23" fmla="*/ 1072836 h 1082420"/>
                <a:gd name="connsiteX24" fmla="*/ 154788 w 1083310"/>
                <a:gd name="connsiteY24" fmla="*/ 1066675 h 1082420"/>
                <a:gd name="connsiteX25" fmla="*/ 48826 w 1083310"/>
                <a:gd name="connsiteY25" fmla="*/ 1018753 h 1082420"/>
                <a:gd name="connsiteX26" fmla="*/ 20155 w 1083310"/>
                <a:gd name="connsiteY26" fmla="*/ 1005335 h 1082420"/>
                <a:gd name="connsiteX27" fmla="*/ 12884 w 1083310"/>
                <a:gd name="connsiteY27" fmla="*/ 1001775 h 1082420"/>
                <a:gd name="connsiteX28" fmla="*/ 11337 w 1083310"/>
                <a:gd name="connsiteY28" fmla="*/ 1000816 h 1082420"/>
                <a:gd name="connsiteX29" fmla="*/ 11282 w 1083310"/>
                <a:gd name="connsiteY29" fmla="*/ 1000816 h 1082420"/>
                <a:gd name="connsiteX30" fmla="*/ 8982 w 1083310"/>
                <a:gd name="connsiteY30" fmla="*/ 1004102 h 1082420"/>
                <a:gd name="connsiteX31" fmla="*/ 11707 w 1083310"/>
                <a:gd name="connsiteY31" fmla="*/ 1001090 h 1082420"/>
                <a:gd name="connsiteX32" fmla="*/ 11282 w 1083310"/>
                <a:gd name="connsiteY32" fmla="*/ 1000816 h 1082420"/>
                <a:gd name="connsiteX33" fmla="*/ 8982 w 1083310"/>
                <a:gd name="connsiteY33" fmla="*/ 1004102 h 1082420"/>
                <a:gd name="connsiteX34" fmla="*/ 11707 w 1083310"/>
                <a:gd name="connsiteY34" fmla="*/ 1001090 h 1082420"/>
                <a:gd name="connsiteX35" fmla="*/ 7599 w 1083310"/>
                <a:gd name="connsiteY35" fmla="*/ 1005745 h 1082420"/>
                <a:gd name="connsiteX36" fmla="*/ 12405 w 1083310"/>
                <a:gd name="connsiteY36" fmla="*/ 1001912 h 1082420"/>
                <a:gd name="connsiteX37" fmla="*/ 11707 w 1083310"/>
                <a:gd name="connsiteY37" fmla="*/ 1001090 h 1082420"/>
                <a:gd name="connsiteX38" fmla="*/ 7599 w 1083310"/>
                <a:gd name="connsiteY38" fmla="*/ 1005745 h 1082420"/>
                <a:gd name="connsiteX39" fmla="*/ 12405 w 1083310"/>
                <a:gd name="connsiteY39" fmla="*/ 1001912 h 1082420"/>
                <a:gd name="connsiteX40" fmla="*/ 7161 w 1083310"/>
                <a:gd name="connsiteY40" fmla="*/ 1006019 h 1082420"/>
                <a:gd name="connsiteX41" fmla="*/ 13637 w 1083310"/>
                <a:gd name="connsiteY41" fmla="*/ 1004376 h 1082420"/>
                <a:gd name="connsiteX42" fmla="*/ 12405 w 1083310"/>
                <a:gd name="connsiteY42" fmla="*/ 1001912 h 1082420"/>
                <a:gd name="connsiteX43" fmla="*/ 7161 w 1083310"/>
                <a:gd name="connsiteY43" fmla="*/ 1006019 h 1082420"/>
                <a:gd name="connsiteX44" fmla="*/ 13637 w 1083310"/>
                <a:gd name="connsiteY44" fmla="*/ 1004376 h 1082420"/>
                <a:gd name="connsiteX45" fmla="*/ 7010 w 1083310"/>
                <a:gd name="connsiteY45" fmla="*/ 1006156 h 1082420"/>
                <a:gd name="connsiteX46" fmla="*/ 13856 w 1083310"/>
                <a:gd name="connsiteY46" fmla="*/ 1005471 h 1082420"/>
                <a:gd name="connsiteX47" fmla="*/ 13802 w 1083310"/>
                <a:gd name="connsiteY47" fmla="*/ 1005335 h 1082420"/>
                <a:gd name="connsiteX48" fmla="*/ 13692 w 1083310"/>
                <a:gd name="connsiteY48" fmla="*/ 1000953 h 1082420"/>
                <a:gd name="connsiteX49" fmla="*/ 398574 w 1083310"/>
                <a:gd name="connsiteY49" fmla="*/ 405899 h 1082420"/>
                <a:gd name="connsiteX50" fmla="*/ 773050 w 1083310"/>
                <a:gd name="connsiteY50" fmla="*/ 95899 h 1082420"/>
                <a:gd name="connsiteX51" fmla="*/ 997599 w 1083310"/>
                <a:gd name="connsiteY51" fmla="*/ 13692 h 1082420"/>
                <a:gd name="connsiteX52" fmla="*/ 1012934 w 1083310"/>
                <a:gd name="connsiteY52" fmla="*/ 14171 h 1082420"/>
                <a:gd name="connsiteX53" fmla="*/ 1013345 w 1083310"/>
                <a:gd name="connsiteY53" fmla="*/ 7325 h 1082420"/>
                <a:gd name="connsiteX54" fmla="*/ 1007046 w 1083310"/>
                <a:gd name="connsiteY54" fmla="*/ 10050 h 1082420"/>
                <a:gd name="connsiteX55" fmla="*/ 1067428 w 1083310"/>
                <a:gd name="connsiteY55" fmla="*/ 151899 h 1082420"/>
                <a:gd name="connsiteX56" fmla="*/ 1073726 w 1083310"/>
                <a:gd name="connsiteY56" fmla="*/ 149215 h 1082420"/>
                <a:gd name="connsiteX57" fmla="*/ 1072220 w 1083310"/>
                <a:gd name="connsiteY57" fmla="*/ 142534 h 1082420"/>
                <a:gd name="connsiteX58" fmla="*/ 524677 w 1083310"/>
                <a:gd name="connsiteY58" fmla="*/ 531592 h 1082420"/>
                <a:gd name="connsiteX59" fmla="*/ 529333 w 1083310"/>
                <a:gd name="connsiteY59" fmla="*/ 536521 h 108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83310" h="1082420">
                  <a:moveTo>
                    <a:pt x="529333" y="536521"/>
                  </a:moveTo>
                  <a:lnTo>
                    <a:pt x="534125" y="541450"/>
                  </a:lnTo>
                  <a:cubicBezTo>
                    <a:pt x="804131" y="284588"/>
                    <a:pt x="961315" y="181104"/>
                    <a:pt x="1075232" y="155911"/>
                  </a:cubicBezTo>
                  <a:lnTo>
                    <a:pt x="1083311" y="154090"/>
                  </a:lnTo>
                  <a:lnTo>
                    <a:pt x="1018000" y="808"/>
                  </a:lnTo>
                  <a:lnTo>
                    <a:pt x="1013755" y="534"/>
                  </a:lnTo>
                  <a:cubicBezTo>
                    <a:pt x="1008415" y="164"/>
                    <a:pt x="1003076" y="0"/>
                    <a:pt x="997599" y="0"/>
                  </a:cubicBezTo>
                  <a:cubicBezTo>
                    <a:pt x="934616" y="0"/>
                    <a:pt x="862048" y="23318"/>
                    <a:pt x="765793" y="84288"/>
                  </a:cubicBezTo>
                  <a:cubicBezTo>
                    <a:pt x="669402" y="145313"/>
                    <a:pt x="548912" y="244046"/>
                    <a:pt x="389127" y="395904"/>
                  </a:cubicBezTo>
                  <a:cubicBezTo>
                    <a:pt x="17759" y="748884"/>
                    <a:pt x="0" y="963437"/>
                    <a:pt x="0" y="1000953"/>
                  </a:cubicBezTo>
                  <a:cubicBezTo>
                    <a:pt x="0" y="1004513"/>
                    <a:pt x="164" y="1006567"/>
                    <a:pt x="205" y="1006704"/>
                  </a:cubicBezTo>
                  <a:lnTo>
                    <a:pt x="260" y="1007252"/>
                  </a:lnTo>
                  <a:lnTo>
                    <a:pt x="370" y="1007799"/>
                  </a:lnTo>
                  <a:cubicBezTo>
                    <a:pt x="959" y="1009853"/>
                    <a:pt x="1711" y="1010264"/>
                    <a:pt x="2026" y="1010811"/>
                  </a:cubicBezTo>
                  <a:lnTo>
                    <a:pt x="3587" y="1012044"/>
                  </a:lnTo>
                  <a:cubicBezTo>
                    <a:pt x="4861" y="1013002"/>
                    <a:pt x="6257" y="1013687"/>
                    <a:pt x="8503" y="1014782"/>
                  </a:cubicBezTo>
                  <a:cubicBezTo>
                    <a:pt x="23742" y="1022586"/>
                    <a:pt x="74128" y="1045452"/>
                    <a:pt x="149161" y="1079135"/>
                  </a:cubicBezTo>
                  <a:lnTo>
                    <a:pt x="156595" y="1082420"/>
                  </a:lnTo>
                  <a:lnTo>
                    <a:pt x="158581" y="1074616"/>
                  </a:lnTo>
                  <a:cubicBezTo>
                    <a:pt x="181679" y="983564"/>
                    <a:pt x="261271" y="800776"/>
                    <a:pt x="534125" y="541450"/>
                  </a:cubicBezTo>
                  <a:lnTo>
                    <a:pt x="529333" y="536521"/>
                  </a:lnTo>
                  <a:lnTo>
                    <a:pt x="524677" y="531592"/>
                  </a:lnTo>
                  <a:cubicBezTo>
                    <a:pt x="250522" y="792150"/>
                    <a:pt x="169165" y="976992"/>
                    <a:pt x="145313" y="1071193"/>
                  </a:cubicBezTo>
                  <a:lnTo>
                    <a:pt x="151954" y="1072836"/>
                  </a:lnTo>
                  <a:lnTo>
                    <a:pt x="154788" y="1066675"/>
                  </a:lnTo>
                  <a:cubicBezTo>
                    <a:pt x="109851" y="1046547"/>
                    <a:pt x="73759" y="1030254"/>
                    <a:pt x="48826" y="1018753"/>
                  </a:cubicBezTo>
                  <a:cubicBezTo>
                    <a:pt x="36366" y="1013002"/>
                    <a:pt x="26686" y="1008484"/>
                    <a:pt x="20155" y="1005335"/>
                  </a:cubicBezTo>
                  <a:cubicBezTo>
                    <a:pt x="16896" y="1003829"/>
                    <a:pt x="14445" y="1002459"/>
                    <a:pt x="12884" y="1001775"/>
                  </a:cubicBezTo>
                  <a:lnTo>
                    <a:pt x="11337" y="1000816"/>
                  </a:lnTo>
                  <a:lnTo>
                    <a:pt x="11282" y="1000816"/>
                  </a:lnTo>
                  <a:lnTo>
                    <a:pt x="8982" y="1004102"/>
                  </a:lnTo>
                  <a:lnTo>
                    <a:pt x="11707" y="1001090"/>
                  </a:lnTo>
                  <a:lnTo>
                    <a:pt x="11282" y="1000816"/>
                  </a:lnTo>
                  <a:lnTo>
                    <a:pt x="8982" y="1004102"/>
                  </a:lnTo>
                  <a:lnTo>
                    <a:pt x="11707" y="1001090"/>
                  </a:lnTo>
                  <a:lnTo>
                    <a:pt x="7599" y="1005745"/>
                  </a:lnTo>
                  <a:lnTo>
                    <a:pt x="12405" y="1001912"/>
                  </a:lnTo>
                  <a:lnTo>
                    <a:pt x="11707" y="1001090"/>
                  </a:lnTo>
                  <a:lnTo>
                    <a:pt x="7599" y="1005745"/>
                  </a:lnTo>
                  <a:lnTo>
                    <a:pt x="12405" y="1001912"/>
                  </a:lnTo>
                  <a:lnTo>
                    <a:pt x="7161" y="1006019"/>
                  </a:lnTo>
                  <a:lnTo>
                    <a:pt x="13637" y="1004376"/>
                  </a:lnTo>
                  <a:cubicBezTo>
                    <a:pt x="13213" y="1002870"/>
                    <a:pt x="12734" y="1002322"/>
                    <a:pt x="12405" y="1001912"/>
                  </a:cubicBezTo>
                  <a:lnTo>
                    <a:pt x="7161" y="1006019"/>
                  </a:lnTo>
                  <a:lnTo>
                    <a:pt x="13637" y="1004376"/>
                  </a:lnTo>
                  <a:lnTo>
                    <a:pt x="7010" y="1006156"/>
                  </a:lnTo>
                  <a:lnTo>
                    <a:pt x="13856" y="1005471"/>
                  </a:lnTo>
                  <a:lnTo>
                    <a:pt x="13802" y="1005335"/>
                  </a:lnTo>
                  <a:cubicBezTo>
                    <a:pt x="13802" y="1004787"/>
                    <a:pt x="13692" y="1003281"/>
                    <a:pt x="13692" y="1000953"/>
                  </a:cubicBezTo>
                  <a:cubicBezTo>
                    <a:pt x="13747" y="967956"/>
                    <a:pt x="29041" y="757236"/>
                    <a:pt x="398574" y="405899"/>
                  </a:cubicBezTo>
                  <a:cubicBezTo>
                    <a:pt x="557949" y="254315"/>
                    <a:pt x="678028" y="156061"/>
                    <a:pt x="773050" y="95899"/>
                  </a:cubicBezTo>
                  <a:cubicBezTo>
                    <a:pt x="868209" y="35668"/>
                    <a:pt x="938175" y="13692"/>
                    <a:pt x="997599" y="13692"/>
                  </a:cubicBezTo>
                  <a:cubicBezTo>
                    <a:pt x="1002802" y="13692"/>
                    <a:pt x="1007868" y="13856"/>
                    <a:pt x="1012934" y="14171"/>
                  </a:cubicBezTo>
                  <a:lnTo>
                    <a:pt x="1013345" y="7325"/>
                  </a:lnTo>
                  <a:lnTo>
                    <a:pt x="1007046" y="10050"/>
                  </a:lnTo>
                  <a:lnTo>
                    <a:pt x="1067428" y="151899"/>
                  </a:lnTo>
                  <a:lnTo>
                    <a:pt x="1073726" y="149215"/>
                  </a:lnTo>
                  <a:lnTo>
                    <a:pt x="1072220" y="142534"/>
                  </a:lnTo>
                  <a:cubicBezTo>
                    <a:pt x="953237" y="169165"/>
                    <a:pt x="795368" y="274319"/>
                    <a:pt x="524677" y="531592"/>
                  </a:cubicBezTo>
                  <a:lnTo>
                    <a:pt x="529333" y="53652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603A59DE-6A8A-49A7-84BD-70857181AA71}"/>
                </a:ext>
              </a:extLst>
            </p:cNvPr>
            <p:cNvSpPr/>
            <p:nvPr/>
          </p:nvSpPr>
          <p:spPr>
            <a:xfrm>
              <a:off x="8431884" y="3850391"/>
              <a:ext cx="331175" cy="331209"/>
            </a:xfrm>
            <a:custGeom>
              <a:avLst/>
              <a:gdLst>
                <a:gd name="connsiteX0" fmla="*/ 282603 w 331175"/>
                <a:gd name="connsiteY0" fmla="*/ 48470 h 331209"/>
                <a:gd name="connsiteX1" fmla="*/ 282603 w 331175"/>
                <a:gd name="connsiteY1" fmla="*/ 282740 h 331209"/>
                <a:gd name="connsiteX2" fmla="*/ 48470 w 331175"/>
                <a:gd name="connsiteY2" fmla="*/ 282740 h 331209"/>
                <a:gd name="connsiteX3" fmla="*/ 48470 w 331175"/>
                <a:gd name="connsiteY3" fmla="*/ 48470 h 331209"/>
                <a:gd name="connsiteX4" fmla="*/ 282603 w 331175"/>
                <a:gd name="connsiteY4" fmla="*/ 48470 h 3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75" h="331209">
                  <a:moveTo>
                    <a:pt x="282603" y="48470"/>
                  </a:moveTo>
                  <a:cubicBezTo>
                    <a:pt x="347366" y="113096"/>
                    <a:pt x="347366" y="217976"/>
                    <a:pt x="282603" y="282740"/>
                  </a:cubicBezTo>
                  <a:cubicBezTo>
                    <a:pt x="217977" y="347366"/>
                    <a:pt x="113096" y="347366"/>
                    <a:pt x="48470" y="282740"/>
                  </a:cubicBezTo>
                  <a:cubicBezTo>
                    <a:pt x="-16157" y="217976"/>
                    <a:pt x="-16157" y="113096"/>
                    <a:pt x="48470" y="48470"/>
                  </a:cubicBezTo>
                  <a:cubicBezTo>
                    <a:pt x="113096" y="-16157"/>
                    <a:pt x="217977" y="-16157"/>
                    <a:pt x="282603" y="4847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1F1B7C44-DF17-4131-80C0-16108EC9A50C}"/>
                </a:ext>
              </a:extLst>
            </p:cNvPr>
            <p:cNvSpPr/>
            <p:nvPr/>
          </p:nvSpPr>
          <p:spPr>
            <a:xfrm>
              <a:off x="8425723" y="3844366"/>
              <a:ext cx="343395" cy="343258"/>
            </a:xfrm>
            <a:custGeom>
              <a:avLst/>
              <a:gdLst>
                <a:gd name="connsiteX0" fmla="*/ 288764 w 343395"/>
                <a:gd name="connsiteY0" fmla="*/ 54494 h 343258"/>
                <a:gd name="connsiteX1" fmla="*/ 284520 w 343395"/>
                <a:gd name="connsiteY1" fmla="*/ 58876 h 343258"/>
                <a:gd name="connsiteX2" fmla="*/ 331209 w 343395"/>
                <a:gd name="connsiteY2" fmla="*/ 171561 h 343258"/>
                <a:gd name="connsiteX3" fmla="*/ 284520 w 343395"/>
                <a:gd name="connsiteY3" fmla="*/ 284383 h 343258"/>
                <a:gd name="connsiteX4" fmla="*/ 171698 w 343395"/>
                <a:gd name="connsiteY4" fmla="*/ 331073 h 343258"/>
                <a:gd name="connsiteX5" fmla="*/ 58876 w 343395"/>
                <a:gd name="connsiteY5" fmla="*/ 284383 h 343258"/>
                <a:gd name="connsiteX6" fmla="*/ 12186 w 343395"/>
                <a:gd name="connsiteY6" fmla="*/ 171561 h 343258"/>
                <a:gd name="connsiteX7" fmla="*/ 58876 w 343395"/>
                <a:gd name="connsiteY7" fmla="*/ 58876 h 343258"/>
                <a:gd name="connsiteX8" fmla="*/ 171698 w 343395"/>
                <a:gd name="connsiteY8" fmla="*/ 12049 h 343258"/>
                <a:gd name="connsiteX9" fmla="*/ 284520 w 343395"/>
                <a:gd name="connsiteY9" fmla="*/ 58876 h 343258"/>
                <a:gd name="connsiteX10" fmla="*/ 288764 w 343395"/>
                <a:gd name="connsiteY10" fmla="*/ 54494 h 343258"/>
                <a:gd name="connsiteX11" fmla="*/ 293146 w 343395"/>
                <a:gd name="connsiteY11" fmla="*/ 50250 h 343258"/>
                <a:gd name="connsiteX12" fmla="*/ 171698 w 343395"/>
                <a:gd name="connsiteY12" fmla="*/ 0 h 343258"/>
                <a:gd name="connsiteX13" fmla="*/ 50250 w 343395"/>
                <a:gd name="connsiteY13" fmla="*/ 50250 h 343258"/>
                <a:gd name="connsiteX14" fmla="*/ 0 w 343395"/>
                <a:gd name="connsiteY14" fmla="*/ 171561 h 343258"/>
                <a:gd name="connsiteX15" fmla="*/ 50250 w 343395"/>
                <a:gd name="connsiteY15" fmla="*/ 293009 h 343258"/>
                <a:gd name="connsiteX16" fmla="*/ 171698 w 343395"/>
                <a:gd name="connsiteY16" fmla="*/ 343258 h 343258"/>
                <a:gd name="connsiteX17" fmla="*/ 293146 w 343395"/>
                <a:gd name="connsiteY17" fmla="*/ 293009 h 343258"/>
                <a:gd name="connsiteX18" fmla="*/ 343395 w 343395"/>
                <a:gd name="connsiteY18" fmla="*/ 171561 h 343258"/>
                <a:gd name="connsiteX19" fmla="*/ 293146 w 343395"/>
                <a:gd name="connsiteY19" fmla="*/ 50250 h 343258"/>
                <a:gd name="connsiteX20" fmla="*/ 288764 w 343395"/>
                <a:gd name="connsiteY20" fmla="*/ 54494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3395" h="343258">
                  <a:moveTo>
                    <a:pt x="288764" y="54494"/>
                  </a:moveTo>
                  <a:lnTo>
                    <a:pt x="284520" y="58876"/>
                  </a:lnTo>
                  <a:cubicBezTo>
                    <a:pt x="315600" y="89956"/>
                    <a:pt x="331209" y="130622"/>
                    <a:pt x="331209" y="171561"/>
                  </a:cubicBezTo>
                  <a:cubicBezTo>
                    <a:pt x="331209" y="212363"/>
                    <a:pt x="315600" y="253165"/>
                    <a:pt x="284520" y="284383"/>
                  </a:cubicBezTo>
                  <a:cubicBezTo>
                    <a:pt x="253302" y="315464"/>
                    <a:pt x="212500" y="331073"/>
                    <a:pt x="171698" y="331073"/>
                  </a:cubicBezTo>
                  <a:cubicBezTo>
                    <a:pt x="130896" y="331073"/>
                    <a:pt x="90093" y="315464"/>
                    <a:pt x="58876" y="284383"/>
                  </a:cubicBezTo>
                  <a:cubicBezTo>
                    <a:pt x="27795" y="253165"/>
                    <a:pt x="12186" y="212363"/>
                    <a:pt x="12186" y="171561"/>
                  </a:cubicBezTo>
                  <a:cubicBezTo>
                    <a:pt x="12186" y="130759"/>
                    <a:pt x="27795" y="89956"/>
                    <a:pt x="58876" y="58876"/>
                  </a:cubicBezTo>
                  <a:cubicBezTo>
                    <a:pt x="90093" y="27658"/>
                    <a:pt x="130896" y="12186"/>
                    <a:pt x="171698" y="12049"/>
                  </a:cubicBezTo>
                  <a:cubicBezTo>
                    <a:pt x="212500" y="12186"/>
                    <a:pt x="253302" y="27658"/>
                    <a:pt x="284520" y="58876"/>
                  </a:cubicBezTo>
                  <a:lnTo>
                    <a:pt x="288764" y="54494"/>
                  </a:lnTo>
                  <a:lnTo>
                    <a:pt x="293146" y="50250"/>
                  </a:lnTo>
                  <a:cubicBezTo>
                    <a:pt x="259600" y="16704"/>
                    <a:pt x="215649" y="0"/>
                    <a:pt x="171698" y="0"/>
                  </a:cubicBezTo>
                  <a:cubicBezTo>
                    <a:pt x="127746" y="0"/>
                    <a:pt x="83795" y="16704"/>
                    <a:pt x="50250" y="50250"/>
                  </a:cubicBezTo>
                  <a:cubicBezTo>
                    <a:pt x="16841" y="83658"/>
                    <a:pt x="0" y="127609"/>
                    <a:pt x="0" y="171561"/>
                  </a:cubicBezTo>
                  <a:cubicBezTo>
                    <a:pt x="0" y="215512"/>
                    <a:pt x="16841" y="259463"/>
                    <a:pt x="50250" y="293009"/>
                  </a:cubicBezTo>
                  <a:cubicBezTo>
                    <a:pt x="83795" y="326554"/>
                    <a:pt x="127746" y="343258"/>
                    <a:pt x="171698" y="343258"/>
                  </a:cubicBezTo>
                  <a:cubicBezTo>
                    <a:pt x="215649" y="343258"/>
                    <a:pt x="259600" y="326554"/>
                    <a:pt x="293146" y="293009"/>
                  </a:cubicBezTo>
                  <a:cubicBezTo>
                    <a:pt x="326554" y="259463"/>
                    <a:pt x="343395" y="215512"/>
                    <a:pt x="343395" y="171561"/>
                  </a:cubicBezTo>
                  <a:cubicBezTo>
                    <a:pt x="343395" y="127609"/>
                    <a:pt x="326554" y="83658"/>
                    <a:pt x="293146" y="50250"/>
                  </a:cubicBezTo>
                  <a:lnTo>
                    <a:pt x="288764" y="5449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14B6C67-C551-4084-8D1C-C5C72FFEFDD3}"/>
                </a:ext>
              </a:extLst>
            </p:cNvPr>
            <p:cNvSpPr/>
            <p:nvPr/>
          </p:nvSpPr>
          <p:spPr>
            <a:xfrm>
              <a:off x="8907099" y="3826533"/>
              <a:ext cx="304989" cy="304989"/>
            </a:xfrm>
            <a:custGeom>
              <a:avLst/>
              <a:gdLst>
                <a:gd name="connsiteX0" fmla="*/ 260319 w 304989"/>
                <a:gd name="connsiteY0" fmla="*/ 44670 h 304989"/>
                <a:gd name="connsiteX1" fmla="*/ 260319 w 304989"/>
                <a:gd name="connsiteY1" fmla="*/ 260319 h 304989"/>
                <a:gd name="connsiteX2" fmla="*/ 44670 w 304989"/>
                <a:gd name="connsiteY2" fmla="*/ 260319 h 304989"/>
                <a:gd name="connsiteX3" fmla="*/ 44670 w 304989"/>
                <a:gd name="connsiteY3" fmla="*/ 44670 h 304989"/>
                <a:gd name="connsiteX4" fmla="*/ 260319 w 304989"/>
                <a:gd name="connsiteY4" fmla="*/ 44670 h 30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989" h="304989">
                  <a:moveTo>
                    <a:pt x="260319" y="44670"/>
                  </a:moveTo>
                  <a:cubicBezTo>
                    <a:pt x="319879" y="104093"/>
                    <a:pt x="319879" y="200759"/>
                    <a:pt x="260319" y="260319"/>
                  </a:cubicBezTo>
                  <a:cubicBezTo>
                    <a:pt x="200759" y="319879"/>
                    <a:pt x="104230" y="319879"/>
                    <a:pt x="44670" y="260319"/>
                  </a:cubicBezTo>
                  <a:cubicBezTo>
                    <a:pt x="-14890" y="200759"/>
                    <a:pt x="-14890" y="104093"/>
                    <a:pt x="44670" y="44670"/>
                  </a:cubicBezTo>
                  <a:cubicBezTo>
                    <a:pt x="104230" y="-14890"/>
                    <a:pt x="200759" y="-14890"/>
                    <a:pt x="260319" y="4467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9FDDDCC-8B10-40F1-8932-8AE79B162C50}"/>
                </a:ext>
              </a:extLst>
            </p:cNvPr>
            <p:cNvSpPr/>
            <p:nvPr/>
          </p:nvSpPr>
          <p:spPr>
            <a:xfrm>
              <a:off x="8901519" y="3820953"/>
              <a:ext cx="316148" cy="316148"/>
            </a:xfrm>
            <a:custGeom>
              <a:avLst/>
              <a:gdLst>
                <a:gd name="connsiteX0" fmla="*/ 265898 w 316148"/>
                <a:gd name="connsiteY0" fmla="*/ 50250 h 316148"/>
                <a:gd name="connsiteX1" fmla="*/ 261928 w 316148"/>
                <a:gd name="connsiteY1" fmla="*/ 54220 h 316148"/>
                <a:gd name="connsiteX2" fmla="*/ 304921 w 316148"/>
                <a:gd name="connsiteY2" fmla="*/ 158006 h 316148"/>
                <a:gd name="connsiteX3" fmla="*/ 261928 w 316148"/>
                <a:gd name="connsiteY3" fmla="*/ 261928 h 316148"/>
                <a:gd name="connsiteX4" fmla="*/ 158142 w 316148"/>
                <a:gd name="connsiteY4" fmla="*/ 304921 h 316148"/>
                <a:gd name="connsiteX5" fmla="*/ 54220 w 316148"/>
                <a:gd name="connsiteY5" fmla="*/ 261928 h 316148"/>
                <a:gd name="connsiteX6" fmla="*/ 11227 w 316148"/>
                <a:gd name="connsiteY6" fmla="*/ 158279 h 316148"/>
                <a:gd name="connsiteX7" fmla="*/ 54220 w 316148"/>
                <a:gd name="connsiteY7" fmla="*/ 54220 h 316148"/>
                <a:gd name="connsiteX8" fmla="*/ 158142 w 316148"/>
                <a:gd name="connsiteY8" fmla="*/ 11227 h 316148"/>
                <a:gd name="connsiteX9" fmla="*/ 261928 w 316148"/>
                <a:gd name="connsiteY9" fmla="*/ 54220 h 316148"/>
                <a:gd name="connsiteX10" fmla="*/ 269869 w 316148"/>
                <a:gd name="connsiteY10" fmla="*/ 46279 h 316148"/>
                <a:gd name="connsiteX11" fmla="*/ 158142 w 316148"/>
                <a:gd name="connsiteY11" fmla="*/ 0 h 316148"/>
                <a:gd name="connsiteX12" fmla="*/ 46279 w 316148"/>
                <a:gd name="connsiteY12" fmla="*/ 46279 h 316148"/>
                <a:gd name="connsiteX13" fmla="*/ 0 w 316148"/>
                <a:gd name="connsiteY13" fmla="*/ 158279 h 316148"/>
                <a:gd name="connsiteX14" fmla="*/ 46279 w 316148"/>
                <a:gd name="connsiteY14" fmla="*/ 269869 h 316148"/>
                <a:gd name="connsiteX15" fmla="*/ 158142 w 316148"/>
                <a:gd name="connsiteY15" fmla="*/ 316148 h 316148"/>
                <a:gd name="connsiteX16" fmla="*/ 269869 w 316148"/>
                <a:gd name="connsiteY16" fmla="*/ 269869 h 316148"/>
                <a:gd name="connsiteX17" fmla="*/ 316148 w 316148"/>
                <a:gd name="connsiteY17" fmla="*/ 158006 h 316148"/>
                <a:gd name="connsiteX18" fmla="*/ 269869 w 316148"/>
                <a:gd name="connsiteY18" fmla="*/ 46279 h 316148"/>
                <a:gd name="connsiteX19" fmla="*/ 265898 w 316148"/>
                <a:gd name="connsiteY19" fmla="*/ 50250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6148" h="316148">
                  <a:moveTo>
                    <a:pt x="265898" y="50250"/>
                  </a:moveTo>
                  <a:lnTo>
                    <a:pt x="261928" y="54220"/>
                  </a:lnTo>
                  <a:cubicBezTo>
                    <a:pt x="290681" y="82837"/>
                    <a:pt x="304921" y="120353"/>
                    <a:pt x="304921" y="158006"/>
                  </a:cubicBezTo>
                  <a:cubicBezTo>
                    <a:pt x="304921" y="195658"/>
                    <a:pt x="290681" y="233175"/>
                    <a:pt x="261928" y="261928"/>
                  </a:cubicBezTo>
                  <a:cubicBezTo>
                    <a:pt x="233175" y="290544"/>
                    <a:pt x="195658" y="304921"/>
                    <a:pt x="158142" y="304921"/>
                  </a:cubicBezTo>
                  <a:cubicBezTo>
                    <a:pt x="120489" y="304921"/>
                    <a:pt x="82836" y="290544"/>
                    <a:pt x="54220" y="261928"/>
                  </a:cubicBezTo>
                  <a:cubicBezTo>
                    <a:pt x="25604" y="233311"/>
                    <a:pt x="11227" y="195796"/>
                    <a:pt x="11227" y="158279"/>
                  </a:cubicBezTo>
                  <a:cubicBezTo>
                    <a:pt x="11227" y="120490"/>
                    <a:pt x="25467" y="82973"/>
                    <a:pt x="54220" y="54220"/>
                  </a:cubicBezTo>
                  <a:cubicBezTo>
                    <a:pt x="82836" y="25467"/>
                    <a:pt x="120489" y="11227"/>
                    <a:pt x="158142" y="11227"/>
                  </a:cubicBezTo>
                  <a:cubicBezTo>
                    <a:pt x="195658" y="11227"/>
                    <a:pt x="233175" y="25467"/>
                    <a:pt x="261928" y="54220"/>
                  </a:cubicBezTo>
                  <a:lnTo>
                    <a:pt x="269869" y="46279"/>
                  </a:lnTo>
                  <a:cubicBezTo>
                    <a:pt x="239062" y="15472"/>
                    <a:pt x="198534" y="0"/>
                    <a:pt x="158142" y="0"/>
                  </a:cubicBezTo>
                  <a:cubicBezTo>
                    <a:pt x="117614" y="0"/>
                    <a:pt x="77086" y="15472"/>
                    <a:pt x="46279" y="46279"/>
                  </a:cubicBezTo>
                  <a:cubicBezTo>
                    <a:pt x="15335" y="77086"/>
                    <a:pt x="0" y="117614"/>
                    <a:pt x="0" y="158279"/>
                  </a:cubicBezTo>
                  <a:cubicBezTo>
                    <a:pt x="0" y="198534"/>
                    <a:pt x="15472" y="239062"/>
                    <a:pt x="46279" y="269869"/>
                  </a:cubicBezTo>
                  <a:cubicBezTo>
                    <a:pt x="77086" y="300676"/>
                    <a:pt x="117614" y="316148"/>
                    <a:pt x="158142" y="316148"/>
                  </a:cubicBezTo>
                  <a:cubicBezTo>
                    <a:pt x="198534" y="316148"/>
                    <a:pt x="239062" y="300676"/>
                    <a:pt x="269869" y="269869"/>
                  </a:cubicBezTo>
                  <a:cubicBezTo>
                    <a:pt x="300676" y="238925"/>
                    <a:pt x="316148" y="198534"/>
                    <a:pt x="316148" y="158006"/>
                  </a:cubicBezTo>
                  <a:cubicBezTo>
                    <a:pt x="316148" y="117614"/>
                    <a:pt x="300676" y="77086"/>
                    <a:pt x="269869" y="46279"/>
                  </a:cubicBezTo>
                  <a:lnTo>
                    <a:pt x="265898" y="5025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369A780-D5AE-45C6-AC3A-E2F65936C070}"/>
                </a:ext>
              </a:extLst>
            </p:cNvPr>
            <p:cNvSpPr/>
            <p:nvPr/>
          </p:nvSpPr>
          <p:spPr>
            <a:xfrm>
              <a:off x="8886972" y="3541346"/>
              <a:ext cx="148079" cy="148164"/>
            </a:xfrm>
            <a:custGeom>
              <a:avLst/>
              <a:gdLst>
                <a:gd name="connsiteX0" fmla="*/ 126411 w 148079"/>
                <a:gd name="connsiteY0" fmla="*/ 21650 h 148164"/>
                <a:gd name="connsiteX1" fmla="*/ 126411 w 148079"/>
                <a:gd name="connsiteY1" fmla="*/ 126394 h 148164"/>
                <a:gd name="connsiteX2" fmla="*/ 21668 w 148079"/>
                <a:gd name="connsiteY2" fmla="*/ 126394 h 148164"/>
                <a:gd name="connsiteX3" fmla="*/ 21668 w 148079"/>
                <a:gd name="connsiteY3" fmla="*/ 21787 h 148164"/>
                <a:gd name="connsiteX4" fmla="*/ 126411 w 148079"/>
                <a:gd name="connsiteY4" fmla="*/ 21650 h 14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64">
                  <a:moveTo>
                    <a:pt x="126411" y="21650"/>
                  </a:moveTo>
                  <a:cubicBezTo>
                    <a:pt x="155302" y="50541"/>
                    <a:pt x="155302" y="97504"/>
                    <a:pt x="126411" y="126394"/>
                  </a:cubicBezTo>
                  <a:cubicBezTo>
                    <a:pt x="97521" y="155421"/>
                    <a:pt x="50558" y="155421"/>
                    <a:pt x="21668" y="126394"/>
                  </a:cubicBezTo>
                  <a:cubicBezTo>
                    <a:pt x="-7223" y="97504"/>
                    <a:pt x="-7223" y="50678"/>
                    <a:pt x="21668" y="21787"/>
                  </a:cubicBezTo>
                  <a:cubicBezTo>
                    <a:pt x="50558" y="-7240"/>
                    <a:pt x="97521" y="-7240"/>
                    <a:pt x="126411" y="2165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A8595C2-E088-4D7A-9526-8E5D2CFE59A6}"/>
                </a:ext>
              </a:extLst>
            </p:cNvPr>
            <p:cNvSpPr/>
            <p:nvPr/>
          </p:nvSpPr>
          <p:spPr>
            <a:xfrm>
              <a:off x="8812932" y="4268510"/>
              <a:ext cx="148181" cy="148198"/>
            </a:xfrm>
            <a:custGeom>
              <a:avLst/>
              <a:gdLst>
                <a:gd name="connsiteX0" fmla="*/ 126514 w 148181"/>
                <a:gd name="connsiteY0" fmla="*/ 21668 h 148198"/>
                <a:gd name="connsiteX1" fmla="*/ 126514 w 148181"/>
                <a:gd name="connsiteY1" fmla="*/ 126548 h 148198"/>
                <a:gd name="connsiteX2" fmla="*/ 21770 w 148181"/>
                <a:gd name="connsiteY2" fmla="*/ 126411 h 148198"/>
                <a:gd name="connsiteX3" fmla="*/ 21770 w 148181"/>
                <a:gd name="connsiteY3" fmla="*/ 21668 h 148198"/>
                <a:gd name="connsiteX4" fmla="*/ 126514 w 148181"/>
                <a:gd name="connsiteY4" fmla="*/ 21668 h 14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98">
                  <a:moveTo>
                    <a:pt x="126514" y="21668"/>
                  </a:moveTo>
                  <a:cubicBezTo>
                    <a:pt x="155404" y="50557"/>
                    <a:pt x="155404" y="97521"/>
                    <a:pt x="126514" y="126548"/>
                  </a:cubicBezTo>
                  <a:cubicBezTo>
                    <a:pt x="97624" y="155438"/>
                    <a:pt x="50660" y="155438"/>
                    <a:pt x="21770" y="126411"/>
                  </a:cubicBezTo>
                  <a:cubicBezTo>
                    <a:pt x="-7257" y="97521"/>
                    <a:pt x="-7257" y="50557"/>
                    <a:pt x="21770" y="21668"/>
                  </a:cubicBezTo>
                  <a:cubicBezTo>
                    <a:pt x="50660" y="-7223"/>
                    <a:pt x="97624" y="-7223"/>
                    <a:pt x="126514" y="2166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7D2AB82-4601-41BB-A9C1-0E3E0088D2BE}"/>
                </a:ext>
              </a:extLst>
            </p:cNvPr>
            <p:cNvSpPr/>
            <p:nvPr/>
          </p:nvSpPr>
          <p:spPr>
            <a:xfrm>
              <a:off x="9355238" y="4527323"/>
              <a:ext cx="148078" cy="148096"/>
            </a:xfrm>
            <a:custGeom>
              <a:avLst/>
              <a:gdLst>
                <a:gd name="connsiteX0" fmla="*/ 126411 w 148078"/>
                <a:gd name="connsiteY0" fmla="*/ 21770 h 148096"/>
                <a:gd name="connsiteX1" fmla="*/ 126411 w 148078"/>
                <a:gd name="connsiteY1" fmla="*/ 126377 h 148096"/>
                <a:gd name="connsiteX2" fmla="*/ 21668 w 148078"/>
                <a:gd name="connsiteY2" fmla="*/ 126377 h 148096"/>
                <a:gd name="connsiteX3" fmla="*/ 21668 w 148078"/>
                <a:gd name="connsiteY3" fmla="*/ 21770 h 148096"/>
                <a:gd name="connsiteX4" fmla="*/ 126411 w 148078"/>
                <a:gd name="connsiteY4" fmla="*/ 21770 h 14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096">
                  <a:moveTo>
                    <a:pt x="126411" y="21770"/>
                  </a:moveTo>
                  <a:cubicBezTo>
                    <a:pt x="155301" y="50660"/>
                    <a:pt x="155301" y="97487"/>
                    <a:pt x="126411" y="126377"/>
                  </a:cubicBezTo>
                  <a:cubicBezTo>
                    <a:pt x="97521" y="155404"/>
                    <a:pt x="50558" y="155267"/>
                    <a:pt x="21668" y="126377"/>
                  </a:cubicBezTo>
                  <a:cubicBezTo>
                    <a:pt x="-7223" y="97487"/>
                    <a:pt x="-7223" y="50660"/>
                    <a:pt x="21668" y="21770"/>
                  </a:cubicBezTo>
                  <a:cubicBezTo>
                    <a:pt x="50695" y="-7257"/>
                    <a:pt x="97521" y="-7257"/>
                    <a:pt x="126411" y="2177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808354A-BB61-4E58-A177-1BEEBB7B80E8}"/>
                </a:ext>
              </a:extLst>
            </p:cNvPr>
            <p:cNvSpPr/>
            <p:nvPr/>
          </p:nvSpPr>
          <p:spPr>
            <a:xfrm>
              <a:off x="8209095" y="4083617"/>
              <a:ext cx="148116" cy="148130"/>
            </a:xfrm>
            <a:custGeom>
              <a:avLst/>
              <a:gdLst>
                <a:gd name="connsiteX0" fmla="*/ 126398 w 148116"/>
                <a:gd name="connsiteY0" fmla="*/ 21719 h 148130"/>
                <a:gd name="connsiteX1" fmla="*/ 126398 w 148116"/>
                <a:gd name="connsiteY1" fmla="*/ 126463 h 148130"/>
                <a:gd name="connsiteX2" fmla="*/ 21668 w 148116"/>
                <a:gd name="connsiteY2" fmla="*/ 126463 h 148130"/>
                <a:gd name="connsiteX3" fmla="*/ 21668 w 148116"/>
                <a:gd name="connsiteY3" fmla="*/ 21719 h 148130"/>
                <a:gd name="connsiteX4" fmla="*/ 126398 w 148116"/>
                <a:gd name="connsiteY4" fmla="*/ 21719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16" h="148130">
                  <a:moveTo>
                    <a:pt x="126398" y="21719"/>
                  </a:moveTo>
                  <a:cubicBezTo>
                    <a:pt x="155288" y="50609"/>
                    <a:pt x="155425" y="97573"/>
                    <a:pt x="126398" y="126463"/>
                  </a:cubicBezTo>
                  <a:cubicBezTo>
                    <a:pt x="97508" y="155353"/>
                    <a:pt x="50544" y="155353"/>
                    <a:pt x="21668" y="126463"/>
                  </a:cubicBezTo>
                  <a:cubicBezTo>
                    <a:pt x="-7223" y="97573"/>
                    <a:pt x="-7223" y="50609"/>
                    <a:pt x="21668" y="21719"/>
                  </a:cubicBezTo>
                  <a:cubicBezTo>
                    <a:pt x="50544" y="-7308"/>
                    <a:pt x="97508" y="-7171"/>
                    <a:pt x="126398" y="21719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007DD5B7-013D-475D-B0CE-061BA5EE5B5C}"/>
                </a:ext>
              </a:extLst>
            </p:cNvPr>
            <p:cNvSpPr/>
            <p:nvPr/>
          </p:nvSpPr>
          <p:spPr>
            <a:xfrm>
              <a:off x="9061887" y="4233972"/>
              <a:ext cx="278837" cy="278803"/>
            </a:xfrm>
            <a:custGeom>
              <a:avLst/>
              <a:gdLst>
                <a:gd name="connsiteX0" fmla="*/ 238069 w 278837"/>
                <a:gd name="connsiteY0" fmla="*/ 40871 h 278803"/>
                <a:gd name="connsiteX1" fmla="*/ 238069 w 278837"/>
                <a:gd name="connsiteY1" fmla="*/ 238035 h 278803"/>
                <a:gd name="connsiteX2" fmla="*/ 40768 w 278837"/>
                <a:gd name="connsiteY2" fmla="*/ 238035 h 278803"/>
                <a:gd name="connsiteX3" fmla="*/ 40768 w 278837"/>
                <a:gd name="connsiteY3" fmla="*/ 40871 h 278803"/>
                <a:gd name="connsiteX4" fmla="*/ 238069 w 278837"/>
                <a:gd name="connsiteY4" fmla="*/ 40871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837" h="278803">
                  <a:moveTo>
                    <a:pt x="238069" y="40871"/>
                  </a:moveTo>
                  <a:cubicBezTo>
                    <a:pt x="292427" y="95365"/>
                    <a:pt x="292427" y="183541"/>
                    <a:pt x="238069" y="238035"/>
                  </a:cubicBezTo>
                  <a:cubicBezTo>
                    <a:pt x="183575" y="292393"/>
                    <a:pt x="95262" y="292393"/>
                    <a:pt x="40768" y="238035"/>
                  </a:cubicBezTo>
                  <a:cubicBezTo>
                    <a:pt x="-13589" y="183541"/>
                    <a:pt x="-13589" y="95365"/>
                    <a:pt x="40768" y="40871"/>
                  </a:cubicBezTo>
                  <a:cubicBezTo>
                    <a:pt x="95262" y="-13624"/>
                    <a:pt x="183575" y="-13624"/>
                    <a:pt x="238069" y="4087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49C0F432-E8FE-4325-97B7-65135DD3B6F6}"/>
                </a:ext>
              </a:extLst>
            </p:cNvPr>
            <p:cNvSpPr/>
            <p:nvPr/>
          </p:nvSpPr>
          <p:spPr>
            <a:xfrm>
              <a:off x="9056787" y="4228838"/>
              <a:ext cx="289174" cy="289175"/>
            </a:xfrm>
            <a:custGeom>
              <a:avLst/>
              <a:gdLst>
                <a:gd name="connsiteX0" fmla="*/ 243170 w 289174"/>
                <a:gd name="connsiteY0" fmla="*/ 46005 h 289175"/>
                <a:gd name="connsiteX1" fmla="*/ 239473 w 289174"/>
                <a:gd name="connsiteY1" fmla="*/ 49565 h 289175"/>
                <a:gd name="connsiteX2" fmla="*/ 278906 w 289174"/>
                <a:gd name="connsiteY2" fmla="*/ 144587 h 289175"/>
                <a:gd name="connsiteX3" fmla="*/ 239473 w 289174"/>
                <a:gd name="connsiteY3" fmla="*/ 239473 h 289175"/>
                <a:gd name="connsiteX4" fmla="*/ 144587 w 289174"/>
                <a:gd name="connsiteY4" fmla="*/ 278906 h 289175"/>
                <a:gd name="connsiteX5" fmla="*/ 49565 w 289174"/>
                <a:gd name="connsiteY5" fmla="*/ 239473 h 289175"/>
                <a:gd name="connsiteX6" fmla="*/ 10269 w 289174"/>
                <a:gd name="connsiteY6" fmla="*/ 144587 h 289175"/>
                <a:gd name="connsiteX7" fmla="*/ 49565 w 289174"/>
                <a:gd name="connsiteY7" fmla="*/ 49565 h 289175"/>
                <a:gd name="connsiteX8" fmla="*/ 144451 w 289174"/>
                <a:gd name="connsiteY8" fmla="*/ 10269 h 289175"/>
                <a:gd name="connsiteX9" fmla="*/ 239473 w 289174"/>
                <a:gd name="connsiteY9" fmla="*/ 49565 h 289175"/>
                <a:gd name="connsiteX10" fmla="*/ 243170 w 289174"/>
                <a:gd name="connsiteY10" fmla="*/ 46005 h 289175"/>
                <a:gd name="connsiteX11" fmla="*/ 246730 w 289174"/>
                <a:gd name="connsiteY11" fmla="*/ 42308 h 289175"/>
                <a:gd name="connsiteX12" fmla="*/ 144451 w 289174"/>
                <a:gd name="connsiteY12" fmla="*/ 0 h 289175"/>
                <a:gd name="connsiteX13" fmla="*/ 42308 w 289174"/>
                <a:gd name="connsiteY13" fmla="*/ 42308 h 289175"/>
                <a:gd name="connsiteX14" fmla="*/ 0 w 289174"/>
                <a:gd name="connsiteY14" fmla="*/ 144587 h 289175"/>
                <a:gd name="connsiteX15" fmla="*/ 42308 w 289174"/>
                <a:gd name="connsiteY15" fmla="*/ 246730 h 289175"/>
                <a:gd name="connsiteX16" fmla="*/ 144587 w 289174"/>
                <a:gd name="connsiteY16" fmla="*/ 289175 h 289175"/>
                <a:gd name="connsiteX17" fmla="*/ 246730 w 289174"/>
                <a:gd name="connsiteY17" fmla="*/ 246730 h 289175"/>
                <a:gd name="connsiteX18" fmla="*/ 289175 w 289174"/>
                <a:gd name="connsiteY18" fmla="*/ 144587 h 289175"/>
                <a:gd name="connsiteX19" fmla="*/ 246730 w 289174"/>
                <a:gd name="connsiteY19" fmla="*/ 42308 h 289175"/>
                <a:gd name="connsiteX20" fmla="*/ 243170 w 289174"/>
                <a:gd name="connsiteY20" fmla="*/ 46005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9174" h="289175">
                  <a:moveTo>
                    <a:pt x="243170" y="46005"/>
                  </a:moveTo>
                  <a:lnTo>
                    <a:pt x="239473" y="49565"/>
                  </a:lnTo>
                  <a:cubicBezTo>
                    <a:pt x="265762" y="75854"/>
                    <a:pt x="278906" y="110221"/>
                    <a:pt x="278906" y="144587"/>
                  </a:cubicBezTo>
                  <a:cubicBezTo>
                    <a:pt x="278906" y="178954"/>
                    <a:pt x="265762" y="213184"/>
                    <a:pt x="239473" y="239473"/>
                  </a:cubicBezTo>
                  <a:cubicBezTo>
                    <a:pt x="213321" y="265762"/>
                    <a:pt x="178954" y="278906"/>
                    <a:pt x="144587" y="278906"/>
                  </a:cubicBezTo>
                  <a:cubicBezTo>
                    <a:pt x="110221" y="278906"/>
                    <a:pt x="75854" y="265762"/>
                    <a:pt x="49565" y="239473"/>
                  </a:cubicBezTo>
                  <a:cubicBezTo>
                    <a:pt x="23413" y="213184"/>
                    <a:pt x="10269" y="178954"/>
                    <a:pt x="10269" y="144587"/>
                  </a:cubicBezTo>
                  <a:cubicBezTo>
                    <a:pt x="10269" y="110221"/>
                    <a:pt x="23413" y="75854"/>
                    <a:pt x="49565" y="49565"/>
                  </a:cubicBezTo>
                  <a:cubicBezTo>
                    <a:pt x="75854" y="23413"/>
                    <a:pt x="110221" y="10269"/>
                    <a:pt x="144451" y="10269"/>
                  </a:cubicBezTo>
                  <a:cubicBezTo>
                    <a:pt x="178954" y="10269"/>
                    <a:pt x="213321" y="23413"/>
                    <a:pt x="239473" y="49565"/>
                  </a:cubicBezTo>
                  <a:lnTo>
                    <a:pt x="243170" y="46005"/>
                  </a:lnTo>
                  <a:lnTo>
                    <a:pt x="246730" y="42308"/>
                  </a:lnTo>
                  <a:cubicBezTo>
                    <a:pt x="218524" y="14103"/>
                    <a:pt x="181556" y="0"/>
                    <a:pt x="144451" y="0"/>
                  </a:cubicBezTo>
                  <a:cubicBezTo>
                    <a:pt x="107482" y="0"/>
                    <a:pt x="70514" y="14103"/>
                    <a:pt x="42308" y="42308"/>
                  </a:cubicBezTo>
                  <a:cubicBezTo>
                    <a:pt x="14103" y="70514"/>
                    <a:pt x="0" y="107619"/>
                    <a:pt x="0" y="144587"/>
                  </a:cubicBezTo>
                  <a:cubicBezTo>
                    <a:pt x="0" y="181556"/>
                    <a:pt x="14103" y="218524"/>
                    <a:pt x="42308" y="246730"/>
                  </a:cubicBezTo>
                  <a:cubicBezTo>
                    <a:pt x="70514" y="274935"/>
                    <a:pt x="107482" y="289175"/>
                    <a:pt x="144587" y="289175"/>
                  </a:cubicBezTo>
                  <a:cubicBezTo>
                    <a:pt x="181556" y="289175"/>
                    <a:pt x="218524" y="274935"/>
                    <a:pt x="246730" y="246730"/>
                  </a:cubicBezTo>
                  <a:cubicBezTo>
                    <a:pt x="274935" y="218524"/>
                    <a:pt x="289175" y="181556"/>
                    <a:pt x="289175" y="144587"/>
                  </a:cubicBezTo>
                  <a:cubicBezTo>
                    <a:pt x="289175" y="107619"/>
                    <a:pt x="274935" y="70514"/>
                    <a:pt x="246730" y="42308"/>
                  </a:cubicBezTo>
                  <a:lnTo>
                    <a:pt x="243170" y="4600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B94C9411-641F-4AC4-ADDC-5FC64238DF46}"/>
                </a:ext>
              </a:extLst>
            </p:cNvPr>
            <p:cNvSpPr/>
            <p:nvPr/>
          </p:nvSpPr>
          <p:spPr>
            <a:xfrm>
              <a:off x="9071960" y="2963242"/>
              <a:ext cx="1417830" cy="1952769"/>
            </a:xfrm>
            <a:custGeom>
              <a:avLst/>
              <a:gdLst>
                <a:gd name="connsiteX0" fmla="*/ 1417830 w 1417830"/>
                <a:gd name="connsiteY0" fmla="*/ 160611 h 1952769"/>
                <a:gd name="connsiteX1" fmla="*/ 701328 w 1417830"/>
                <a:gd name="connsiteY1" fmla="*/ 853 h 1952769"/>
                <a:gd name="connsiteX2" fmla="*/ 24 w 1417830"/>
                <a:gd name="connsiteY2" fmla="*/ 155148 h 1952769"/>
                <a:gd name="connsiteX3" fmla="*/ 695851 w 1417830"/>
                <a:gd name="connsiteY3" fmla="*/ 1952769 h 1952769"/>
                <a:gd name="connsiteX4" fmla="*/ 1417830 w 1417830"/>
                <a:gd name="connsiteY4" fmla="*/ 160624 h 195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830" h="1952769">
                  <a:moveTo>
                    <a:pt x="1417830" y="160611"/>
                  </a:moveTo>
                  <a:cubicBezTo>
                    <a:pt x="1335404" y="66848"/>
                    <a:pt x="1160695" y="12395"/>
                    <a:pt x="701328" y="853"/>
                  </a:cubicBezTo>
                  <a:cubicBezTo>
                    <a:pt x="140367" y="-13373"/>
                    <a:pt x="24" y="155148"/>
                    <a:pt x="24" y="155148"/>
                  </a:cubicBezTo>
                  <a:cubicBezTo>
                    <a:pt x="-4768" y="162692"/>
                    <a:pt x="695851" y="1952769"/>
                    <a:pt x="695851" y="1952769"/>
                  </a:cubicBezTo>
                  <a:lnTo>
                    <a:pt x="1417830" y="16062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FE18E10F-358C-4ACC-ABAA-A4C625AB96FC}"/>
                </a:ext>
              </a:extLst>
            </p:cNvPr>
            <p:cNvSpPr/>
            <p:nvPr/>
          </p:nvSpPr>
          <p:spPr>
            <a:xfrm>
              <a:off x="9066782" y="2958043"/>
              <a:ext cx="1428896" cy="1971975"/>
            </a:xfrm>
            <a:custGeom>
              <a:avLst/>
              <a:gdLst>
                <a:gd name="connsiteX0" fmla="*/ 1423009 w 1428896"/>
                <a:gd name="connsiteY0" fmla="*/ 165810 h 1971975"/>
                <a:gd name="connsiteX1" fmla="*/ 1426843 w 1428896"/>
                <a:gd name="connsiteY1" fmla="*/ 162387 h 1971975"/>
                <a:gd name="connsiteX2" fmla="*/ 1207223 w 1428896"/>
                <a:gd name="connsiteY2" fmla="*/ 50126 h 1971975"/>
                <a:gd name="connsiteX3" fmla="*/ 706644 w 1428896"/>
                <a:gd name="connsiteY3" fmla="*/ 917 h 1971975"/>
                <a:gd name="connsiteX4" fmla="*/ 640511 w 1428896"/>
                <a:gd name="connsiteY4" fmla="*/ 0 h 1971975"/>
                <a:gd name="connsiteX5" fmla="*/ 1232 w 1428896"/>
                <a:gd name="connsiteY5" fmla="*/ 157088 h 1971975"/>
                <a:gd name="connsiteX6" fmla="*/ 0 w 1428896"/>
                <a:gd name="connsiteY6" fmla="*/ 158526 h 1971975"/>
                <a:gd name="connsiteX7" fmla="*/ 0 w 1428896"/>
                <a:gd name="connsiteY7" fmla="*/ 160347 h 1971975"/>
                <a:gd name="connsiteX8" fmla="*/ 274 w 1428896"/>
                <a:gd name="connsiteY8" fmla="*/ 162332 h 1971975"/>
                <a:gd name="connsiteX9" fmla="*/ 9995 w 1428896"/>
                <a:gd name="connsiteY9" fmla="*/ 190784 h 1971975"/>
                <a:gd name="connsiteX10" fmla="*/ 696238 w 1428896"/>
                <a:gd name="connsiteY10" fmla="*/ 1959927 h 1971975"/>
                <a:gd name="connsiteX11" fmla="*/ 701030 w 1428896"/>
                <a:gd name="connsiteY11" fmla="*/ 1971976 h 1971975"/>
                <a:gd name="connsiteX12" fmla="*/ 1428896 w 1428896"/>
                <a:gd name="connsiteY12" fmla="*/ 164769 h 1971975"/>
                <a:gd name="connsiteX13" fmla="*/ 1426843 w 1428896"/>
                <a:gd name="connsiteY13" fmla="*/ 162401 h 1971975"/>
                <a:gd name="connsiteX14" fmla="*/ 1423009 w 1428896"/>
                <a:gd name="connsiteY14" fmla="*/ 165824 h 1971975"/>
                <a:gd name="connsiteX15" fmla="*/ 1418217 w 1428896"/>
                <a:gd name="connsiteY15" fmla="*/ 163893 h 1971975"/>
                <a:gd name="connsiteX16" fmla="*/ 696238 w 1428896"/>
                <a:gd name="connsiteY16" fmla="*/ 1956038 h 1971975"/>
                <a:gd name="connsiteX17" fmla="*/ 701030 w 1428896"/>
                <a:gd name="connsiteY17" fmla="*/ 1957955 h 1971975"/>
                <a:gd name="connsiteX18" fmla="*/ 705822 w 1428896"/>
                <a:gd name="connsiteY18" fmla="*/ 1956038 h 1971975"/>
                <a:gd name="connsiteX19" fmla="*/ 675974 w 1428896"/>
                <a:gd name="connsiteY19" fmla="*/ 1879637 h 1971975"/>
                <a:gd name="connsiteX20" fmla="*/ 293009 w 1428896"/>
                <a:gd name="connsiteY20" fmla="*/ 897784 h 1971975"/>
                <a:gd name="connsiteX21" fmla="*/ 95296 w 1428896"/>
                <a:gd name="connsiteY21" fmla="*/ 386758 h 1971975"/>
                <a:gd name="connsiteX22" fmla="*/ 33135 w 1428896"/>
                <a:gd name="connsiteY22" fmla="*/ 223481 h 1971975"/>
                <a:gd name="connsiteX23" fmla="*/ 16020 w 1428896"/>
                <a:gd name="connsiteY23" fmla="*/ 177051 h 1971975"/>
                <a:gd name="connsiteX24" fmla="*/ 11638 w 1428896"/>
                <a:gd name="connsiteY24" fmla="*/ 164208 h 1971975"/>
                <a:gd name="connsiteX25" fmla="*/ 10543 w 1428896"/>
                <a:gd name="connsiteY25" fmla="*/ 160744 h 1971975"/>
                <a:gd name="connsiteX26" fmla="*/ 10269 w 1428896"/>
                <a:gd name="connsiteY26" fmla="*/ 159881 h 1971975"/>
                <a:gd name="connsiteX27" fmla="*/ 10269 w 1428896"/>
                <a:gd name="connsiteY27" fmla="*/ 159827 h 1971975"/>
                <a:gd name="connsiteX28" fmla="*/ 7531 w 1428896"/>
                <a:gd name="connsiteY28" fmla="*/ 160306 h 1971975"/>
                <a:gd name="connsiteX29" fmla="*/ 10269 w 1428896"/>
                <a:gd name="connsiteY29" fmla="*/ 160306 h 1971975"/>
                <a:gd name="connsiteX30" fmla="*/ 10269 w 1428896"/>
                <a:gd name="connsiteY30" fmla="*/ 159827 h 1971975"/>
                <a:gd name="connsiteX31" fmla="*/ 7531 w 1428896"/>
                <a:gd name="connsiteY31" fmla="*/ 160306 h 1971975"/>
                <a:gd name="connsiteX32" fmla="*/ 10269 w 1428896"/>
                <a:gd name="connsiteY32" fmla="*/ 160306 h 1971975"/>
                <a:gd name="connsiteX33" fmla="*/ 5203 w 1428896"/>
                <a:gd name="connsiteY33" fmla="*/ 160306 h 1971975"/>
                <a:gd name="connsiteX34" fmla="*/ 9174 w 1428896"/>
                <a:gd name="connsiteY34" fmla="*/ 163619 h 1971975"/>
                <a:gd name="connsiteX35" fmla="*/ 9448 w 1428896"/>
                <a:gd name="connsiteY35" fmla="*/ 163304 h 1971975"/>
                <a:gd name="connsiteX36" fmla="*/ 640511 w 1428896"/>
                <a:gd name="connsiteY36" fmla="*/ 10228 h 1971975"/>
                <a:gd name="connsiteX37" fmla="*/ 706370 w 1428896"/>
                <a:gd name="connsiteY37" fmla="*/ 11090 h 1971975"/>
                <a:gd name="connsiteX38" fmla="*/ 1204895 w 1428896"/>
                <a:gd name="connsiteY38" fmla="*/ 60026 h 1971975"/>
                <a:gd name="connsiteX39" fmla="*/ 1419038 w 1428896"/>
                <a:gd name="connsiteY39" fmla="*/ 169137 h 1971975"/>
                <a:gd name="connsiteX40" fmla="*/ 1423009 w 1428896"/>
                <a:gd name="connsiteY40" fmla="*/ 165769 h 1971975"/>
                <a:gd name="connsiteX41" fmla="*/ 1418217 w 1428896"/>
                <a:gd name="connsiteY41" fmla="*/ 163838 h 1971975"/>
                <a:gd name="connsiteX42" fmla="*/ 1423009 w 1428896"/>
                <a:gd name="connsiteY42" fmla="*/ 165769 h 19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28896" h="1971975">
                  <a:moveTo>
                    <a:pt x="1423009" y="165810"/>
                  </a:moveTo>
                  <a:lnTo>
                    <a:pt x="1426843" y="162387"/>
                  </a:lnTo>
                  <a:cubicBezTo>
                    <a:pt x="1384671" y="114520"/>
                    <a:pt x="1319223" y="76963"/>
                    <a:pt x="1207223" y="50126"/>
                  </a:cubicBezTo>
                  <a:cubicBezTo>
                    <a:pt x="1095359" y="23167"/>
                    <a:pt x="936532" y="6695"/>
                    <a:pt x="706644" y="917"/>
                  </a:cubicBezTo>
                  <a:cubicBezTo>
                    <a:pt x="683915" y="329"/>
                    <a:pt x="661871" y="0"/>
                    <a:pt x="640511" y="0"/>
                  </a:cubicBezTo>
                  <a:cubicBezTo>
                    <a:pt x="133497" y="-55"/>
                    <a:pt x="2328" y="155692"/>
                    <a:pt x="1232" y="157088"/>
                  </a:cubicBezTo>
                  <a:lnTo>
                    <a:pt x="0" y="158526"/>
                  </a:lnTo>
                  <a:lnTo>
                    <a:pt x="0" y="160347"/>
                  </a:lnTo>
                  <a:lnTo>
                    <a:pt x="274" y="162332"/>
                  </a:lnTo>
                  <a:cubicBezTo>
                    <a:pt x="1232" y="165961"/>
                    <a:pt x="4382" y="175216"/>
                    <a:pt x="9995" y="190784"/>
                  </a:cubicBezTo>
                  <a:cubicBezTo>
                    <a:pt x="94201" y="421563"/>
                    <a:pt x="696238" y="1959790"/>
                    <a:pt x="696238" y="1959927"/>
                  </a:cubicBezTo>
                  <a:lnTo>
                    <a:pt x="701030" y="1971976"/>
                  </a:lnTo>
                  <a:lnTo>
                    <a:pt x="1428896" y="164769"/>
                  </a:lnTo>
                  <a:lnTo>
                    <a:pt x="1426843" y="162401"/>
                  </a:lnTo>
                  <a:lnTo>
                    <a:pt x="1423009" y="165824"/>
                  </a:lnTo>
                  <a:lnTo>
                    <a:pt x="1418217" y="163893"/>
                  </a:lnTo>
                  <a:lnTo>
                    <a:pt x="696238" y="1956038"/>
                  </a:lnTo>
                  <a:lnTo>
                    <a:pt x="701030" y="1957955"/>
                  </a:lnTo>
                  <a:lnTo>
                    <a:pt x="705822" y="1956038"/>
                  </a:lnTo>
                  <a:cubicBezTo>
                    <a:pt x="705822" y="1956038"/>
                    <a:pt x="695006" y="1928243"/>
                    <a:pt x="675974" y="1879637"/>
                  </a:cubicBezTo>
                  <a:cubicBezTo>
                    <a:pt x="609294" y="1709445"/>
                    <a:pt x="442799" y="1283351"/>
                    <a:pt x="293009" y="897784"/>
                  </a:cubicBezTo>
                  <a:cubicBezTo>
                    <a:pt x="218114" y="705001"/>
                    <a:pt x="147326" y="522350"/>
                    <a:pt x="95296" y="386758"/>
                  </a:cubicBezTo>
                  <a:cubicBezTo>
                    <a:pt x="69281" y="318996"/>
                    <a:pt x="47922" y="262996"/>
                    <a:pt x="33135" y="223481"/>
                  </a:cubicBezTo>
                  <a:cubicBezTo>
                    <a:pt x="25741" y="203682"/>
                    <a:pt x="19990" y="188019"/>
                    <a:pt x="16020" y="177051"/>
                  </a:cubicBezTo>
                  <a:cubicBezTo>
                    <a:pt x="14103" y="171547"/>
                    <a:pt x="12597" y="167207"/>
                    <a:pt x="11638" y="164208"/>
                  </a:cubicBezTo>
                  <a:cubicBezTo>
                    <a:pt x="11090" y="162716"/>
                    <a:pt x="10680" y="161538"/>
                    <a:pt x="10543" y="160744"/>
                  </a:cubicBezTo>
                  <a:lnTo>
                    <a:pt x="10269" y="159881"/>
                  </a:lnTo>
                  <a:lnTo>
                    <a:pt x="10269" y="159827"/>
                  </a:lnTo>
                  <a:lnTo>
                    <a:pt x="7531" y="160306"/>
                  </a:lnTo>
                  <a:lnTo>
                    <a:pt x="10269" y="160306"/>
                  </a:lnTo>
                  <a:lnTo>
                    <a:pt x="10269" y="159827"/>
                  </a:lnTo>
                  <a:lnTo>
                    <a:pt x="7531" y="160306"/>
                  </a:lnTo>
                  <a:lnTo>
                    <a:pt x="10269" y="160306"/>
                  </a:lnTo>
                  <a:lnTo>
                    <a:pt x="5203" y="160306"/>
                  </a:lnTo>
                  <a:lnTo>
                    <a:pt x="9174" y="163619"/>
                  </a:lnTo>
                  <a:lnTo>
                    <a:pt x="9448" y="163304"/>
                  </a:lnTo>
                  <a:cubicBezTo>
                    <a:pt x="16294" y="155500"/>
                    <a:pt x="151160" y="10283"/>
                    <a:pt x="640511" y="10228"/>
                  </a:cubicBezTo>
                  <a:cubicBezTo>
                    <a:pt x="661871" y="10228"/>
                    <a:pt x="683778" y="10556"/>
                    <a:pt x="706370" y="11090"/>
                  </a:cubicBezTo>
                  <a:cubicBezTo>
                    <a:pt x="935848" y="16869"/>
                    <a:pt x="1094127" y="33395"/>
                    <a:pt x="1204895" y="60026"/>
                  </a:cubicBezTo>
                  <a:cubicBezTo>
                    <a:pt x="1315664" y="86711"/>
                    <a:pt x="1378784" y="123296"/>
                    <a:pt x="1419038" y="169137"/>
                  </a:cubicBezTo>
                  <a:lnTo>
                    <a:pt x="1423009" y="165769"/>
                  </a:lnTo>
                  <a:lnTo>
                    <a:pt x="1418217" y="163838"/>
                  </a:lnTo>
                  <a:lnTo>
                    <a:pt x="1423009" y="16576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D021715-3EC5-495C-8D23-C4C180435B41}"/>
                </a:ext>
              </a:extLst>
            </p:cNvPr>
            <p:cNvSpPr/>
            <p:nvPr/>
          </p:nvSpPr>
          <p:spPr>
            <a:xfrm>
              <a:off x="9071961" y="2963242"/>
              <a:ext cx="1417829" cy="304965"/>
            </a:xfrm>
            <a:custGeom>
              <a:avLst/>
              <a:gdLst>
                <a:gd name="connsiteX0" fmla="*/ 701327 w 1417829"/>
                <a:gd name="connsiteY0" fmla="*/ 192486 h 304965"/>
                <a:gd name="connsiteX1" fmla="*/ 1360186 w 1417829"/>
                <a:gd name="connsiteY1" fmla="*/ 303624 h 304965"/>
                <a:gd name="connsiteX2" fmla="*/ 1417829 w 1417829"/>
                <a:gd name="connsiteY2" fmla="*/ 160611 h 304965"/>
                <a:gd name="connsiteX3" fmla="*/ 701327 w 1417829"/>
                <a:gd name="connsiteY3" fmla="*/ 853 h 304965"/>
                <a:gd name="connsiteX4" fmla="*/ 23 w 1417829"/>
                <a:gd name="connsiteY4" fmla="*/ 155148 h 304965"/>
                <a:gd name="connsiteX5" fmla="*/ 55202 w 1417829"/>
                <a:gd name="connsiteY5" fmla="*/ 304965 h 304965"/>
                <a:gd name="connsiteX6" fmla="*/ 701327 w 1417829"/>
                <a:gd name="connsiteY6" fmla="*/ 192486 h 3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829" h="304965">
                  <a:moveTo>
                    <a:pt x="701327" y="192486"/>
                  </a:moveTo>
                  <a:cubicBezTo>
                    <a:pt x="1074297" y="201947"/>
                    <a:pt x="1259550" y="239600"/>
                    <a:pt x="1360186" y="303624"/>
                  </a:cubicBezTo>
                  <a:lnTo>
                    <a:pt x="1417829" y="160611"/>
                  </a:lnTo>
                  <a:cubicBezTo>
                    <a:pt x="1335403" y="66848"/>
                    <a:pt x="1160694" y="12395"/>
                    <a:pt x="701327" y="853"/>
                  </a:cubicBezTo>
                  <a:cubicBezTo>
                    <a:pt x="140366" y="-13373"/>
                    <a:pt x="23" y="155148"/>
                    <a:pt x="23" y="155148"/>
                  </a:cubicBezTo>
                  <a:cubicBezTo>
                    <a:pt x="-798" y="156544"/>
                    <a:pt x="20151" y="212969"/>
                    <a:pt x="55202" y="304965"/>
                  </a:cubicBezTo>
                  <a:cubicBezTo>
                    <a:pt x="137354" y="256017"/>
                    <a:pt x="324113" y="182970"/>
                    <a:pt x="701327" y="192486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0DBFACB3-A996-40F3-8188-2617DBB1B939}"/>
                </a:ext>
              </a:extLst>
            </p:cNvPr>
            <p:cNvSpPr/>
            <p:nvPr/>
          </p:nvSpPr>
          <p:spPr>
            <a:xfrm>
              <a:off x="9065139" y="2956331"/>
              <a:ext cx="1432456" cy="321871"/>
            </a:xfrm>
            <a:custGeom>
              <a:avLst/>
              <a:gdLst>
                <a:gd name="connsiteX0" fmla="*/ 708150 w 1432456"/>
                <a:gd name="connsiteY0" fmla="*/ 199396 h 321871"/>
                <a:gd name="connsiteX1" fmla="*/ 708013 w 1432456"/>
                <a:gd name="connsiteY1" fmla="*/ 206242 h 321871"/>
                <a:gd name="connsiteX2" fmla="*/ 1363312 w 1432456"/>
                <a:gd name="connsiteY2" fmla="*/ 316312 h 321871"/>
                <a:gd name="connsiteX3" fmla="*/ 1370295 w 1432456"/>
                <a:gd name="connsiteY3" fmla="*/ 320694 h 321871"/>
                <a:gd name="connsiteX4" fmla="*/ 1432457 w 1432456"/>
                <a:gd name="connsiteY4" fmla="*/ 166125 h 321871"/>
                <a:gd name="connsiteX5" fmla="*/ 1429718 w 1432456"/>
                <a:gd name="connsiteY5" fmla="*/ 162976 h 321871"/>
                <a:gd name="connsiteX6" fmla="*/ 1209277 w 1432456"/>
                <a:gd name="connsiteY6" fmla="*/ 50113 h 321871"/>
                <a:gd name="connsiteX7" fmla="*/ 708424 w 1432456"/>
                <a:gd name="connsiteY7" fmla="*/ 917 h 321871"/>
                <a:gd name="connsiteX8" fmla="*/ 642154 w 1432456"/>
                <a:gd name="connsiteY8" fmla="*/ 0 h 321871"/>
                <a:gd name="connsiteX9" fmla="*/ 1643 w 1432456"/>
                <a:gd name="connsiteY9" fmla="*/ 157732 h 321871"/>
                <a:gd name="connsiteX10" fmla="*/ 0 w 1432456"/>
                <a:gd name="connsiteY10" fmla="*/ 159608 h 321871"/>
                <a:gd name="connsiteX11" fmla="*/ 0 w 1432456"/>
                <a:gd name="connsiteY11" fmla="*/ 162058 h 321871"/>
                <a:gd name="connsiteX12" fmla="*/ 411 w 1432456"/>
                <a:gd name="connsiteY12" fmla="*/ 165057 h 321871"/>
                <a:gd name="connsiteX13" fmla="*/ 5751 w 1432456"/>
                <a:gd name="connsiteY13" fmla="*/ 180885 h 321871"/>
                <a:gd name="connsiteX14" fmla="*/ 55589 w 1432456"/>
                <a:gd name="connsiteY14" fmla="*/ 314272 h 321871"/>
                <a:gd name="connsiteX15" fmla="*/ 58602 w 1432456"/>
                <a:gd name="connsiteY15" fmla="*/ 321871 h 321871"/>
                <a:gd name="connsiteX16" fmla="*/ 65585 w 1432456"/>
                <a:gd name="connsiteY16" fmla="*/ 317695 h 321871"/>
                <a:gd name="connsiteX17" fmla="*/ 642428 w 1432456"/>
                <a:gd name="connsiteY17" fmla="*/ 205380 h 321871"/>
                <a:gd name="connsiteX18" fmla="*/ 708013 w 1432456"/>
                <a:gd name="connsiteY18" fmla="*/ 206242 h 321871"/>
                <a:gd name="connsiteX19" fmla="*/ 708150 w 1432456"/>
                <a:gd name="connsiteY19" fmla="*/ 199396 h 321871"/>
                <a:gd name="connsiteX20" fmla="*/ 708424 w 1432456"/>
                <a:gd name="connsiteY20" fmla="*/ 192550 h 321871"/>
                <a:gd name="connsiteX21" fmla="*/ 642428 w 1432456"/>
                <a:gd name="connsiteY21" fmla="*/ 191688 h 321871"/>
                <a:gd name="connsiteX22" fmla="*/ 58602 w 1432456"/>
                <a:gd name="connsiteY22" fmla="*/ 305934 h 321871"/>
                <a:gd name="connsiteX23" fmla="*/ 62025 w 1432456"/>
                <a:gd name="connsiteY23" fmla="*/ 311876 h 321871"/>
                <a:gd name="connsiteX24" fmla="*/ 68460 w 1432456"/>
                <a:gd name="connsiteY24" fmla="*/ 309412 h 321871"/>
                <a:gd name="connsiteX25" fmla="*/ 27932 w 1432456"/>
                <a:gd name="connsiteY25" fmla="*/ 202066 h 321871"/>
                <a:gd name="connsiteX26" fmla="*/ 17115 w 1432456"/>
                <a:gd name="connsiteY26" fmla="*/ 172012 h 321871"/>
                <a:gd name="connsiteX27" fmla="*/ 14377 w 1432456"/>
                <a:gd name="connsiteY27" fmla="*/ 163770 h 321871"/>
                <a:gd name="connsiteX28" fmla="*/ 13692 w 1432456"/>
                <a:gd name="connsiteY28" fmla="*/ 161634 h 321871"/>
                <a:gd name="connsiteX29" fmla="*/ 13555 w 1432456"/>
                <a:gd name="connsiteY29" fmla="*/ 161264 h 321871"/>
                <a:gd name="connsiteX30" fmla="*/ 9448 w 1432456"/>
                <a:gd name="connsiteY30" fmla="*/ 162058 h 321871"/>
                <a:gd name="connsiteX31" fmla="*/ 13692 w 1432456"/>
                <a:gd name="connsiteY31" fmla="*/ 162058 h 321871"/>
                <a:gd name="connsiteX32" fmla="*/ 13555 w 1432456"/>
                <a:gd name="connsiteY32" fmla="*/ 161264 h 321871"/>
                <a:gd name="connsiteX33" fmla="*/ 9448 w 1432456"/>
                <a:gd name="connsiteY33" fmla="*/ 162058 h 321871"/>
                <a:gd name="connsiteX34" fmla="*/ 13692 w 1432456"/>
                <a:gd name="connsiteY34" fmla="*/ 162058 h 321871"/>
                <a:gd name="connsiteX35" fmla="*/ 6846 w 1432456"/>
                <a:gd name="connsiteY35" fmla="*/ 162058 h 321871"/>
                <a:gd name="connsiteX36" fmla="*/ 12049 w 1432456"/>
                <a:gd name="connsiteY36" fmla="*/ 166454 h 321871"/>
                <a:gd name="connsiteX37" fmla="*/ 642154 w 1432456"/>
                <a:gd name="connsiteY37" fmla="*/ 13692 h 321871"/>
                <a:gd name="connsiteX38" fmla="*/ 708013 w 1432456"/>
                <a:gd name="connsiteY38" fmla="*/ 14555 h 321871"/>
                <a:gd name="connsiteX39" fmla="*/ 1206128 w 1432456"/>
                <a:gd name="connsiteY39" fmla="*/ 63435 h 321871"/>
                <a:gd name="connsiteX40" fmla="*/ 1419449 w 1432456"/>
                <a:gd name="connsiteY40" fmla="*/ 172012 h 321871"/>
                <a:gd name="connsiteX41" fmla="*/ 1424652 w 1432456"/>
                <a:gd name="connsiteY41" fmla="*/ 167522 h 321871"/>
                <a:gd name="connsiteX42" fmla="*/ 1418217 w 1432456"/>
                <a:gd name="connsiteY42" fmla="*/ 164947 h 321871"/>
                <a:gd name="connsiteX43" fmla="*/ 1360574 w 1432456"/>
                <a:gd name="connsiteY43" fmla="*/ 307974 h 321871"/>
                <a:gd name="connsiteX44" fmla="*/ 1367009 w 1432456"/>
                <a:gd name="connsiteY44" fmla="*/ 310534 h 321871"/>
                <a:gd name="connsiteX45" fmla="*/ 1370705 w 1432456"/>
                <a:gd name="connsiteY45" fmla="*/ 304756 h 321871"/>
                <a:gd name="connsiteX46" fmla="*/ 708424 w 1432456"/>
                <a:gd name="connsiteY46" fmla="*/ 192550 h 321871"/>
                <a:gd name="connsiteX47" fmla="*/ 708150 w 1432456"/>
                <a:gd name="connsiteY47" fmla="*/ 199396 h 321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432456" h="321871">
                  <a:moveTo>
                    <a:pt x="708150" y="199396"/>
                  </a:moveTo>
                  <a:lnTo>
                    <a:pt x="708013" y="206242"/>
                  </a:lnTo>
                  <a:cubicBezTo>
                    <a:pt x="1080572" y="215594"/>
                    <a:pt x="1265003" y="253576"/>
                    <a:pt x="1363312" y="316312"/>
                  </a:cubicBezTo>
                  <a:lnTo>
                    <a:pt x="1370295" y="320694"/>
                  </a:lnTo>
                  <a:lnTo>
                    <a:pt x="1432457" y="166125"/>
                  </a:lnTo>
                  <a:lnTo>
                    <a:pt x="1429718" y="162976"/>
                  </a:lnTo>
                  <a:cubicBezTo>
                    <a:pt x="1387273" y="114725"/>
                    <a:pt x="1321414" y="77072"/>
                    <a:pt x="1209277" y="50113"/>
                  </a:cubicBezTo>
                  <a:cubicBezTo>
                    <a:pt x="1097140" y="23167"/>
                    <a:pt x="938312" y="6695"/>
                    <a:pt x="708424" y="917"/>
                  </a:cubicBezTo>
                  <a:cubicBezTo>
                    <a:pt x="685695" y="329"/>
                    <a:pt x="663651" y="0"/>
                    <a:pt x="642154" y="0"/>
                  </a:cubicBezTo>
                  <a:cubicBezTo>
                    <a:pt x="134729" y="-55"/>
                    <a:pt x="3012" y="155856"/>
                    <a:pt x="1643" y="157732"/>
                  </a:cubicBezTo>
                  <a:lnTo>
                    <a:pt x="0" y="159608"/>
                  </a:lnTo>
                  <a:lnTo>
                    <a:pt x="0" y="162058"/>
                  </a:lnTo>
                  <a:cubicBezTo>
                    <a:pt x="0" y="163770"/>
                    <a:pt x="274" y="164153"/>
                    <a:pt x="411" y="165057"/>
                  </a:cubicBezTo>
                  <a:cubicBezTo>
                    <a:pt x="1232" y="167946"/>
                    <a:pt x="2875" y="173026"/>
                    <a:pt x="5751" y="180885"/>
                  </a:cubicBezTo>
                  <a:cubicBezTo>
                    <a:pt x="13966" y="204257"/>
                    <a:pt x="31492" y="250796"/>
                    <a:pt x="55589" y="314272"/>
                  </a:cubicBezTo>
                  <a:lnTo>
                    <a:pt x="58602" y="321871"/>
                  </a:lnTo>
                  <a:lnTo>
                    <a:pt x="65585" y="317695"/>
                  </a:lnTo>
                  <a:cubicBezTo>
                    <a:pt x="141438" y="272512"/>
                    <a:pt x="309850" y="205380"/>
                    <a:pt x="642428" y="205380"/>
                  </a:cubicBezTo>
                  <a:cubicBezTo>
                    <a:pt x="663651" y="205380"/>
                    <a:pt x="685421" y="205654"/>
                    <a:pt x="708013" y="206242"/>
                  </a:cubicBezTo>
                  <a:lnTo>
                    <a:pt x="708150" y="199396"/>
                  </a:lnTo>
                  <a:lnTo>
                    <a:pt x="708424" y="192550"/>
                  </a:lnTo>
                  <a:cubicBezTo>
                    <a:pt x="685695" y="191962"/>
                    <a:pt x="663788" y="191688"/>
                    <a:pt x="642428" y="191688"/>
                  </a:cubicBezTo>
                  <a:cubicBezTo>
                    <a:pt x="308070" y="191688"/>
                    <a:pt x="137057" y="259189"/>
                    <a:pt x="58602" y="305934"/>
                  </a:cubicBezTo>
                  <a:lnTo>
                    <a:pt x="62025" y="311876"/>
                  </a:lnTo>
                  <a:lnTo>
                    <a:pt x="68460" y="309412"/>
                  </a:lnTo>
                  <a:cubicBezTo>
                    <a:pt x="51208" y="264269"/>
                    <a:pt x="37516" y="227739"/>
                    <a:pt x="27932" y="202066"/>
                  </a:cubicBezTo>
                  <a:cubicBezTo>
                    <a:pt x="23140" y="189237"/>
                    <a:pt x="19579" y="179064"/>
                    <a:pt x="17115" y="172012"/>
                  </a:cubicBezTo>
                  <a:cubicBezTo>
                    <a:pt x="15883" y="168480"/>
                    <a:pt x="14924" y="165700"/>
                    <a:pt x="14377" y="163770"/>
                  </a:cubicBezTo>
                  <a:lnTo>
                    <a:pt x="13692" y="161634"/>
                  </a:lnTo>
                  <a:lnTo>
                    <a:pt x="13555" y="161264"/>
                  </a:lnTo>
                  <a:lnTo>
                    <a:pt x="9448" y="162058"/>
                  </a:lnTo>
                  <a:lnTo>
                    <a:pt x="13692" y="162058"/>
                  </a:lnTo>
                  <a:lnTo>
                    <a:pt x="13555" y="161264"/>
                  </a:lnTo>
                  <a:lnTo>
                    <a:pt x="9448" y="162058"/>
                  </a:lnTo>
                  <a:lnTo>
                    <a:pt x="13692" y="162058"/>
                  </a:lnTo>
                  <a:lnTo>
                    <a:pt x="6846" y="162058"/>
                  </a:lnTo>
                  <a:lnTo>
                    <a:pt x="12049" y="166454"/>
                  </a:lnTo>
                  <a:cubicBezTo>
                    <a:pt x="14650" y="163510"/>
                    <a:pt x="145272" y="13802"/>
                    <a:pt x="642154" y="13692"/>
                  </a:cubicBezTo>
                  <a:cubicBezTo>
                    <a:pt x="663514" y="13692"/>
                    <a:pt x="685421" y="14021"/>
                    <a:pt x="708013" y="14555"/>
                  </a:cubicBezTo>
                  <a:cubicBezTo>
                    <a:pt x="937491" y="20333"/>
                    <a:pt x="1095496" y="36859"/>
                    <a:pt x="1206128" y="63435"/>
                  </a:cubicBezTo>
                  <a:cubicBezTo>
                    <a:pt x="1316759" y="90066"/>
                    <a:pt x="1379468" y="126555"/>
                    <a:pt x="1419449" y="172012"/>
                  </a:cubicBezTo>
                  <a:lnTo>
                    <a:pt x="1424652" y="167522"/>
                  </a:lnTo>
                  <a:lnTo>
                    <a:pt x="1418217" y="164947"/>
                  </a:lnTo>
                  <a:lnTo>
                    <a:pt x="1360574" y="307974"/>
                  </a:lnTo>
                  <a:lnTo>
                    <a:pt x="1367009" y="310534"/>
                  </a:lnTo>
                  <a:lnTo>
                    <a:pt x="1370705" y="304756"/>
                  </a:lnTo>
                  <a:cubicBezTo>
                    <a:pt x="1267742" y="239459"/>
                    <a:pt x="1081668" y="202121"/>
                    <a:pt x="708424" y="192550"/>
                  </a:cubicBezTo>
                  <a:lnTo>
                    <a:pt x="708150" y="19939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A4C68F62-C956-46FF-A7BC-3641B9863D8B}"/>
                </a:ext>
              </a:extLst>
            </p:cNvPr>
            <p:cNvSpPr/>
            <p:nvPr/>
          </p:nvSpPr>
          <p:spPr>
            <a:xfrm>
              <a:off x="9457004" y="3289389"/>
              <a:ext cx="331209" cy="331113"/>
            </a:xfrm>
            <a:custGeom>
              <a:avLst/>
              <a:gdLst>
                <a:gd name="connsiteX0" fmla="*/ 331209 w 331209"/>
                <a:gd name="connsiteY0" fmla="*/ 165577 h 331113"/>
                <a:gd name="connsiteX1" fmla="*/ 165673 w 331209"/>
                <a:gd name="connsiteY1" fmla="*/ 331114 h 331113"/>
                <a:gd name="connsiteX2" fmla="*/ 0 w 331209"/>
                <a:gd name="connsiteY2" fmla="*/ 165577 h 331113"/>
                <a:gd name="connsiteX3" fmla="*/ 165673 w 331209"/>
                <a:gd name="connsiteY3" fmla="*/ 0 h 331113"/>
                <a:gd name="connsiteX4" fmla="*/ 331209 w 331209"/>
                <a:gd name="connsiteY4" fmla="*/ 165577 h 3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113">
                  <a:moveTo>
                    <a:pt x="331209" y="165577"/>
                  </a:moveTo>
                  <a:cubicBezTo>
                    <a:pt x="331209" y="257040"/>
                    <a:pt x="256999" y="331114"/>
                    <a:pt x="165673" y="331114"/>
                  </a:cubicBezTo>
                  <a:cubicBezTo>
                    <a:pt x="74211" y="331114"/>
                    <a:pt x="0" y="257040"/>
                    <a:pt x="0" y="165577"/>
                  </a:cubicBezTo>
                  <a:cubicBezTo>
                    <a:pt x="0" y="74128"/>
                    <a:pt x="74211" y="0"/>
                    <a:pt x="165673" y="0"/>
                  </a:cubicBezTo>
                  <a:cubicBezTo>
                    <a:pt x="256999" y="0"/>
                    <a:pt x="331209" y="74128"/>
                    <a:pt x="331209" y="165577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16297E5D-8A10-483A-9AD3-72DE499762B9}"/>
                </a:ext>
              </a:extLst>
            </p:cNvPr>
            <p:cNvSpPr/>
            <p:nvPr/>
          </p:nvSpPr>
          <p:spPr>
            <a:xfrm>
              <a:off x="9450979" y="3283228"/>
              <a:ext cx="343395" cy="343436"/>
            </a:xfrm>
            <a:custGeom>
              <a:avLst/>
              <a:gdLst>
                <a:gd name="connsiteX0" fmla="*/ 337234 w 343395"/>
                <a:gd name="connsiteY0" fmla="*/ 171739 h 343436"/>
                <a:gd name="connsiteX1" fmla="*/ 331073 w 343395"/>
                <a:gd name="connsiteY1" fmla="*/ 171739 h 343436"/>
                <a:gd name="connsiteX2" fmla="*/ 284383 w 343395"/>
                <a:gd name="connsiteY2" fmla="*/ 284424 h 343436"/>
                <a:gd name="connsiteX3" fmla="*/ 171698 w 343395"/>
                <a:gd name="connsiteY3" fmla="*/ 331113 h 343436"/>
                <a:gd name="connsiteX4" fmla="*/ 58876 w 343395"/>
                <a:gd name="connsiteY4" fmla="*/ 284424 h 343436"/>
                <a:gd name="connsiteX5" fmla="*/ 12186 w 343395"/>
                <a:gd name="connsiteY5" fmla="*/ 171739 h 343436"/>
                <a:gd name="connsiteX6" fmla="*/ 58876 w 343395"/>
                <a:gd name="connsiteY6" fmla="*/ 58944 h 343436"/>
                <a:gd name="connsiteX7" fmla="*/ 171698 w 343395"/>
                <a:gd name="connsiteY7" fmla="*/ 12254 h 343436"/>
                <a:gd name="connsiteX8" fmla="*/ 284383 w 343395"/>
                <a:gd name="connsiteY8" fmla="*/ 58944 h 343436"/>
                <a:gd name="connsiteX9" fmla="*/ 331073 w 343395"/>
                <a:gd name="connsiteY9" fmla="*/ 171739 h 343436"/>
                <a:gd name="connsiteX10" fmla="*/ 343395 w 343395"/>
                <a:gd name="connsiteY10" fmla="*/ 171739 h 343436"/>
                <a:gd name="connsiteX11" fmla="*/ 171698 w 343395"/>
                <a:gd name="connsiteY11" fmla="*/ 0 h 343436"/>
                <a:gd name="connsiteX12" fmla="*/ 0 w 343395"/>
                <a:gd name="connsiteY12" fmla="*/ 171739 h 343436"/>
                <a:gd name="connsiteX13" fmla="*/ 171698 w 343395"/>
                <a:gd name="connsiteY13" fmla="*/ 343436 h 343436"/>
                <a:gd name="connsiteX14" fmla="*/ 343395 w 343395"/>
                <a:gd name="connsiteY14" fmla="*/ 171739 h 343436"/>
                <a:gd name="connsiteX15" fmla="*/ 337234 w 343395"/>
                <a:gd name="connsiteY15" fmla="*/ 171739 h 34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395" h="343436">
                  <a:moveTo>
                    <a:pt x="337234" y="171739"/>
                  </a:moveTo>
                  <a:lnTo>
                    <a:pt x="331073" y="171739"/>
                  </a:lnTo>
                  <a:cubicBezTo>
                    <a:pt x="331073" y="215827"/>
                    <a:pt x="313273" y="255671"/>
                    <a:pt x="284383" y="284424"/>
                  </a:cubicBezTo>
                  <a:cubicBezTo>
                    <a:pt x="255493" y="313314"/>
                    <a:pt x="215649" y="331113"/>
                    <a:pt x="171698" y="331113"/>
                  </a:cubicBezTo>
                  <a:cubicBezTo>
                    <a:pt x="127609" y="331113"/>
                    <a:pt x="87766" y="313314"/>
                    <a:pt x="58876" y="284424"/>
                  </a:cubicBezTo>
                  <a:cubicBezTo>
                    <a:pt x="29985" y="255671"/>
                    <a:pt x="12186" y="215827"/>
                    <a:pt x="12186" y="171739"/>
                  </a:cubicBezTo>
                  <a:cubicBezTo>
                    <a:pt x="12186" y="127623"/>
                    <a:pt x="29985" y="87820"/>
                    <a:pt x="58876" y="58944"/>
                  </a:cubicBezTo>
                  <a:cubicBezTo>
                    <a:pt x="87766" y="30068"/>
                    <a:pt x="127609" y="12254"/>
                    <a:pt x="171698" y="12254"/>
                  </a:cubicBezTo>
                  <a:cubicBezTo>
                    <a:pt x="215649" y="12254"/>
                    <a:pt x="255493" y="30068"/>
                    <a:pt x="284383" y="58944"/>
                  </a:cubicBezTo>
                  <a:cubicBezTo>
                    <a:pt x="313273" y="87820"/>
                    <a:pt x="331073" y="127623"/>
                    <a:pt x="331073" y="171739"/>
                  </a:cubicBezTo>
                  <a:lnTo>
                    <a:pt x="343395" y="171739"/>
                  </a:lnTo>
                  <a:cubicBezTo>
                    <a:pt x="343395" y="76867"/>
                    <a:pt x="266446" y="0"/>
                    <a:pt x="171698" y="0"/>
                  </a:cubicBezTo>
                  <a:cubicBezTo>
                    <a:pt x="76812" y="0"/>
                    <a:pt x="0" y="76922"/>
                    <a:pt x="0" y="171739"/>
                  </a:cubicBezTo>
                  <a:cubicBezTo>
                    <a:pt x="0" y="266487"/>
                    <a:pt x="76812" y="343436"/>
                    <a:pt x="171698" y="343436"/>
                  </a:cubicBezTo>
                  <a:cubicBezTo>
                    <a:pt x="266446" y="343436"/>
                    <a:pt x="343395" y="266487"/>
                    <a:pt x="343395" y="171739"/>
                  </a:cubicBezTo>
                  <a:lnTo>
                    <a:pt x="337234" y="17173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54F0ADFD-6509-424C-B04E-962AD523C35D}"/>
                </a:ext>
              </a:extLst>
            </p:cNvPr>
            <p:cNvSpPr/>
            <p:nvPr/>
          </p:nvSpPr>
          <p:spPr>
            <a:xfrm>
              <a:off x="9822990" y="3603114"/>
              <a:ext cx="305057" cy="304920"/>
            </a:xfrm>
            <a:custGeom>
              <a:avLst/>
              <a:gdLst>
                <a:gd name="connsiteX0" fmla="*/ 305058 w 305057"/>
                <a:gd name="connsiteY0" fmla="*/ 152392 h 304920"/>
                <a:gd name="connsiteX1" fmla="*/ 152529 w 305057"/>
                <a:gd name="connsiteY1" fmla="*/ 304921 h 304920"/>
                <a:gd name="connsiteX2" fmla="*/ 0 w 305057"/>
                <a:gd name="connsiteY2" fmla="*/ 152392 h 304920"/>
                <a:gd name="connsiteX3" fmla="*/ 152529 w 305057"/>
                <a:gd name="connsiteY3" fmla="*/ 0 h 304920"/>
                <a:gd name="connsiteX4" fmla="*/ 305058 w 305057"/>
                <a:gd name="connsiteY4" fmla="*/ 152392 h 3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4920">
                  <a:moveTo>
                    <a:pt x="305058" y="152392"/>
                  </a:moveTo>
                  <a:cubicBezTo>
                    <a:pt x="305058" y="236734"/>
                    <a:pt x="236735" y="304921"/>
                    <a:pt x="152529" y="304921"/>
                  </a:cubicBezTo>
                  <a:cubicBezTo>
                    <a:pt x="68323" y="304921"/>
                    <a:pt x="0" y="236734"/>
                    <a:pt x="0" y="152392"/>
                  </a:cubicBezTo>
                  <a:cubicBezTo>
                    <a:pt x="0" y="68186"/>
                    <a:pt x="68323" y="0"/>
                    <a:pt x="152529" y="0"/>
                  </a:cubicBezTo>
                  <a:cubicBezTo>
                    <a:pt x="236735" y="0"/>
                    <a:pt x="305058" y="68186"/>
                    <a:pt x="305058" y="152392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616B7DF-A417-448D-8274-A9F72E6CF1C5}"/>
                </a:ext>
              </a:extLst>
            </p:cNvPr>
            <p:cNvSpPr/>
            <p:nvPr/>
          </p:nvSpPr>
          <p:spPr>
            <a:xfrm>
              <a:off x="9817377" y="3597500"/>
              <a:ext cx="316284" cy="316148"/>
            </a:xfrm>
            <a:custGeom>
              <a:avLst/>
              <a:gdLst>
                <a:gd name="connsiteX0" fmla="*/ 310671 w 316284"/>
                <a:gd name="connsiteY0" fmla="*/ 158006 h 316148"/>
                <a:gd name="connsiteX1" fmla="*/ 305058 w 316284"/>
                <a:gd name="connsiteY1" fmla="*/ 158006 h 316148"/>
                <a:gd name="connsiteX2" fmla="*/ 262065 w 316284"/>
                <a:gd name="connsiteY2" fmla="*/ 261928 h 316148"/>
                <a:gd name="connsiteX3" fmla="*/ 158143 w 316284"/>
                <a:gd name="connsiteY3" fmla="*/ 305057 h 316148"/>
                <a:gd name="connsiteX4" fmla="*/ 54357 w 316284"/>
                <a:gd name="connsiteY4" fmla="*/ 261928 h 316148"/>
                <a:gd name="connsiteX5" fmla="*/ 11227 w 316284"/>
                <a:gd name="connsiteY5" fmla="*/ 158006 h 316148"/>
                <a:gd name="connsiteX6" fmla="*/ 54357 w 316284"/>
                <a:gd name="connsiteY6" fmla="*/ 54220 h 316148"/>
                <a:gd name="connsiteX7" fmla="*/ 158143 w 316284"/>
                <a:gd name="connsiteY7" fmla="*/ 11227 h 316148"/>
                <a:gd name="connsiteX8" fmla="*/ 262065 w 316284"/>
                <a:gd name="connsiteY8" fmla="*/ 54220 h 316148"/>
                <a:gd name="connsiteX9" fmla="*/ 305058 w 316284"/>
                <a:gd name="connsiteY9" fmla="*/ 158006 h 316148"/>
                <a:gd name="connsiteX10" fmla="*/ 316285 w 316284"/>
                <a:gd name="connsiteY10" fmla="*/ 158006 h 316148"/>
                <a:gd name="connsiteX11" fmla="*/ 158143 w 316284"/>
                <a:gd name="connsiteY11" fmla="*/ 0 h 316148"/>
                <a:gd name="connsiteX12" fmla="*/ 0 w 316284"/>
                <a:gd name="connsiteY12" fmla="*/ 158006 h 316148"/>
                <a:gd name="connsiteX13" fmla="*/ 158143 w 316284"/>
                <a:gd name="connsiteY13" fmla="*/ 316148 h 316148"/>
                <a:gd name="connsiteX14" fmla="*/ 316285 w 316284"/>
                <a:gd name="connsiteY14" fmla="*/ 158006 h 316148"/>
                <a:gd name="connsiteX15" fmla="*/ 310671 w 316284"/>
                <a:gd name="connsiteY15" fmla="*/ 158006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4" h="316148">
                  <a:moveTo>
                    <a:pt x="310671" y="158006"/>
                  </a:moveTo>
                  <a:lnTo>
                    <a:pt x="305058" y="158006"/>
                  </a:lnTo>
                  <a:cubicBezTo>
                    <a:pt x="305058" y="198671"/>
                    <a:pt x="288627" y="235365"/>
                    <a:pt x="262065" y="261928"/>
                  </a:cubicBezTo>
                  <a:cubicBezTo>
                    <a:pt x="235365" y="288490"/>
                    <a:pt x="198808" y="304921"/>
                    <a:pt x="158143" y="305057"/>
                  </a:cubicBezTo>
                  <a:cubicBezTo>
                    <a:pt x="117614" y="304921"/>
                    <a:pt x="80920" y="288490"/>
                    <a:pt x="54357" y="261928"/>
                  </a:cubicBezTo>
                  <a:cubicBezTo>
                    <a:pt x="27658" y="235365"/>
                    <a:pt x="11227" y="198671"/>
                    <a:pt x="11227" y="158006"/>
                  </a:cubicBezTo>
                  <a:cubicBezTo>
                    <a:pt x="11227" y="117477"/>
                    <a:pt x="27658" y="80783"/>
                    <a:pt x="54357" y="54220"/>
                  </a:cubicBezTo>
                  <a:cubicBezTo>
                    <a:pt x="80920" y="27658"/>
                    <a:pt x="117614" y="11227"/>
                    <a:pt x="158143" y="11227"/>
                  </a:cubicBezTo>
                  <a:cubicBezTo>
                    <a:pt x="198808" y="11227"/>
                    <a:pt x="235365" y="27658"/>
                    <a:pt x="262065" y="54220"/>
                  </a:cubicBezTo>
                  <a:cubicBezTo>
                    <a:pt x="288627" y="80783"/>
                    <a:pt x="305058" y="117477"/>
                    <a:pt x="305058" y="158006"/>
                  </a:cubicBezTo>
                  <a:lnTo>
                    <a:pt x="316285" y="158006"/>
                  </a:lnTo>
                  <a:cubicBezTo>
                    <a:pt x="316285" y="70788"/>
                    <a:pt x="245497" y="0"/>
                    <a:pt x="158143" y="0"/>
                  </a:cubicBezTo>
                  <a:cubicBezTo>
                    <a:pt x="70924" y="0"/>
                    <a:pt x="0" y="70788"/>
                    <a:pt x="0" y="158006"/>
                  </a:cubicBezTo>
                  <a:cubicBezTo>
                    <a:pt x="0" y="245360"/>
                    <a:pt x="70924" y="316148"/>
                    <a:pt x="158143" y="316148"/>
                  </a:cubicBezTo>
                  <a:cubicBezTo>
                    <a:pt x="245497" y="316148"/>
                    <a:pt x="316285" y="245360"/>
                    <a:pt x="316285" y="158006"/>
                  </a:cubicBezTo>
                  <a:lnTo>
                    <a:pt x="310671" y="1580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F87238DD-79A8-4B80-A426-66D717912593}"/>
                </a:ext>
              </a:extLst>
            </p:cNvPr>
            <p:cNvSpPr/>
            <p:nvPr/>
          </p:nvSpPr>
          <p:spPr>
            <a:xfrm>
              <a:off x="10088889" y="3354686"/>
              <a:ext cx="148147" cy="148202"/>
            </a:xfrm>
            <a:custGeom>
              <a:avLst/>
              <a:gdLst>
                <a:gd name="connsiteX0" fmla="*/ 148147 w 148147"/>
                <a:gd name="connsiteY0" fmla="*/ 74074 h 148202"/>
                <a:gd name="connsiteX1" fmla="*/ 74074 w 148147"/>
                <a:gd name="connsiteY1" fmla="*/ 148202 h 148202"/>
                <a:gd name="connsiteX2" fmla="*/ 0 w 148147"/>
                <a:gd name="connsiteY2" fmla="*/ 74074 h 148202"/>
                <a:gd name="connsiteX3" fmla="*/ 74074 w 148147"/>
                <a:gd name="connsiteY3" fmla="*/ 0 h 148202"/>
                <a:gd name="connsiteX4" fmla="*/ 148147 w 148147"/>
                <a:gd name="connsiteY4" fmla="*/ 74074 h 14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202">
                  <a:moveTo>
                    <a:pt x="148147" y="74074"/>
                  </a:moveTo>
                  <a:cubicBezTo>
                    <a:pt x="148147" y="114931"/>
                    <a:pt x="115013" y="148202"/>
                    <a:pt x="74074" y="148202"/>
                  </a:cubicBezTo>
                  <a:cubicBezTo>
                    <a:pt x="33135" y="148202"/>
                    <a:pt x="0" y="114931"/>
                    <a:pt x="0" y="74074"/>
                  </a:cubicBezTo>
                  <a:cubicBezTo>
                    <a:pt x="0" y="33217"/>
                    <a:pt x="33135" y="0"/>
                    <a:pt x="74074" y="0"/>
                  </a:cubicBezTo>
                  <a:cubicBezTo>
                    <a:pt x="115013" y="0"/>
                    <a:pt x="148147" y="33217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D32A607-7829-4820-B3CC-1D802FE9D6F4}"/>
                </a:ext>
              </a:extLst>
            </p:cNvPr>
            <p:cNvSpPr/>
            <p:nvPr/>
          </p:nvSpPr>
          <p:spPr>
            <a:xfrm>
              <a:off x="9522451" y="3816572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4074 w 148147"/>
                <a:gd name="connsiteY1" fmla="*/ 148147 h 148147"/>
                <a:gd name="connsiteX2" fmla="*/ 0 w 148147"/>
                <a:gd name="connsiteY2" fmla="*/ 74074 h 148147"/>
                <a:gd name="connsiteX3" fmla="*/ 74074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5013"/>
                    <a:pt x="114876" y="148147"/>
                    <a:pt x="74074" y="148147"/>
                  </a:cubicBezTo>
                  <a:cubicBezTo>
                    <a:pt x="33135" y="148147"/>
                    <a:pt x="0" y="115013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259865A-DAC8-4C40-8875-BC4E51B9A241}"/>
                </a:ext>
              </a:extLst>
            </p:cNvPr>
            <p:cNvSpPr/>
            <p:nvPr/>
          </p:nvSpPr>
          <p:spPr>
            <a:xfrm>
              <a:off x="9722902" y="4383010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3937 w 148147"/>
                <a:gd name="connsiteY1" fmla="*/ 148147 h 148147"/>
                <a:gd name="connsiteX2" fmla="*/ 0 w 148147"/>
                <a:gd name="connsiteY2" fmla="*/ 74074 h 148147"/>
                <a:gd name="connsiteX3" fmla="*/ 73937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5013"/>
                    <a:pt x="115013" y="148147"/>
                    <a:pt x="73937" y="148147"/>
                  </a:cubicBezTo>
                  <a:cubicBezTo>
                    <a:pt x="33135" y="148147"/>
                    <a:pt x="0" y="115013"/>
                    <a:pt x="0" y="74074"/>
                  </a:cubicBezTo>
                  <a:cubicBezTo>
                    <a:pt x="0" y="33135"/>
                    <a:pt x="33135" y="0"/>
                    <a:pt x="73937" y="0"/>
                  </a:cubicBezTo>
                  <a:cubicBezTo>
                    <a:pt x="115013" y="0"/>
                    <a:pt x="148147" y="33135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5CEC4743-A82B-4FF0-8B6D-8E25A8754B9B}"/>
                </a:ext>
              </a:extLst>
            </p:cNvPr>
            <p:cNvSpPr/>
            <p:nvPr/>
          </p:nvSpPr>
          <p:spPr>
            <a:xfrm>
              <a:off x="9226157" y="3258842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4074 w 148147"/>
                <a:gd name="connsiteY1" fmla="*/ 148147 h 148147"/>
                <a:gd name="connsiteX2" fmla="*/ 0 w 148147"/>
                <a:gd name="connsiteY2" fmla="*/ 74074 h 148147"/>
                <a:gd name="connsiteX3" fmla="*/ 74074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4999"/>
                    <a:pt x="114876" y="148147"/>
                    <a:pt x="74074" y="148147"/>
                  </a:cubicBezTo>
                  <a:cubicBezTo>
                    <a:pt x="33135" y="148147"/>
                    <a:pt x="0" y="114999"/>
                    <a:pt x="0" y="74074"/>
                  </a:cubicBezTo>
                  <a:cubicBezTo>
                    <a:pt x="0" y="33217"/>
                    <a:pt x="33135" y="0"/>
                    <a:pt x="74074" y="0"/>
                  </a:cubicBezTo>
                  <a:cubicBezTo>
                    <a:pt x="114876" y="0"/>
                    <a:pt x="148147" y="33217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0B3DE664-02A5-4A81-9E82-5CAEE00DFBD8}"/>
                </a:ext>
              </a:extLst>
            </p:cNvPr>
            <p:cNvSpPr/>
            <p:nvPr/>
          </p:nvSpPr>
          <p:spPr>
            <a:xfrm>
              <a:off x="9657454" y="3995252"/>
              <a:ext cx="278906" cy="278768"/>
            </a:xfrm>
            <a:custGeom>
              <a:avLst/>
              <a:gdLst>
                <a:gd name="connsiteX0" fmla="*/ 278906 w 278906"/>
                <a:gd name="connsiteY0" fmla="*/ 139385 h 278768"/>
                <a:gd name="connsiteX1" fmla="*/ 139385 w 278906"/>
                <a:gd name="connsiteY1" fmla="*/ 278769 h 278768"/>
                <a:gd name="connsiteX2" fmla="*/ 0 w 278906"/>
                <a:gd name="connsiteY2" fmla="*/ 139385 h 278768"/>
                <a:gd name="connsiteX3" fmla="*/ 139385 w 278906"/>
                <a:gd name="connsiteY3" fmla="*/ 0 h 278768"/>
                <a:gd name="connsiteX4" fmla="*/ 278906 w 278906"/>
                <a:gd name="connsiteY4" fmla="*/ 139385 h 2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6" h="278768">
                  <a:moveTo>
                    <a:pt x="278906" y="139385"/>
                  </a:moveTo>
                  <a:cubicBezTo>
                    <a:pt x="278906" y="216470"/>
                    <a:pt x="216470" y="278769"/>
                    <a:pt x="139385" y="278769"/>
                  </a:cubicBezTo>
                  <a:cubicBezTo>
                    <a:pt x="62435" y="278769"/>
                    <a:pt x="0" y="216470"/>
                    <a:pt x="0" y="139385"/>
                  </a:cubicBezTo>
                  <a:cubicBezTo>
                    <a:pt x="0" y="62435"/>
                    <a:pt x="62435" y="0"/>
                    <a:pt x="139385" y="0"/>
                  </a:cubicBezTo>
                  <a:cubicBezTo>
                    <a:pt x="216470" y="0"/>
                    <a:pt x="278906" y="62435"/>
                    <a:pt x="278906" y="13938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D47F0DAA-0B2D-48B5-8D1B-A6C7698F5082}"/>
                </a:ext>
              </a:extLst>
            </p:cNvPr>
            <p:cNvSpPr/>
            <p:nvPr/>
          </p:nvSpPr>
          <p:spPr>
            <a:xfrm>
              <a:off x="9652388" y="3990049"/>
              <a:ext cx="289174" cy="289175"/>
            </a:xfrm>
            <a:custGeom>
              <a:avLst/>
              <a:gdLst>
                <a:gd name="connsiteX0" fmla="*/ 283972 w 289174"/>
                <a:gd name="connsiteY0" fmla="*/ 144588 h 289175"/>
                <a:gd name="connsiteX1" fmla="*/ 278906 w 289174"/>
                <a:gd name="connsiteY1" fmla="*/ 144588 h 289175"/>
                <a:gd name="connsiteX2" fmla="*/ 239473 w 289174"/>
                <a:gd name="connsiteY2" fmla="*/ 239610 h 289175"/>
                <a:gd name="connsiteX3" fmla="*/ 144451 w 289174"/>
                <a:gd name="connsiteY3" fmla="*/ 278906 h 289175"/>
                <a:gd name="connsiteX4" fmla="*/ 49565 w 289174"/>
                <a:gd name="connsiteY4" fmla="*/ 239610 h 289175"/>
                <a:gd name="connsiteX5" fmla="*/ 10269 w 289174"/>
                <a:gd name="connsiteY5" fmla="*/ 144588 h 289175"/>
                <a:gd name="connsiteX6" fmla="*/ 49565 w 289174"/>
                <a:gd name="connsiteY6" fmla="*/ 49702 h 289175"/>
                <a:gd name="connsiteX7" fmla="*/ 144451 w 289174"/>
                <a:gd name="connsiteY7" fmla="*/ 10269 h 289175"/>
                <a:gd name="connsiteX8" fmla="*/ 239473 w 289174"/>
                <a:gd name="connsiteY8" fmla="*/ 49702 h 289175"/>
                <a:gd name="connsiteX9" fmla="*/ 278906 w 289174"/>
                <a:gd name="connsiteY9" fmla="*/ 144588 h 289175"/>
                <a:gd name="connsiteX10" fmla="*/ 289175 w 289174"/>
                <a:gd name="connsiteY10" fmla="*/ 144588 h 289175"/>
                <a:gd name="connsiteX11" fmla="*/ 144451 w 289174"/>
                <a:gd name="connsiteY11" fmla="*/ 0 h 289175"/>
                <a:gd name="connsiteX12" fmla="*/ 0 w 289174"/>
                <a:gd name="connsiteY12" fmla="*/ 144588 h 289175"/>
                <a:gd name="connsiteX13" fmla="*/ 144451 w 289174"/>
                <a:gd name="connsiteY13" fmla="*/ 289175 h 289175"/>
                <a:gd name="connsiteX14" fmla="*/ 289175 w 289174"/>
                <a:gd name="connsiteY14" fmla="*/ 144588 h 289175"/>
                <a:gd name="connsiteX15" fmla="*/ 283972 w 289174"/>
                <a:gd name="connsiteY15" fmla="*/ 144588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74" h="289175">
                  <a:moveTo>
                    <a:pt x="283972" y="144588"/>
                  </a:moveTo>
                  <a:lnTo>
                    <a:pt x="278906" y="144588"/>
                  </a:lnTo>
                  <a:cubicBezTo>
                    <a:pt x="278906" y="181693"/>
                    <a:pt x="263845" y="215238"/>
                    <a:pt x="239473" y="239610"/>
                  </a:cubicBezTo>
                  <a:cubicBezTo>
                    <a:pt x="215101" y="263845"/>
                    <a:pt x="181556" y="278906"/>
                    <a:pt x="144451" y="278906"/>
                  </a:cubicBezTo>
                  <a:cubicBezTo>
                    <a:pt x="107482" y="278906"/>
                    <a:pt x="73800" y="263845"/>
                    <a:pt x="49565" y="239610"/>
                  </a:cubicBezTo>
                  <a:cubicBezTo>
                    <a:pt x="25193" y="215238"/>
                    <a:pt x="10269" y="181693"/>
                    <a:pt x="10269" y="144588"/>
                  </a:cubicBezTo>
                  <a:cubicBezTo>
                    <a:pt x="10269" y="107482"/>
                    <a:pt x="25193" y="73937"/>
                    <a:pt x="49565" y="49702"/>
                  </a:cubicBezTo>
                  <a:cubicBezTo>
                    <a:pt x="73800" y="25330"/>
                    <a:pt x="107482" y="10269"/>
                    <a:pt x="144451" y="10269"/>
                  </a:cubicBezTo>
                  <a:cubicBezTo>
                    <a:pt x="181556" y="10269"/>
                    <a:pt x="215101" y="25330"/>
                    <a:pt x="239473" y="49702"/>
                  </a:cubicBezTo>
                  <a:cubicBezTo>
                    <a:pt x="263845" y="73937"/>
                    <a:pt x="278906" y="107482"/>
                    <a:pt x="278906" y="144588"/>
                  </a:cubicBezTo>
                  <a:lnTo>
                    <a:pt x="289175" y="144588"/>
                  </a:lnTo>
                  <a:cubicBezTo>
                    <a:pt x="289175" y="64763"/>
                    <a:pt x="224412" y="0"/>
                    <a:pt x="144451" y="0"/>
                  </a:cubicBezTo>
                  <a:cubicBezTo>
                    <a:pt x="64626" y="0"/>
                    <a:pt x="0" y="64763"/>
                    <a:pt x="0" y="144588"/>
                  </a:cubicBezTo>
                  <a:cubicBezTo>
                    <a:pt x="0" y="224549"/>
                    <a:pt x="64626" y="289175"/>
                    <a:pt x="144451" y="289175"/>
                  </a:cubicBezTo>
                  <a:cubicBezTo>
                    <a:pt x="224412" y="289175"/>
                    <a:pt x="289175" y="224549"/>
                    <a:pt x="289175" y="144588"/>
                  </a:cubicBezTo>
                  <a:lnTo>
                    <a:pt x="283972" y="14458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D2398E5-04E3-4543-9D32-289095CD48BF}"/>
                </a:ext>
              </a:extLst>
            </p:cNvPr>
            <p:cNvSpPr/>
            <p:nvPr/>
          </p:nvSpPr>
          <p:spPr>
            <a:xfrm>
              <a:off x="9071848" y="5027355"/>
              <a:ext cx="1417965" cy="1952921"/>
            </a:xfrm>
            <a:custGeom>
              <a:avLst/>
              <a:gdLst>
                <a:gd name="connsiteX0" fmla="*/ 0 w 1417965"/>
                <a:gd name="connsiteY0" fmla="*/ 1792419 h 1952921"/>
                <a:gd name="connsiteX1" fmla="*/ 716502 w 1417965"/>
                <a:gd name="connsiteY1" fmla="*/ 1952068 h 1952921"/>
                <a:gd name="connsiteX2" fmla="*/ 1417943 w 1417965"/>
                <a:gd name="connsiteY2" fmla="*/ 1797759 h 1952921"/>
                <a:gd name="connsiteX3" fmla="*/ 721979 w 1417965"/>
                <a:gd name="connsiteY3" fmla="*/ 0 h 1952921"/>
                <a:gd name="connsiteX4" fmla="*/ 0 w 1417965"/>
                <a:gd name="connsiteY4" fmla="*/ 1792419 h 19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965" h="1952921">
                  <a:moveTo>
                    <a:pt x="0" y="1792419"/>
                  </a:moveTo>
                  <a:cubicBezTo>
                    <a:pt x="82563" y="1886072"/>
                    <a:pt x="257136" y="1940566"/>
                    <a:pt x="716502" y="1952068"/>
                  </a:cubicBezTo>
                  <a:cubicBezTo>
                    <a:pt x="1277463" y="1966307"/>
                    <a:pt x="1417943" y="1797759"/>
                    <a:pt x="1417943" y="1797759"/>
                  </a:cubicBezTo>
                  <a:cubicBezTo>
                    <a:pt x="1422598" y="1790228"/>
                    <a:pt x="721979" y="0"/>
                    <a:pt x="721979" y="0"/>
                  </a:cubicBezTo>
                  <a:lnTo>
                    <a:pt x="0" y="1792419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D500ACE4-FF11-4557-B5DB-E5CDE6809B09}"/>
                </a:ext>
              </a:extLst>
            </p:cNvPr>
            <p:cNvSpPr/>
            <p:nvPr/>
          </p:nvSpPr>
          <p:spPr>
            <a:xfrm>
              <a:off x="9065960" y="5013526"/>
              <a:ext cx="1428896" cy="1971921"/>
            </a:xfrm>
            <a:custGeom>
              <a:avLst/>
              <a:gdLst>
                <a:gd name="connsiteX0" fmla="*/ 5888 w 1428896"/>
                <a:gd name="connsiteY0" fmla="*/ 1806248 h 1971921"/>
                <a:gd name="connsiteX1" fmla="*/ 2191 w 1428896"/>
                <a:gd name="connsiteY1" fmla="*/ 1809671 h 1971921"/>
                <a:gd name="connsiteX2" fmla="*/ 221673 w 1428896"/>
                <a:gd name="connsiteY2" fmla="*/ 1921945 h 1971921"/>
                <a:gd name="connsiteX3" fmla="*/ 722253 w 1428896"/>
                <a:gd name="connsiteY3" fmla="*/ 1971099 h 1971921"/>
                <a:gd name="connsiteX4" fmla="*/ 788248 w 1428896"/>
                <a:gd name="connsiteY4" fmla="*/ 1971921 h 1971921"/>
                <a:gd name="connsiteX5" fmla="*/ 1427664 w 1428896"/>
                <a:gd name="connsiteY5" fmla="*/ 1814874 h 1971921"/>
                <a:gd name="connsiteX6" fmla="*/ 1428896 w 1428896"/>
                <a:gd name="connsiteY6" fmla="*/ 1813505 h 1971921"/>
                <a:gd name="connsiteX7" fmla="*/ 1428896 w 1428896"/>
                <a:gd name="connsiteY7" fmla="*/ 1811588 h 1971921"/>
                <a:gd name="connsiteX8" fmla="*/ 1428623 w 1428896"/>
                <a:gd name="connsiteY8" fmla="*/ 1809671 h 1971921"/>
                <a:gd name="connsiteX9" fmla="*/ 1418901 w 1428896"/>
                <a:gd name="connsiteY9" fmla="*/ 1781191 h 1971921"/>
                <a:gd name="connsiteX10" fmla="*/ 732658 w 1428896"/>
                <a:gd name="connsiteY10" fmla="*/ 12049 h 1971921"/>
                <a:gd name="connsiteX11" fmla="*/ 727866 w 1428896"/>
                <a:gd name="connsiteY11" fmla="*/ 0 h 1971921"/>
                <a:gd name="connsiteX12" fmla="*/ 0 w 1428896"/>
                <a:gd name="connsiteY12" fmla="*/ 1807206 h 1971921"/>
                <a:gd name="connsiteX13" fmla="*/ 2191 w 1428896"/>
                <a:gd name="connsiteY13" fmla="*/ 1809671 h 1971921"/>
                <a:gd name="connsiteX14" fmla="*/ 5888 w 1428896"/>
                <a:gd name="connsiteY14" fmla="*/ 1806248 h 1971921"/>
                <a:gd name="connsiteX15" fmla="*/ 10817 w 1428896"/>
                <a:gd name="connsiteY15" fmla="*/ 1808165 h 1971921"/>
                <a:gd name="connsiteX16" fmla="*/ 732658 w 1428896"/>
                <a:gd name="connsiteY16" fmla="*/ 15746 h 1971921"/>
                <a:gd name="connsiteX17" fmla="*/ 727866 w 1428896"/>
                <a:gd name="connsiteY17" fmla="*/ 13829 h 1971921"/>
                <a:gd name="connsiteX18" fmla="*/ 723074 w 1428896"/>
                <a:gd name="connsiteY18" fmla="*/ 15746 h 1971921"/>
                <a:gd name="connsiteX19" fmla="*/ 730879 w 1428896"/>
                <a:gd name="connsiteY19" fmla="*/ 35736 h 1971921"/>
                <a:gd name="connsiteX20" fmla="*/ 1103575 w 1428896"/>
                <a:gd name="connsiteY20" fmla="*/ 990889 h 1971921"/>
                <a:gd name="connsiteX21" fmla="*/ 1322236 w 1428896"/>
                <a:gd name="connsiteY21" fmla="*/ 1555411 h 1971921"/>
                <a:gd name="connsiteX22" fmla="*/ 1392476 w 1428896"/>
                <a:gd name="connsiteY22" fmla="*/ 1739705 h 1971921"/>
                <a:gd name="connsiteX23" fmla="*/ 1412055 w 1428896"/>
                <a:gd name="connsiteY23" fmla="*/ 1792419 h 1971921"/>
                <a:gd name="connsiteX24" fmla="*/ 1417122 w 1428896"/>
                <a:gd name="connsiteY24" fmla="*/ 1807069 h 1971921"/>
                <a:gd name="connsiteX25" fmla="*/ 1418354 w 1428896"/>
                <a:gd name="connsiteY25" fmla="*/ 1811040 h 1971921"/>
                <a:gd name="connsiteX26" fmla="*/ 1418627 w 1428896"/>
                <a:gd name="connsiteY26" fmla="*/ 1811998 h 1971921"/>
                <a:gd name="connsiteX27" fmla="*/ 1418627 w 1428896"/>
                <a:gd name="connsiteY27" fmla="*/ 1812135 h 1971921"/>
                <a:gd name="connsiteX28" fmla="*/ 1421913 w 1428896"/>
                <a:gd name="connsiteY28" fmla="*/ 1811588 h 1971921"/>
                <a:gd name="connsiteX29" fmla="*/ 1418627 w 1428896"/>
                <a:gd name="connsiteY29" fmla="*/ 1811588 h 1971921"/>
                <a:gd name="connsiteX30" fmla="*/ 1418627 w 1428896"/>
                <a:gd name="connsiteY30" fmla="*/ 1812135 h 1971921"/>
                <a:gd name="connsiteX31" fmla="*/ 1421913 w 1428896"/>
                <a:gd name="connsiteY31" fmla="*/ 1811588 h 1971921"/>
                <a:gd name="connsiteX32" fmla="*/ 1418627 w 1428896"/>
                <a:gd name="connsiteY32" fmla="*/ 1811588 h 1971921"/>
                <a:gd name="connsiteX33" fmla="*/ 1423830 w 1428896"/>
                <a:gd name="connsiteY33" fmla="*/ 1811588 h 1971921"/>
                <a:gd name="connsiteX34" fmla="*/ 1419860 w 1428896"/>
                <a:gd name="connsiteY34" fmla="*/ 1808302 h 1971921"/>
                <a:gd name="connsiteX35" fmla="*/ 1419586 w 1428896"/>
                <a:gd name="connsiteY35" fmla="*/ 1808712 h 1971921"/>
                <a:gd name="connsiteX36" fmla="*/ 788248 w 1428896"/>
                <a:gd name="connsiteY36" fmla="*/ 1961652 h 1971921"/>
                <a:gd name="connsiteX37" fmla="*/ 722527 w 1428896"/>
                <a:gd name="connsiteY37" fmla="*/ 1960830 h 1971921"/>
                <a:gd name="connsiteX38" fmla="*/ 224001 w 1428896"/>
                <a:gd name="connsiteY38" fmla="*/ 1911950 h 1971921"/>
                <a:gd name="connsiteX39" fmla="*/ 9858 w 1428896"/>
                <a:gd name="connsiteY39" fmla="*/ 1802825 h 1971921"/>
                <a:gd name="connsiteX40" fmla="*/ 5888 w 1428896"/>
                <a:gd name="connsiteY40" fmla="*/ 1806248 h 1971921"/>
                <a:gd name="connsiteX41" fmla="*/ 10817 w 1428896"/>
                <a:gd name="connsiteY41" fmla="*/ 1808165 h 1971921"/>
                <a:gd name="connsiteX42" fmla="*/ 5888 w 1428896"/>
                <a:gd name="connsiteY42" fmla="*/ 1806248 h 197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28896" h="1971921">
                  <a:moveTo>
                    <a:pt x="5888" y="1806248"/>
                  </a:moveTo>
                  <a:lnTo>
                    <a:pt x="2191" y="1809671"/>
                  </a:lnTo>
                  <a:cubicBezTo>
                    <a:pt x="44225" y="1857456"/>
                    <a:pt x="109673" y="1894972"/>
                    <a:pt x="221673" y="1921945"/>
                  </a:cubicBezTo>
                  <a:cubicBezTo>
                    <a:pt x="333674" y="1948782"/>
                    <a:pt x="492364" y="1965212"/>
                    <a:pt x="722253" y="1971099"/>
                  </a:cubicBezTo>
                  <a:cubicBezTo>
                    <a:pt x="744981" y="1971647"/>
                    <a:pt x="766888" y="1971921"/>
                    <a:pt x="788248" y="1971921"/>
                  </a:cubicBezTo>
                  <a:cubicBezTo>
                    <a:pt x="1295400" y="1972058"/>
                    <a:pt x="1426569" y="1816243"/>
                    <a:pt x="1427664" y="1814874"/>
                  </a:cubicBezTo>
                  <a:lnTo>
                    <a:pt x="1428896" y="1813505"/>
                  </a:lnTo>
                  <a:lnTo>
                    <a:pt x="1428896" y="1811588"/>
                  </a:lnTo>
                  <a:lnTo>
                    <a:pt x="1428623" y="1809671"/>
                  </a:lnTo>
                  <a:cubicBezTo>
                    <a:pt x="1427664" y="1805974"/>
                    <a:pt x="1424515" y="1796800"/>
                    <a:pt x="1418901" y="1781191"/>
                  </a:cubicBezTo>
                  <a:cubicBezTo>
                    <a:pt x="1334695" y="1550345"/>
                    <a:pt x="732658" y="12049"/>
                    <a:pt x="732658" y="12049"/>
                  </a:cubicBezTo>
                  <a:lnTo>
                    <a:pt x="727866" y="0"/>
                  </a:lnTo>
                  <a:lnTo>
                    <a:pt x="0" y="1807206"/>
                  </a:lnTo>
                  <a:lnTo>
                    <a:pt x="2191" y="1809671"/>
                  </a:lnTo>
                  <a:lnTo>
                    <a:pt x="5888" y="1806248"/>
                  </a:lnTo>
                  <a:lnTo>
                    <a:pt x="10817" y="1808165"/>
                  </a:lnTo>
                  <a:lnTo>
                    <a:pt x="732658" y="15746"/>
                  </a:lnTo>
                  <a:lnTo>
                    <a:pt x="727866" y="13829"/>
                  </a:lnTo>
                  <a:lnTo>
                    <a:pt x="723074" y="15746"/>
                  </a:lnTo>
                  <a:cubicBezTo>
                    <a:pt x="723074" y="15746"/>
                    <a:pt x="725813" y="22729"/>
                    <a:pt x="730879" y="35736"/>
                  </a:cubicBezTo>
                  <a:cubicBezTo>
                    <a:pt x="769079" y="133360"/>
                    <a:pt x="941051" y="573284"/>
                    <a:pt x="1103575" y="990889"/>
                  </a:cubicBezTo>
                  <a:cubicBezTo>
                    <a:pt x="1184905" y="1199829"/>
                    <a:pt x="1263634" y="1403156"/>
                    <a:pt x="1322236" y="1555411"/>
                  </a:cubicBezTo>
                  <a:cubicBezTo>
                    <a:pt x="1351400" y="1631538"/>
                    <a:pt x="1375634" y="1694795"/>
                    <a:pt x="1392476" y="1739705"/>
                  </a:cubicBezTo>
                  <a:cubicBezTo>
                    <a:pt x="1400965" y="1762160"/>
                    <a:pt x="1407537" y="1779959"/>
                    <a:pt x="1412055" y="1792419"/>
                  </a:cubicBezTo>
                  <a:cubicBezTo>
                    <a:pt x="1414246" y="1798717"/>
                    <a:pt x="1416026" y="1803646"/>
                    <a:pt x="1417122" y="1807069"/>
                  </a:cubicBezTo>
                  <a:cubicBezTo>
                    <a:pt x="1417669" y="1808712"/>
                    <a:pt x="1418080" y="1810082"/>
                    <a:pt x="1418354" y="1811040"/>
                  </a:cubicBezTo>
                  <a:lnTo>
                    <a:pt x="1418627" y="1811998"/>
                  </a:lnTo>
                  <a:lnTo>
                    <a:pt x="1418627" y="1812135"/>
                  </a:lnTo>
                  <a:lnTo>
                    <a:pt x="1421913" y="1811588"/>
                  </a:lnTo>
                  <a:lnTo>
                    <a:pt x="1418627" y="1811588"/>
                  </a:lnTo>
                  <a:lnTo>
                    <a:pt x="1418627" y="1812135"/>
                  </a:lnTo>
                  <a:lnTo>
                    <a:pt x="1421913" y="1811588"/>
                  </a:lnTo>
                  <a:lnTo>
                    <a:pt x="1418627" y="1811588"/>
                  </a:lnTo>
                  <a:lnTo>
                    <a:pt x="1423830" y="1811588"/>
                  </a:lnTo>
                  <a:lnTo>
                    <a:pt x="1419860" y="1808302"/>
                  </a:lnTo>
                  <a:lnTo>
                    <a:pt x="1419586" y="1808712"/>
                  </a:lnTo>
                  <a:cubicBezTo>
                    <a:pt x="1412466" y="1816517"/>
                    <a:pt x="1277737" y="1961652"/>
                    <a:pt x="788248" y="1961652"/>
                  </a:cubicBezTo>
                  <a:cubicBezTo>
                    <a:pt x="767026" y="1961652"/>
                    <a:pt x="745118" y="1961378"/>
                    <a:pt x="722527" y="1960830"/>
                  </a:cubicBezTo>
                  <a:cubicBezTo>
                    <a:pt x="493049" y="1955080"/>
                    <a:pt x="334769" y="1938513"/>
                    <a:pt x="224001" y="1911950"/>
                  </a:cubicBezTo>
                  <a:cubicBezTo>
                    <a:pt x="113233" y="1885251"/>
                    <a:pt x="50113" y="1848556"/>
                    <a:pt x="9858" y="1802825"/>
                  </a:cubicBezTo>
                  <a:lnTo>
                    <a:pt x="5888" y="1806248"/>
                  </a:lnTo>
                  <a:lnTo>
                    <a:pt x="10817" y="1808165"/>
                  </a:lnTo>
                  <a:lnTo>
                    <a:pt x="5888" y="180624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4C969C8-33E0-40BD-ACB0-7A84A72608DE}"/>
                </a:ext>
              </a:extLst>
            </p:cNvPr>
            <p:cNvSpPr/>
            <p:nvPr/>
          </p:nvSpPr>
          <p:spPr>
            <a:xfrm>
              <a:off x="9071848" y="6675323"/>
              <a:ext cx="1417959" cy="304953"/>
            </a:xfrm>
            <a:custGeom>
              <a:avLst/>
              <a:gdLst>
                <a:gd name="connsiteX0" fmla="*/ 716502 w 1417959"/>
                <a:gd name="connsiteY0" fmla="*/ 112412 h 304953"/>
                <a:gd name="connsiteX1" fmla="*/ 57643 w 1417959"/>
                <a:gd name="connsiteY1" fmla="*/ 1369 h 304953"/>
                <a:gd name="connsiteX2" fmla="*/ 0 w 1417959"/>
                <a:gd name="connsiteY2" fmla="*/ 144451 h 304953"/>
                <a:gd name="connsiteX3" fmla="*/ 716502 w 1417959"/>
                <a:gd name="connsiteY3" fmla="*/ 304099 h 304953"/>
                <a:gd name="connsiteX4" fmla="*/ 1417943 w 1417959"/>
                <a:gd name="connsiteY4" fmla="*/ 149790 h 304953"/>
                <a:gd name="connsiteX5" fmla="*/ 1362627 w 1417959"/>
                <a:gd name="connsiteY5" fmla="*/ 0 h 304953"/>
                <a:gd name="connsiteX6" fmla="*/ 716502 w 1417959"/>
                <a:gd name="connsiteY6" fmla="*/ 112412 h 30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959" h="304953">
                  <a:moveTo>
                    <a:pt x="716502" y="112412"/>
                  </a:moveTo>
                  <a:cubicBezTo>
                    <a:pt x="343532" y="102964"/>
                    <a:pt x="158279" y="65311"/>
                    <a:pt x="57643" y="1369"/>
                  </a:cubicBezTo>
                  <a:lnTo>
                    <a:pt x="0" y="144451"/>
                  </a:lnTo>
                  <a:cubicBezTo>
                    <a:pt x="82563" y="238104"/>
                    <a:pt x="257136" y="292598"/>
                    <a:pt x="716502" y="304099"/>
                  </a:cubicBezTo>
                  <a:cubicBezTo>
                    <a:pt x="1277463" y="318339"/>
                    <a:pt x="1417943" y="149790"/>
                    <a:pt x="1417943" y="149790"/>
                  </a:cubicBezTo>
                  <a:cubicBezTo>
                    <a:pt x="1418627" y="148421"/>
                    <a:pt x="1397679" y="92010"/>
                    <a:pt x="1362627" y="0"/>
                  </a:cubicBezTo>
                  <a:cubicBezTo>
                    <a:pt x="1280475" y="49018"/>
                    <a:pt x="1093716" y="121996"/>
                    <a:pt x="716502" y="112412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075330A7-18D7-4736-8BA1-08ED05AC9291}"/>
                </a:ext>
              </a:extLst>
            </p:cNvPr>
            <p:cNvSpPr/>
            <p:nvPr/>
          </p:nvSpPr>
          <p:spPr>
            <a:xfrm>
              <a:off x="9064043" y="6665328"/>
              <a:ext cx="1432593" cy="321761"/>
            </a:xfrm>
            <a:custGeom>
              <a:avLst/>
              <a:gdLst>
                <a:gd name="connsiteX0" fmla="*/ 724306 w 1432593"/>
                <a:gd name="connsiteY0" fmla="*/ 122406 h 321761"/>
                <a:gd name="connsiteX1" fmla="*/ 724443 w 1432593"/>
                <a:gd name="connsiteY1" fmla="*/ 115560 h 321761"/>
                <a:gd name="connsiteX2" fmla="*/ 69145 w 1432593"/>
                <a:gd name="connsiteY2" fmla="*/ 5614 h 321761"/>
                <a:gd name="connsiteX3" fmla="*/ 62162 w 1432593"/>
                <a:gd name="connsiteY3" fmla="*/ 1232 h 321761"/>
                <a:gd name="connsiteX4" fmla="*/ 0 w 1432593"/>
                <a:gd name="connsiteY4" fmla="*/ 155815 h 321761"/>
                <a:gd name="connsiteX5" fmla="*/ 2738 w 1432593"/>
                <a:gd name="connsiteY5" fmla="*/ 158964 h 321761"/>
                <a:gd name="connsiteX6" fmla="*/ 223180 w 1432593"/>
                <a:gd name="connsiteY6" fmla="*/ 271786 h 321761"/>
                <a:gd name="connsiteX7" fmla="*/ 724170 w 1432593"/>
                <a:gd name="connsiteY7" fmla="*/ 320940 h 321761"/>
                <a:gd name="connsiteX8" fmla="*/ 790165 w 1432593"/>
                <a:gd name="connsiteY8" fmla="*/ 321762 h 321761"/>
                <a:gd name="connsiteX9" fmla="*/ 1430950 w 1432593"/>
                <a:gd name="connsiteY9" fmla="*/ 164167 h 321761"/>
                <a:gd name="connsiteX10" fmla="*/ 1432593 w 1432593"/>
                <a:gd name="connsiteY10" fmla="*/ 162250 h 321761"/>
                <a:gd name="connsiteX11" fmla="*/ 1432593 w 1432593"/>
                <a:gd name="connsiteY11" fmla="*/ 159785 h 321761"/>
                <a:gd name="connsiteX12" fmla="*/ 1432046 w 1432593"/>
                <a:gd name="connsiteY12" fmla="*/ 156773 h 321761"/>
                <a:gd name="connsiteX13" fmla="*/ 1426843 w 1432593"/>
                <a:gd name="connsiteY13" fmla="*/ 141027 h 321761"/>
                <a:gd name="connsiteX14" fmla="*/ 1376867 w 1432593"/>
                <a:gd name="connsiteY14" fmla="*/ 7530 h 321761"/>
                <a:gd name="connsiteX15" fmla="*/ 1373992 w 1432593"/>
                <a:gd name="connsiteY15" fmla="*/ 0 h 321761"/>
                <a:gd name="connsiteX16" fmla="*/ 1367009 w 1432593"/>
                <a:gd name="connsiteY16" fmla="*/ 4107 h 321761"/>
                <a:gd name="connsiteX17" fmla="*/ 790165 w 1432593"/>
                <a:gd name="connsiteY17" fmla="*/ 116382 h 321761"/>
                <a:gd name="connsiteX18" fmla="*/ 724443 w 1432593"/>
                <a:gd name="connsiteY18" fmla="*/ 115560 h 321761"/>
                <a:gd name="connsiteX19" fmla="*/ 724170 w 1432593"/>
                <a:gd name="connsiteY19" fmla="*/ 129252 h 321761"/>
                <a:gd name="connsiteX20" fmla="*/ 790165 w 1432593"/>
                <a:gd name="connsiteY20" fmla="*/ 130074 h 321761"/>
                <a:gd name="connsiteX21" fmla="*/ 1373992 w 1432593"/>
                <a:gd name="connsiteY21" fmla="*/ 15883 h 321761"/>
                <a:gd name="connsiteX22" fmla="*/ 1370432 w 1432593"/>
                <a:gd name="connsiteY22" fmla="*/ 9995 h 321761"/>
                <a:gd name="connsiteX23" fmla="*/ 1364133 w 1432593"/>
                <a:gd name="connsiteY23" fmla="*/ 12460 h 321761"/>
                <a:gd name="connsiteX24" fmla="*/ 1404525 w 1432593"/>
                <a:gd name="connsiteY24" fmla="*/ 119805 h 321761"/>
                <a:gd name="connsiteX25" fmla="*/ 1415341 w 1432593"/>
                <a:gd name="connsiteY25" fmla="*/ 149790 h 321761"/>
                <a:gd name="connsiteX26" fmla="*/ 1418080 w 1432593"/>
                <a:gd name="connsiteY26" fmla="*/ 158142 h 321761"/>
                <a:gd name="connsiteX27" fmla="*/ 1418764 w 1432593"/>
                <a:gd name="connsiteY27" fmla="*/ 160196 h 321761"/>
                <a:gd name="connsiteX28" fmla="*/ 1418901 w 1432593"/>
                <a:gd name="connsiteY28" fmla="*/ 160607 h 321761"/>
                <a:gd name="connsiteX29" fmla="*/ 1423146 w 1432593"/>
                <a:gd name="connsiteY29" fmla="*/ 159785 h 321761"/>
                <a:gd name="connsiteX30" fmla="*/ 1418901 w 1432593"/>
                <a:gd name="connsiteY30" fmla="*/ 159785 h 321761"/>
                <a:gd name="connsiteX31" fmla="*/ 1418901 w 1432593"/>
                <a:gd name="connsiteY31" fmla="*/ 160607 h 321761"/>
                <a:gd name="connsiteX32" fmla="*/ 1423146 w 1432593"/>
                <a:gd name="connsiteY32" fmla="*/ 159785 h 321761"/>
                <a:gd name="connsiteX33" fmla="*/ 1418901 w 1432593"/>
                <a:gd name="connsiteY33" fmla="*/ 159785 h 321761"/>
                <a:gd name="connsiteX34" fmla="*/ 1425747 w 1432593"/>
                <a:gd name="connsiteY34" fmla="*/ 159785 h 321761"/>
                <a:gd name="connsiteX35" fmla="*/ 1420407 w 1432593"/>
                <a:gd name="connsiteY35" fmla="*/ 155404 h 321761"/>
                <a:gd name="connsiteX36" fmla="*/ 790165 w 1432593"/>
                <a:gd name="connsiteY36" fmla="*/ 308070 h 321761"/>
                <a:gd name="connsiteX37" fmla="*/ 724443 w 1432593"/>
                <a:gd name="connsiteY37" fmla="*/ 307248 h 321761"/>
                <a:gd name="connsiteX38" fmla="*/ 226329 w 1432593"/>
                <a:gd name="connsiteY38" fmla="*/ 258368 h 321761"/>
                <a:gd name="connsiteX39" fmla="*/ 13007 w 1432593"/>
                <a:gd name="connsiteY39" fmla="*/ 149927 h 321761"/>
                <a:gd name="connsiteX40" fmla="*/ 7805 w 1432593"/>
                <a:gd name="connsiteY40" fmla="*/ 154446 h 321761"/>
                <a:gd name="connsiteX41" fmla="*/ 14240 w 1432593"/>
                <a:gd name="connsiteY41" fmla="*/ 157047 h 321761"/>
                <a:gd name="connsiteX42" fmla="*/ 71883 w 1432593"/>
                <a:gd name="connsiteY42" fmla="*/ 13829 h 321761"/>
                <a:gd name="connsiteX43" fmla="*/ 65448 w 1432593"/>
                <a:gd name="connsiteY43" fmla="*/ 11364 h 321761"/>
                <a:gd name="connsiteX44" fmla="*/ 61888 w 1432593"/>
                <a:gd name="connsiteY44" fmla="*/ 17115 h 321761"/>
                <a:gd name="connsiteX45" fmla="*/ 724170 w 1432593"/>
                <a:gd name="connsiteY45" fmla="*/ 129252 h 321761"/>
                <a:gd name="connsiteX46" fmla="*/ 724306 w 1432593"/>
                <a:gd name="connsiteY46" fmla="*/ 122406 h 32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32593" h="321761">
                  <a:moveTo>
                    <a:pt x="724306" y="122406"/>
                  </a:moveTo>
                  <a:lnTo>
                    <a:pt x="724443" y="115560"/>
                  </a:lnTo>
                  <a:cubicBezTo>
                    <a:pt x="351884" y="106250"/>
                    <a:pt x="167453" y="68323"/>
                    <a:pt x="69145" y="5614"/>
                  </a:cubicBezTo>
                  <a:lnTo>
                    <a:pt x="62162" y="1232"/>
                  </a:lnTo>
                  <a:lnTo>
                    <a:pt x="0" y="155815"/>
                  </a:lnTo>
                  <a:lnTo>
                    <a:pt x="2738" y="158964"/>
                  </a:lnTo>
                  <a:cubicBezTo>
                    <a:pt x="45184" y="207160"/>
                    <a:pt x="111042" y="244813"/>
                    <a:pt x="223180" y="271786"/>
                  </a:cubicBezTo>
                  <a:cubicBezTo>
                    <a:pt x="335317" y="298759"/>
                    <a:pt x="494144" y="315190"/>
                    <a:pt x="724170" y="320940"/>
                  </a:cubicBezTo>
                  <a:cubicBezTo>
                    <a:pt x="746761" y="321488"/>
                    <a:pt x="768805" y="321762"/>
                    <a:pt x="790165" y="321762"/>
                  </a:cubicBezTo>
                  <a:cubicBezTo>
                    <a:pt x="1297727" y="321898"/>
                    <a:pt x="1429444" y="165947"/>
                    <a:pt x="1430950" y="164167"/>
                  </a:cubicBezTo>
                  <a:lnTo>
                    <a:pt x="1432593" y="162250"/>
                  </a:lnTo>
                  <a:lnTo>
                    <a:pt x="1432593" y="159785"/>
                  </a:lnTo>
                  <a:cubicBezTo>
                    <a:pt x="1432456" y="158142"/>
                    <a:pt x="1432319" y="157732"/>
                    <a:pt x="1432046" y="156773"/>
                  </a:cubicBezTo>
                  <a:cubicBezTo>
                    <a:pt x="1431361" y="153898"/>
                    <a:pt x="1429581" y="148832"/>
                    <a:pt x="1426843" y="141027"/>
                  </a:cubicBezTo>
                  <a:cubicBezTo>
                    <a:pt x="1418491" y="117614"/>
                    <a:pt x="1400965" y="71061"/>
                    <a:pt x="1376867" y="7530"/>
                  </a:cubicBezTo>
                  <a:lnTo>
                    <a:pt x="1373992" y="0"/>
                  </a:lnTo>
                  <a:lnTo>
                    <a:pt x="1367009" y="4107"/>
                  </a:lnTo>
                  <a:cubicBezTo>
                    <a:pt x="1291018" y="49291"/>
                    <a:pt x="1122607" y="116382"/>
                    <a:pt x="790165" y="116382"/>
                  </a:cubicBezTo>
                  <a:cubicBezTo>
                    <a:pt x="768942" y="116382"/>
                    <a:pt x="747035" y="116108"/>
                    <a:pt x="724443" y="115560"/>
                  </a:cubicBezTo>
                  <a:lnTo>
                    <a:pt x="724170" y="129252"/>
                  </a:lnTo>
                  <a:cubicBezTo>
                    <a:pt x="746761" y="129800"/>
                    <a:pt x="768805" y="130074"/>
                    <a:pt x="790165" y="130074"/>
                  </a:cubicBezTo>
                  <a:cubicBezTo>
                    <a:pt x="1124524" y="130074"/>
                    <a:pt x="1295536" y="62709"/>
                    <a:pt x="1373992" y="15883"/>
                  </a:cubicBezTo>
                  <a:lnTo>
                    <a:pt x="1370432" y="9995"/>
                  </a:lnTo>
                  <a:lnTo>
                    <a:pt x="1364133" y="12460"/>
                  </a:lnTo>
                  <a:cubicBezTo>
                    <a:pt x="1381248" y="57506"/>
                    <a:pt x="1395077" y="94064"/>
                    <a:pt x="1404525" y="119805"/>
                  </a:cubicBezTo>
                  <a:cubicBezTo>
                    <a:pt x="1409317" y="132675"/>
                    <a:pt x="1413014" y="142807"/>
                    <a:pt x="1415341" y="149790"/>
                  </a:cubicBezTo>
                  <a:cubicBezTo>
                    <a:pt x="1416574" y="153350"/>
                    <a:pt x="1417532" y="156226"/>
                    <a:pt x="1418080" y="158142"/>
                  </a:cubicBezTo>
                  <a:lnTo>
                    <a:pt x="1418764" y="160196"/>
                  </a:lnTo>
                  <a:lnTo>
                    <a:pt x="1418901" y="160607"/>
                  </a:lnTo>
                  <a:lnTo>
                    <a:pt x="1423146" y="159785"/>
                  </a:lnTo>
                  <a:lnTo>
                    <a:pt x="1418901" y="159785"/>
                  </a:lnTo>
                  <a:lnTo>
                    <a:pt x="1418901" y="160607"/>
                  </a:lnTo>
                  <a:lnTo>
                    <a:pt x="1423146" y="159785"/>
                  </a:lnTo>
                  <a:lnTo>
                    <a:pt x="1418901" y="159785"/>
                  </a:lnTo>
                  <a:lnTo>
                    <a:pt x="1425747" y="159785"/>
                  </a:lnTo>
                  <a:lnTo>
                    <a:pt x="1420407" y="155404"/>
                  </a:lnTo>
                  <a:cubicBezTo>
                    <a:pt x="1417806" y="158416"/>
                    <a:pt x="1287184" y="308070"/>
                    <a:pt x="790165" y="308070"/>
                  </a:cubicBezTo>
                  <a:cubicBezTo>
                    <a:pt x="768942" y="308070"/>
                    <a:pt x="747035" y="307933"/>
                    <a:pt x="724443" y="307248"/>
                  </a:cubicBezTo>
                  <a:cubicBezTo>
                    <a:pt x="495103" y="301498"/>
                    <a:pt x="336960" y="285067"/>
                    <a:pt x="226329" y="258368"/>
                  </a:cubicBezTo>
                  <a:cubicBezTo>
                    <a:pt x="115697" y="231805"/>
                    <a:pt x="52988" y="195385"/>
                    <a:pt x="13007" y="149927"/>
                  </a:cubicBezTo>
                  <a:lnTo>
                    <a:pt x="7805" y="154446"/>
                  </a:lnTo>
                  <a:lnTo>
                    <a:pt x="14240" y="157047"/>
                  </a:lnTo>
                  <a:lnTo>
                    <a:pt x="71883" y="13829"/>
                  </a:lnTo>
                  <a:lnTo>
                    <a:pt x="65448" y="11364"/>
                  </a:lnTo>
                  <a:lnTo>
                    <a:pt x="61888" y="17115"/>
                  </a:lnTo>
                  <a:cubicBezTo>
                    <a:pt x="164715" y="82426"/>
                    <a:pt x="350789" y="119805"/>
                    <a:pt x="724170" y="129252"/>
                  </a:cubicBezTo>
                  <a:lnTo>
                    <a:pt x="724306" y="1224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03233044-A436-460A-9A08-568476CA387F}"/>
                </a:ext>
              </a:extLst>
            </p:cNvPr>
            <p:cNvSpPr/>
            <p:nvPr/>
          </p:nvSpPr>
          <p:spPr>
            <a:xfrm>
              <a:off x="9773425" y="6323028"/>
              <a:ext cx="331209" cy="331072"/>
            </a:xfrm>
            <a:custGeom>
              <a:avLst/>
              <a:gdLst>
                <a:gd name="connsiteX0" fmla="*/ 0 w 331209"/>
                <a:gd name="connsiteY0" fmla="*/ 165536 h 331072"/>
                <a:gd name="connsiteX1" fmla="*/ 165673 w 331209"/>
                <a:gd name="connsiteY1" fmla="*/ 0 h 331072"/>
                <a:gd name="connsiteX2" fmla="*/ 331209 w 331209"/>
                <a:gd name="connsiteY2" fmla="*/ 165536 h 331072"/>
                <a:gd name="connsiteX3" fmla="*/ 165673 w 331209"/>
                <a:gd name="connsiteY3" fmla="*/ 331072 h 331072"/>
                <a:gd name="connsiteX4" fmla="*/ 0 w 331209"/>
                <a:gd name="connsiteY4" fmla="*/ 165536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072">
                  <a:moveTo>
                    <a:pt x="0" y="165536"/>
                  </a:moveTo>
                  <a:cubicBezTo>
                    <a:pt x="0" y="74074"/>
                    <a:pt x="74211" y="0"/>
                    <a:pt x="165673" y="0"/>
                  </a:cubicBezTo>
                  <a:cubicBezTo>
                    <a:pt x="256999" y="0"/>
                    <a:pt x="331209" y="74074"/>
                    <a:pt x="331209" y="165536"/>
                  </a:cubicBezTo>
                  <a:cubicBezTo>
                    <a:pt x="331209" y="256999"/>
                    <a:pt x="256999" y="331072"/>
                    <a:pt x="165673" y="331072"/>
                  </a:cubicBezTo>
                  <a:cubicBezTo>
                    <a:pt x="74211" y="331072"/>
                    <a:pt x="0" y="256999"/>
                    <a:pt x="0" y="16553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E695A163-448C-4F2E-A39B-5F23436805FC}"/>
                </a:ext>
              </a:extLst>
            </p:cNvPr>
            <p:cNvSpPr/>
            <p:nvPr/>
          </p:nvSpPr>
          <p:spPr>
            <a:xfrm>
              <a:off x="9767401" y="6316867"/>
              <a:ext cx="343258" cy="343395"/>
            </a:xfrm>
            <a:custGeom>
              <a:avLst/>
              <a:gdLst>
                <a:gd name="connsiteX0" fmla="*/ 6025 w 343258"/>
                <a:gd name="connsiteY0" fmla="*/ 171698 h 343395"/>
                <a:gd name="connsiteX1" fmla="*/ 12186 w 343258"/>
                <a:gd name="connsiteY1" fmla="*/ 171698 h 343395"/>
                <a:gd name="connsiteX2" fmla="*/ 58876 w 343258"/>
                <a:gd name="connsiteY2" fmla="*/ 58876 h 343395"/>
                <a:gd name="connsiteX3" fmla="*/ 171698 w 343258"/>
                <a:gd name="connsiteY3" fmla="*/ 12186 h 343395"/>
                <a:gd name="connsiteX4" fmla="*/ 284383 w 343258"/>
                <a:gd name="connsiteY4" fmla="*/ 58876 h 343395"/>
                <a:gd name="connsiteX5" fmla="*/ 331073 w 343258"/>
                <a:gd name="connsiteY5" fmla="*/ 171698 h 343395"/>
                <a:gd name="connsiteX6" fmla="*/ 284383 w 343258"/>
                <a:gd name="connsiteY6" fmla="*/ 284520 h 343395"/>
                <a:gd name="connsiteX7" fmla="*/ 171698 w 343258"/>
                <a:gd name="connsiteY7" fmla="*/ 331209 h 343395"/>
                <a:gd name="connsiteX8" fmla="*/ 12186 w 343258"/>
                <a:gd name="connsiteY8" fmla="*/ 171698 h 343395"/>
                <a:gd name="connsiteX9" fmla="*/ 6025 w 343258"/>
                <a:gd name="connsiteY9" fmla="*/ 171698 h 343395"/>
                <a:gd name="connsiteX10" fmla="*/ 0 w 343258"/>
                <a:gd name="connsiteY10" fmla="*/ 171698 h 343395"/>
                <a:gd name="connsiteX11" fmla="*/ 171698 w 343258"/>
                <a:gd name="connsiteY11" fmla="*/ 343395 h 343395"/>
                <a:gd name="connsiteX12" fmla="*/ 343258 w 343258"/>
                <a:gd name="connsiteY12" fmla="*/ 171698 h 343395"/>
                <a:gd name="connsiteX13" fmla="*/ 171698 w 343258"/>
                <a:gd name="connsiteY13" fmla="*/ 0 h 343395"/>
                <a:gd name="connsiteX14" fmla="*/ 0 w 343258"/>
                <a:gd name="connsiteY14" fmla="*/ 171698 h 343395"/>
                <a:gd name="connsiteX15" fmla="*/ 6025 w 343258"/>
                <a:gd name="connsiteY15" fmla="*/ 171698 h 34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258" h="343395">
                  <a:moveTo>
                    <a:pt x="6025" y="171698"/>
                  </a:moveTo>
                  <a:lnTo>
                    <a:pt x="12186" y="171698"/>
                  </a:lnTo>
                  <a:cubicBezTo>
                    <a:pt x="12186" y="127609"/>
                    <a:pt x="29985" y="87766"/>
                    <a:pt x="58876" y="58876"/>
                  </a:cubicBezTo>
                  <a:cubicBezTo>
                    <a:pt x="87766" y="30123"/>
                    <a:pt x="127609" y="12186"/>
                    <a:pt x="171698" y="12186"/>
                  </a:cubicBezTo>
                  <a:cubicBezTo>
                    <a:pt x="215649" y="12186"/>
                    <a:pt x="255493" y="30123"/>
                    <a:pt x="284383" y="58876"/>
                  </a:cubicBezTo>
                  <a:cubicBezTo>
                    <a:pt x="313273" y="87766"/>
                    <a:pt x="331073" y="127609"/>
                    <a:pt x="331073" y="171698"/>
                  </a:cubicBezTo>
                  <a:cubicBezTo>
                    <a:pt x="331073" y="215786"/>
                    <a:pt x="313273" y="255630"/>
                    <a:pt x="284383" y="284520"/>
                  </a:cubicBezTo>
                  <a:cubicBezTo>
                    <a:pt x="255493" y="313410"/>
                    <a:pt x="215649" y="331209"/>
                    <a:pt x="171698" y="331209"/>
                  </a:cubicBezTo>
                  <a:cubicBezTo>
                    <a:pt x="83521" y="331209"/>
                    <a:pt x="12186" y="259737"/>
                    <a:pt x="12186" y="171698"/>
                  </a:cubicBezTo>
                  <a:lnTo>
                    <a:pt x="6025" y="171698"/>
                  </a:lnTo>
                  <a:lnTo>
                    <a:pt x="0" y="171698"/>
                  </a:lnTo>
                  <a:cubicBezTo>
                    <a:pt x="0" y="266446"/>
                    <a:pt x="76812" y="343395"/>
                    <a:pt x="171698" y="343395"/>
                  </a:cubicBezTo>
                  <a:cubicBezTo>
                    <a:pt x="266446" y="343395"/>
                    <a:pt x="343258" y="266583"/>
                    <a:pt x="343258" y="171698"/>
                  </a:cubicBezTo>
                  <a:cubicBezTo>
                    <a:pt x="343258" y="76949"/>
                    <a:pt x="266446" y="0"/>
                    <a:pt x="171698" y="0"/>
                  </a:cubicBezTo>
                  <a:cubicBezTo>
                    <a:pt x="76812" y="0"/>
                    <a:pt x="0" y="76812"/>
                    <a:pt x="0" y="171698"/>
                  </a:cubicBezTo>
                  <a:lnTo>
                    <a:pt x="6025" y="17169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D8E92AC-889E-4C3A-B79A-2FB729EFEDA0}"/>
                </a:ext>
              </a:extLst>
            </p:cNvPr>
            <p:cNvSpPr/>
            <p:nvPr/>
          </p:nvSpPr>
          <p:spPr>
            <a:xfrm>
              <a:off x="9433590" y="6035496"/>
              <a:ext cx="305057" cy="304920"/>
            </a:xfrm>
            <a:custGeom>
              <a:avLst/>
              <a:gdLst>
                <a:gd name="connsiteX0" fmla="*/ 0 w 305057"/>
                <a:gd name="connsiteY0" fmla="*/ 152392 h 304920"/>
                <a:gd name="connsiteX1" fmla="*/ 152529 w 305057"/>
                <a:gd name="connsiteY1" fmla="*/ 0 h 304920"/>
                <a:gd name="connsiteX2" fmla="*/ 305058 w 305057"/>
                <a:gd name="connsiteY2" fmla="*/ 152392 h 304920"/>
                <a:gd name="connsiteX3" fmla="*/ 152529 w 305057"/>
                <a:gd name="connsiteY3" fmla="*/ 304921 h 304920"/>
                <a:gd name="connsiteX4" fmla="*/ 0 w 305057"/>
                <a:gd name="connsiteY4" fmla="*/ 152392 h 3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4920">
                  <a:moveTo>
                    <a:pt x="0" y="152392"/>
                  </a:moveTo>
                  <a:cubicBezTo>
                    <a:pt x="0" y="68186"/>
                    <a:pt x="68323" y="0"/>
                    <a:pt x="152529" y="0"/>
                  </a:cubicBezTo>
                  <a:cubicBezTo>
                    <a:pt x="236734" y="0"/>
                    <a:pt x="305058" y="68186"/>
                    <a:pt x="305058" y="152392"/>
                  </a:cubicBezTo>
                  <a:cubicBezTo>
                    <a:pt x="305058" y="236598"/>
                    <a:pt x="236734" y="304921"/>
                    <a:pt x="152529" y="304921"/>
                  </a:cubicBezTo>
                  <a:cubicBezTo>
                    <a:pt x="68323" y="304921"/>
                    <a:pt x="0" y="236598"/>
                    <a:pt x="0" y="152392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3A69552A-9AB0-4626-AB9E-F458B099B3A4}"/>
                </a:ext>
              </a:extLst>
            </p:cNvPr>
            <p:cNvSpPr/>
            <p:nvPr/>
          </p:nvSpPr>
          <p:spPr>
            <a:xfrm>
              <a:off x="9427977" y="6029882"/>
              <a:ext cx="316284" cy="316148"/>
            </a:xfrm>
            <a:custGeom>
              <a:avLst/>
              <a:gdLst>
                <a:gd name="connsiteX0" fmla="*/ 5614 w 316284"/>
                <a:gd name="connsiteY0" fmla="*/ 158006 h 316148"/>
                <a:gd name="connsiteX1" fmla="*/ 11227 w 316284"/>
                <a:gd name="connsiteY1" fmla="*/ 158006 h 316148"/>
                <a:gd name="connsiteX2" fmla="*/ 54220 w 316284"/>
                <a:gd name="connsiteY2" fmla="*/ 54220 h 316148"/>
                <a:gd name="connsiteX3" fmla="*/ 158143 w 316284"/>
                <a:gd name="connsiteY3" fmla="*/ 11228 h 316148"/>
                <a:gd name="connsiteX4" fmla="*/ 261928 w 316284"/>
                <a:gd name="connsiteY4" fmla="*/ 54220 h 316148"/>
                <a:gd name="connsiteX5" fmla="*/ 305058 w 316284"/>
                <a:gd name="connsiteY5" fmla="*/ 158006 h 316148"/>
                <a:gd name="connsiteX6" fmla="*/ 261928 w 316284"/>
                <a:gd name="connsiteY6" fmla="*/ 261928 h 316148"/>
                <a:gd name="connsiteX7" fmla="*/ 158143 w 316284"/>
                <a:gd name="connsiteY7" fmla="*/ 304921 h 316148"/>
                <a:gd name="connsiteX8" fmla="*/ 54220 w 316284"/>
                <a:gd name="connsiteY8" fmla="*/ 261928 h 316148"/>
                <a:gd name="connsiteX9" fmla="*/ 11227 w 316284"/>
                <a:gd name="connsiteY9" fmla="*/ 158006 h 316148"/>
                <a:gd name="connsiteX10" fmla="*/ 0 w 316284"/>
                <a:gd name="connsiteY10" fmla="*/ 158006 h 316148"/>
                <a:gd name="connsiteX11" fmla="*/ 158143 w 316284"/>
                <a:gd name="connsiteY11" fmla="*/ 316148 h 316148"/>
                <a:gd name="connsiteX12" fmla="*/ 316285 w 316284"/>
                <a:gd name="connsiteY12" fmla="*/ 158006 h 316148"/>
                <a:gd name="connsiteX13" fmla="*/ 158143 w 316284"/>
                <a:gd name="connsiteY13" fmla="*/ 0 h 316148"/>
                <a:gd name="connsiteX14" fmla="*/ 0 w 316284"/>
                <a:gd name="connsiteY14" fmla="*/ 158006 h 316148"/>
                <a:gd name="connsiteX15" fmla="*/ 5614 w 316284"/>
                <a:gd name="connsiteY15" fmla="*/ 158006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4" h="316148">
                  <a:moveTo>
                    <a:pt x="5614" y="158006"/>
                  </a:moveTo>
                  <a:lnTo>
                    <a:pt x="11227" y="158006"/>
                  </a:lnTo>
                  <a:cubicBezTo>
                    <a:pt x="11227" y="117477"/>
                    <a:pt x="27658" y="80783"/>
                    <a:pt x="54220" y="54220"/>
                  </a:cubicBezTo>
                  <a:cubicBezTo>
                    <a:pt x="80783" y="27521"/>
                    <a:pt x="117477" y="11228"/>
                    <a:pt x="158143" y="11228"/>
                  </a:cubicBezTo>
                  <a:cubicBezTo>
                    <a:pt x="198671" y="11228"/>
                    <a:pt x="235365" y="27521"/>
                    <a:pt x="261928" y="54220"/>
                  </a:cubicBezTo>
                  <a:cubicBezTo>
                    <a:pt x="288627" y="80783"/>
                    <a:pt x="305058" y="117477"/>
                    <a:pt x="305058" y="158006"/>
                  </a:cubicBezTo>
                  <a:cubicBezTo>
                    <a:pt x="305058" y="198671"/>
                    <a:pt x="288627" y="235365"/>
                    <a:pt x="261928" y="261928"/>
                  </a:cubicBezTo>
                  <a:cubicBezTo>
                    <a:pt x="235365" y="288490"/>
                    <a:pt x="198671" y="304921"/>
                    <a:pt x="158143" y="304921"/>
                  </a:cubicBezTo>
                  <a:cubicBezTo>
                    <a:pt x="117477" y="304921"/>
                    <a:pt x="80783" y="288490"/>
                    <a:pt x="54220" y="261928"/>
                  </a:cubicBezTo>
                  <a:cubicBezTo>
                    <a:pt x="27658" y="235365"/>
                    <a:pt x="11227" y="198671"/>
                    <a:pt x="11227" y="158006"/>
                  </a:cubicBezTo>
                  <a:lnTo>
                    <a:pt x="0" y="158006"/>
                  </a:lnTo>
                  <a:cubicBezTo>
                    <a:pt x="0" y="245360"/>
                    <a:pt x="70788" y="316148"/>
                    <a:pt x="158143" y="316148"/>
                  </a:cubicBezTo>
                  <a:cubicBezTo>
                    <a:pt x="245497" y="316148"/>
                    <a:pt x="316285" y="245360"/>
                    <a:pt x="316285" y="158006"/>
                  </a:cubicBezTo>
                  <a:cubicBezTo>
                    <a:pt x="316285" y="70651"/>
                    <a:pt x="245360" y="0"/>
                    <a:pt x="158143" y="0"/>
                  </a:cubicBezTo>
                  <a:cubicBezTo>
                    <a:pt x="70788" y="0"/>
                    <a:pt x="0" y="70651"/>
                    <a:pt x="0" y="158006"/>
                  </a:cubicBezTo>
                  <a:lnTo>
                    <a:pt x="5614" y="1580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AEB84060-6CA0-49B2-91A3-393775BCFA53}"/>
                </a:ext>
              </a:extLst>
            </p:cNvPr>
            <p:cNvSpPr/>
            <p:nvPr/>
          </p:nvSpPr>
          <p:spPr>
            <a:xfrm>
              <a:off x="9324602" y="6440642"/>
              <a:ext cx="148284" cy="148147"/>
            </a:xfrm>
            <a:custGeom>
              <a:avLst/>
              <a:gdLst>
                <a:gd name="connsiteX0" fmla="*/ 0 w 148284"/>
                <a:gd name="connsiteY0" fmla="*/ 74074 h 148147"/>
                <a:gd name="connsiteX1" fmla="*/ 74074 w 148284"/>
                <a:gd name="connsiteY1" fmla="*/ 0 h 148147"/>
                <a:gd name="connsiteX2" fmla="*/ 148284 w 148284"/>
                <a:gd name="connsiteY2" fmla="*/ 74074 h 148147"/>
                <a:gd name="connsiteX3" fmla="*/ 74074 w 148284"/>
                <a:gd name="connsiteY3" fmla="*/ 148147 h 148147"/>
                <a:gd name="connsiteX4" fmla="*/ 0 w 148284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84" h="148147">
                  <a:moveTo>
                    <a:pt x="0" y="74074"/>
                  </a:moveTo>
                  <a:cubicBezTo>
                    <a:pt x="0" y="33134"/>
                    <a:pt x="33135" y="0"/>
                    <a:pt x="74074" y="0"/>
                  </a:cubicBezTo>
                  <a:cubicBezTo>
                    <a:pt x="115013" y="0"/>
                    <a:pt x="148284" y="33134"/>
                    <a:pt x="148284" y="74074"/>
                  </a:cubicBezTo>
                  <a:cubicBezTo>
                    <a:pt x="148284" y="115013"/>
                    <a:pt x="115013" y="148147"/>
                    <a:pt x="74074" y="148147"/>
                  </a:cubicBezTo>
                  <a:cubicBezTo>
                    <a:pt x="33135" y="148147"/>
                    <a:pt x="0" y="115013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86B037F-F0AC-456B-933F-B52E9FFEA811}"/>
                </a:ext>
              </a:extLst>
            </p:cNvPr>
            <p:cNvSpPr/>
            <p:nvPr/>
          </p:nvSpPr>
          <p:spPr>
            <a:xfrm>
              <a:off x="9891177" y="5978811"/>
              <a:ext cx="148147" cy="148147"/>
            </a:xfrm>
            <a:custGeom>
              <a:avLst/>
              <a:gdLst>
                <a:gd name="connsiteX0" fmla="*/ 0 w 148147"/>
                <a:gd name="connsiteY0" fmla="*/ 74074 h 148147"/>
                <a:gd name="connsiteX1" fmla="*/ 74074 w 148147"/>
                <a:gd name="connsiteY1" fmla="*/ 0 h 148147"/>
                <a:gd name="connsiteX2" fmla="*/ 148147 w 148147"/>
                <a:gd name="connsiteY2" fmla="*/ 74074 h 148147"/>
                <a:gd name="connsiteX3" fmla="*/ 74074 w 148147"/>
                <a:gd name="connsiteY3" fmla="*/ 148147 h 148147"/>
                <a:gd name="connsiteX4" fmla="*/ 0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0" y="74074"/>
                  </a:moveTo>
                  <a:cubicBezTo>
                    <a:pt x="0" y="33135"/>
                    <a:pt x="32998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5013"/>
                    <a:pt x="114876" y="148147"/>
                    <a:pt x="74074" y="148147"/>
                  </a:cubicBezTo>
                  <a:cubicBezTo>
                    <a:pt x="32998" y="148147"/>
                    <a:pt x="0" y="115013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B8F3A2-A401-4287-9029-4681C3710F60}"/>
                </a:ext>
              </a:extLst>
            </p:cNvPr>
            <p:cNvSpPr/>
            <p:nvPr/>
          </p:nvSpPr>
          <p:spPr>
            <a:xfrm>
              <a:off x="9690726" y="5412374"/>
              <a:ext cx="148147" cy="148147"/>
            </a:xfrm>
            <a:custGeom>
              <a:avLst/>
              <a:gdLst>
                <a:gd name="connsiteX0" fmla="*/ 0 w 148147"/>
                <a:gd name="connsiteY0" fmla="*/ 74074 h 148147"/>
                <a:gd name="connsiteX1" fmla="*/ 74074 w 148147"/>
                <a:gd name="connsiteY1" fmla="*/ 0 h 148147"/>
                <a:gd name="connsiteX2" fmla="*/ 148147 w 148147"/>
                <a:gd name="connsiteY2" fmla="*/ 74074 h 148147"/>
                <a:gd name="connsiteX3" fmla="*/ 74074 w 148147"/>
                <a:gd name="connsiteY3" fmla="*/ 148147 h 148147"/>
                <a:gd name="connsiteX4" fmla="*/ 0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0" y="74074"/>
                  </a:moveTo>
                  <a:cubicBezTo>
                    <a:pt x="0" y="33135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4876"/>
                    <a:pt x="114876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35D2E1E5-33A4-4BC1-AFD5-4D3A5280C1D1}"/>
                </a:ext>
              </a:extLst>
            </p:cNvPr>
            <p:cNvSpPr/>
            <p:nvPr/>
          </p:nvSpPr>
          <p:spPr>
            <a:xfrm>
              <a:off x="10187471" y="6536623"/>
              <a:ext cx="148010" cy="148010"/>
            </a:xfrm>
            <a:custGeom>
              <a:avLst/>
              <a:gdLst>
                <a:gd name="connsiteX0" fmla="*/ 0 w 148010"/>
                <a:gd name="connsiteY0" fmla="*/ 73937 h 148010"/>
                <a:gd name="connsiteX1" fmla="*/ 73937 w 148010"/>
                <a:gd name="connsiteY1" fmla="*/ 0 h 148010"/>
                <a:gd name="connsiteX2" fmla="*/ 148010 w 148010"/>
                <a:gd name="connsiteY2" fmla="*/ 73937 h 148010"/>
                <a:gd name="connsiteX3" fmla="*/ 73937 w 148010"/>
                <a:gd name="connsiteY3" fmla="*/ 148010 h 148010"/>
                <a:gd name="connsiteX4" fmla="*/ 0 w 148010"/>
                <a:gd name="connsiteY4" fmla="*/ 73937 h 14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10" h="148010">
                  <a:moveTo>
                    <a:pt x="0" y="73937"/>
                  </a:moveTo>
                  <a:cubicBezTo>
                    <a:pt x="0" y="32997"/>
                    <a:pt x="33135" y="0"/>
                    <a:pt x="73937" y="0"/>
                  </a:cubicBezTo>
                  <a:cubicBezTo>
                    <a:pt x="114876" y="0"/>
                    <a:pt x="148010" y="32997"/>
                    <a:pt x="148010" y="73937"/>
                  </a:cubicBezTo>
                  <a:cubicBezTo>
                    <a:pt x="148010" y="114876"/>
                    <a:pt x="114876" y="148010"/>
                    <a:pt x="73937" y="148010"/>
                  </a:cubicBezTo>
                  <a:cubicBezTo>
                    <a:pt x="32998" y="148010"/>
                    <a:pt x="0" y="114876"/>
                    <a:pt x="0" y="7393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4B03783E-C49B-4CBC-A05F-FA9302836E28}"/>
                </a:ext>
              </a:extLst>
            </p:cNvPr>
            <p:cNvSpPr/>
            <p:nvPr/>
          </p:nvSpPr>
          <p:spPr>
            <a:xfrm>
              <a:off x="9625278" y="5669372"/>
              <a:ext cx="278905" cy="278906"/>
            </a:xfrm>
            <a:custGeom>
              <a:avLst/>
              <a:gdLst>
                <a:gd name="connsiteX0" fmla="*/ 0 w 278905"/>
                <a:gd name="connsiteY0" fmla="*/ 139521 h 278906"/>
                <a:gd name="connsiteX1" fmla="*/ 139521 w 278905"/>
                <a:gd name="connsiteY1" fmla="*/ 0 h 278906"/>
                <a:gd name="connsiteX2" fmla="*/ 278906 w 278905"/>
                <a:gd name="connsiteY2" fmla="*/ 139521 h 278906"/>
                <a:gd name="connsiteX3" fmla="*/ 139521 w 278905"/>
                <a:gd name="connsiteY3" fmla="*/ 278906 h 278906"/>
                <a:gd name="connsiteX4" fmla="*/ 0 w 278905"/>
                <a:gd name="connsiteY4" fmla="*/ 139521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906">
                  <a:moveTo>
                    <a:pt x="0" y="139521"/>
                  </a:moveTo>
                  <a:cubicBezTo>
                    <a:pt x="0" y="62435"/>
                    <a:pt x="62435" y="0"/>
                    <a:pt x="139521" y="0"/>
                  </a:cubicBezTo>
                  <a:cubicBezTo>
                    <a:pt x="216470" y="0"/>
                    <a:pt x="278906" y="62435"/>
                    <a:pt x="278906" y="139521"/>
                  </a:cubicBezTo>
                  <a:cubicBezTo>
                    <a:pt x="278906" y="216470"/>
                    <a:pt x="216470" y="278906"/>
                    <a:pt x="139521" y="278906"/>
                  </a:cubicBezTo>
                  <a:cubicBezTo>
                    <a:pt x="62435" y="278906"/>
                    <a:pt x="0" y="216470"/>
                    <a:pt x="0" y="13952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ED7D78B0-3F00-4338-9A26-6010E19C5E87}"/>
                </a:ext>
              </a:extLst>
            </p:cNvPr>
            <p:cNvSpPr/>
            <p:nvPr/>
          </p:nvSpPr>
          <p:spPr>
            <a:xfrm>
              <a:off x="9620212" y="5664306"/>
              <a:ext cx="289037" cy="289038"/>
            </a:xfrm>
            <a:custGeom>
              <a:avLst/>
              <a:gdLst>
                <a:gd name="connsiteX0" fmla="*/ 5066 w 289037"/>
                <a:gd name="connsiteY0" fmla="*/ 144587 h 289038"/>
                <a:gd name="connsiteX1" fmla="*/ 10269 w 289037"/>
                <a:gd name="connsiteY1" fmla="*/ 144587 h 289038"/>
                <a:gd name="connsiteX2" fmla="*/ 144587 w 289037"/>
                <a:gd name="connsiteY2" fmla="*/ 10269 h 289038"/>
                <a:gd name="connsiteX3" fmla="*/ 239473 w 289037"/>
                <a:gd name="connsiteY3" fmla="*/ 49565 h 289038"/>
                <a:gd name="connsiteX4" fmla="*/ 278769 w 289037"/>
                <a:gd name="connsiteY4" fmla="*/ 144587 h 289038"/>
                <a:gd name="connsiteX5" fmla="*/ 239473 w 289037"/>
                <a:gd name="connsiteY5" fmla="*/ 239473 h 289038"/>
                <a:gd name="connsiteX6" fmla="*/ 144587 w 289037"/>
                <a:gd name="connsiteY6" fmla="*/ 278906 h 289038"/>
                <a:gd name="connsiteX7" fmla="*/ 49565 w 289037"/>
                <a:gd name="connsiteY7" fmla="*/ 239473 h 289038"/>
                <a:gd name="connsiteX8" fmla="*/ 10269 w 289037"/>
                <a:gd name="connsiteY8" fmla="*/ 144587 h 289038"/>
                <a:gd name="connsiteX9" fmla="*/ 0 w 289037"/>
                <a:gd name="connsiteY9" fmla="*/ 144587 h 289038"/>
                <a:gd name="connsiteX10" fmla="*/ 144587 w 289037"/>
                <a:gd name="connsiteY10" fmla="*/ 289038 h 289038"/>
                <a:gd name="connsiteX11" fmla="*/ 289038 w 289037"/>
                <a:gd name="connsiteY11" fmla="*/ 144587 h 289038"/>
                <a:gd name="connsiteX12" fmla="*/ 144587 w 289037"/>
                <a:gd name="connsiteY12" fmla="*/ 0 h 289038"/>
                <a:gd name="connsiteX13" fmla="*/ 0 w 289037"/>
                <a:gd name="connsiteY13" fmla="*/ 144587 h 289038"/>
                <a:gd name="connsiteX14" fmla="*/ 5066 w 289037"/>
                <a:gd name="connsiteY14" fmla="*/ 144587 h 28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037" h="289038">
                  <a:moveTo>
                    <a:pt x="5066" y="144587"/>
                  </a:moveTo>
                  <a:lnTo>
                    <a:pt x="10269" y="144587"/>
                  </a:lnTo>
                  <a:cubicBezTo>
                    <a:pt x="10269" y="70377"/>
                    <a:pt x="70377" y="10269"/>
                    <a:pt x="144587" y="10269"/>
                  </a:cubicBezTo>
                  <a:cubicBezTo>
                    <a:pt x="181556" y="10269"/>
                    <a:pt x="215238" y="25193"/>
                    <a:pt x="239473" y="49565"/>
                  </a:cubicBezTo>
                  <a:cubicBezTo>
                    <a:pt x="263845" y="73937"/>
                    <a:pt x="278769" y="107482"/>
                    <a:pt x="278769" y="144587"/>
                  </a:cubicBezTo>
                  <a:cubicBezTo>
                    <a:pt x="278769" y="181693"/>
                    <a:pt x="263845" y="215102"/>
                    <a:pt x="239473" y="239473"/>
                  </a:cubicBezTo>
                  <a:cubicBezTo>
                    <a:pt x="215238" y="263845"/>
                    <a:pt x="181556" y="278769"/>
                    <a:pt x="144587" y="278906"/>
                  </a:cubicBezTo>
                  <a:cubicBezTo>
                    <a:pt x="107345" y="278769"/>
                    <a:pt x="73937" y="263845"/>
                    <a:pt x="49565" y="239473"/>
                  </a:cubicBezTo>
                  <a:cubicBezTo>
                    <a:pt x="25193" y="215102"/>
                    <a:pt x="10269" y="181693"/>
                    <a:pt x="10269" y="144587"/>
                  </a:cubicBezTo>
                  <a:lnTo>
                    <a:pt x="0" y="144587"/>
                  </a:lnTo>
                  <a:cubicBezTo>
                    <a:pt x="0" y="224412"/>
                    <a:pt x="64763" y="289038"/>
                    <a:pt x="144587" y="289038"/>
                  </a:cubicBezTo>
                  <a:cubicBezTo>
                    <a:pt x="224412" y="289038"/>
                    <a:pt x="289038" y="224412"/>
                    <a:pt x="289038" y="144587"/>
                  </a:cubicBezTo>
                  <a:cubicBezTo>
                    <a:pt x="289038" y="64763"/>
                    <a:pt x="224412" y="0"/>
                    <a:pt x="144587" y="0"/>
                  </a:cubicBezTo>
                  <a:cubicBezTo>
                    <a:pt x="64763" y="0"/>
                    <a:pt x="0" y="64626"/>
                    <a:pt x="0" y="144587"/>
                  </a:cubicBezTo>
                  <a:lnTo>
                    <a:pt x="5066" y="14458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8" name="Picture 4" descr="User free icon">
            <a:extLst>
              <a:ext uri="{FF2B5EF4-FFF2-40B4-BE49-F238E27FC236}">
                <a16:creationId xmlns:a16="http://schemas.microsoft.com/office/drawing/2014/main" id="{0397FBAB-7E50-4C43-9B21-6C8391AF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854" y="395168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34" descr="Background pattern&#10;&#10;Description automatically generated">
            <a:extLst>
              <a:ext uri="{FF2B5EF4-FFF2-40B4-BE49-F238E27FC236}">
                <a16:creationId xmlns:a16="http://schemas.microsoft.com/office/drawing/2014/main" id="{E87E8935-79AD-4DD7-93EB-12D4002D1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632"/>
            <a:ext cx="12192000" cy="6858000"/>
          </a:xfrm>
          <a:prstGeom prst="rect">
            <a:avLst/>
          </a:prstGeom>
        </p:spPr>
      </p:pic>
      <p:pic>
        <p:nvPicPr>
          <p:cNvPr id="232" name="Picture 2" descr="Home free icon">
            <a:extLst>
              <a:ext uri="{FF2B5EF4-FFF2-40B4-BE49-F238E27FC236}">
                <a16:creationId xmlns:a16="http://schemas.microsoft.com/office/drawing/2014/main" id="{7D38CBC6-6DD0-493D-88DE-AF54DBCCE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513381"/>
            <a:ext cx="1763277" cy="17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TextBox 233">
            <a:extLst>
              <a:ext uri="{FF2B5EF4-FFF2-40B4-BE49-F238E27FC236}">
                <a16:creationId xmlns:a16="http://schemas.microsoft.com/office/drawing/2014/main" id="{90039EFC-9BF5-44AC-83E0-DE743CDBD068}"/>
              </a:ext>
            </a:extLst>
          </p:cNvPr>
          <p:cNvSpPr txBox="1"/>
          <p:nvPr/>
        </p:nvSpPr>
        <p:spPr>
          <a:xfrm>
            <a:off x="2351584" y="2564904"/>
            <a:ext cx="7272808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tập: Tính chất cơ bản của phân số</a:t>
            </a:r>
          </a:p>
        </p:txBody>
      </p:sp>
    </p:spTree>
  </p:cSld>
  <p:clrMapOvr>
    <a:masterClrMapping/>
  </p:clrMapOvr>
  <p:transition spd="med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FF80F77-40CA-487A-8478-42B80DD18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47728" y="617606"/>
            <a:ext cx="434858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MỤC TIÊU</a:t>
            </a:r>
          </a:p>
        </p:txBody>
      </p:sp>
      <p:sp>
        <p:nvSpPr>
          <p:cNvPr id="22537" name="Rectangle 7"/>
          <p:cNvSpPr>
            <a:spLocks noChangeArrowheads="1"/>
          </p:cNvSpPr>
          <p:nvPr/>
        </p:nvSpPr>
        <p:spPr bwMode="auto">
          <a:xfrm>
            <a:off x="818941" y="3951796"/>
            <a:ext cx="116649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1"/>
          <p:cNvSpPr>
            <a:spLocks noChangeArrowheads="1"/>
          </p:cNvSpPr>
          <p:nvPr/>
        </p:nvSpPr>
        <p:spPr bwMode="auto">
          <a:xfrm>
            <a:off x="1682864" y="4431927"/>
            <a:ext cx="99371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V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ận dụng kiến thức làm được các bài tập 1, 2, 3,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5" name="Rectangle 1"/>
          <p:cNvSpPr>
            <a:spLocks noChangeArrowheads="1"/>
          </p:cNvSpPr>
          <p:nvPr/>
        </p:nvSpPr>
        <p:spPr bwMode="auto">
          <a:xfrm>
            <a:off x="1760713" y="2316532"/>
            <a:ext cx="92916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đọc và viết phân số, biết biểu diễn một phép chia số tự nhiên cho một số tự nhiên khác 0 và viết một số tự nhiên dưới dạng phân số.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CD75DC7C-8836-4FD6-B3F4-120670F08441}"/>
              </a:ext>
            </a:extLst>
          </p:cNvPr>
          <p:cNvSpPr/>
          <p:nvPr/>
        </p:nvSpPr>
        <p:spPr>
          <a:xfrm>
            <a:off x="1112830" y="2429599"/>
            <a:ext cx="591611" cy="48013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F1F9EAA5-0322-4C80-8CA5-5F6F6078B224}"/>
              </a:ext>
            </a:extLst>
          </p:cNvPr>
          <p:cNvSpPr/>
          <p:nvPr/>
        </p:nvSpPr>
        <p:spPr>
          <a:xfrm>
            <a:off x="1068226" y="4431927"/>
            <a:ext cx="591611" cy="48013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 advClick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EA5908BA-0C06-4C69-9A35-FCBBF9A4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29" name="Rectangle 61"/>
          <p:cNvSpPr>
            <a:spLocks noChangeArrowheads="1"/>
          </p:cNvSpPr>
          <p:nvPr/>
        </p:nvSpPr>
        <p:spPr bwMode="auto">
          <a:xfrm>
            <a:off x="1879848" y="1662336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Hai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413248" y="1123054"/>
            <a:ext cx="1219199" cy="615482"/>
            <a:chOff x="2667000" y="1802701"/>
            <a:chExt cx="1219199" cy="615482"/>
          </a:xfrm>
        </p:grpSpPr>
        <p:sp>
          <p:nvSpPr>
            <p:cNvPr id="7222" name="Rectangle 54"/>
            <p:cNvSpPr>
              <a:spLocks noChangeArrowheads="1"/>
            </p:cNvSpPr>
            <p:nvPr/>
          </p:nvSpPr>
          <p:spPr bwMode="auto">
            <a:xfrm>
              <a:off x="2667000" y="1808583"/>
              <a:ext cx="990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Viết</a:t>
              </a:r>
              <a:r>
                <a:rPr lang="en-US" sz="2000" dirty="0"/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3513982" y="1802701"/>
                  <a:ext cx="372217" cy="6127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3982" y="1802701"/>
                  <a:ext cx="372217" cy="6127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528048" y="1052736"/>
            <a:ext cx="2667000" cy="990600"/>
            <a:chOff x="6781800" y="1732383"/>
            <a:chExt cx="2667000" cy="990600"/>
          </a:xfrm>
        </p:grpSpPr>
        <p:sp>
          <p:nvSpPr>
            <p:cNvPr id="7228" name="Rectangle 60"/>
            <p:cNvSpPr>
              <a:spLocks noChangeArrowheads="1"/>
            </p:cNvSpPr>
            <p:nvPr/>
          </p:nvSpPr>
          <p:spPr bwMode="auto">
            <a:xfrm>
              <a:off x="6781800" y="2265783"/>
              <a:ext cx="2667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N</a:t>
              </a:r>
              <a:r>
                <a:rPr lang="vi-VN" sz="2000" dirty="0"/>
                <a:t>ă</a:t>
              </a:r>
              <a:r>
                <a:rPr lang="en-US" sz="2000" dirty="0"/>
                <a:t>m </a:t>
              </a:r>
              <a:r>
                <a:rPr lang="en-US" sz="2000" dirty="0" err="1"/>
                <a:t>phần</a:t>
              </a:r>
              <a:r>
                <a:rPr lang="en-US" sz="2000" dirty="0"/>
                <a:t> m</a:t>
              </a:r>
              <a:r>
                <a:rPr lang="vi-VN" sz="2000" dirty="0"/>
                <a:t>ư</a:t>
              </a:r>
              <a:r>
                <a:rPr lang="en-US" sz="2000" dirty="0" err="1"/>
                <a:t>ời</a:t>
              </a:r>
              <a:endParaRPr lang="en-US" sz="20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315200" y="1732383"/>
              <a:ext cx="1357059" cy="660373"/>
              <a:chOff x="7315200" y="1732383"/>
              <a:chExt cx="1357059" cy="660373"/>
            </a:xfrm>
          </p:grpSpPr>
          <p:sp>
            <p:nvSpPr>
              <p:cNvPr id="7223" name="Rectangle 55"/>
              <p:cNvSpPr>
                <a:spLocks noChangeArrowheads="1"/>
              </p:cNvSpPr>
              <p:nvPr/>
            </p:nvSpPr>
            <p:spPr bwMode="auto">
              <a:xfrm>
                <a:off x="7315200" y="173238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/>
                  <p:cNvSpPr/>
                  <p:nvPr/>
                </p:nvSpPr>
                <p:spPr>
                  <a:xfrm>
                    <a:off x="8162183" y="1774445"/>
                    <a:ext cx="510076" cy="61831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1" name="Rectangle 4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2183" y="1774445"/>
                    <a:ext cx="510076" cy="61831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" name="Group 13"/>
          <p:cNvGrpSpPr/>
          <p:nvPr/>
        </p:nvGrpSpPr>
        <p:grpSpPr>
          <a:xfrm>
            <a:off x="2048123" y="4018186"/>
            <a:ext cx="2667000" cy="985838"/>
            <a:chOff x="2301875" y="4697833"/>
            <a:chExt cx="2667000" cy="985838"/>
          </a:xfrm>
        </p:grpSpPr>
        <p:sp>
          <p:nvSpPr>
            <p:cNvPr id="7830" name="Rectangle 662"/>
            <p:cNvSpPr>
              <a:spLocks noChangeArrowheads="1"/>
            </p:cNvSpPr>
            <p:nvPr/>
          </p:nvSpPr>
          <p:spPr bwMode="auto">
            <a:xfrm>
              <a:off x="2301875" y="5302671"/>
              <a:ext cx="26670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Ba </a:t>
              </a:r>
              <a:r>
                <a:rPr lang="en-US" sz="2000" dirty="0" err="1"/>
                <a:t>phần</a:t>
              </a:r>
              <a:r>
                <a:rPr lang="en-US" sz="2000" dirty="0"/>
                <a:t> t</a:t>
              </a:r>
              <a:r>
                <a:rPr lang="vi-VN" sz="2000" dirty="0"/>
                <a:t>ư</a:t>
              </a:r>
              <a:endParaRPr lang="en-US" sz="20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514600" y="4697833"/>
              <a:ext cx="1157514" cy="621135"/>
              <a:chOff x="2514600" y="4697833"/>
              <a:chExt cx="1157514" cy="621135"/>
            </a:xfrm>
          </p:grpSpPr>
          <p:sp>
            <p:nvSpPr>
              <p:cNvPr id="7824" name="Rectangle 656"/>
              <p:cNvSpPr>
                <a:spLocks noChangeArrowheads="1"/>
              </p:cNvSpPr>
              <p:nvPr/>
            </p:nvSpPr>
            <p:spPr bwMode="auto">
              <a:xfrm>
                <a:off x="2514600" y="469783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/>
                  <p:cNvSpPr/>
                  <p:nvPr/>
                </p:nvSpPr>
                <p:spPr>
                  <a:xfrm>
                    <a:off x="3299897" y="4706236"/>
                    <a:ext cx="372217" cy="6127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2" name="Rectangle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9897" y="4706236"/>
                    <a:ext cx="372217" cy="6127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" name="Group 14"/>
          <p:cNvGrpSpPr/>
          <p:nvPr/>
        </p:nvGrpSpPr>
        <p:grpSpPr>
          <a:xfrm>
            <a:off x="6756648" y="3869004"/>
            <a:ext cx="3276600" cy="1303296"/>
            <a:chOff x="7010400" y="4548651"/>
            <a:chExt cx="3276600" cy="1303296"/>
          </a:xfrm>
        </p:grpSpPr>
        <p:sp>
          <p:nvSpPr>
            <p:cNvPr id="7831" name="Rectangle 663"/>
            <p:cNvSpPr>
              <a:spLocks noChangeArrowheads="1"/>
            </p:cNvSpPr>
            <p:nvPr/>
          </p:nvSpPr>
          <p:spPr bwMode="auto">
            <a:xfrm>
              <a:off x="7010400" y="5085184"/>
              <a:ext cx="3276600" cy="766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</a:t>
              </a:r>
              <a:r>
                <a:rPr lang="en-US" sz="2000" dirty="0" err="1"/>
                <a:t>Bốn</a:t>
              </a:r>
              <a:r>
                <a:rPr lang="en-US" sz="2000" dirty="0"/>
                <a:t> m</a:t>
              </a:r>
              <a:r>
                <a:rPr lang="vi-VN" sz="2000" dirty="0"/>
                <a:t>ươ</a:t>
              </a:r>
              <a:r>
                <a:rPr lang="en-US" sz="2000" dirty="0" err="1"/>
                <a:t>i</a:t>
              </a:r>
              <a:r>
                <a:rPr lang="en-US" sz="2000" dirty="0"/>
                <a:t> </a:t>
              </a:r>
              <a:r>
                <a:rPr lang="en-US" sz="2000" dirty="0" err="1"/>
                <a:t>phần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tr</a:t>
              </a:r>
              <a:r>
                <a:rPr lang="vi-VN" sz="2000" dirty="0"/>
                <a:t>ă</a:t>
              </a:r>
              <a:r>
                <a:rPr lang="en-US" sz="2000" dirty="0"/>
                <a:t>m,</a:t>
              </a:r>
            </a:p>
            <a:p>
              <a:pPr algn="ctr"/>
              <a:r>
                <a:rPr lang="en-US" sz="2000" dirty="0"/>
                <a:t>Hay </a:t>
              </a:r>
              <a:r>
                <a:rPr lang="en-US" sz="2000" dirty="0" err="1"/>
                <a:t>bốn</a:t>
              </a:r>
              <a:r>
                <a:rPr lang="en-US" sz="2000" dirty="0"/>
                <a:t> m</a:t>
              </a:r>
              <a:r>
                <a:rPr lang="vi-VN" sz="2000" dirty="0"/>
                <a:t>ươ</a:t>
              </a:r>
              <a:r>
                <a:rPr lang="en-US" sz="2000" dirty="0" err="1"/>
                <a:t>i</a:t>
              </a:r>
              <a:r>
                <a:rPr lang="en-US" sz="2000" dirty="0"/>
                <a:t> </a:t>
              </a:r>
              <a:r>
                <a:rPr lang="en-US" sz="2000" dirty="0" err="1"/>
                <a:t>phần</a:t>
              </a:r>
              <a:r>
                <a:rPr lang="en-US" sz="2000" dirty="0"/>
                <a:t> tr</a:t>
              </a:r>
              <a:r>
                <a:rPr lang="vi-VN" sz="2000" dirty="0"/>
                <a:t>ă</a:t>
              </a:r>
              <a:r>
                <a:rPr lang="en-US" sz="2000" dirty="0"/>
                <a:t>m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239000" y="4548651"/>
              <a:ext cx="1442330" cy="612732"/>
              <a:chOff x="7239000" y="4548651"/>
              <a:chExt cx="1442330" cy="612732"/>
            </a:xfrm>
          </p:grpSpPr>
          <p:sp>
            <p:nvSpPr>
              <p:cNvPr id="7827" name="Rectangle 659"/>
              <p:cNvSpPr>
                <a:spLocks noChangeArrowheads="1"/>
              </p:cNvSpPr>
              <p:nvPr/>
            </p:nvSpPr>
            <p:spPr bwMode="auto">
              <a:xfrm>
                <a:off x="7239000" y="455178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/>
                  <p:cNvSpPr/>
                  <p:nvPr/>
                </p:nvSpPr>
                <p:spPr>
                  <a:xfrm>
                    <a:off x="8033396" y="4548651"/>
                    <a:ext cx="647934" cy="6127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3" name="Rectangle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33396" y="4548651"/>
                    <a:ext cx="647934" cy="6127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" name="Group 3"/>
          <p:cNvGrpSpPr/>
          <p:nvPr/>
        </p:nvGrpSpPr>
        <p:grpSpPr>
          <a:xfrm>
            <a:off x="2749522" y="5398985"/>
            <a:ext cx="6114333" cy="863479"/>
            <a:chOff x="1565843" y="5851947"/>
            <a:chExt cx="6114333" cy="863479"/>
          </a:xfrm>
        </p:grpSpPr>
        <p:sp>
          <p:nvSpPr>
            <p:cNvPr id="3" name="Rounded Rectangle 2"/>
            <p:cNvSpPr/>
            <p:nvPr/>
          </p:nvSpPr>
          <p:spPr>
            <a:xfrm>
              <a:off x="1565843" y="5851947"/>
              <a:ext cx="6114333" cy="81741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35" name="Rectangle 67"/>
            <p:cNvSpPr>
              <a:spLocks noChangeArrowheads="1"/>
            </p:cNvSpPr>
            <p:nvPr/>
          </p:nvSpPr>
          <p:spPr bwMode="auto">
            <a:xfrm>
              <a:off x="1691850" y="5964045"/>
              <a:ext cx="5988326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/>
                <a:t>Ta </a:t>
              </a:r>
              <a:r>
                <a:rPr lang="en-US" sz="2400" dirty="0" err="1"/>
                <a:t>gọi</a:t>
              </a:r>
              <a:r>
                <a:rPr lang="en-US" sz="2400" dirty="0"/>
                <a:t>     ;        ;      ;         </a:t>
              </a:r>
              <a:r>
                <a:rPr lang="en-US" sz="2400" dirty="0" err="1"/>
                <a:t>là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phân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số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2620756" y="5929249"/>
                  <a:ext cx="453970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0756" y="5929249"/>
                  <a:ext cx="453970" cy="7861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4415802" y="5925369"/>
                  <a:ext cx="822661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𝟒𝟎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802" y="5925369"/>
                  <a:ext cx="822661" cy="7861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3139813" y="5912271"/>
                  <a:ext cx="638316" cy="7936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9813" y="5912271"/>
                  <a:ext cx="638316" cy="79367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3854752" y="5912271"/>
                  <a:ext cx="453970" cy="7838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4752" y="5912271"/>
                  <a:ext cx="453970" cy="78380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2396057" y="4258532"/>
            <a:ext cx="6192688" cy="1252551"/>
            <a:chOff x="12398701" y="3922375"/>
            <a:chExt cx="6192688" cy="1252551"/>
          </a:xfrm>
        </p:grpSpPr>
        <p:sp>
          <p:nvSpPr>
            <p:cNvPr id="5" name="Cloud Callout 4"/>
            <p:cNvSpPr/>
            <p:nvPr/>
          </p:nvSpPr>
          <p:spPr>
            <a:xfrm>
              <a:off x="12398701" y="3922375"/>
              <a:ext cx="6192688" cy="1252551"/>
            </a:xfrm>
            <a:prstGeom prst="cloudCallout">
              <a:avLst>
                <a:gd name="adj1" fmla="val -25755"/>
                <a:gd name="adj2" fmla="val 6597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296800" y="4244571"/>
              <a:ext cx="4900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/>
                <a:t>Đã</a:t>
              </a:r>
              <a:r>
                <a:rPr lang="en-US" sz="2400" b="1" dirty="0"/>
                <a:t> </a:t>
              </a:r>
              <a:r>
                <a:rPr lang="en-US" sz="2400" b="1" dirty="0" err="1"/>
                <a:t>tô</a:t>
              </a:r>
              <a:r>
                <a:rPr lang="en-US" sz="2400" b="1" dirty="0"/>
                <a:t> </a:t>
              </a:r>
              <a:r>
                <a:rPr lang="en-US" sz="2400" b="1" dirty="0" err="1"/>
                <a:t>màu</a:t>
              </a:r>
              <a:r>
                <a:rPr lang="en-US" sz="2400" b="1" dirty="0"/>
                <a:t> </a:t>
              </a:r>
              <a:r>
                <a:rPr lang="en-US" sz="2400" b="1" dirty="0" err="1"/>
                <a:t>mấy</a:t>
              </a:r>
              <a:r>
                <a:rPr lang="en-US" sz="2400" b="1" dirty="0"/>
                <a:t> </a:t>
              </a:r>
              <a:r>
                <a:rPr lang="en-US" sz="2400" b="1" dirty="0" err="1"/>
                <a:t>phần</a:t>
              </a:r>
              <a:r>
                <a:rPr lang="en-US" sz="2400" b="1" dirty="0"/>
                <a:t> </a:t>
              </a:r>
              <a:r>
                <a:rPr lang="en-US" sz="2400" b="1" dirty="0" err="1"/>
                <a:t>băng</a:t>
              </a:r>
              <a:r>
                <a:rPr lang="en-US" sz="2400" b="1" dirty="0"/>
                <a:t> </a:t>
              </a:r>
              <a:r>
                <a:rPr lang="en-US" sz="2400" b="1" dirty="0" err="1"/>
                <a:t>giấy</a:t>
              </a:r>
              <a:r>
                <a:rPr lang="en-US" sz="2400" b="1" dirty="0"/>
                <a:t>?</a:t>
              </a:r>
              <a:endParaRPr lang="en-GB" sz="2400" b="1" dirty="0"/>
            </a:p>
          </p:txBody>
        </p:sp>
      </p:grpSp>
      <p:pic>
        <p:nvPicPr>
          <p:cNvPr id="36" name="Picture1"/>
          <p:cNvPicPr>
            <a:picLocks noRot="1"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-1999" r="38750" b="81999"/>
          <a:stretch>
            <a:fillRect/>
          </a:stretch>
        </p:blipFill>
        <p:spPr bwMode="auto">
          <a:xfrm>
            <a:off x="1164931" y="374566"/>
            <a:ext cx="3873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3"/>
          <p:cNvPicPr>
            <a:picLocks noRot="1"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-1999" r="32500" b="81999"/>
          <a:stretch>
            <a:fillRect/>
          </a:stretch>
        </p:blipFill>
        <p:spPr bwMode="auto">
          <a:xfrm>
            <a:off x="5510192" y="363980"/>
            <a:ext cx="426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2"/>
          <p:cNvPicPr>
            <a:picLocks noRot="1"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89" b="43999"/>
          <a:stretch>
            <a:fillRect/>
          </a:stretch>
        </p:blipFill>
        <p:spPr bwMode="auto">
          <a:xfrm>
            <a:off x="2367597" y="2231204"/>
            <a:ext cx="1869778" cy="180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ject1"/>
          <p:cNvPicPr>
            <a:picLocks noRot="1"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9" r="31250" b="1369"/>
          <a:stretch>
            <a:fillRect/>
          </a:stretch>
        </p:blipFill>
        <p:spPr bwMode="auto">
          <a:xfrm>
            <a:off x="6836836" y="2137931"/>
            <a:ext cx="1885616" cy="175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42134813-3987-43FF-8FFE-7AB3BF74B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635774" y="393381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</a:rPr>
              <a:t>Chú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 ý: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0263" y="1319662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6261" y="1360966"/>
            <a:ext cx="140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 =</a:t>
            </a:r>
          </a:p>
        </p:txBody>
      </p:sp>
      <p:sp>
        <p:nvSpPr>
          <p:cNvPr id="5" name="Rectangle 4"/>
          <p:cNvSpPr/>
          <p:nvPr/>
        </p:nvSpPr>
        <p:spPr>
          <a:xfrm>
            <a:off x="4696514" y="1328684"/>
            <a:ext cx="1478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10 =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8668" y="1338926"/>
            <a:ext cx="1273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2 =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1777" y="2462400"/>
            <a:ext cx="105985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arenR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222858" y="5254076"/>
            <a:ext cx="1003911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D196CA0-50D1-4C32-A09A-BD23DBA244D2}"/>
                  </a:ext>
                </a:extLst>
              </p:cNvPr>
              <p:cNvSpPr/>
              <p:nvPr/>
            </p:nvSpPr>
            <p:spPr>
              <a:xfrm>
                <a:off x="5974059" y="1164636"/>
                <a:ext cx="793963" cy="13311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D196CA0-50D1-4C32-A09A-BD23DBA244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059" y="1164636"/>
                <a:ext cx="793963" cy="13311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71ABEBE-C69F-4DCD-8577-7F02EF40D079}"/>
                  </a:ext>
                </a:extLst>
              </p:cNvPr>
              <p:cNvSpPr/>
              <p:nvPr/>
            </p:nvSpPr>
            <p:spPr>
              <a:xfrm>
                <a:off x="3499908" y="1202460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71ABEBE-C69F-4DCD-8577-7F02EF40D0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908" y="1202460"/>
                <a:ext cx="793963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23DC67D-CA06-43F4-B311-917B55050D53}"/>
                  </a:ext>
                </a:extLst>
              </p:cNvPr>
              <p:cNvSpPr/>
              <p:nvPr/>
            </p:nvSpPr>
            <p:spPr>
              <a:xfrm>
                <a:off x="8760296" y="1202460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23DC67D-CA06-43F4-B311-917B55050D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296" y="1202460"/>
                <a:ext cx="79396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5FF71BE-D557-44A1-82A9-B9C1710757E5}"/>
              </a:ext>
            </a:extLst>
          </p:cNvPr>
          <p:cNvSpPr txBox="1"/>
          <p:nvPr/>
        </p:nvSpPr>
        <p:spPr>
          <a:xfrm>
            <a:off x="1156572" y="4282530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E7CD12-70BB-4A6F-A16F-998EA2F788BE}"/>
              </a:ext>
            </a:extLst>
          </p:cNvPr>
          <p:cNvSpPr txBox="1"/>
          <p:nvPr/>
        </p:nvSpPr>
        <p:spPr>
          <a:xfrm>
            <a:off x="2508071" y="4278333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30E2B7-81B8-46A0-ADC6-90B3CE9C6AB6}"/>
                  </a:ext>
                </a:extLst>
              </p:cNvPr>
              <p:cNvSpPr/>
              <p:nvPr/>
            </p:nvSpPr>
            <p:spPr>
              <a:xfrm>
                <a:off x="3131483" y="4096262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30E2B7-81B8-46A0-ADC6-90B3CE9C6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483" y="4096262"/>
                <a:ext cx="793963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79C52E4-ED27-4A30-AAC2-8DD46124378B}"/>
              </a:ext>
            </a:extLst>
          </p:cNvPr>
          <p:cNvSpPr txBox="1"/>
          <p:nvPr/>
        </p:nvSpPr>
        <p:spPr>
          <a:xfrm>
            <a:off x="4827117" y="4258348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172576-5454-46BC-BE7C-C8AA4B7BF1F3}"/>
                  </a:ext>
                </a:extLst>
              </p:cNvPr>
              <p:cNvSpPr/>
              <p:nvPr/>
            </p:nvSpPr>
            <p:spPr>
              <a:xfrm>
                <a:off x="5726636" y="4096261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172576-5454-46BC-BE7C-C8AA4B7BF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636" y="4096261"/>
                <a:ext cx="793963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FA08EB0-3511-4DFC-9C92-150E2FD11B20}"/>
              </a:ext>
            </a:extLst>
          </p:cNvPr>
          <p:cNvSpPr txBox="1"/>
          <p:nvPr/>
        </p:nvSpPr>
        <p:spPr>
          <a:xfrm>
            <a:off x="7739902" y="4281486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E54F38-B9AC-4F30-8B6D-6EC3D1F39514}"/>
                  </a:ext>
                </a:extLst>
              </p:cNvPr>
              <p:cNvSpPr/>
              <p:nvPr/>
            </p:nvSpPr>
            <p:spPr>
              <a:xfrm>
                <a:off x="9168037" y="4096261"/>
                <a:ext cx="793963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𝟐𝟎𝟎𝟏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E54F38-B9AC-4F30-8B6D-6EC3D1F395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037" y="4096261"/>
                <a:ext cx="793963" cy="898964"/>
              </a:xfrm>
              <a:prstGeom prst="rect">
                <a:avLst/>
              </a:prstGeom>
              <a:blipFill>
                <a:blip r:embed="rId8"/>
                <a:stretch>
                  <a:fillRect r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902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2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A438B33-0E62-4A21-880D-BDAF29838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7501" y="1989173"/>
            <a:ext cx="11554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592190" y="3699066"/>
            <a:ext cx="1062106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4822A5-004B-4B5C-BB14-46FAD6EBA1B1}"/>
              </a:ext>
            </a:extLst>
          </p:cNvPr>
          <p:cNvSpPr txBox="1"/>
          <p:nvPr/>
        </p:nvSpPr>
        <p:spPr>
          <a:xfrm>
            <a:off x="1015030" y="898055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721A27-49C9-4DB0-A986-0223F7A29D20}"/>
              </a:ext>
            </a:extLst>
          </p:cNvPr>
          <p:cNvSpPr txBox="1"/>
          <p:nvPr/>
        </p:nvSpPr>
        <p:spPr>
          <a:xfrm>
            <a:off x="2366529" y="893858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B03711-E77D-4AF7-A47B-C9F406805BEE}"/>
                  </a:ext>
                </a:extLst>
              </p:cNvPr>
              <p:cNvSpPr/>
              <p:nvPr/>
            </p:nvSpPr>
            <p:spPr>
              <a:xfrm>
                <a:off x="2989941" y="711787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B03711-E77D-4AF7-A47B-C9F406805B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941" y="711787"/>
                <a:ext cx="793963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C906968-6F1D-46CF-B5D6-D5490A9A9114}"/>
              </a:ext>
            </a:extLst>
          </p:cNvPr>
          <p:cNvSpPr txBox="1"/>
          <p:nvPr/>
        </p:nvSpPr>
        <p:spPr>
          <a:xfrm>
            <a:off x="4685575" y="873873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92F42D-B6B6-44F1-851A-E90745150123}"/>
                  </a:ext>
                </a:extLst>
              </p:cNvPr>
              <p:cNvSpPr/>
              <p:nvPr/>
            </p:nvSpPr>
            <p:spPr>
              <a:xfrm>
                <a:off x="5585094" y="711786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92F42D-B6B6-44F1-851A-E90745150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094" y="711786"/>
                <a:ext cx="79396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49700E4-28E5-40F1-8E4F-5FAE5A9EFB90}"/>
              </a:ext>
            </a:extLst>
          </p:cNvPr>
          <p:cNvSpPr txBox="1"/>
          <p:nvPr/>
        </p:nvSpPr>
        <p:spPr>
          <a:xfrm>
            <a:off x="7598360" y="897011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527232-F50F-4A34-AB39-682698F4E580}"/>
                  </a:ext>
                </a:extLst>
              </p:cNvPr>
              <p:cNvSpPr/>
              <p:nvPr/>
            </p:nvSpPr>
            <p:spPr>
              <a:xfrm>
                <a:off x="8468597" y="740986"/>
                <a:ext cx="793963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527232-F50F-4A34-AB39-682698F4E5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597" y="740986"/>
                <a:ext cx="793963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8DCD7E32-7231-4918-8A30-E9F696EAD7C9}"/>
              </a:ext>
            </a:extLst>
          </p:cNvPr>
          <p:cNvSpPr txBox="1"/>
          <p:nvPr/>
        </p:nvSpPr>
        <p:spPr>
          <a:xfrm>
            <a:off x="1050301" y="2958266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2EDBF9-C292-4424-A73E-9412F039B491}"/>
              </a:ext>
            </a:extLst>
          </p:cNvPr>
          <p:cNvSpPr txBox="1"/>
          <p:nvPr/>
        </p:nvSpPr>
        <p:spPr>
          <a:xfrm>
            <a:off x="3240340" y="3002187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BA11B9E-6269-4BAA-A17C-27DD96960A9C}"/>
                  </a:ext>
                </a:extLst>
              </p:cNvPr>
              <p:cNvSpPr/>
              <p:nvPr/>
            </p:nvSpPr>
            <p:spPr>
              <a:xfrm>
                <a:off x="3863752" y="2820116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BA11B9E-6269-4BAA-A17C-27DD96960A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2" y="2820116"/>
                <a:ext cx="793963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6DFDA8CE-2AB5-4C2F-B7DE-69B2EA3B4FF3}"/>
              </a:ext>
            </a:extLst>
          </p:cNvPr>
          <p:cNvSpPr txBox="1"/>
          <p:nvPr/>
        </p:nvSpPr>
        <p:spPr>
          <a:xfrm>
            <a:off x="5559386" y="2982202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44EA67F-C060-4FF6-A14D-9171023FB4FE}"/>
                  </a:ext>
                </a:extLst>
              </p:cNvPr>
              <p:cNvSpPr/>
              <p:nvPr/>
            </p:nvSpPr>
            <p:spPr>
              <a:xfrm>
                <a:off x="6458905" y="2820115"/>
                <a:ext cx="793963" cy="901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44EA67F-C060-4FF6-A14D-9171023FB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905" y="2820115"/>
                <a:ext cx="793963" cy="9019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60A03793-C470-409B-8596-F07AEFC4FCFF}"/>
              </a:ext>
            </a:extLst>
          </p:cNvPr>
          <p:cNvSpPr txBox="1"/>
          <p:nvPr/>
        </p:nvSpPr>
        <p:spPr>
          <a:xfrm>
            <a:off x="8472171" y="3005340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E88DD0-0127-4A81-A9FA-1137E8D2EAC8}"/>
                  </a:ext>
                </a:extLst>
              </p:cNvPr>
              <p:cNvSpPr/>
              <p:nvPr/>
            </p:nvSpPr>
            <p:spPr>
              <a:xfrm>
                <a:off x="9342408" y="2849315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E88DD0-0127-4A81-A9FA-1137E8D2E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408" y="2849315"/>
                <a:ext cx="793963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1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1" grpId="0"/>
      <p:bldP spid="33" grpId="0"/>
      <p:bldP spid="34" grpId="0"/>
      <p:bldP spid="35" grpId="0"/>
      <p:bldP spid="36" grpId="0"/>
      <p:bldP spid="37" grpId="0"/>
      <p:bldP spid="38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D6BA553-2936-4A9F-AD2D-6F2112236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 bwMode="auto">
          <a:xfrm>
            <a:off x="3251684" y="1484784"/>
            <a:ext cx="568863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00715-AFC5-414B-8284-9DA01ACCB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64" y="3444881"/>
            <a:ext cx="4022271" cy="40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5FBF072D-47B7-4058-B55D-09945C8F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703512" y="179276"/>
            <a:ext cx="14401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6919446"/>
                  </p:ext>
                </p:extLst>
              </p:nvPr>
            </p:nvGraphicFramePr>
            <p:xfrm>
              <a:off x="1775520" y="1196752"/>
              <a:ext cx="9001000" cy="442181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178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6637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60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Mẫu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𝟐𝟓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𝟑𝟖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𝟔𝟎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𝟖𝟓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6919446"/>
                  </p:ext>
                </p:extLst>
              </p:nvPr>
            </p:nvGraphicFramePr>
            <p:xfrm>
              <a:off x="1775520" y="1196752"/>
              <a:ext cx="9001000" cy="442181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178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6637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60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Mẫu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840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82031" r="-314286" b="-394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184921" r="-314286" b="-3007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284921" r="-314286" b="-2007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388000" r="-314286" b="-102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484127" r="-314286" b="-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/>
          <p:cNvGrpSpPr/>
          <p:nvPr/>
        </p:nvGrpSpPr>
        <p:grpSpPr>
          <a:xfrm>
            <a:off x="3851209" y="1825838"/>
            <a:ext cx="6207834" cy="3792728"/>
            <a:chOff x="3851209" y="1825838"/>
            <a:chExt cx="6207834" cy="3792728"/>
          </a:xfrm>
        </p:grpSpPr>
        <p:sp>
          <p:nvSpPr>
            <p:cNvPr id="8" name="Rectangle 42"/>
            <p:cNvSpPr>
              <a:spLocks noChangeArrowheads="1"/>
            </p:cNvSpPr>
            <p:nvPr/>
          </p:nvSpPr>
          <p:spPr bwMode="auto">
            <a:xfrm>
              <a:off x="4082230" y="1825838"/>
              <a:ext cx="30480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4082230" y="2564082"/>
              <a:ext cx="30480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" name="Rectangle 44"/>
            <p:cNvSpPr>
              <a:spLocks noChangeArrowheads="1"/>
            </p:cNvSpPr>
            <p:nvPr/>
          </p:nvSpPr>
          <p:spPr bwMode="auto">
            <a:xfrm>
              <a:off x="4079803" y="3359524"/>
              <a:ext cx="30047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45"/>
            <p:cNvSpPr>
              <a:spLocks noChangeArrowheads="1"/>
            </p:cNvSpPr>
            <p:nvPr/>
          </p:nvSpPr>
          <p:spPr bwMode="auto">
            <a:xfrm>
              <a:off x="3851209" y="4932766"/>
              <a:ext cx="333748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7824192" y="2009993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9552384" y="2040208"/>
              <a:ext cx="457200" cy="20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4" name="Rectangle 31"/>
            <p:cNvSpPr>
              <a:spLocks noChangeArrowheads="1"/>
            </p:cNvSpPr>
            <p:nvPr/>
          </p:nvSpPr>
          <p:spPr bwMode="auto">
            <a:xfrm>
              <a:off x="7870076" y="2823234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5" name="Rectangle 32"/>
            <p:cNvSpPr>
              <a:spLocks noChangeArrowheads="1"/>
            </p:cNvSpPr>
            <p:nvPr/>
          </p:nvSpPr>
          <p:spPr bwMode="auto">
            <a:xfrm>
              <a:off x="9552384" y="2846972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16" name="Rectangle 34"/>
            <p:cNvSpPr>
              <a:spLocks noChangeArrowheads="1"/>
            </p:cNvSpPr>
            <p:nvPr/>
          </p:nvSpPr>
          <p:spPr bwMode="auto">
            <a:xfrm>
              <a:off x="7870076" y="3588124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</a:p>
          </p:txBody>
        </p:sp>
        <p:sp>
          <p:nvSpPr>
            <p:cNvPr id="17" name="Rectangle 35"/>
            <p:cNvSpPr>
              <a:spLocks noChangeArrowheads="1"/>
            </p:cNvSpPr>
            <p:nvPr/>
          </p:nvSpPr>
          <p:spPr bwMode="auto">
            <a:xfrm>
              <a:off x="9601683" y="3565830"/>
              <a:ext cx="418997" cy="250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</p:txBody>
        </p:sp>
        <p:sp>
          <p:nvSpPr>
            <p:cNvPr id="18" name="Rectangle 37"/>
            <p:cNvSpPr>
              <a:spLocks noChangeArrowheads="1"/>
            </p:cNvSpPr>
            <p:nvPr/>
          </p:nvSpPr>
          <p:spPr bwMode="auto">
            <a:xfrm>
              <a:off x="7870076" y="5056950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85</a:t>
              </a:r>
            </a:p>
          </p:txBody>
        </p:sp>
        <p:sp>
          <p:nvSpPr>
            <p:cNvPr id="19" name="Rectangle 38"/>
            <p:cNvSpPr>
              <a:spLocks noChangeArrowheads="1"/>
            </p:cNvSpPr>
            <p:nvPr/>
          </p:nvSpPr>
          <p:spPr bwMode="auto">
            <a:xfrm>
              <a:off x="9552384" y="5090524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20" name="Rectangle 44"/>
            <p:cNvSpPr>
              <a:spLocks noChangeArrowheads="1"/>
            </p:cNvSpPr>
            <p:nvPr/>
          </p:nvSpPr>
          <p:spPr bwMode="auto">
            <a:xfrm>
              <a:off x="4079802" y="4089252"/>
              <a:ext cx="30047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34"/>
            <p:cNvSpPr>
              <a:spLocks noChangeArrowheads="1"/>
            </p:cNvSpPr>
            <p:nvPr/>
          </p:nvSpPr>
          <p:spPr bwMode="auto">
            <a:xfrm>
              <a:off x="7870076" y="4359568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22" name="Rectangle 35"/>
            <p:cNvSpPr>
              <a:spLocks noChangeArrowheads="1"/>
            </p:cNvSpPr>
            <p:nvPr/>
          </p:nvSpPr>
          <p:spPr bwMode="auto">
            <a:xfrm>
              <a:off x="9640046" y="4270728"/>
              <a:ext cx="418997" cy="250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2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D2B1F897-F66A-4AEA-9D94-6AEE8CE84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055440" y="642764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164450" y="15956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3 : 5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164450" y="30434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75 : 100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3227590" y="44912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9 : 17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078981" y="1595636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4712906" y="3067844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4375696" y="4516781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12539" y="1431032"/>
            <a:ext cx="838200" cy="905273"/>
            <a:chOff x="6031921" y="2040260"/>
            <a:chExt cx="838200" cy="905273"/>
          </a:xfrm>
        </p:grpSpPr>
        <p:sp>
          <p:nvSpPr>
            <p:cNvPr id="13324" name="Line 12"/>
            <p:cNvSpPr>
              <a:spLocks noChangeShapeType="1"/>
            </p:cNvSpPr>
            <p:nvPr/>
          </p:nvSpPr>
          <p:spPr bwMode="auto">
            <a:xfrm>
              <a:off x="6184163" y="2492896"/>
              <a:ext cx="50615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27" name="Rectangle 15"/>
            <p:cNvSpPr>
              <a:spLocks noChangeArrowheads="1"/>
            </p:cNvSpPr>
            <p:nvPr/>
          </p:nvSpPr>
          <p:spPr bwMode="auto">
            <a:xfrm>
              <a:off x="6031921" y="2040260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3328" name="Rectangle 16"/>
            <p:cNvSpPr>
              <a:spLocks noChangeArrowheads="1"/>
            </p:cNvSpPr>
            <p:nvPr/>
          </p:nvSpPr>
          <p:spPr bwMode="auto">
            <a:xfrm>
              <a:off x="6031921" y="2564533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03912" y="2852936"/>
            <a:ext cx="838200" cy="976908"/>
            <a:chOff x="6723294" y="3462164"/>
            <a:chExt cx="838200" cy="976908"/>
          </a:xfrm>
        </p:grpSpPr>
        <p:sp>
          <p:nvSpPr>
            <p:cNvPr id="13325" name="Line 13"/>
            <p:cNvSpPr>
              <a:spLocks noChangeShapeType="1"/>
            </p:cNvSpPr>
            <p:nvPr/>
          </p:nvSpPr>
          <p:spPr bwMode="auto">
            <a:xfrm>
              <a:off x="6818544" y="3943772"/>
              <a:ext cx="6477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29" name="Rectangle 17"/>
            <p:cNvSpPr>
              <a:spLocks noChangeArrowheads="1"/>
            </p:cNvSpPr>
            <p:nvPr/>
          </p:nvSpPr>
          <p:spPr bwMode="auto">
            <a:xfrm>
              <a:off x="6723294" y="3462164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75</a:t>
              </a:r>
            </a:p>
          </p:txBody>
        </p:sp>
        <p:sp>
          <p:nvSpPr>
            <p:cNvPr id="13330" name="Rectangle 18"/>
            <p:cNvSpPr>
              <a:spLocks noChangeArrowheads="1"/>
            </p:cNvSpPr>
            <p:nvPr/>
          </p:nvSpPr>
          <p:spPr bwMode="auto">
            <a:xfrm>
              <a:off x="6723294" y="4058072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03030" y="4332783"/>
            <a:ext cx="838200" cy="901396"/>
            <a:chOff x="6398988" y="4942011"/>
            <a:chExt cx="838200" cy="901396"/>
          </a:xfrm>
        </p:grpSpPr>
        <p:sp>
          <p:nvSpPr>
            <p:cNvPr id="13326" name="Line 14"/>
            <p:cNvSpPr>
              <a:spLocks noChangeShapeType="1"/>
            </p:cNvSpPr>
            <p:nvPr/>
          </p:nvSpPr>
          <p:spPr bwMode="auto">
            <a:xfrm>
              <a:off x="6578768" y="5392709"/>
              <a:ext cx="47863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31" name="Rectangle 19"/>
            <p:cNvSpPr>
              <a:spLocks noChangeArrowheads="1"/>
            </p:cNvSpPr>
            <p:nvPr/>
          </p:nvSpPr>
          <p:spPr bwMode="auto">
            <a:xfrm>
              <a:off x="6398988" y="4942011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13332" name="Rectangle 20"/>
            <p:cNvSpPr>
              <a:spLocks noChangeArrowheads="1"/>
            </p:cNvSpPr>
            <p:nvPr/>
          </p:nvSpPr>
          <p:spPr bwMode="auto">
            <a:xfrm>
              <a:off x="6398988" y="5462407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7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13322" grpId="0"/>
      <p:bldP spid="133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4EED537-344D-4628-A64B-CE6059F24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3912396" y="2046437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32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3947321" y="3446754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105</a:t>
            </a: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3972139" y="4993785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1000</a:t>
            </a: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4674396" y="21607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4674396" y="36085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4701384" y="51325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28019" y="1865888"/>
            <a:ext cx="1067981" cy="1075899"/>
            <a:chOff x="7087723" y="1690732"/>
            <a:chExt cx="1067981" cy="1075899"/>
          </a:xfrm>
        </p:grpSpPr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5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32</a:t>
              </a:r>
            </a:p>
          </p:txBody>
        </p:sp>
        <p:sp>
          <p:nvSpPr>
            <p:cNvPr id="14358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31596" y="3359750"/>
            <a:ext cx="1066800" cy="1055427"/>
            <a:chOff x="7191300" y="3184594"/>
            <a:chExt cx="1066800" cy="1055427"/>
          </a:xfrm>
        </p:grpSpPr>
        <p:sp>
          <p:nvSpPr>
            <p:cNvPr id="14355" name="Line 19"/>
            <p:cNvSpPr>
              <a:spLocks noChangeShapeType="1"/>
            </p:cNvSpPr>
            <p:nvPr/>
          </p:nvSpPr>
          <p:spPr bwMode="auto">
            <a:xfrm>
              <a:off x="7388149" y="3717994"/>
              <a:ext cx="76637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59" name="Rectangle 23"/>
            <p:cNvSpPr>
              <a:spLocks noChangeArrowheads="1"/>
            </p:cNvSpPr>
            <p:nvPr/>
          </p:nvSpPr>
          <p:spPr bwMode="auto">
            <a:xfrm>
              <a:off x="7191300" y="3184594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105</a:t>
              </a:r>
            </a:p>
          </p:txBody>
        </p:sp>
        <p:sp>
          <p:nvSpPr>
            <p:cNvPr id="14360" name="Rectangle 24"/>
            <p:cNvSpPr>
              <a:spLocks noChangeArrowheads="1"/>
            </p:cNvSpPr>
            <p:nvPr/>
          </p:nvSpPr>
          <p:spPr bwMode="auto">
            <a:xfrm>
              <a:off x="7191300" y="370662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88424" y="4856171"/>
            <a:ext cx="1071218" cy="1081585"/>
            <a:chOff x="7248128" y="4681015"/>
            <a:chExt cx="1071218" cy="1081585"/>
          </a:xfrm>
        </p:grpSpPr>
        <p:sp>
          <p:nvSpPr>
            <p:cNvPr id="14356" name="Line 20"/>
            <p:cNvSpPr>
              <a:spLocks noChangeShapeType="1"/>
            </p:cNvSpPr>
            <p:nvPr/>
          </p:nvSpPr>
          <p:spPr bwMode="auto">
            <a:xfrm>
              <a:off x="7409913" y="5200769"/>
              <a:ext cx="8481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61" name="Rectangle 25"/>
            <p:cNvSpPr>
              <a:spLocks noChangeArrowheads="1"/>
            </p:cNvSpPr>
            <p:nvPr/>
          </p:nvSpPr>
          <p:spPr bwMode="auto">
            <a:xfrm>
              <a:off x="7252546" y="4681015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1000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4362" name="Rectangle 26"/>
            <p:cNvSpPr>
              <a:spLocks noChangeArrowheads="1"/>
            </p:cNvSpPr>
            <p:nvPr/>
          </p:nvSpPr>
          <p:spPr bwMode="auto">
            <a:xfrm>
              <a:off x="7248128" y="5229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4C53598-3A03-476D-AA2B-7387A6167DEF}"/>
              </a:ext>
            </a:extLst>
          </p:cNvPr>
          <p:cNvSpPr txBox="1"/>
          <p:nvPr/>
        </p:nvSpPr>
        <p:spPr>
          <a:xfrm>
            <a:off x="1631504" y="50526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3: Viết các số tự nhiên sau d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ới dạng phân số có mẫu số là 1.</a:t>
            </a:r>
          </a:p>
        </p:txBody>
      </p:sp>
    </p:spTree>
    <p:extLst>
      <p:ext uri="{BB962C8B-B14F-4D97-AF65-F5344CB8AC3E}">
        <p14:creationId xmlns:p14="http://schemas.microsoft.com/office/powerpoint/2010/main" val="14075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/>
      <p:bldP spid="14352" grpId="0"/>
      <p:bldP spid="143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3&quot;/&gt;&lt;property id=&quot;20307&quot; value=&quot;256&quot;/&gt;&lt;/object&gt;&lt;object type=&quot;3&quot; unique_id=&quot;10032&quot;&gt;&lt;property id=&quot;20148&quot; value=&quot;5&quot;/&gt;&lt;property id=&quot;20300&quot; value=&quot;Slide 4&quot;/&gt;&lt;property id=&quot;20307&quot; value=&quot;257&quot;/&gt;&lt;/object&gt;&lt;object type=&quot;3&quot; unique_id=&quot;10033&quot;&gt;&lt;property id=&quot;20148&quot; value=&quot;5&quot;/&gt;&lt;property id=&quot;20300&quot; value=&quot;Slide 5&quot;/&gt;&lt;property id=&quot;20307&quot; value=&quot;258&quot;/&gt;&lt;/object&gt;&lt;object type=&quot;3&quot; unique_id=&quot;10034&quot;&gt;&lt;property id=&quot;20148&quot; value=&quot;5&quot;/&gt;&lt;property id=&quot;20300&quot; value=&quot;Slide 6&quot;/&gt;&lt;property id=&quot;20307&quot; value=&quot;259&quot;/&gt;&lt;/object&gt;&lt;object type=&quot;3&quot; unique_id=&quot;10059&quot;&gt;&lt;property id=&quot;20148&quot; value=&quot;5&quot;/&gt;&lt;property id=&quot;20300&quot; value=&quot;Slide 1&quot;/&gt;&lt;property id=&quot;20307&quot; value=&quot;260&quot;/&gt;&lt;/object&gt;&lt;object type=&quot;3&quot; unique_id=&quot;10060&quot;&gt;&lt;property id=&quot;20148&quot; value=&quot;5&quot;/&gt;&lt;property id=&quot;20300&quot; value=&quot;Slide 7&quot;/&gt;&lt;property id=&quot;20307&quot; value=&quot;261&quot;/&gt;&lt;/object&gt;&lt;object type=&quot;3&quot; unique_id=&quot;10101&quot;&gt;&lt;property id=&quot;20148&quot; value=&quot;5&quot;/&gt;&lt;property id=&quot;20300&quot; value=&quot;Slide 2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.VnArial"/>
        <a:ea typeface=""/>
        <a:cs typeface=""/>
      </a:majorFont>
      <a:minorFont>
        <a:latin typeface=".Vn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1090</TotalTime>
  <Words>782</Words>
  <Application>Microsoft Office PowerPoint</Application>
  <PresentationFormat>Widescreen</PresentationFormat>
  <Paragraphs>173</Paragraphs>
  <Slides>18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.VnArial</vt:lpstr>
      <vt:lpstr>.VnCommercial Script</vt:lpstr>
      <vt:lpstr>Arial</vt:lpstr>
      <vt:lpstr>Britannic Bold</vt:lpstr>
      <vt:lpstr>Calibri</vt:lpstr>
      <vt:lpstr>Calibri Light</vt:lpstr>
      <vt:lpstr>Cambria Math</vt:lpstr>
      <vt:lpstr>Catamaran</vt:lpstr>
      <vt:lpstr>Comfortaa</vt:lpstr>
      <vt:lpstr>Comfortaa Regular</vt:lpstr>
      <vt:lpstr>Fira Sans Extra Condensed Medium</vt:lpstr>
      <vt:lpstr>Roboto Slab Regular</vt:lpstr>
      <vt:lpstr>Tahoma</vt:lpstr>
      <vt:lpstr>Times New Roman</vt:lpstr>
      <vt:lpstr>Ubuntu</vt:lpstr>
      <vt:lpstr>Vibur</vt:lpstr>
      <vt:lpstr>Office Theme</vt:lpstr>
      <vt:lpstr>1_Default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Swift3</cp:lastModifiedBy>
  <cp:revision>93</cp:revision>
  <dcterms:created xsi:type="dcterms:W3CDTF">2016-04-23T21:17:55Z</dcterms:created>
  <dcterms:modified xsi:type="dcterms:W3CDTF">2022-09-01T17:49:00Z</dcterms:modified>
</cp:coreProperties>
</file>