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364" r:id="rId4"/>
    <p:sldId id="361" r:id="rId5"/>
    <p:sldId id="365" r:id="rId6"/>
    <p:sldId id="293" r:id="rId7"/>
    <p:sldId id="298" r:id="rId8"/>
    <p:sldId id="296" r:id="rId9"/>
    <p:sldId id="292" r:id="rId10"/>
    <p:sldId id="259" r:id="rId11"/>
    <p:sldId id="277" r:id="rId12"/>
    <p:sldId id="282" r:id="rId13"/>
    <p:sldId id="265" r:id="rId14"/>
    <p:sldId id="288" r:id="rId15"/>
    <p:sldId id="765" r:id="rId16"/>
    <p:sldId id="583" r:id="rId17"/>
    <p:sldId id="631" r:id="rId18"/>
    <p:sldId id="286" r:id="rId19"/>
    <p:sldId id="287" r:id="rId20"/>
    <p:sldId id="366" r:id="rId21"/>
    <p:sldId id="257" r:id="rId22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99FF"/>
    <a:srgbClr val="F5750B"/>
    <a:srgbClr val="18ADB4"/>
    <a:srgbClr val="5CA139"/>
    <a:srgbClr val="E6E3D2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6604" autoAdjust="0"/>
  </p:normalViewPr>
  <p:slideViewPr>
    <p:cSldViewPr>
      <p:cViewPr varScale="1">
        <p:scale>
          <a:sx n="77" d="100"/>
          <a:sy n="77" d="100"/>
        </p:scale>
        <p:origin x="6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CF380781-06A9-7799-92EF-4BA86D6B7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C39CB9C0-0F26-D3BE-39A4-A645F29E7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3735CB3-76E4-900F-EE2B-F752B864E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8DE132-30E9-48CC-8E0B-24070F18B36B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>
            <a:extLst>
              <a:ext uri="{FF2B5EF4-FFF2-40B4-BE49-F238E27FC236}">
                <a16:creationId xmlns:a16="http://schemas.microsoft.com/office/drawing/2014/main" id="{E3B487F8-E6C6-9465-0138-0B7D047FC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>
            <a:extLst>
              <a:ext uri="{FF2B5EF4-FFF2-40B4-BE49-F238E27FC236}">
                <a16:creationId xmlns:a16="http://schemas.microsoft.com/office/drawing/2014/main" id="{959809CF-6266-E818-E12E-53B698C52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>
            <a:extLst>
              <a:ext uri="{FF2B5EF4-FFF2-40B4-BE49-F238E27FC236}">
                <a16:creationId xmlns:a16="http://schemas.microsoft.com/office/drawing/2014/main" id="{96C72BF9-8A31-737B-5DE9-CBC130027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D4DCD60-0369-43A5-A983-1A08445F1EB9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18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10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7052ABC4-4109-58E3-904C-6247EC180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E6243A93-586B-5D3E-10E9-BEA022A4F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251127E4-9224-FD2F-0C8C-C213311CD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621EBB-8E21-481A-A823-FDBE81C14A68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80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6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79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5" y="1858310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C406-07D4-4383-A3C5-ABB8F6CC40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AEB9-AE95-495E-93D2-0E214BF5F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2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2162-465B-4AD8-94BB-0A281A82BD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0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7C2F-D0A2-4479-99B0-A406077DF9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1DDD-1BB6-4EBA-8F3F-598924418B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3E63-4D47-46D5-9D0F-6FC77189FE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4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3A0E-F6F4-466F-8A85-95EAFD9277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4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0F86-CCFD-40AF-A2E0-A0ABEF2B63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3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E34E-8AEF-4584-9411-A3ED7D8BF0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3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E770-EB21-449D-96E1-B25A6DC69F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4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73" y="2275871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077"/>
            <a:ext cx="8229600" cy="429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3AE2-7409-4A8F-A012-84FD2B18AE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1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79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5" y="1858310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73" y="2275871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</a:rPr>
              <a:t>Contents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prstClr val="white"/>
                </a:solidFill>
              </a:rPr>
              <a:t>Contents_N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4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8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61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6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5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61" y="2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81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301" y="4562634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4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8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9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9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9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2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8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4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0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0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8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61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6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5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61" y="2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81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301" y="4562634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4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8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9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9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9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2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8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4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A9838E-4F57-E0D0-52EF-8C88112C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E11E-826F-4095-9DD9-9E4E610AACA7}" type="datetimeFigureOut">
              <a:rPr lang="vi-VN"/>
              <a:pPr>
                <a:defRPr/>
              </a:pPr>
              <a:t>02/09/2022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2FDA32-7FE7-A46D-857E-619FF86C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845F64-FA5A-96A8-371E-7E6FC120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91FC4-7137-4BCE-86F9-0E146721A36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333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8" y="2"/>
            <a:ext cx="9142526" cy="51434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794" y="2571750"/>
            <a:ext cx="3885525" cy="2513824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09" tIns="45704" rIns="91409" bIns="45704" numCol="1" rtlCol="0" anchor="ctr" anchorCtr="0" compatLnSpc="1"/>
          <a:lstStyle/>
          <a:p>
            <a:pPr marL="0" marR="0" indent="0" algn="ctr" defTabSz="7996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737" y="1"/>
            <a:ext cx="7681484" cy="1962338"/>
          </a:xfrm>
          <a:prstGeom prst="rect">
            <a:avLst/>
          </a:prstGeom>
          <a:blipFill dpi="0" rotWithShape="1">
            <a:blip r:embed="rId4" cstate="email">
              <a:alphaModFix amt="13000"/>
            </a:blip>
            <a:srcRect/>
            <a:stretch>
              <a:fillRect l="-548" t="-11646"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09" tIns="45704" rIns="91409" bIns="45704" numCol="1" rtlCol="0" anchor="ctr" anchorCtr="0" compatLnSpc="1"/>
          <a:lstStyle/>
          <a:p>
            <a:pPr marL="0" marR="0" indent="0" algn="ctr" defTabSz="7996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534101" y="743514"/>
            <a:ext cx="5637821" cy="2437648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09" tIns="45704" rIns="91409" bIns="45704" numCol="1" rtlCol="0" anchor="ctr" anchorCtr="0" compatLnSpc="1"/>
          <a:lstStyle/>
          <a:p>
            <a:pPr marL="0" marR="0" indent="0" algn="ctr" defTabSz="7996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Picture 107" descr="白色透明直角模板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" y="514986"/>
            <a:ext cx="9144000" cy="46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3"/>
          <a:stretch>
            <a:fillRect/>
          </a:stretch>
        </p:blipFill>
        <p:spPr>
          <a:xfrm>
            <a:off x="7144" y="0"/>
            <a:ext cx="2142947" cy="800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6284"/>
            <a:ext cx="446267" cy="530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56" y="1"/>
            <a:ext cx="705406" cy="5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6206-D672-4019-A31A-07038D70E8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1" r:id="rId5"/>
    <p:sldLayoutId id="2147483681" r:id="rId6"/>
    <p:sldLayoutId id="2147483682" r:id="rId7"/>
    <p:sldLayoutId id="2147483683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9CDAE-2821-4B4B-8B9F-F3864C29554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3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entileframe1181x1772pngh0">
            <a:extLst>
              <a:ext uri="{FF2B5EF4-FFF2-40B4-BE49-F238E27FC236}">
                <a16:creationId xmlns:a16="http://schemas.microsoft.com/office/drawing/2014/main" id="{005BECFC-BA47-0843-4B5E-713E8391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9FEA4F74-4B17-A540-8925-F27DB231E2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3522" y="1746647"/>
            <a:ext cx="1990725" cy="3988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25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22F41B6C-1643-FAA0-3A70-9BA4B744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726282"/>
            <a:ext cx="527446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5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5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3317" name="TextBox 10">
            <a:extLst>
              <a:ext uri="{FF2B5EF4-FFF2-40B4-BE49-F238E27FC236}">
                <a16:creationId xmlns:a16="http://schemas.microsoft.com/office/drawing/2014/main" id="{BF882DF8-AFDD-BEAD-8778-A1278BCF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916" y="3556397"/>
            <a:ext cx="40719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5">
            <a:extLst>
              <a:ext uri="{FF2B5EF4-FFF2-40B4-BE49-F238E27FC236}">
                <a16:creationId xmlns:a16="http://schemas.microsoft.com/office/drawing/2014/main" id="{658244D9-B00A-EBBC-484F-83EE9922CB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2091" y="2690813"/>
            <a:ext cx="1990725" cy="3988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5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236774"/>
            <a:ext cx="4483224" cy="4571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hùng,liệt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:</a:t>
            </a:r>
          </a:p>
        </p:txBody>
      </p:sp>
      <p:pic>
        <p:nvPicPr>
          <p:cNvPr id="15" name="Picture 2" descr="C:\Users\bluestar\Desktop\marooned_benbinhthan_37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4" y="770171"/>
            <a:ext cx="2728913" cy="3124200"/>
          </a:xfrm>
          <a:prstGeom prst="rect">
            <a:avLst/>
          </a:prstGeom>
          <a:noFill/>
        </p:spPr>
      </p:pic>
      <p:pic>
        <p:nvPicPr>
          <p:cNvPr id="16" name="Picture 3" descr="C:\Users\bluestar\Desktop\34d0f935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770171"/>
            <a:ext cx="2616200" cy="3200400"/>
          </a:xfrm>
          <a:prstGeom prst="rect">
            <a:avLst/>
          </a:prstGeom>
          <a:noFill/>
        </p:spPr>
      </p:pic>
      <p:pic>
        <p:nvPicPr>
          <p:cNvPr id="17" name="Picture 4" descr="C:\Users\bluestar\Desktop\chi-Vo-Thi-Sa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770171"/>
            <a:ext cx="2857500" cy="32099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9604" y="4351573"/>
            <a:ext cx="21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Trần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Toản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4" y="4351573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Ngũ</a:t>
            </a:r>
            <a:r>
              <a:rPr lang="en-US" sz="2400" dirty="0"/>
              <a:t> </a:t>
            </a:r>
            <a:r>
              <a:rPr lang="en-US" sz="2400" dirty="0" err="1"/>
              <a:t>Lão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4363241"/>
            <a:ext cx="1479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Võ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Sáu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06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0747">
            <a:off x="1831304" y="1758542"/>
            <a:ext cx="326243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华康海报体W12(P)" pitchFamily="82" charset="-122"/>
                <a:ea typeface="华康海报体W12(P)" pitchFamily="82" charset="-122"/>
              </a:rPr>
              <a:t>此处添加标题</a:t>
            </a:r>
            <a:endParaRPr lang="en-US" altLang="zh-CN" sz="3000" dirty="0">
              <a:solidFill>
                <a:schemeClr val="bg1"/>
              </a:solidFill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238150"/>
            <a:ext cx="6635080" cy="53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23581"/>
            <a:ext cx="176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423581"/>
            <a:ext cx="16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43524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bluestar\Desktop\IMG_2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842181"/>
            <a:ext cx="2438400" cy="3251200"/>
          </a:xfrm>
          <a:prstGeom prst="rect">
            <a:avLst/>
          </a:prstGeom>
          <a:noFill/>
        </p:spPr>
      </p:pic>
      <p:pic>
        <p:nvPicPr>
          <p:cNvPr id="9" name="Picture 3" descr="C:\Users\bluestar\Desktop\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842179"/>
            <a:ext cx="2362200" cy="3276600"/>
          </a:xfrm>
          <a:prstGeom prst="rect">
            <a:avLst/>
          </a:prstGeom>
          <a:noFill/>
        </p:spPr>
      </p:pic>
      <p:pic>
        <p:nvPicPr>
          <p:cNvPr id="10" name="Picture 4" descr="C:\Users\bluestar\Desktop\Cao_Ba_Qu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23179"/>
            <a:ext cx="28575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10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"/>
            <a:ext cx="4320480" cy="23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35750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altLang="zh-C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Những câu chuyện em được nghe người thân kể hoặc qua các kênh online.</a:t>
            </a:r>
          </a:p>
          <a:p>
            <a:pPr marL="571500" indent="-571500">
              <a:buFontTx/>
              <a:buChar char="-"/>
            </a:pPr>
            <a:r>
              <a:rPr lang="vi-VN" altLang="zh-C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Báo, truyện đọc về anh hùng, danh nhân đất Việt, sách, truyện đọc 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105958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Tìm truyện: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康海报体W12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0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571625" y="285751"/>
            <a:ext cx="5943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6845" y="770499"/>
            <a:ext cx="611505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</a:t>
            </a:r>
          </a:p>
          <a:p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ai,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                            </a:t>
            </a:r>
          </a:p>
          <a:p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tuệ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67790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>
            <a:fillRect/>
          </a:stretch>
        </p:blipFill>
        <p:spPr>
          <a:xfrm>
            <a:off x="378" y="1485901"/>
            <a:ext cx="9143244" cy="365760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221932"/>
            <a:ext cx="2889968" cy="2394506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46" y="961272"/>
            <a:ext cx="5701761" cy="32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44837" y="197587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NHÓM</a:t>
            </a:r>
            <a:endParaRPr lang="en-US" alt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>
            <a:fillRect/>
          </a:stretch>
        </p:blipFill>
        <p:spPr>
          <a:xfrm>
            <a:off x="378" y="1485901"/>
            <a:ext cx="9143244" cy="365760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221932"/>
            <a:ext cx="2889968" cy="2394506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46" y="961272"/>
            <a:ext cx="5967904" cy="32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14550" y="29323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5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</a:t>
            </a:r>
            <a:endParaRPr lang="en-US" altLang="en-US" sz="405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5C44E-8F94-C8FD-9912-29E51BF8AA03}"/>
              </a:ext>
            </a:extLst>
          </p:cNvPr>
          <p:cNvSpPr txBox="1"/>
          <p:nvPr/>
        </p:nvSpPr>
        <p:spPr>
          <a:xfrm>
            <a:off x="4397828" y="1707654"/>
            <a:ext cx="410518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2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1551"/>
            <a:ext cx="6912768" cy="37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657549"/>
            <a:ext cx="4824536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  <a:cs typeface="Times New Roman" pitchFamily="18" charset="0"/>
              </a:rPr>
              <a:t>THI KỂ CHUYỆN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70765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nghĩa của câu chuyện trên là gì?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5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00B2B-60B6-9A75-BDD9-11AAA01C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3C5613-9E41-0725-6F42-7A3B8154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73956"/>
            <a:ext cx="4250531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A24241-10A2-2474-C7AF-54BD9BCB57FE}"/>
              </a:ext>
            </a:extLst>
          </p:cNvPr>
          <p:cNvSpPr txBox="1"/>
          <p:nvPr/>
        </p:nvSpPr>
        <p:spPr>
          <a:xfrm>
            <a:off x="2776016" y="1827316"/>
            <a:ext cx="39469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Vận</a:t>
            </a:r>
            <a:r>
              <a:rPr lang="en-US" sz="45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dụng</a:t>
            </a:r>
            <a:endParaRPr lang="en-US" sz="495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3814471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04038"/>
              </a:avLst>
            </a:prstTxWarp>
            <a:spAutoFit/>
          </a:bodyPr>
          <a:lstStyle/>
          <a:p>
            <a:pPr algn="ctr"/>
            <a:r>
              <a:rPr lang="vi-VN" altLang="zh-CN" sz="50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华康海报体W12(P)" pitchFamily="82" charset="-122"/>
                <a:ea typeface="华康海报体W12(P)" pitchFamily="82" charset="-122"/>
              </a:rPr>
              <a:t>TIẾT HỌC KẾT THÚC</a:t>
            </a:r>
            <a:endParaRPr lang="zh-CN" altLang="en-US" sz="50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华康海报体W12(P)" pitchFamily="82" charset="-122"/>
              <a:ea typeface="华康海报体W12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54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F49C1-8345-5581-E522-DA4DDA20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DAAC76-56A8-6CE6-8E6B-E39A0511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73956"/>
            <a:ext cx="4250531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9F587C-C1FD-2A2A-3F3E-0B2BDB31081A}"/>
              </a:ext>
            </a:extLst>
          </p:cNvPr>
          <p:cNvSpPr txBox="1"/>
          <p:nvPr/>
        </p:nvSpPr>
        <p:spPr>
          <a:xfrm>
            <a:off x="2776016" y="1827316"/>
            <a:ext cx="39469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Khởi</a:t>
            </a:r>
            <a:r>
              <a:rPr lang="en-US" sz="45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động</a:t>
            </a:r>
            <a:endParaRPr lang="en-US" sz="495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C9FBB-6F61-36EC-DAC7-D5B0397E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345B82-B429-3036-A2E8-930CDD17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73956"/>
            <a:ext cx="4250531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6B9C47-58C0-38AC-177D-6A3EE0824F7C}"/>
              </a:ext>
            </a:extLst>
          </p:cNvPr>
          <p:cNvSpPr txBox="1"/>
          <p:nvPr/>
        </p:nvSpPr>
        <p:spPr>
          <a:xfrm>
            <a:off x="2776016" y="1827316"/>
            <a:ext cx="39469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Khám</a:t>
            </a:r>
            <a:r>
              <a:rPr lang="en-US" sz="45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phá</a:t>
            </a:r>
            <a:endParaRPr lang="en-US" sz="495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55776" y="1707654"/>
            <a:ext cx="4248472" cy="1415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 NGHE, ĐÃ ĐỌC.</a:t>
            </a:r>
          </a:p>
        </p:txBody>
      </p:sp>
    </p:spTree>
    <p:extLst>
      <p:ext uri="{BB962C8B-B14F-4D97-AF65-F5344CB8AC3E}">
        <p14:creationId xmlns:p14="http://schemas.microsoft.com/office/powerpoint/2010/main" val="74755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4376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Đề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bài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: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Hãy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kể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một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câu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chuyện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em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đã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nghe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hay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đã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đọc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về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một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anh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hùng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danh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nhân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nước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ta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9048" y="1156317"/>
            <a:ext cx="301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KỂ CHUYỆN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85167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KỂ CHUYỆN ĐÃ NGHE ĐÃ ĐỌC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3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264375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anh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hùng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lớn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xây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dựng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vệ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Tổ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quốc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):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Trưng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Trắc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Trưng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Nhị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Triệu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Thị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Trinh,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Ngô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Quyền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Đinh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Lĩnh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Đinh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Tiên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Hoàng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Hoàn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Đại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Hành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Lý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Th</a:t>
            </a:r>
            <a:r>
              <a:rPr lang="vi-VN" sz="2400" b="1" dirty="0">
                <a:solidFill>
                  <a:srgbClr val="250ACA"/>
                </a:solidFill>
                <a:latin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ờng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Kiệt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Quốc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Tuấn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Hưng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Đạo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Lợi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Nguyễn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Huệ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Quang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Hồ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Chĩ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Minh, …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- …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519930"/>
            <a:ext cx="9220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Kể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lại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một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câu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chuyện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đã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nghe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hay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đã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đọc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một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anh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hùng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danh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nhân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n</a:t>
            </a:r>
            <a:r>
              <a:rPr lang="vi-VN" sz="2600" b="1" dirty="0">
                <a:solidFill>
                  <a:srgbClr val="250ACA"/>
                </a:solidFill>
                <a:latin typeface="Times New Roman" pitchFamily="18" charset="0"/>
              </a:rPr>
              <a:t>ư</a:t>
            </a:r>
            <a:r>
              <a:rPr lang="en-US" sz="2600" b="1" dirty="0" err="1">
                <a:solidFill>
                  <a:srgbClr val="250ACA"/>
                </a:solidFill>
                <a:latin typeface="Times New Roman" pitchFamily="18" charset="0"/>
              </a:rPr>
              <a:t>ớc</a:t>
            </a:r>
            <a:r>
              <a:rPr lang="en-US" sz="2600" b="1" dirty="0">
                <a:solidFill>
                  <a:srgbClr val="250ACA"/>
                </a:solidFill>
                <a:latin typeface="Times New Roman" pitchFamily="18" charset="0"/>
              </a:rPr>
              <a:t> ta.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-31750" y="2246474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hùng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75856" y="1666891"/>
            <a:ext cx="16764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vi-VN" sz="36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8325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1" grpId="1"/>
      <p:bldP spid="4104" grpId="0"/>
      <p:bldP spid="4109" grpId="0"/>
      <p:bldP spid="410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7155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anh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hùng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liệt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sĩ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tiêu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lịch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sử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Quốc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Toản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Phạm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Ngũ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Lão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Yết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Kiêu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Lai,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</a:t>
            </a:r>
            <a:r>
              <a:rPr lang="vi-VN" sz="2400" b="1" dirty="0" err="1">
                <a:solidFill>
                  <a:srgbClr val="250ACA"/>
                </a:solidFill>
                <a:latin typeface="Times New Roman" pitchFamily="18" charset="0"/>
              </a:rPr>
              <a:t>ươ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Nguyễn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Trực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,…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chính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rgbClr val="250ACA"/>
                </a:solidFill>
                <a:latin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ộng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v</a:t>
            </a:r>
            <a:r>
              <a:rPr lang="vi-VN" sz="2400" b="1" dirty="0">
                <a:solidFill>
                  <a:srgbClr val="250ACA"/>
                </a:solidFill>
                <a:latin typeface="Times New Roman" pitchFamily="18" charset="0"/>
              </a:rPr>
              <a:t>ă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hóa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khoa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nổi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Tô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Hiến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Chu V</a:t>
            </a:r>
            <a:r>
              <a:rPr lang="vi-VN" sz="2400" b="1" dirty="0">
                <a:solidFill>
                  <a:srgbClr val="250ACA"/>
                </a:solidFill>
                <a:latin typeface="Times New Roman" pitchFamily="18" charset="0"/>
              </a:rPr>
              <a:t>ă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n An,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Hải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Thượng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Lãn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Ông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Quí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Đôn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Cao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Bá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Quát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Trương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Vĩnh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Ký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Đại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Tô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Ngọc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itchFamily="18" charset="0"/>
              </a:rPr>
              <a:t>Vân</a:t>
            </a:r>
            <a:r>
              <a:rPr lang="en-US" sz="24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0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39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hùng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tộc,danh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nhân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bluestar\Desktop\CDV-Le L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9" y="2633696"/>
            <a:ext cx="3783943" cy="19812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7856" y="-1"/>
            <a:ext cx="6491064" cy="591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2" descr="C:\Users\bluestar\Desktop\ngoquye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60" y="2633698"/>
            <a:ext cx="3839344" cy="2161010"/>
          </a:xfrm>
          <a:prstGeom prst="rect">
            <a:avLst/>
          </a:prstGeom>
          <a:noFill/>
        </p:spPr>
      </p:pic>
      <p:pic>
        <p:nvPicPr>
          <p:cNvPr id="11" name="Picture 3" descr="C:\Users\bluestar\Desktop\26_clttr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7887" y="524157"/>
            <a:ext cx="3902075" cy="1676400"/>
          </a:xfrm>
          <a:prstGeom prst="rect">
            <a:avLst/>
          </a:prstGeom>
          <a:noFill/>
        </p:spPr>
      </p:pic>
      <p:pic>
        <p:nvPicPr>
          <p:cNvPr id="13" name="Picture 5" descr="C:\Users\bluestar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24159"/>
            <a:ext cx="3479304" cy="17764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23464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vi-VN" dirty="0"/>
              <a:t>,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Nhị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4837" y="216176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Lĩnh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47947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Ngô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71083" y="462356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Lê</a:t>
            </a:r>
            <a:r>
              <a:rPr lang="en-US" b="1" dirty="0"/>
              <a:t> </a:t>
            </a:r>
            <a:r>
              <a:rPr lang="en-US" b="1" dirty="0" err="1"/>
              <a:t>Lợi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1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658</Words>
  <Application>Microsoft Office PowerPoint</Application>
  <PresentationFormat>On-screen Show (16:9)</PresentationFormat>
  <Paragraphs>66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DengXian</vt:lpstr>
      <vt:lpstr>Arial</vt:lpstr>
      <vt:lpstr>Calibri</vt:lpstr>
      <vt:lpstr>Times New Roman</vt:lpstr>
      <vt:lpstr>Wingdings</vt:lpstr>
      <vt:lpstr>华康海报体W12(P)</vt:lpstr>
      <vt:lpstr>方正卡通简体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Administrator</dc:creator>
  <cp:lastModifiedBy>ADMIN</cp:lastModifiedBy>
  <cp:revision>139</cp:revision>
  <dcterms:created xsi:type="dcterms:W3CDTF">2015-09-25T00:55:29Z</dcterms:created>
  <dcterms:modified xsi:type="dcterms:W3CDTF">2022-09-02T15:45:35Z</dcterms:modified>
</cp:coreProperties>
</file>