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007577262" r:id="rId2"/>
    <p:sldId id="2007577263" r:id="rId3"/>
    <p:sldId id="2007577264" r:id="rId4"/>
    <p:sldId id="271" r:id="rId5"/>
    <p:sldId id="257" r:id="rId6"/>
    <p:sldId id="258" r:id="rId7"/>
    <p:sldId id="259" r:id="rId8"/>
    <p:sldId id="266" r:id="rId9"/>
    <p:sldId id="260" r:id="rId10"/>
    <p:sldId id="261" r:id="rId11"/>
    <p:sldId id="2007577265" r:id="rId12"/>
    <p:sldId id="267" r:id="rId13"/>
    <p:sldId id="268" r:id="rId14"/>
    <p:sldId id="2007577266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3" autoAdjust="0"/>
    <p:restoredTop sz="84178" autoAdjust="0"/>
  </p:normalViewPr>
  <p:slideViewPr>
    <p:cSldViewPr snapToGrid="0">
      <p:cViewPr varScale="1">
        <p:scale>
          <a:sx n="92" d="100"/>
          <a:sy n="92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3F30C-B1D0-439A-BFA5-55920588B9E9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0BA13-9F4A-4D8D-8F53-AC33781E21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606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BA13-9F4A-4D8D-8F53-AC33781E214E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565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Yc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BA13-9F4A-4D8D-8F53-AC33781E214E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837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vi-VN" dirty="0" err="1"/>
              <a:t>1.Yêu</a:t>
            </a:r>
            <a:r>
              <a:rPr lang="vi-VN" dirty="0"/>
              <a:t> </a:t>
            </a:r>
            <a:r>
              <a:rPr lang="vi-VN" dirty="0" err="1"/>
              <a:t>cầu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thêm </a:t>
            </a:r>
            <a:r>
              <a:rPr lang="vi-VN" dirty="0" err="1"/>
              <a:t>các</a:t>
            </a:r>
            <a:r>
              <a:rPr lang="vi-VN" dirty="0"/>
              <a:t> câu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sử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 </a:t>
            </a:r>
            <a:r>
              <a:rPr lang="vi-VN" dirty="0" err="1"/>
              <a:t>Bp</a:t>
            </a:r>
            <a:r>
              <a:rPr lang="vi-VN" dirty="0"/>
              <a:t> </a:t>
            </a:r>
            <a:r>
              <a:rPr lang="vi-VN" dirty="0" err="1"/>
              <a:t>nghệ</a:t>
            </a:r>
            <a:r>
              <a:rPr lang="vi-VN" dirty="0"/>
              <a:t> </a:t>
            </a:r>
            <a:r>
              <a:rPr lang="vi-VN" dirty="0" err="1"/>
              <a:t>thuật</a:t>
            </a:r>
            <a:r>
              <a:rPr lang="vi-VN" dirty="0"/>
              <a:t>:</a:t>
            </a:r>
          </a:p>
          <a:p>
            <a:pPr marL="171450" indent="-171450">
              <a:buFontTx/>
              <a:buChar char="-"/>
            </a:pP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vài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tia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nắng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hiếm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hoi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mừng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rỡ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rọi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1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kumimoji="0" lang="vi-VN" altLang="vi-VN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0BA13-9F4A-4D8D-8F53-AC33781E214E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002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F946-2E6D-4B9B-A721-AC9F3A3BF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D664A-ACDD-4709-87E6-BBBF08487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DEDBE-A8B2-4A1D-84E3-23B2B465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1DE57-966C-449F-BFC7-95253E19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4E39-CE8A-4AE0-8A19-4D225556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093-DC85-4BAF-8710-70B47AB3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10D9B-EAD0-4EB6-BFB1-E7C8F51EC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893B-1CBF-43C4-B94F-5FB91AFF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F3722-3F60-4ECC-B08C-996EF185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1890B-A565-4986-9A9E-8259ADE6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1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64763-218C-463E-B0EF-F75F042B5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B6B37-D5F3-496A-ACD1-606E69362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9D156-B378-470A-B810-1023B8DC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C278C-37E0-4A5F-AEA4-809704D5A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DAC0-BCE2-462A-8CF7-0518CD59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8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6182-F65B-46F7-961F-DD6B34E7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B689-6648-401D-A303-16ACFE37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0097B-4D5D-47D5-8634-3E2B41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B1EB8-50F5-4A8F-9D5E-5DED7E97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7A6D-375E-43F6-B57D-443C60DA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06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A388-75E2-4EB2-95A1-7B335BD6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62523-9217-49A5-8794-41A7DB45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FDCD4-18E4-4F4C-BDB5-5C4EB963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AD3D-E1AF-4CD6-B18D-4A55F9BC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2362D-9FB7-41D5-80B1-685A62D2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974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2906-89F3-4EC0-ADC0-16373DA0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D38FE-7C46-4F3C-BBB8-76A2D62F2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FCB79-28FA-47D1-981C-339E9DBBF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207BF-988F-4B32-B5F2-667B8B88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89D25-2030-4180-B6F0-A9ED81F9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35689-C3B3-4E76-94F4-75AFAF68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92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9A92D-FEA3-416D-B241-C4565358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8C2B3-A65C-4FC8-AF6E-4C36BD36B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CBDE5-0D17-4EC7-8A49-97A5E8F15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4D85C-B905-4C39-9016-A2501B197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A74E1-22C2-4225-9158-0FBE9E048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9DD19-E6F0-45E3-9E67-BC2C2463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D69AE-95FB-4B24-8EAC-B8470904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A86AB-C5E6-4AC9-806E-99C5C272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2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93DB-7EDD-4A3C-A7EC-15CA4D1A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64336-AAF5-409C-AC6D-7489B136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4403D-0974-4B9A-B428-709F7BE2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63A1F-92BD-48BB-9CBA-1BE1C46C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9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10703-55C4-4FC1-91CB-52868F75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E4E4B-55E3-4AB1-BBB3-800A0F2D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8E77F-BBD3-48EE-B5AB-B7E9A095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567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FDA7-6603-4329-BC59-156EC236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D7638-5105-46C0-806A-28CBB4DE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2FDF3-F6F0-49C0-9EC4-E5705556A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429D2-3D0E-4A56-B9F7-86AC3EDE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16D97-1129-4B7F-9D49-4491CF87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BA1BD-B909-49DE-BAE3-C774B3BB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089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D66B-BA99-45B0-A27E-C3FBE804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D0FA8-8676-4151-B3FA-C691608E7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564B1-5D98-428B-ACC3-ABE30F785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24656-7E7D-43D9-B6F2-8223D665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F727E-C3A2-41DA-8963-F7CDBFC9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E6C6E-56BC-4C9E-B10D-C1A16E72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86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03318-65C6-427D-BF8B-0A54191E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63EC-62E0-4B23-9A64-E3E0C79F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92B9-1DDD-445A-A4A5-E25DDCAEE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D2389-F2B3-43F4-A30F-7DE01675E7F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4F2FA-F214-487A-9272-E4A6F7888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52267-B405-4AC5-A766-5D812106F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838F-25AB-4C5B-85B7-A08FB206A7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931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>
            <a:extLst>
              <a:ext uri="{FF2B5EF4-FFF2-40B4-BE49-F238E27FC236}">
                <a16:creationId xmlns:a16="http://schemas.microsoft.com/office/drawing/2014/main" id="{6CB9D253-DFE0-A84D-BCB1-9C106313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1975"/>
            <a:ext cx="11887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CDC8B85D-1E86-244D-B330-686983EF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9010650" y="1749426"/>
            <a:ext cx="23955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938FC27B-375E-4249-A1CB-3589FD71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328614" y="122239"/>
            <a:ext cx="2395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DF266ACC-D424-5241-B1DB-4BE6CA53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890">
            <a:off x="9661526" y="1211263"/>
            <a:ext cx="15525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1561B949-D2D0-374A-AF65-D48F93FF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5426075" y="263525"/>
            <a:ext cx="2395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84B71D18-6CFD-044D-B2AA-B2D3116EC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63500"/>
            <a:ext cx="1535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DFA40-9623-604B-9D59-3D1C47B5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>
            <a:fillRect/>
          </a:stretch>
        </p:blipFill>
        <p:spPr bwMode="auto">
          <a:xfrm rot="21194988" flipV="1">
            <a:off x="-1520825" y="-314325"/>
            <a:ext cx="98059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>
            <a:extLst>
              <a:ext uri="{FF2B5EF4-FFF2-40B4-BE49-F238E27FC236}">
                <a16:creationId xmlns:a16="http://schemas.microsoft.com/office/drawing/2014/main" id="{BF4BC712-BDD1-C645-B6F4-223C48DE73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63975" y="1970089"/>
            <a:ext cx="4464050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9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cs typeface="Arial" panose="020B0604020202020204" pitchFamily="34" charset="0"/>
              </a:rPr>
              <a:t>TẬP LÀM VĂN 5</a:t>
            </a:r>
          </a:p>
        </p:txBody>
      </p:sp>
      <p:sp>
        <p:nvSpPr>
          <p:cNvPr id="22537" name="TextBox 3">
            <a:extLst>
              <a:ext uri="{FF2B5EF4-FFF2-40B4-BE49-F238E27FC236}">
                <a16:creationId xmlns:a16="http://schemas.microsoft.com/office/drawing/2014/main" id="{BC7C0D4D-3171-D547-826C-F23AAD6D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311151"/>
            <a:ext cx="80311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TRƯỜNG TIỂU HỌC PHÚC LỢI</a:t>
            </a:r>
          </a:p>
        </p:txBody>
      </p:sp>
      <p:sp>
        <p:nvSpPr>
          <p:cNvPr id="15370" name="TextBox 10">
            <a:extLst>
              <a:ext uri="{FF2B5EF4-FFF2-40B4-BE49-F238E27FC236}">
                <a16:creationId xmlns:a16="http://schemas.microsoft.com/office/drawing/2014/main" id="{24DCF077-3CF8-7542-ABF7-13277C3DC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578225"/>
            <a:ext cx="108473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cáo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kê</a:t>
            </a:r>
            <a:r>
              <a:rPr lang="en-US" altLang="en-US" sz="2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2539" name="TextBox 10">
            <a:extLst>
              <a:ext uri="{FF2B5EF4-FFF2-40B4-BE49-F238E27FC236}">
                <a16:creationId xmlns:a16="http://schemas.microsoft.com/office/drawing/2014/main" id="{E9108BAA-3CD8-974D-9A57-6A1033BB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5319714"/>
            <a:ext cx="7058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40" b="1" i="1" dirty="0" err="1">
                <a:solidFill>
                  <a:srgbClr val="0000FF"/>
                </a:solidFill>
              </a:rPr>
              <a:t>Năm</a:t>
            </a:r>
            <a:r>
              <a:rPr lang="en-US" altLang="en-US" sz="2340" b="1" i="1" dirty="0">
                <a:solidFill>
                  <a:srgbClr val="0000FF"/>
                </a:solidFill>
              </a:rPr>
              <a:t> </a:t>
            </a:r>
            <a:r>
              <a:rPr lang="en-US" altLang="en-US" sz="234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2340" b="1" i="1" dirty="0">
                <a:solidFill>
                  <a:srgbClr val="0000FF"/>
                </a:solidFill>
              </a:rPr>
              <a:t> 2022 - 2023</a:t>
            </a:r>
            <a:endParaRPr lang="en-US" altLang="en-US" sz="208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48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4BDDC-F0FD-491A-BF54-855E7CC01B77}"/>
              </a:ext>
            </a:extLst>
          </p:cNvPr>
          <p:cNvSpPr txBox="1"/>
          <p:nvPr/>
        </p:nvSpPr>
        <p:spPr>
          <a:xfrm>
            <a:off x="980850" y="194482"/>
            <a:ext cx="11054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7997FB-7B74-42FC-8A8E-C3DDA41B3134}"/>
              </a:ext>
            </a:extLst>
          </p:cNvPr>
          <p:cNvSpPr/>
          <p:nvPr/>
        </p:nvSpPr>
        <p:spPr>
          <a:xfrm>
            <a:off x="4544704" y="1322598"/>
            <a:ext cx="2893325" cy="133871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066FA6-05F7-422D-BE54-97EDDB263F18}"/>
              </a:ext>
            </a:extLst>
          </p:cNvPr>
          <p:cNvGrpSpPr/>
          <p:nvPr/>
        </p:nvGrpSpPr>
        <p:grpSpPr>
          <a:xfrm>
            <a:off x="980850" y="2585940"/>
            <a:ext cx="3672448" cy="1167194"/>
            <a:chOff x="980850" y="2585940"/>
            <a:chExt cx="3672448" cy="116719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5E73E85-68AA-4B12-8040-834BB6FF9EBF}"/>
                </a:ext>
              </a:extLst>
            </p:cNvPr>
            <p:cNvSpPr/>
            <p:nvPr/>
          </p:nvSpPr>
          <p:spPr>
            <a:xfrm>
              <a:off x="980850" y="2756847"/>
              <a:ext cx="2280965" cy="99628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64CBE77-FF4A-492F-85E7-C0FBA25D0E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1815" y="2585940"/>
              <a:ext cx="1391483" cy="6488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2C0FE0-A58B-473E-9780-9E3B6978B96E}"/>
              </a:ext>
            </a:extLst>
          </p:cNvPr>
          <p:cNvGrpSpPr/>
          <p:nvPr/>
        </p:nvGrpSpPr>
        <p:grpSpPr>
          <a:xfrm>
            <a:off x="7438029" y="2510567"/>
            <a:ext cx="3773121" cy="1147032"/>
            <a:chOff x="7438029" y="2510567"/>
            <a:chExt cx="3773121" cy="114703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494C5AF-B523-408B-A140-216A4F36E9A5}"/>
                </a:ext>
              </a:extLst>
            </p:cNvPr>
            <p:cNvSpPr/>
            <p:nvPr/>
          </p:nvSpPr>
          <p:spPr>
            <a:xfrm>
              <a:off x="9048464" y="2661312"/>
              <a:ext cx="2162686" cy="99628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C721A1-9DFA-4DC6-B905-BCD72EC9F92C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7438029" y="2510567"/>
              <a:ext cx="1610435" cy="6488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1FC14EA-176C-4575-96EF-6BEF5FE5757C}"/>
              </a:ext>
            </a:extLst>
          </p:cNvPr>
          <p:cNvSpPr txBox="1"/>
          <p:nvPr/>
        </p:nvSpPr>
        <p:spPr>
          <a:xfrm>
            <a:off x="2121332" y="5193042"/>
            <a:ext cx="8435339" cy="12926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dải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mây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mỏng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mại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như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dải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lụa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vô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ôm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ấp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quấn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ngang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chòm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 như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quyến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luyến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bịn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rịn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vi-VN" altLang="vi-V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2FD72A-D9ED-48A6-92D8-747E2DED4F46}"/>
              </a:ext>
            </a:extLst>
          </p:cNvPr>
          <p:cNvCxnSpPr>
            <a:cxnSpLocks/>
          </p:cNvCxnSpPr>
          <p:nvPr/>
        </p:nvCxnSpPr>
        <p:spPr>
          <a:xfrm>
            <a:off x="3114704" y="3749150"/>
            <a:ext cx="3077187" cy="1443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C7F3E9-2567-416F-8A83-BB821553D7E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6339002" y="3657599"/>
            <a:ext cx="2709462" cy="15354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ds Images | Free Vectors, Stock Photos &amp;amp; PSD">
            <a:extLst>
              <a:ext uri="{FF2B5EF4-FFF2-40B4-BE49-F238E27FC236}">
                <a16:creationId xmlns:a16="http://schemas.microsoft.com/office/drawing/2014/main" id="{8C2E4D90-967B-4C70-A992-A44F4E6E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086"/>
            <a:ext cx="10868297" cy="72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4A6BB8-7092-4EA6-80B0-CEE8C4BBAC46}"/>
              </a:ext>
            </a:extLst>
          </p:cNvPr>
          <p:cNvSpPr/>
          <p:nvPr/>
        </p:nvSpPr>
        <p:spPr>
          <a:xfrm>
            <a:off x="3785076" y="3150214"/>
            <a:ext cx="5189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LUYỆN TẬP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93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373F1D-71C3-499C-9262-4246C3B5FB88}"/>
              </a:ext>
            </a:extLst>
          </p:cNvPr>
          <p:cNvSpPr txBox="1"/>
          <p:nvPr/>
        </p:nvSpPr>
        <p:spPr>
          <a:xfrm>
            <a:off x="365759" y="431074"/>
            <a:ext cx="1157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A1CDE-8086-41B6-8961-1088A7CB353F}"/>
              </a:ext>
            </a:extLst>
          </p:cNvPr>
          <p:cNvSpPr txBox="1"/>
          <p:nvPr/>
        </p:nvSpPr>
        <p:spPr>
          <a:xfrm>
            <a:off x="901337" y="1719943"/>
            <a:ext cx="1003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effectLst/>
                <a:latin typeface="arial" panose="020B0604020202020204" pitchFamily="34" charset="0"/>
              </a:rPr>
              <a:t>      Mưa xuân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làm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cho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vạn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vật</a:t>
            </a:r>
            <a:r>
              <a:rPr lang="vi-VN" sz="2800" dirty="0">
                <a:latin typeface="arial" panose="020B0604020202020204" pitchFamily="34" charset="0"/>
              </a:rPr>
              <a:t> sinh sôi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, tươi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mới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A71515-E22C-44B4-A597-F6A89851AE5C}"/>
              </a:ext>
            </a:extLst>
          </p:cNvPr>
          <p:cNvSpPr txBox="1"/>
          <p:nvPr/>
        </p:nvSpPr>
        <p:spPr>
          <a:xfrm>
            <a:off x="901337" y="3006040"/>
            <a:ext cx="10032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effectLst/>
                <a:latin typeface="arial" panose="020B0604020202020204" pitchFamily="34" charset="0"/>
              </a:rPr>
              <a:t>      Mưa xuân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nh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ư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những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hạt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bụi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nhẹ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nhàng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rơi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xuống</a:t>
            </a:r>
            <a:r>
              <a:rPr lang="vi-VN" sz="2800" dirty="0">
                <a:latin typeface="arial" panose="020B0604020202020204" pitchFamily="34" charset="0"/>
              </a:rPr>
              <a:t> âu </a:t>
            </a:r>
            <a:r>
              <a:rPr lang="vi-VN" sz="2800" dirty="0" err="1">
                <a:latin typeface="arial" panose="020B0604020202020204" pitchFamily="34" charset="0"/>
              </a:rPr>
              <a:t>yếm</a:t>
            </a:r>
            <a:r>
              <a:rPr lang="vi-VN" sz="2800" dirty="0">
                <a:latin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</a:rPr>
              <a:t>và</a:t>
            </a:r>
            <a:r>
              <a:rPr lang="vi-VN" sz="2800" dirty="0">
                <a:latin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</a:rPr>
              <a:t>tiếp</a:t>
            </a:r>
            <a:r>
              <a:rPr lang="vi-VN" sz="2800" dirty="0">
                <a:latin typeface="arial" panose="020B0604020202020204" pitchFamily="34" charset="0"/>
              </a:rPr>
              <a:t> tiêm </a:t>
            </a:r>
            <a:r>
              <a:rPr lang="vi-VN" sz="2800" dirty="0" err="1">
                <a:latin typeface="arial" panose="020B0604020202020204" pitchFamily="34" charset="0"/>
              </a:rPr>
              <a:t>sức</a:t>
            </a:r>
            <a:r>
              <a:rPr lang="vi-VN" sz="2800" dirty="0">
                <a:latin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</a:rPr>
              <a:t>mạnh</a:t>
            </a:r>
            <a:r>
              <a:rPr lang="vi-VN" sz="2800" dirty="0">
                <a:latin typeface="arial" panose="020B0604020202020204" pitchFamily="34" charset="0"/>
              </a:rPr>
              <a:t> cho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vạn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vật</a:t>
            </a:r>
            <a:r>
              <a:rPr lang="vi-VN" sz="2800" dirty="0">
                <a:latin typeface="arial" panose="020B0604020202020204" pitchFamily="34" charset="0"/>
              </a:rPr>
              <a:t> sinh sôi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, tươi </a:t>
            </a:r>
            <a:r>
              <a:rPr lang="vi-VN" sz="2800" b="0" i="0" dirty="0" err="1">
                <a:effectLst/>
                <a:latin typeface="arial" panose="020B0604020202020204" pitchFamily="34" charset="0"/>
              </a:rPr>
              <a:t>mới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ownload School Child Illustration Euclidean Vector In Children Clipart PNG  Free | FreePngClipart">
            <a:extLst>
              <a:ext uri="{FF2B5EF4-FFF2-40B4-BE49-F238E27FC236}">
                <a16:creationId xmlns:a16="http://schemas.microsoft.com/office/drawing/2014/main" id="{E977481F-66D0-46DE-BD74-FE2B77AA5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46" y="4693590"/>
            <a:ext cx="2893015" cy="19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,224,813 Child Vector Images, Child Illustrations | Depositphotos">
            <a:extLst>
              <a:ext uri="{FF2B5EF4-FFF2-40B4-BE49-F238E27FC236}">
                <a16:creationId xmlns:a16="http://schemas.microsoft.com/office/drawing/2014/main" id="{00A2A4BD-80C5-4825-8BEA-D3034409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637609"/>
            <a:ext cx="10959737" cy="62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FD38DC-6F2C-4CD5-9D18-2436C3A30687}"/>
              </a:ext>
            </a:extLst>
          </p:cNvPr>
          <p:cNvSpPr/>
          <p:nvPr/>
        </p:nvSpPr>
        <p:spPr>
          <a:xfrm>
            <a:off x="-1702574" y="93798"/>
            <a:ext cx="8199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DABA2-21F4-47EE-AD84-08EB477F9AEA}"/>
              </a:ext>
            </a:extLst>
          </p:cNvPr>
          <p:cNvSpPr txBox="1"/>
          <p:nvPr/>
        </p:nvSpPr>
        <p:spPr>
          <a:xfrm>
            <a:off x="3187338" y="4259676"/>
            <a:ext cx="698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800" b="1" dirty="0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12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endParaRPr lang="en-US" sz="2800" b="1" dirty="0">
              <a:solidFill>
                <a:srgbClr val="512A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6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,224,813 Child Vector Images, Child Illustrations | Depositphotos">
            <a:extLst>
              <a:ext uri="{FF2B5EF4-FFF2-40B4-BE49-F238E27FC236}">
                <a16:creationId xmlns:a16="http://schemas.microsoft.com/office/drawing/2014/main" id="{00A2A4BD-80C5-4825-8BEA-D3034409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9" y="637609"/>
            <a:ext cx="10959737" cy="62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FD38DC-6F2C-4CD5-9D18-2436C3A30687}"/>
              </a:ext>
            </a:extLst>
          </p:cNvPr>
          <p:cNvSpPr/>
          <p:nvPr/>
        </p:nvSpPr>
        <p:spPr>
          <a:xfrm>
            <a:off x="2242433" y="3903798"/>
            <a:ext cx="8199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182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ds Images | Free Vectors, Stock Photos &amp;amp; PSD">
            <a:extLst>
              <a:ext uri="{FF2B5EF4-FFF2-40B4-BE49-F238E27FC236}">
                <a16:creationId xmlns:a16="http://schemas.microsoft.com/office/drawing/2014/main" id="{8C2E4D90-967B-4C70-A992-A44F4E6E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086"/>
            <a:ext cx="10868297" cy="72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4A6BB8-7092-4EA6-80B0-CEE8C4BBAC46}"/>
              </a:ext>
            </a:extLst>
          </p:cNvPr>
          <p:cNvSpPr/>
          <p:nvPr/>
        </p:nvSpPr>
        <p:spPr>
          <a:xfrm>
            <a:off x="3785076" y="3150214"/>
            <a:ext cx="5189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KHỞI ĐỘNG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E0E7CFC-510B-A04A-BBCD-C7ACD9C41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35" y="4548043"/>
            <a:ext cx="10847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12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1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>
            <a:extLst>
              <a:ext uri="{FF2B5EF4-FFF2-40B4-BE49-F238E27FC236}">
                <a16:creationId xmlns:a16="http://schemas.microsoft.com/office/drawing/2014/main" id="{6CB9D253-DFE0-A84D-BCB1-9C106313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1975"/>
            <a:ext cx="11887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CDC8B85D-1E86-244D-B330-686983EF4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9010650" y="1749426"/>
            <a:ext cx="23955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938FC27B-375E-4249-A1CB-3589FD714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328614" y="122239"/>
            <a:ext cx="2395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DF266ACC-D424-5241-B1DB-4BE6CA53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5890">
            <a:off x="549117" y="1274429"/>
            <a:ext cx="15525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1561B949-D2D0-374A-AF65-D48F93FF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5426075" y="263525"/>
            <a:ext cx="2395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84B71D18-6CFD-044D-B2AA-B2D3116EC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63500"/>
            <a:ext cx="1535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DDFA40-9623-604B-9D59-3D1C47B5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>
            <a:fillRect/>
          </a:stretch>
        </p:blipFill>
        <p:spPr bwMode="auto">
          <a:xfrm rot="21194988" flipV="1">
            <a:off x="-1520825" y="-314325"/>
            <a:ext cx="98059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0">
            <a:extLst>
              <a:ext uri="{FF2B5EF4-FFF2-40B4-BE49-F238E27FC236}">
                <a16:creationId xmlns:a16="http://schemas.microsoft.com/office/drawing/2014/main" id="{24DCF077-3CF8-7542-ABF7-13277C3DC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32" y="1953777"/>
            <a:ext cx="108473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2022</a:t>
            </a:r>
          </a:p>
          <a:p>
            <a:pPr algn="ctr" eaLnBrk="1" hangingPunct="1"/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endParaRPr lang="en-US" altLang="en-US" sz="4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endParaRPr lang="en-US" altLang="en-US" sz="20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26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ds Images | Free Vectors, Stock Photos &amp;amp; PSD">
            <a:extLst>
              <a:ext uri="{FF2B5EF4-FFF2-40B4-BE49-F238E27FC236}">
                <a16:creationId xmlns:a16="http://schemas.microsoft.com/office/drawing/2014/main" id="{8C2E4D90-967B-4C70-A992-A44F4E6E1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086"/>
            <a:ext cx="10868297" cy="720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F4A6BB8-7092-4EA6-80B0-CEE8C4BBAC46}"/>
              </a:ext>
            </a:extLst>
          </p:cNvPr>
          <p:cNvSpPr/>
          <p:nvPr/>
        </p:nvSpPr>
        <p:spPr>
          <a:xfrm>
            <a:off x="3785076" y="3150214"/>
            <a:ext cx="5189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	</a:t>
            </a:r>
            <a:r>
              <a:rPr lang="vi-VN" sz="5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KHÁM</a:t>
            </a:r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5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PHÁ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59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9347-A189-43E8-856F-513EDD222598}"/>
              </a:ext>
            </a:extLst>
          </p:cNvPr>
          <p:cNvSpPr txBox="1">
            <a:spLocks/>
          </p:cNvSpPr>
          <p:nvPr/>
        </p:nvSpPr>
        <p:spPr>
          <a:xfrm>
            <a:off x="2667000" y="3066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3" name="Freeform 13">
            <a:extLst>
              <a:ext uri="{FF2B5EF4-FFF2-40B4-BE49-F238E27FC236}">
                <a16:creationId xmlns:a16="http://schemas.microsoft.com/office/drawing/2014/main" id="{E90F902F-B42F-4566-AAFC-6A3147FCF75A}"/>
              </a:ext>
            </a:extLst>
          </p:cNvPr>
          <p:cNvSpPr/>
          <p:nvPr/>
        </p:nvSpPr>
        <p:spPr>
          <a:xfrm>
            <a:off x="332250" y="1966295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/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A4A3C6FC-FF93-444E-B728-4B12843F8175}"/>
              </a:ext>
            </a:extLst>
          </p:cNvPr>
          <p:cNvSpPr/>
          <p:nvPr/>
        </p:nvSpPr>
        <p:spPr>
          <a:xfrm>
            <a:off x="332250" y="3026384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03B5D-B3B0-4428-8CEA-FC232E5D0138}"/>
              </a:ext>
            </a:extLst>
          </p:cNvPr>
          <p:cNvSpPr txBox="1"/>
          <p:nvPr/>
        </p:nvSpPr>
        <p:spPr>
          <a:xfrm>
            <a:off x="1338942" y="1966295"/>
            <a:ext cx="101781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alt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E188A-85A1-4974-A8AB-C330E6DD2262}"/>
              </a:ext>
            </a:extLst>
          </p:cNvPr>
          <p:cNvSpPr txBox="1"/>
          <p:nvPr/>
        </p:nvSpPr>
        <p:spPr>
          <a:xfrm>
            <a:off x="1153886" y="3026384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1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8920D9-E3D1-446A-AE6F-4D0D1CB0129B}"/>
              </a:ext>
            </a:extLst>
          </p:cNvPr>
          <p:cNvSpPr txBox="1"/>
          <p:nvPr/>
        </p:nvSpPr>
        <p:spPr>
          <a:xfrm>
            <a:off x="315686" y="117870"/>
            <a:ext cx="4060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Đọc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văn sau: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4F6EB-75A4-4723-B349-0F3EB75D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30" y="766714"/>
            <a:ext cx="11876314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6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NÚI</a:t>
            </a:r>
            <a:r>
              <a:rPr kumimoji="0" lang="vi-VN" altLang="vi-VN" sz="2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vi-VN" altLang="vi-VN" sz="26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RỪNG</a:t>
            </a:r>
            <a:r>
              <a:rPr kumimoji="0" lang="vi-VN" altLang="vi-VN" sz="2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vi-VN" altLang="vi-VN" sz="26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TRƯỜNG</a:t>
            </a:r>
            <a:r>
              <a:rPr kumimoji="0" lang="vi-VN" altLang="vi-VN" sz="2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SƠN SAU CƠN MƯA</a:t>
            </a:r>
            <a:endParaRPr kumimoji="0" lang="vi-VN" altLang="vi-V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vi-VN" sz="26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Mưa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ngớt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tạnh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hẳn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Màn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mây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xám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đục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trên cao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rách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mướp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trôi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dạ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phương,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lộ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dần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vài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mảng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thấp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thoáng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xanh.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vài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tia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hiếm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hoi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mừng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rỡ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rọi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mưa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róc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rách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lăn tăn,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luồn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lỏi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chảy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vạn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mỏng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manh,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buốt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lạnh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bụi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rậm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xa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gần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chồn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dúi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lông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ướt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mừng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rỡ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lo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nhau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nhảy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Trên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vòm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dày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ướt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đẫm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con chim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Klang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mẽ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tợn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giang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đôi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giũ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phành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phạc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cất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kêu khô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kumimoji="0" lang="vi-VN" altLang="vi-VN" sz="260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ắc</a:t>
            </a:r>
            <a:r>
              <a:rPr kumimoji="0" lang="en-US" altLang="vi-VN" sz="26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nhún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â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 bay lên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cho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đám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lá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úa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rơi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rụng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lả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Xa xa,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chỏm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tím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biếc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trên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nền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dải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mây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mỏng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mại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như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dải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lụa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vô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tận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ôm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ấp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quấn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ngang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chòm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 như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quyến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luyến</a:t>
            </a:r>
            <a:r>
              <a:rPr kumimoji="0" lang="en-US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bịn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rịn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vi-VN" altLang="vi-V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trận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mưa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dầm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rả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rích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Sơn như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bừng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thêm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vi-VN" sz="26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kumimoji="0" lang="vi-VN" altLang="vi-VN" sz="2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vi-VN" altLang="vi-V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925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67492-A2BC-4635-9AE6-8D9C06C8868C}"/>
              </a:ext>
            </a:extLst>
          </p:cNvPr>
          <p:cNvSpPr txBox="1"/>
          <p:nvPr/>
        </p:nvSpPr>
        <p:spPr>
          <a:xfrm>
            <a:off x="1513114" y="403554"/>
            <a:ext cx="458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F015B-BE09-4B01-9D44-BE57AC1E3A5C}"/>
              </a:ext>
            </a:extLst>
          </p:cNvPr>
          <p:cNvSpPr txBox="1"/>
          <p:nvPr/>
        </p:nvSpPr>
        <p:spPr>
          <a:xfrm>
            <a:off x="1507425" y="1437697"/>
            <a:ext cx="842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9DE3A-6247-4D47-98F2-AD21D26B4C32}"/>
              </a:ext>
            </a:extLst>
          </p:cNvPr>
          <p:cNvSpPr txBox="1"/>
          <p:nvPr/>
        </p:nvSpPr>
        <p:spPr>
          <a:xfrm>
            <a:off x="1513114" y="2410285"/>
            <a:ext cx="991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D9F68-7589-4090-A61D-A47E54BE1771}"/>
              </a:ext>
            </a:extLst>
          </p:cNvPr>
          <p:cNvSpPr txBox="1"/>
          <p:nvPr/>
        </p:nvSpPr>
        <p:spPr>
          <a:xfrm>
            <a:off x="1507425" y="3292035"/>
            <a:ext cx="10165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icture Freeuse Stock Cartoons Vector Kid - Children Vector Png Transparent  PNG - 1300x870 - Free Download on NicePNG">
            <a:extLst>
              <a:ext uri="{FF2B5EF4-FFF2-40B4-BE49-F238E27FC236}">
                <a16:creationId xmlns:a16="http://schemas.microsoft.com/office/drawing/2014/main" id="{2DAE06B8-0F23-41BA-937E-25D58E1B8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205" y="349906"/>
            <a:ext cx="2059305" cy="16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aladino Johnson Announce Summer Reading Challenge for Elementary School  Children – Town of Oyster Bay">
            <a:extLst>
              <a:ext uri="{FF2B5EF4-FFF2-40B4-BE49-F238E27FC236}">
                <a16:creationId xmlns:a16="http://schemas.microsoft.com/office/drawing/2014/main" id="{8798363F-D791-421E-BDD3-8F125026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700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53D8015-8AFE-4503-A8BD-6FCFB0B09735}"/>
              </a:ext>
            </a:extLst>
          </p:cNvPr>
          <p:cNvSpPr txBox="1"/>
          <p:nvPr/>
        </p:nvSpPr>
        <p:spPr>
          <a:xfrm>
            <a:off x="615068" y="131920"/>
            <a:ext cx="970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089915C-BC51-423C-AF21-8FC51F5CF8BF}"/>
              </a:ext>
            </a:extLst>
          </p:cNvPr>
          <p:cNvSpPr/>
          <p:nvPr/>
        </p:nvSpPr>
        <p:spPr>
          <a:xfrm>
            <a:off x="4637313" y="2775857"/>
            <a:ext cx="3200401" cy="157842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 </a:t>
            </a:r>
          </a:p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vi-VN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7959500-639E-481E-8FBC-513B33254DA0}"/>
              </a:ext>
            </a:extLst>
          </p:cNvPr>
          <p:cNvGrpSpPr/>
          <p:nvPr/>
        </p:nvGrpSpPr>
        <p:grpSpPr>
          <a:xfrm>
            <a:off x="1454600" y="1093363"/>
            <a:ext cx="3643296" cy="1871473"/>
            <a:chOff x="1454600" y="1093363"/>
            <a:chExt cx="3643296" cy="1871473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B90A8187-C991-4742-BC61-D4AAA4C33858}"/>
                </a:ext>
              </a:extLst>
            </p:cNvPr>
            <p:cNvSpPr/>
            <p:nvPr/>
          </p:nvSpPr>
          <p:spPr>
            <a:xfrm rot="10800000" flipV="1">
              <a:off x="1454600" y="1093363"/>
              <a:ext cx="1894118" cy="1121228"/>
            </a:xfrm>
            <a:prstGeom prst="flowChartAlternateProcess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Màn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mây</a:t>
              </a:r>
              <a:endParaRPr lang="vi-VN" sz="2800" b="1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9BAA67-6DCB-4ED3-95B9-7FEB12585D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12533" y="1978321"/>
              <a:ext cx="1785363" cy="9865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1735BC3-65CA-4029-ACBD-D70263353946}"/>
              </a:ext>
            </a:extLst>
          </p:cNvPr>
          <p:cNvGrpSpPr/>
          <p:nvPr/>
        </p:nvGrpSpPr>
        <p:grpSpPr>
          <a:xfrm>
            <a:off x="7685314" y="1415143"/>
            <a:ext cx="3456240" cy="1725496"/>
            <a:chOff x="7685314" y="1415143"/>
            <a:chExt cx="3456240" cy="1725496"/>
          </a:xfrm>
        </p:grpSpPr>
        <p:sp>
          <p:nvSpPr>
            <p:cNvPr id="21" name="Flowchart: Alternate Process 20">
              <a:extLst>
                <a:ext uri="{FF2B5EF4-FFF2-40B4-BE49-F238E27FC236}">
                  <a16:creationId xmlns:a16="http://schemas.microsoft.com/office/drawing/2014/main" id="{997DCC5B-71E0-42FA-865D-5D14705B9303}"/>
                </a:ext>
              </a:extLst>
            </p:cNvPr>
            <p:cNvSpPr/>
            <p:nvPr/>
          </p:nvSpPr>
          <p:spPr>
            <a:xfrm rot="10800000" flipV="1">
              <a:off x="9247439" y="1415143"/>
              <a:ext cx="1894115" cy="1023261"/>
            </a:xfrm>
            <a:prstGeom prst="flowChartAlternateProcess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Tia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nắng</a:t>
              </a:r>
              <a:endParaRPr lang="vi-VN" sz="2800" b="1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8DB55B-1767-466F-A719-1C9749371B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5314" y="2223299"/>
              <a:ext cx="1676400" cy="9173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96B449-54D4-4045-80E9-27022F01D01D}"/>
              </a:ext>
            </a:extLst>
          </p:cNvPr>
          <p:cNvGrpSpPr/>
          <p:nvPr/>
        </p:nvGrpSpPr>
        <p:grpSpPr>
          <a:xfrm>
            <a:off x="5314959" y="685918"/>
            <a:ext cx="1894115" cy="2180187"/>
            <a:chOff x="5314959" y="941614"/>
            <a:chExt cx="1894115" cy="1924491"/>
          </a:xfrm>
        </p:grpSpPr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id="{7C449F2A-7EF4-4777-840A-04BD6F71DCFC}"/>
                </a:ext>
              </a:extLst>
            </p:cNvPr>
            <p:cNvSpPr/>
            <p:nvPr/>
          </p:nvSpPr>
          <p:spPr>
            <a:xfrm rot="10800000" flipV="1">
              <a:off x="5314959" y="941614"/>
              <a:ext cx="1894115" cy="1088503"/>
            </a:xfrm>
            <a:prstGeom prst="flowChartAlternateProcess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Mảng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trời</a:t>
              </a:r>
              <a:endParaRPr lang="vi-VN" sz="2800" b="1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340797A-9043-43F6-A400-7A256D1CC59A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V="1">
              <a:off x="6237514" y="2030117"/>
              <a:ext cx="24504" cy="8359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4EA9B7-1C6E-46B9-90D1-4970BF91CDD9}"/>
              </a:ext>
            </a:extLst>
          </p:cNvPr>
          <p:cNvGrpSpPr/>
          <p:nvPr/>
        </p:nvGrpSpPr>
        <p:grpSpPr>
          <a:xfrm>
            <a:off x="7736177" y="3594725"/>
            <a:ext cx="3408488" cy="1568907"/>
            <a:chOff x="7733065" y="4113436"/>
            <a:chExt cx="3408488" cy="1568907"/>
          </a:xfrm>
        </p:grpSpPr>
        <p:sp>
          <p:nvSpPr>
            <p:cNvPr id="23" name="Flowchart: Alternate Process 22">
              <a:extLst>
                <a:ext uri="{FF2B5EF4-FFF2-40B4-BE49-F238E27FC236}">
                  <a16:creationId xmlns:a16="http://schemas.microsoft.com/office/drawing/2014/main" id="{CFF740E4-68A8-4E0F-959F-AB096DFB0702}"/>
                </a:ext>
              </a:extLst>
            </p:cNvPr>
            <p:cNvSpPr/>
            <p:nvPr/>
          </p:nvSpPr>
          <p:spPr>
            <a:xfrm rot="10800000" flipV="1">
              <a:off x="9247438" y="4495797"/>
              <a:ext cx="1894115" cy="1186546"/>
            </a:xfrm>
            <a:prstGeom prst="flowChartAlternateProcess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chồn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dũi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chim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klang</a:t>
              </a:r>
              <a:endParaRPr lang="vi-VN" sz="2800" b="1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A21783B-998D-4F5A-A70F-03674A44D448}"/>
                </a:ext>
              </a:extLst>
            </p:cNvPr>
            <p:cNvCxnSpPr>
              <a:cxnSpLocks/>
            </p:cNvCxnSpPr>
            <p:nvPr/>
          </p:nvCxnSpPr>
          <p:spPr>
            <a:xfrm>
              <a:off x="7733065" y="4113436"/>
              <a:ext cx="1514374" cy="5645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B5409FB-46ED-4A8D-ABBD-448032A0DE98}"/>
              </a:ext>
            </a:extLst>
          </p:cNvPr>
          <p:cNvGrpSpPr/>
          <p:nvPr/>
        </p:nvGrpSpPr>
        <p:grpSpPr>
          <a:xfrm>
            <a:off x="6826097" y="4183321"/>
            <a:ext cx="2110717" cy="2424412"/>
            <a:chOff x="5314959" y="4294411"/>
            <a:chExt cx="2110717" cy="1981090"/>
          </a:xfrm>
        </p:grpSpPr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084635E0-E7CF-4F58-BF23-9C0017A07BB1}"/>
                </a:ext>
              </a:extLst>
            </p:cNvPr>
            <p:cNvSpPr/>
            <p:nvPr/>
          </p:nvSpPr>
          <p:spPr>
            <a:xfrm rot="10800000" flipV="1">
              <a:off x="5314959" y="5190288"/>
              <a:ext cx="2110717" cy="1085213"/>
            </a:xfrm>
            <a:prstGeom prst="flowChartAlternateProcess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Vô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số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bướm</a:t>
              </a:r>
              <a:endParaRPr lang="vi-VN" sz="2800" b="1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36C1999-9DFC-481B-9049-27DCC7562E51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5647230" y="4294411"/>
              <a:ext cx="723087" cy="8958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A57EA3-408D-4AF6-9A7D-80753CFB699F}"/>
              </a:ext>
            </a:extLst>
          </p:cNvPr>
          <p:cNvGrpSpPr/>
          <p:nvPr/>
        </p:nvGrpSpPr>
        <p:grpSpPr>
          <a:xfrm>
            <a:off x="3050337" y="4257239"/>
            <a:ext cx="2767348" cy="2316465"/>
            <a:chOff x="2089420" y="4073384"/>
            <a:chExt cx="2767348" cy="2316465"/>
          </a:xfrm>
        </p:grpSpPr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903D0F3A-A0E1-45B9-8DF0-DC76943E8B48}"/>
                </a:ext>
              </a:extLst>
            </p:cNvPr>
            <p:cNvSpPr/>
            <p:nvPr/>
          </p:nvSpPr>
          <p:spPr>
            <a:xfrm rot="10800000" flipV="1">
              <a:off x="2089420" y="5061791"/>
              <a:ext cx="1894115" cy="1328058"/>
            </a:xfrm>
            <a:prstGeom prst="flowChartAlternateProcess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Chỏm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núi</a:t>
              </a:r>
              <a:endParaRPr lang="vi-VN" sz="2800" b="1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AA0E9DD-5417-4892-AA61-2EE632429A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92" y="4073384"/>
              <a:ext cx="1010276" cy="10358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A5E5AD-6C49-4070-84E4-51119A11C2E9}"/>
              </a:ext>
            </a:extLst>
          </p:cNvPr>
          <p:cNvGrpSpPr/>
          <p:nvPr/>
        </p:nvGrpSpPr>
        <p:grpSpPr>
          <a:xfrm>
            <a:off x="1047335" y="3429000"/>
            <a:ext cx="3760074" cy="1365068"/>
            <a:chOff x="2142735" y="5067999"/>
            <a:chExt cx="3760074" cy="1365068"/>
          </a:xfrm>
        </p:grpSpPr>
        <p:sp>
          <p:nvSpPr>
            <p:cNvPr id="29" name="Flowchart: Alternate Process 28">
              <a:extLst>
                <a:ext uri="{FF2B5EF4-FFF2-40B4-BE49-F238E27FC236}">
                  <a16:creationId xmlns:a16="http://schemas.microsoft.com/office/drawing/2014/main" id="{91A0B286-E97A-49DF-9679-184A1EF3C74D}"/>
                </a:ext>
              </a:extLst>
            </p:cNvPr>
            <p:cNvSpPr/>
            <p:nvPr/>
          </p:nvSpPr>
          <p:spPr>
            <a:xfrm rot="10800000" flipV="1">
              <a:off x="2142735" y="5067999"/>
              <a:ext cx="1840798" cy="1365068"/>
            </a:xfrm>
            <a:prstGeom prst="flowChartAlternateProcess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Dải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mây</a:t>
              </a:r>
              <a:endParaRPr lang="vi-VN" sz="2800" b="1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786996B-CF2E-455F-AA2D-A4CB40144A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3535" y="5355971"/>
              <a:ext cx="1919274" cy="4276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DDE3C0-EF17-44D3-96E1-A18FA45BE29A}"/>
              </a:ext>
            </a:extLst>
          </p:cNvPr>
          <p:cNvSpPr txBox="1"/>
          <p:nvPr/>
        </p:nvSpPr>
        <p:spPr>
          <a:xfrm>
            <a:off x="926260" y="636076"/>
            <a:ext cx="1072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641BC-53B6-4947-AF1C-1CDF299F4653}"/>
              </a:ext>
            </a:extLst>
          </p:cNvPr>
          <p:cNvSpPr txBox="1"/>
          <p:nvPr/>
        </p:nvSpPr>
        <p:spPr>
          <a:xfrm>
            <a:off x="926260" y="1510157"/>
            <a:ext cx="99458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quan: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(da),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thính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(tai) </a:t>
            </a:r>
          </a:p>
        </p:txBody>
      </p:sp>
      <p:pic>
        <p:nvPicPr>
          <p:cNvPr id="5122" name="Picture 2" descr="Children Vector School Child - سورة الفاتحة للاطفال Clipart - Large Size  Png Image - PikPng">
            <a:extLst>
              <a:ext uri="{FF2B5EF4-FFF2-40B4-BE49-F238E27FC236}">
                <a16:creationId xmlns:a16="http://schemas.microsoft.com/office/drawing/2014/main" id="{77A15837-5182-4117-9939-70AF74F6E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4" y="4762500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hool Boy">
            <a:extLst>
              <a:ext uri="{FF2B5EF4-FFF2-40B4-BE49-F238E27FC236}">
                <a16:creationId xmlns:a16="http://schemas.microsoft.com/office/drawing/2014/main" id="{8C666490-5F67-4640-B34E-A68086E9F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897" y="3166519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971907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639</Words>
  <Application>Microsoft Macintosh PowerPoint</Application>
  <PresentationFormat>Widescreen</PresentationFormat>
  <Paragraphs>54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84982722506</dc:creator>
  <cp:lastModifiedBy>Microsoft Office User</cp:lastModifiedBy>
  <cp:revision>6</cp:revision>
  <dcterms:created xsi:type="dcterms:W3CDTF">2021-10-04T08:29:14Z</dcterms:created>
  <dcterms:modified xsi:type="dcterms:W3CDTF">2022-09-29T05:29:33Z</dcterms:modified>
</cp:coreProperties>
</file>