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713" r:id="rId3"/>
  </p:sldMasterIdLst>
  <p:notesMasterIdLst>
    <p:notesMasterId r:id="rId33"/>
  </p:notesMasterIdLst>
  <p:sldIdLst>
    <p:sldId id="333" r:id="rId4"/>
    <p:sldId id="420" r:id="rId5"/>
    <p:sldId id="421" r:id="rId6"/>
    <p:sldId id="329" r:id="rId7"/>
    <p:sldId id="334" r:id="rId8"/>
    <p:sldId id="294" r:id="rId9"/>
    <p:sldId id="332" r:id="rId10"/>
    <p:sldId id="368" r:id="rId11"/>
    <p:sldId id="410" r:id="rId12"/>
    <p:sldId id="411" r:id="rId13"/>
    <p:sldId id="412" r:id="rId14"/>
    <p:sldId id="413" r:id="rId15"/>
    <p:sldId id="414" r:id="rId16"/>
    <p:sldId id="339" r:id="rId17"/>
    <p:sldId id="340" r:id="rId18"/>
    <p:sldId id="341" r:id="rId19"/>
    <p:sldId id="388" r:id="rId20"/>
    <p:sldId id="415" r:id="rId21"/>
    <p:sldId id="416" r:id="rId22"/>
    <p:sldId id="344" r:id="rId23"/>
    <p:sldId id="370" r:id="rId24"/>
    <p:sldId id="371" r:id="rId25"/>
    <p:sldId id="372" r:id="rId26"/>
    <p:sldId id="422" r:id="rId27"/>
    <p:sldId id="347" r:id="rId28"/>
    <p:sldId id="348" r:id="rId29"/>
    <p:sldId id="323" r:id="rId30"/>
    <p:sldId id="417" r:id="rId31"/>
    <p:sldId id="419"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2808"/>
    <a:srgbClr val="FCD0EF"/>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6" d="100"/>
          <a:sy n="66" d="100"/>
        </p:scale>
        <p:origin x="6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702C-C733-400C-85E3-69414C748C1D}" type="datetimeFigureOut">
              <a:rPr lang="en-US" smtClean="0"/>
              <a:t>04-Oct-21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C5D8B-E171-42F4-B10C-94E8C35865D2}" type="slidenum">
              <a:rPr lang="en-US" smtClean="0"/>
              <a:t>‹#›</a:t>
            </a:fld>
            <a:endParaRPr lang="en-US"/>
          </a:p>
        </p:txBody>
      </p:sp>
    </p:spTree>
    <p:extLst>
      <p:ext uri="{BB962C8B-B14F-4D97-AF65-F5344CB8AC3E}">
        <p14:creationId xmlns:p14="http://schemas.microsoft.com/office/powerpoint/2010/main" val="62603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33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14</a:t>
            </a:fld>
            <a:endParaRPr lang="zh-CN" altLang="en-US">
              <a:solidFill>
                <a:prstClr val="black"/>
              </a:solidFill>
            </a:endParaRPr>
          </a:p>
        </p:txBody>
      </p:sp>
    </p:spTree>
    <p:extLst>
      <p:ext uri="{BB962C8B-B14F-4D97-AF65-F5344CB8AC3E}">
        <p14:creationId xmlns:p14="http://schemas.microsoft.com/office/powerpoint/2010/main" val="7944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16</a:t>
            </a:fld>
            <a:endParaRPr lang="zh-CN" altLang="en-US">
              <a:solidFill>
                <a:prstClr val="black"/>
              </a:solidFill>
            </a:endParaRPr>
          </a:p>
        </p:txBody>
      </p:sp>
    </p:spTree>
    <p:extLst>
      <p:ext uri="{BB962C8B-B14F-4D97-AF65-F5344CB8AC3E}">
        <p14:creationId xmlns:p14="http://schemas.microsoft.com/office/powerpoint/2010/main" val="20032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17</a:t>
            </a:fld>
            <a:endParaRPr lang="zh-CN" altLang="en-US">
              <a:solidFill>
                <a:prstClr val="black"/>
              </a:solidFill>
            </a:endParaRPr>
          </a:p>
        </p:txBody>
      </p:sp>
    </p:spTree>
    <p:extLst>
      <p:ext uri="{BB962C8B-B14F-4D97-AF65-F5344CB8AC3E}">
        <p14:creationId xmlns:p14="http://schemas.microsoft.com/office/powerpoint/2010/main" val="37199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509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8215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860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4404-81AC-48AE-BFDE-25A0FF47A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E5C76-78E7-479F-B8D8-3B2D3DB51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050F1-5663-4502-9ECC-769D7D76628D}"/>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A91038B-03E7-4B86-8D35-4539297B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6E0B0-E8BB-474A-97AA-9D5C33D3A74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11914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63641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20971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07915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65F7-F955-4511-988C-E3A025C74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02B962-69B0-491C-8204-7C13292CF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7A0CD-8AAC-463E-87C7-8E5FE6BF3098}"/>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7E816486-6BD5-42DD-91AB-8CC9913DE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51272-ED9D-45D5-8515-E481BCDB05C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25260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FB41-C668-4C5B-A668-09A3BCDB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4BA86-F8B7-4BFD-AA6D-A8D248153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6184C-E880-4BFC-8DBE-CCA1FFE57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0D689-7328-4F1A-9E92-EB5211BE54D1}"/>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6" name="Footer Placeholder 5">
            <a:extLst>
              <a:ext uri="{FF2B5EF4-FFF2-40B4-BE49-F238E27FC236}">
                <a16:creationId xmlns:a16="http://schemas.microsoft.com/office/drawing/2014/main" id="{0FA07177-EE0C-40DA-9B4A-730F366AE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16726-2530-4E90-BB46-1D23ED6170E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92619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EDD-C857-43C3-AFA4-F5691FAED4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D40486-2A60-4EB2-B423-7C5B6EA5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AA38B-E53B-4650-B333-F85E1CBA6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CE0FA-C8A0-4D6F-BBD7-C81EAF731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6E8B3-CE86-4CE5-9FCD-BE511A0E2D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73BE9-DE0B-46EB-83FF-E78A4EE0548D}"/>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8" name="Footer Placeholder 7">
            <a:extLst>
              <a:ext uri="{FF2B5EF4-FFF2-40B4-BE49-F238E27FC236}">
                <a16:creationId xmlns:a16="http://schemas.microsoft.com/office/drawing/2014/main" id="{EB40D578-90D6-4E04-87E7-CB67539B2D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8E8E8-1283-4D92-A6F7-5694DDB367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03011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E64E-8994-4E90-BCCC-FBF0668E4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9388-EF31-4E64-B8E0-4CFCF6AE1BFF}"/>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4" name="Footer Placeholder 3">
            <a:extLst>
              <a:ext uri="{FF2B5EF4-FFF2-40B4-BE49-F238E27FC236}">
                <a16:creationId xmlns:a16="http://schemas.microsoft.com/office/drawing/2014/main" id="{A5D07A5E-7131-4398-9AF1-27B77B45D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50B2-0A73-4C83-ADD7-05AF7938B5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95997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277348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092965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343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37351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321270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68885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967866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AA90-3522-4DA8-9FDB-7C691F3DE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D4D24-3BD6-4683-B053-1D4668455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8986F-F293-4014-A673-F56227932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923FF-4AD7-468E-81D0-FEFD988EC62B}"/>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6" name="Footer Placeholder 5">
            <a:extLst>
              <a:ext uri="{FF2B5EF4-FFF2-40B4-BE49-F238E27FC236}">
                <a16:creationId xmlns:a16="http://schemas.microsoft.com/office/drawing/2014/main" id="{C1FCE814-A2F3-4424-8535-7B94F6A4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EE6AB-258C-4793-B1A9-760ADBB4A635}"/>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96570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42DF-6462-4DDF-B8F1-AEF0C0DB0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BEB6D-6766-4549-BF01-F5735B9F4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98A79-86BE-446A-BB60-397B9538D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F2AE8-5A5D-4CDD-AA7A-F5262205C875}"/>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6" name="Footer Placeholder 5">
            <a:extLst>
              <a:ext uri="{FF2B5EF4-FFF2-40B4-BE49-F238E27FC236}">
                <a16:creationId xmlns:a16="http://schemas.microsoft.com/office/drawing/2014/main" id="{FF5CCB7E-C5F9-47A8-BCFF-36CDF18F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A61C9-2F49-4A0A-AD84-37B1680273C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3823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937A-A98B-4B51-AAF4-4C5EDE2F7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D3CDB0-3C8B-436D-9B4E-5D200D109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A8FE-E22E-45B0-B29A-C2EE29F2EC1F}"/>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1ACB0F3C-C5F5-4184-BC5A-CE982EAD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BFEB-A245-4FCC-B4AD-2ABB24ABC6A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84158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AD681-DA14-4582-A395-E1B072EA8F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283DB-9F7C-48B7-A8E9-25D077FC2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F9DB1-D68E-416C-B125-CBDACA35A416}"/>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A062116-0CF6-44C8-B4BF-261F4594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B82FD-32ED-4F79-9074-39E389A10BAA}"/>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1113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3158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0798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solidFill>
                  <a:prstClr val="black">
                    <a:tint val="75000"/>
                  </a:prstClr>
                </a:solidFill>
              </a:rPr>
              <a:pPr/>
              <a:t>04-Oct-21</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dirty="0">
              <a:solidFill>
                <a:prstClr val="black">
                  <a:tint val="75000"/>
                </a:prstClr>
              </a:solidFill>
            </a:endParaRPr>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dirty="0"/>
          </a:p>
        </p:txBody>
      </p:sp>
    </p:spTree>
    <p:extLst>
      <p:ext uri="{BB962C8B-B14F-4D97-AF65-F5344CB8AC3E}">
        <p14:creationId xmlns:p14="http://schemas.microsoft.com/office/powerpoint/2010/main" val="193601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2011368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solidFill>
                  <a:prstClr val="black">
                    <a:tint val="75000"/>
                  </a:prstClr>
                </a:solidFill>
              </a:rPr>
              <a:pPr/>
              <a:t>04-Oct-21</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dirty="0">
              <a:solidFill>
                <a:prstClr val="black">
                  <a:tint val="75000"/>
                </a:prstClr>
              </a:solidFill>
            </a:endParaRPr>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dirty="0"/>
          </a:p>
        </p:txBody>
      </p:sp>
    </p:spTree>
    <p:extLst>
      <p:ext uri="{BB962C8B-B14F-4D97-AF65-F5344CB8AC3E}">
        <p14:creationId xmlns:p14="http://schemas.microsoft.com/office/powerpoint/2010/main" val="1352559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DA7F83-6E8F-4D31-A1F2-57C49FC65643}" type="datetimeFigureOut">
              <a:rPr lang="en-US">
                <a:solidFill>
                  <a:srgbClr val="000000"/>
                </a:solidFill>
              </a:rPr>
              <a:pPr>
                <a:defRPr/>
              </a:pPr>
              <a:t>04-Oct-21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8BA76-8897-442B-A223-9BD8DC30EF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554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6BB2EF-F4F8-421F-96BF-1741CB9001FB}" type="datetimeFigureOut">
              <a:rPr lang="en-US">
                <a:solidFill>
                  <a:srgbClr val="000000"/>
                </a:solidFill>
              </a:rPr>
              <a:pPr>
                <a:defRPr/>
              </a:pPr>
              <a:t>04-Oct-21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BCEF67-2455-4DA8-8C80-0E36962E7A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480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9695FB-58BD-440B-B369-4DCF7631B8F5}" type="datetimeFigureOut">
              <a:rPr lang="en-US">
                <a:solidFill>
                  <a:srgbClr val="000000"/>
                </a:solidFill>
              </a:rPr>
              <a:pPr>
                <a:defRPr/>
              </a:pPr>
              <a:t>04-Oct-21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E276D7-243C-41CA-A699-332666E774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583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7BDB0B01-17BE-47CD-8EC8-23FACB9E5D1D}" type="datetimeFigureOut">
              <a:rPr lang="en-US">
                <a:solidFill>
                  <a:srgbClr val="000000"/>
                </a:solidFill>
              </a:rPr>
              <a:pPr>
                <a:defRPr/>
              </a:pPr>
              <a:t>04-Oct-21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020D74-CB76-4059-8807-8AD282C6FF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569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ACBDDFC7-9E61-4EFC-8AE7-D86C1A5EFCD0}" type="datetimeFigureOut">
              <a:rPr lang="en-US">
                <a:solidFill>
                  <a:srgbClr val="000000"/>
                </a:solidFill>
              </a:rPr>
              <a:pPr>
                <a:defRPr/>
              </a:pPr>
              <a:t>04-Oct-21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19799FA-6FF5-4C11-ABF3-9E8FBD7A18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3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2F35859-541A-44DC-9B5E-9F84B0873901}" type="datetimeFigureOut">
              <a:rPr lang="en-US">
                <a:solidFill>
                  <a:srgbClr val="000000"/>
                </a:solidFill>
              </a:rPr>
              <a:pPr>
                <a:defRPr/>
              </a:pPr>
              <a:t>04-Oct-21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34CC5C-BDE8-4E42-BF71-6318FD017E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753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04-Oct-21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468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04-Oct-21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4374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04-Oct-21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43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183278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04-Oct-21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572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8165D-1100-4EAC-9A82-A04D0F199142}" type="datetimeFigureOut">
              <a:rPr lang="en-US">
                <a:solidFill>
                  <a:srgbClr val="000000"/>
                </a:solidFill>
              </a:rPr>
              <a:pPr>
                <a:defRPr/>
              </a:pPr>
              <a:t>04-Oct-21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E3BC40-1BE0-4D50-95BF-B1E778D022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3113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C4E603-4EEB-4340-81C7-3D95004E4C88}" type="datetimeFigureOut">
              <a:rPr lang="en-US">
                <a:solidFill>
                  <a:srgbClr val="000000"/>
                </a:solidFill>
              </a:rPr>
              <a:pPr>
                <a:defRPr/>
              </a:pPr>
              <a:t>04-Oct-21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BFB574-09BE-4991-847F-AA626CB1E0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694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8EF78C2-3C31-4D79-8758-8480219064A1}" type="datetimeFigureOut">
              <a:rPr lang="en-US">
                <a:solidFill>
                  <a:srgbClr val="000000"/>
                </a:solidFill>
              </a:rPr>
              <a:pPr>
                <a:defRPr/>
              </a:pPr>
              <a:t>04-Oct-21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D0A080-AD8C-4414-81AC-DD0C7FC519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80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021A953-6536-4843-A35C-D76A5DDEFA31}" type="datetimeFigureOut">
              <a:rPr lang="en-US">
                <a:solidFill>
                  <a:srgbClr val="000000"/>
                </a:solidFill>
              </a:rPr>
              <a:pPr>
                <a:defRPr/>
              </a:pPr>
              <a:t>04-Oct-21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CB7D7D-E72B-4F05-A3D8-C0935E00ED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4646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08672-3347-415A-BD4E-1213F0919D29}" type="slidenum">
              <a:rPr lang="en-US" altLang="en-US"/>
              <a:pPr>
                <a:defRPr/>
              </a:pPr>
              <a:t>‹#›</a:t>
            </a:fld>
            <a:endParaRPr lang="en-US" altLang="en-US"/>
          </a:p>
        </p:txBody>
      </p:sp>
    </p:spTree>
    <p:extLst>
      <p:ext uri="{BB962C8B-B14F-4D97-AF65-F5344CB8AC3E}">
        <p14:creationId xmlns:p14="http://schemas.microsoft.com/office/powerpoint/2010/main" val="467113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B16EB-E689-4387-83BF-F4B0D7D70F92}" type="slidenum">
              <a:rPr lang="en-US" altLang="en-US"/>
              <a:pPr>
                <a:defRPr/>
              </a:pPr>
              <a:t>‹#›</a:t>
            </a:fld>
            <a:endParaRPr lang="en-US" altLang="en-US"/>
          </a:p>
        </p:txBody>
      </p:sp>
    </p:spTree>
    <p:extLst>
      <p:ext uri="{BB962C8B-B14F-4D97-AF65-F5344CB8AC3E}">
        <p14:creationId xmlns:p14="http://schemas.microsoft.com/office/powerpoint/2010/main" val="366722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C4538-23CB-4A01-B74D-AD8ABEE5005C}" type="slidenum">
              <a:rPr lang="en-US" altLang="en-US"/>
              <a:pPr>
                <a:defRPr/>
              </a:pPr>
              <a:t>‹#›</a:t>
            </a:fld>
            <a:endParaRPr lang="en-US" altLang="en-US"/>
          </a:p>
        </p:txBody>
      </p:sp>
    </p:spTree>
    <p:extLst>
      <p:ext uri="{BB962C8B-B14F-4D97-AF65-F5344CB8AC3E}">
        <p14:creationId xmlns:p14="http://schemas.microsoft.com/office/powerpoint/2010/main" val="108334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B2A6C-525F-417A-8DD8-E579A9485A79}" type="slidenum">
              <a:rPr lang="en-US" altLang="en-US"/>
              <a:pPr>
                <a:defRPr/>
              </a:pPr>
              <a:t>‹#›</a:t>
            </a:fld>
            <a:endParaRPr lang="en-US" altLang="en-US"/>
          </a:p>
        </p:txBody>
      </p:sp>
    </p:spTree>
    <p:extLst>
      <p:ext uri="{BB962C8B-B14F-4D97-AF65-F5344CB8AC3E}">
        <p14:creationId xmlns:p14="http://schemas.microsoft.com/office/powerpoint/2010/main" val="3198145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F8A58E-34DE-4996-B86E-DF064643CFE0}" type="slidenum">
              <a:rPr lang="en-US" altLang="en-US"/>
              <a:pPr>
                <a:defRPr/>
              </a:pPr>
              <a:t>‹#›</a:t>
            </a:fld>
            <a:endParaRPr lang="en-US" altLang="en-US"/>
          </a:p>
        </p:txBody>
      </p:sp>
    </p:spTree>
    <p:extLst>
      <p:ext uri="{BB962C8B-B14F-4D97-AF65-F5344CB8AC3E}">
        <p14:creationId xmlns:p14="http://schemas.microsoft.com/office/powerpoint/2010/main" val="316886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668737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6BA7C5-0576-4102-A17C-F0E36AB7F72C}" type="slidenum">
              <a:rPr lang="en-US" altLang="en-US"/>
              <a:pPr>
                <a:defRPr/>
              </a:pPr>
              <a:t>‹#›</a:t>
            </a:fld>
            <a:endParaRPr lang="en-US" altLang="en-US"/>
          </a:p>
        </p:txBody>
      </p:sp>
    </p:spTree>
    <p:extLst>
      <p:ext uri="{BB962C8B-B14F-4D97-AF65-F5344CB8AC3E}">
        <p14:creationId xmlns:p14="http://schemas.microsoft.com/office/powerpoint/2010/main" val="2152096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DEF56-DAB8-4175-B464-6DE19619615B}" type="slidenum">
              <a:rPr lang="en-US" altLang="en-US"/>
              <a:pPr>
                <a:defRPr/>
              </a:pPr>
              <a:t>‹#›</a:t>
            </a:fld>
            <a:endParaRPr lang="en-US" altLang="en-US"/>
          </a:p>
        </p:txBody>
      </p:sp>
    </p:spTree>
    <p:extLst>
      <p:ext uri="{BB962C8B-B14F-4D97-AF65-F5344CB8AC3E}">
        <p14:creationId xmlns:p14="http://schemas.microsoft.com/office/powerpoint/2010/main" val="2823909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0782B6-1FA8-4675-A17D-B43997E29A72}" type="slidenum">
              <a:rPr lang="en-US" altLang="en-US"/>
              <a:pPr>
                <a:defRPr/>
              </a:pPr>
              <a:t>‹#›</a:t>
            </a:fld>
            <a:endParaRPr lang="en-US" altLang="en-US"/>
          </a:p>
        </p:txBody>
      </p:sp>
    </p:spTree>
    <p:extLst>
      <p:ext uri="{BB962C8B-B14F-4D97-AF65-F5344CB8AC3E}">
        <p14:creationId xmlns:p14="http://schemas.microsoft.com/office/powerpoint/2010/main" val="3209977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4CB87A-3F99-4090-9C8C-E7BAC86ABC39}" type="slidenum">
              <a:rPr lang="en-US" altLang="en-US"/>
              <a:pPr>
                <a:defRPr/>
              </a:pPr>
              <a:t>‹#›</a:t>
            </a:fld>
            <a:endParaRPr lang="en-US" altLang="en-US"/>
          </a:p>
        </p:txBody>
      </p:sp>
    </p:spTree>
    <p:extLst>
      <p:ext uri="{BB962C8B-B14F-4D97-AF65-F5344CB8AC3E}">
        <p14:creationId xmlns:p14="http://schemas.microsoft.com/office/powerpoint/2010/main" val="774566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2B4D7C-369E-4CD8-BD90-7C19BD5EAA7C}" type="slidenum">
              <a:rPr lang="en-US" altLang="en-US"/>
              <a:pPr>
                <a:defRPr/>
              </a:pPr>
              <a:t>‹#›</a:t>
            </a:fld>
            <a:endParaRPr lang="en-US" altLang="en-US"/>
          </a:p>
        </p:txBody>
      </p:sp>
    </p:spTree>
    <p:extLst>
      <p:ext uri="{BB962C8B-B14F-4D97-AF65-F5344CB8AC3E}">
        <p14:creationId xmlns:p14="http://schemas.microsoft.com/office/powerpoint/2010/main" val="40530547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2F896-07AB-4887-8578-0BAEEFED2880}" type="slidenum">
              <a:rPr lang="en-US" altLang="en-US"/>
              <a:pPr>
                <a:defRPr/>
              </a:pPr>
              <a:t>‹#›</a:t>
            </a:fld>
            <a:endParaRPr lang="en-US" altLang="en-US"/>
          </a:p>
        </p:txBody>
      </p:sp>
    </p:spTree>
    <p:extLst>
      <p:ext uri="{BB962C8B-B14F-4D97-AF65-F5344CB8AC3E}">
        <p14:creationId xmlns:p14="http://schemas.microsoft.com/office/powerpoint/2010/main" val="140779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87649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56282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17919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83841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2.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CF130-7ECC-46E7-8E6B-8F3882678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D33BA-4AFC-4C20-AF95-9DCF05905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C979D-AE5B-48F1-B244-4FA2E6C57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72190-A31A-4DFA-A2DA-312EEE3F02DC}" type="datetimeFigureOut">
              <a:rPr lang="en-US" smtClean="0"/>
              <a:t>04-Oct-21</a:t>
            </a:fld>
            <a:endParaRPr lang="en-US"/>
          </a:p>
        </p:txBody>
      </p:sp>
      <p:sp>
        <p:nvSpPr>
          <p:cNvPr id="5" name="Footer Placeholder 4">
            <a:extLst>
              <a:ext uri="{FF2B5EF4-FFF2-40B4-BE49-F238E27FC236}">
                <a16:creationId xmlns:a16="http://schemas.microsoft.com/office/drawing/2014/main" id="{5948C97F-9827-45F7-B65C-C25528539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0FE30-E051-4137-9394-10CED9C32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06DE-8B53-4C62-BF91-47E013E3DBAA}" type="slidenum">
              <a:rPr lang="en-US" smtClean="0"/>
              <a:t>‹#›</a:t>
            </a:fld>
            <a:endParaRPr lang="en-US"/>
          </a:p>
        </p:txBody>
      </p:sp>
    </p:spTree>
    <p:extLst>
      <p:ext uri="{BB962C8B-B14F-4D97-AF65-F5344CB8AC3E}">
        <p14:creationId xmlns:p14="http://schemas.microsoft.com/office/powerpoint/2010/main" val="413395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40" r:id="rId3"/>
    <p:sldLayoutId id="2147483735" r:id="rId4"/>
    <p:sldLayoutId id="2147483734" r:id="rId5"/>
    <p:sldLayoutId id="2147483733" r:id="rId6"/>
    <p:sldLayoutId id="2147483732" r:id="rId7"/>
    <p:sldLayoutId id="2147483731" r:id="rId8"/>
    <p:sldLayoutId id="2147483730" r:id="rId9"/>
    <p:sldLayoutId id="2147483729" r:id="rId10"/>
    <p:sldLayoutId id="2147483727" r:id="rId11"/>
    <p:sldLayoutId id="2147483725" r:id="rId12"/>
    <p:sldLayoutId id="2147483651" r:id="rId13"/>
    <p:sldLayoutId id="2147483652" r:id="rId14"/>
    <p:sldLayoutId id="2147483653" r:id="rId15"/>
    <p:sldLayoutId id="2147483654" r:id="rId16"/>
    <p:sldLayoutId id="2147483655" r:id="rId17"/>
    <p:sldLayoutId id="2147483745" r:id="rId18"/>
    <p:sldLayoutId id="2147483739" r:id="rId19"/>
    <p:sldLayoutId id="2147483738" r:id="rId20"/>
    <p:sldLayoutId id="2147483736" r:id="rId21"/>
    <p:sldLayoutId id="2147483728" r:id="rId22"/>
    <p:sldLayoutId id="2147483656" r:id="rId23"/>
    <p:sldLayoutId id="2147483657" r:id="rId24"/>
    <p:sldLayoutId id="2147483658" r:id="rId25"/>
    <p:sldLayoutId id="2147483659" r:id="rId26"/>
    <p:sldLayoutId id="2147483660" r:id="rId27"/>
    <p:sldLayoutId id="2147483737" r:id="rId28"/>
    <p:sldLayoutId id="2147483661" r:id="rId29"/>
    <p:sldLayoutId id="214748374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595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cs typeface="+mn-cs"/>
              </a:defRPr>
            </a:lvl1pPr>
          </a:lstStyle>
          <a:p>
            <a:pPr fontAlgn="base">
              <a:spcBef>
                <a:spcPct val="0"/>
              </a:spcBef>
              <a:spcAft>
                <a:spcPct val="0"/>
              </a:spcAft>
              <a:defRPr/>
            </a:pPr>
            <a:fld id="{C82A9A41-2A27-42D8-8145-5ECC6850FA43}" type="datetimeFigureOut">
              <a:rPr lang="en-US">
                <a:solidFill>
                  <a:srgbClr val="000000"/>
                </a:solidFill>
              </a:rPr>
              <a:pPr fontAlgn="base">
                <a:spcBef>
                  <a:spcPct val="0"/>
                </a:spcBef>
                <a:spcAft>
                  <a:spcPct val="0"/>
                </a:spcAft>
                <a:defRPr/>
              </a:pPr>
              <a:t>04-Oct-21</a:t>
            </a:fld>
            <a:endParaRPr lang="en-US">
              <a:solidFill>
                <a:srgbClr val="000000"/>
              </a:solidFill>
            </a:endParaRPr>
          </a:p>
        </p:txBody>
      </p:sp>
      <p:sp>
        <p:nvSpPr>
          <p:cNvPr id="12595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cs typeface="+mn-cs"/>
              </a:defRPr>
            </a:lvl1pPr>
          </a:lstStyle>
          <a:p>
            <a:pPr fontAlgn="base">
              <a:spcBef>
                <a:spcPct val="0"/>
              </a:spcBef>
              <a:spcAft>
                <a:spcPct val="0"/>
              </a:spcAft>
              <a:defRPr/>
            </a:pPr>
            <a:endParaRPr lang="en-US">
              <a:solidFill>
                <a:srgbClr val="000000"/>
              </a:solidFill>
            </a:endParaRPr>
          </a:p>
        </p:txBody>
      </p:sp>
      <p:sp>
        <p:nvSpPr>
          <p:cNvPr id="12595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fontAlgn="base">
              <a:spcBef>
                <a:spcPct val="0"/>
              </a:spcBef>
              <a:spcAft>
                <a:spcPct val="0"/>
              </a:spcAft>
            </a:pPr>
            <a:fld id="{BC3E5045-F9A0-4022-8B3A-765CF747745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83122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744" r:id="rId8"/>
    <p:sldLayoutId id="2147483743" r:id="rId9"/>
    <p:sldLayoutId id="2147483742" r:id="rId10"/>
    <p:sldLayoutId id="2147483683"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474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4474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474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056056-94EE-4D13-BB24-EFD1C64E170D}" type="slidenum">
              <a:rPr lang="en-US" altLang="en-US"/>
              <a:pPr>
                <a:defRPr/>
              </a:pPr>
              <a:t>‹#›</a:t>
            </a:fld>
            <a:endParaRPr lang="en-US" altLang="en-US"/>
          </a:p>
        </p:txBody>
      </p:sp>
    </p:spTree>
    <p:extLst>
      <p:ext uri="{BB962C8B-B14F-4D97-AF65-F5344CB8AC3E}">
        <p14:creationId xmlns:p14="http://schemas.microsoft.com/office/powerpoint/2010/main" val="23439507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9.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1.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7.xml"/><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4.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5.jpeg"/><Relationship Id="rId1" Type="http://schemas.openxmlformats.org/officeDocument/2006/relationships/slideLayout" Target="../slideLayouts/slideLayout46.xml"/><Relationship Id="rId5" Type="http://schemas.openxmlformats.org/officeDocument/2006/relationships/slide" Target="slide8.xml"/><Relationship Id="rId4" Type="http://schemas.openxmlformats.org/officeDocument/2006/relationships/slide" Target="slide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2.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 Id="rId1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364585" y="420478"/>
            <a:ext cx="11805470" cy="5905487"/>
            <a:chOff x="-65032" y="149809"/>
            <a:chExt cx="11805470" cy="5905487"/>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1055" y="3461633"/>
            <a:ext cx="3679372" cy="275952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5590" y="812605"/>
            <a:ext cx="7720361" cy="293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4"/>
          <p:cNvPicPr>
            <a:picLocks noChangeAspect="1"/>
          </p:cNvPicPr>
          <p:nvPr/>
        </p:nvPicPr>
        <p:blipFill>
          <a:blip r:embed="rId13"/>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160" y="2800219"/>
            <a:ext cx="4572000" cy="3795486"/>
          </a:xfrm>
          <a:prstGeom prst="rect">
            <a:avLst/>
          </a:prstGeom>
        </p:spPr>
      </p:pic>
      <p:pic>
        <p:nvPicPr>
          <p:cNvPr id="24" name="图片 3"/>
          <p:cNvPicPr>
            <a:picLocks noChangeAspect="1"/>
          </p:cNvPicPr>
          <p:nvPr/>
        </p:nvPicPr>
        <p:blipFill>
          <a:blip r:embed="rId15"/>
          <a:stretch>
            <a:fillRect/>
          </a:stretch>
        </p:blipFill>
        <p:spPr>
          <a:xfrm>
            <a:off x="2279459" y="72518"/>
            <a:ext cx="1911029" cy="2062609"/>
          </a:xfrm>
          <a:prstGeom prst="rect">
            <a:avLst/>
          </a:prstGeom>
        </p:spPr>
      </p:pic>
    </p:spTree>
    <p:extLst>
      <p:ext uri="{BB962C8B-B14F-4D97-AF65-F5344CB8AC3E}">
        <p14:creationId xmlns:p14="http://schemas.microsoft.com/office/powerpoint/2010/main" val="409496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607826" y="95534"/>
            <a:ext cx="2488639"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466179" y="0"/>
            <a:ext cx="2852455" cy="790024"/>
          </a:xfrm>
          <a:prstGeom prst="rect">
            <a:avLst/>
          </a:prstGeom>
          <a:noFill/>
        </p:spPr>
        <p:txBody>
          <a:bodyPr wrap="square" rtlCol="0">
            <a:spAutoFit/>
          </a:bodyPr>
          <a:lstStyle/>
          <a:p>
            <a:pPr algn="ctr">
              <a:lnSpc>
                <a:spcPct val="150000"/>
              </a:lnSpc>
              <a:buClr>
                <a:srgbClr val="000000"/>
              </a:buClr>
              <a:buFont typeface="Arial"/>
              <a:buNone/>
            </a:pPr>
            <a:r>
              <a:rPr lang="vi-VN"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Chia đoạn</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p:cNvSpPr/>
          <p:nvPr/>
        </p:nvSpPr>
        <p:spPr>
          <a:xfrm>
            <a:off x="0" y="1120904"/>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0" y="2764173"/>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EFFBF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219991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p:cNvSpPr/>
          <p:nvPr/>
        </p:nvSpPr>
        <p:spPr>
          <a:xfrm>
            <a:off x="119270" y="92765"/>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1" i="0" u="none" strike="noStrike" kern="0" cap="none" spc="0" normalizeH="0" baseline="0" noProof="0" dirty="0">
              <a:ln>
                <a:noFill/>
              </a:ln>
              <a:solidFill>
                <a:srgbClr val="EF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92765" y="1757008"/>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418508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054005" y="0"/>
            <a:ext cx="3137995"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8759687" y="0"/>
            <a:ext cx="3890251" cy="1382879"/>
          </a:xfrm>
          <a:prstGeom prst="rect">
            <a:avLst/>
          </a:prstGeom>
          <a:noFill/>
        </p:spPr>
        <p:txBody>
          <a:bodyPr wrap="square" rtlCol="0">
            <a:spAutoFit/>
          </a:bodyPr>
          <a:lstStyle/>
          <a:p>
            <a:pPr algn="ctr">
              <a:lnSpc>
                <a:spcPct val="150000"/>
              </a:lnSpc>
              <a:buClr>
                <a:srgbClr val="000000"/>
              </a:buClr>
              <a:buFont typeface="Arial"/>
              <a:buNone/>
            </a:pP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nối</a:t>
            </a:r>
            <a:r>
              <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tiếp</a:t>
            </a:r>
            <a:r>
              <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vi-VN"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đoạn</a:t>
            </a:r>
            <a:endPar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273289" y="371061"/>
            <a:ext cx="5300868" cy="627249"/>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p:cNvSpPr/>
          <p:nvPr/>
        </p:nvSpPr>
        <p:spPr>
          <a:xfrm>
            <a:off x="0" y="1120904"/>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0" y="2764173"/>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algn="ct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334734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p:cNvSpPr/>
          <p:nvPr/>
        </p:nvSpPr>
        <p:spPr>
          <a:xfrm>
            <a:off x="119270" y="92765"/>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algn="ct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4" name="Oval 3"/>
          <p:cNvSpPr/>
          <p:nvPr/>
        </p:nvSpPr>
        <p:spPr>
          <a:xfrm>
            <a:off x="92765" y="1757008"/>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84820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0" y="31354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pic>
        <p:nvPicPr>
          <p:cNvPr id="48" name="Picture 47"/>
          <p:cNvPicPr>
            <a:picLocks noChangeAspect="1"/>
          </p:cNvPicPr>
          <p:nvPr/>
        </p:nvPicPr>
        <p:blipFill>
          <a:blip r:embed="rId6"/>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0" y="-112542"/>
            <a:ext cx="2868849" cy="2109019"/>
            <a:chOff x="26101" y="1993081"/>
            <a:chExt cx="2391395"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735757"/>
              <a:ext cx="2391395" cy="646331"/>
            </a:xfrm>
            <a:prstGeom prst="rect">
              <a:avLst/>
            </a:prstGeom>
            <a:noFill/>
          </p:spPr>
          <p:txBody>
            <a:bodyPr wrap="square" rtlCol="0">
              <a:spAutoFit/>
            </a:bodyPr>
            <a:lstStyle/>
            <a:p>
              <a:pPr algn="ctr" defTabSz="913256" fontAlgn="base">
                <a:spcBef>
                  <a:spcPct val="0"/>
                </a:spcBef>
                <a:spcAft>
                  <a:spcPct val="0"/>
                </a:spcAft>
                <a:defRPr/>
              </a:pPr>
              <a:r>
                <a:rPr lang="en-US" altLang="zh-CN"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LUYỆN ĐỌC</a:t>
              </a:r>
              <a:endParaRPr lang="zh-CN" alt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5" name="Rectangle 14"/>
          <p:cNvSpPr/>
          <p:nvPr/>
        </p:nvSpPr>
        <p:spPr>
          <a:xfrm>
            <a:off x="1638737" y="2148803"/>
            <a:ext cx="4572000" cy="3046988"/>
          </a:xfrm>
          <a:prstGeom prst="rect">
            <a:avLst/>
          </a:prstGeom>
        </p:spPr>
        <p:txBody>
          <a:bodyPr>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loãng</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hòa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sắc</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gầu</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buồng</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máy</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6560024" y="2167952"/>
            <a:ext cx="5631976" cy="3046988"/>
          </a:xfrm>
          <a:prstGeom prst="rect">
            <a:avLst/>
          </a:prstGeom>
        </p:spPr>
        <p:txBody>
          <a:bodyPr wrap="square">
            <a:spAutoFit/>
          </a:bodyPr>
          <a:lstStyle/>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óng</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ửng</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phác</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lếch</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xây</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thắm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thiết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040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9"/>
          <p:cNvSpPr txBox="1"/>
          <p:nvPr/>
        </p:nvSpPr>
        <p:spPr>
          <a:xfrm>
            <a:off x="2" y="0"/>
            <a:ext cx="3138984" cy="787606"/>
          </a:xfrm>
          <a:prstGeom prst="roundRect">
            <a:avLst>
              <a:gd name="adj" fmla="val 50000"/>
            </a:avLst>
          </a:prstGeom>
          <a:solidFill>
            <a:srgbClr val="F15A88"/>
          </a:solidFill>
        </p:spPr>
        <p:txBody>
          <a:bodyPr wrap="square" lIns="91403" tIns="45702" rIns="91403" bIns="45702" rtlCol="0">
            <a:spAutoFit/>
          </a:bodyPr>
          <a:lstStyle/>
          <a:p>
            <a:pPr algn="ctr"/>
            <a:endParaRPr lang="en-US" sz="2400" dirty="0">
              <a:solidFill>
                <a:prstClr val="white"/>
              </a:solidFill>
              <a:latin typeface="Arial-Rounded" panose="020B0500000000000000" charset="0"/>
              <a:ea typeface="Arial-Rounded" panose="020B0500000000000000" charset="0"/>
              <a:cs typeface="Arial-Rounded" panose="020B0500000000000000" charset="0"/>
            </a:endParaRPr>
          </a:p>
        </p:txBody>
      </p:sp>
      <p:sp>
        <p:nvSpPr>
          <p:cNvPr id="5" name="TextBox 20"/>
          <p:cNvSpPr txBox="1"/>
          <p:nvPr/>
        </p:nvSpPr>
        <p:spPr>
          <a:xfrm>
            <a:off x="-682388" y="0"/>
            <a:ext cx="4735774" cy="769441"/>
          </a:xfrm>
          <a:prstGeom prst="rect">
            <a:avLst/>
          </a:prstGeom>
          <a:noFill/>
        </p:spPr>
        <p:txBody>
          <a:bodyPr wrap="square">
            <a:spAutoFit/>
          </a:bodyPr>
          <a:lstStyle/>
          <a:p>
            <a:pPr algn="ctr"/>
            <a:r>
              <a:rPr lang="en-US" sz="4400" dirty="0" err="1">
                <a:solidFill>
                  <a:prstClr val="white"/>
                </a:solidFill>
                <a:latin typeface="Arial-Rounded" panose="020B0500000000000000" charset="0"/>
                <a:ea typeface="Arial-Rounded" panose="020B0500000000000000" charset="0"/>
                <a:cs typeface="Arial-Rounded" panose="020B0500000000000000" charset="0"/>
              </a:rPr>
              <a:t>Luyện</a:t>
            </a:r>
            <a:r>
              <a:rPr lang="en-US" sz="4400" dirty="0">
                <a:solidFill>
                  <a:prstClr val="white"/>
                </a:solidFill>
                <a:latin typeface="Arial-Rounded" panose="020B0500000000000000" charset="0"/>
                <a:ea typeface="Arial-Rounded" panose="020B0500000000000000" charset="0"/>
                <a:cs typeface="Arial-Rounded" panose="020B0500000000000000" charset="0"/>
              </a:rPr>
              <a:t> </a:t>
            </a:r>
            <a:r>
              <a:rPr lang="en-US" sz="4400" dirty="0" err="1">
                <a:solidFill>
                  <a:prstClr val="white"/>
                </a:solidFill>
                <a:latin typeface="Arial-Rounded" panose="020B0500000000000000" charset="0"/>
                <a:ea typeface="Arial-Rounded" panose="020B0500000000000000" charset="0"/>
                <a:cs typeface="Arial-Rounded" panose="020B0500000000000000" charset="0"/>
              </a:rPr>
              <a:t>đọc</a:t>
            </a:r>
            <a:endParaRPr lang="en-US" sz="4400" dirty="0">
              <a:solidFill>
                <a:prstClr val="white"/>
              </a:solidFill>
              <a:latin typeface="Arial-Rounded" panose="020B0500000000000000" charset="0"/>
              <a:ea typeface="Arial-Rounded" panose="020B0500000000000000" charset="0"/>
              <a:cs typeface="Arial-Rounded" panose="020B0500000000000000" charset="0"/>
            </a:endParaRPr>
          </a:p>
        </p:txBody>
      </p:sp>
      <p:pic>
        <p:nvPicPr>
          <p:cNvPr id="14" name="Picture 13"/>
          <p:cNvPicPr>
            <a:picLocks noChangeAspect="1"/>
          </p:cNvPicPr>
          <p:nvPr/>
        </p:nvPicPr>
        <p:blipFill>
          <a:blip r:embed="rId2"/>
          <a:stretch>
            <a:fillRect/>
          </a:stretch>
        </p:blipFill>
        <p:spPr>
          <a:xfrm>
            <a:off x="11088392" y="30251"/>
            <a:ext cx="1103608" cy="950981"/>
          </a:xfrm>
          <a:prstGeom prst="rect">
            <a:avLst/>
          </a:prstGeom>
        </p:spPr>
      </p:pic>
      <p:sp>
        <p:nvSpPr>
          <p:cNvPr id="17" name="Rectangle 16"/>
          <p:cNvSpPr/>
          <p:nvPr/>
        </p:nvSpPr>
        <p:spPr>
          <a:xfrm>
            <a:off x="750841" y="2281325"/>
            <a:ext cx="11189368" cy="2308324"/>
          </a:xfrm>
          <a:prstGeom prst="rect">
            <a:avLst/>
          </a:prstGeom>
        </p:spPr>
        <p:txBody>
          <a:bodyPr wrap="square">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là</a:t>
            </a:r>
            <a:r>
              <a:rPr lang="en-US" sz="4800" b="1" dirty="0">
                <a:latin typeface="Arial-Rounded" panose="020B0500000000000000" pitchFamily="34" charset="0"/>
                <a:ea typeface="Arial-Rounded" panose="020B0500000000000000" pitchFamily="34" charset="0"/>
                <a:cs typeface="Arial-Rounded" panose="020B0500000000000000" pitchFamily="34" charset="0"/>
              </a:rPr>
              <a:t> A-</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lếch</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xây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đưa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bàn</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4800" b="1" dirty="0">
                <a:latin typeface="Arial-Rounded" panose="020B0500000000000000" pitchFamily="34" charset="0"/>
                <a:ea typeface="Arial-Rounded" panose="020B0500000000000000" pitchFamily="34" charset="0"/>
                <a:cs typeface="Arial-Rounded" panose="020B0500000000000000" pitchFamily="34" charset="0"/>
              </a:rPr>
              <a:t> to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chắc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ra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nắm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lấy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bàn</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đầy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dầu</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mỡ</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lắc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mạnh</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mà</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8" name="Straight Connector 17">
            <a:extLst>
              <a:ext uri="{FF2B5EF4-FFF2-40B4-BE49-F238E27FC236}">
                <a16:creationId xmlns:a16="http://schemas.microsoft.com/office/drawing/2014/main" id="{9BEB179D-09EF-47E4-8404-D96F8517C9BC}"/>
              </a:ext>
            </a:extLst>
          </p:cNvPr>
          <p:cNvCxnSpPr/>
          <p:nvPr/>
        </p:nvCxnSpPr>
        <p:spPr>
          <a:xfrm flipH="1">
            <a:off x="2414787" y="2394447"/>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EB179D-09EF-47E4-8404-D96F8517C9BC}"/>
              </a:ext>
            </a:extLst>
          </p:cNvPr>
          <p:cNvCxnSpPr/>
          <p:nvPr/>
        </p:nvCxnSpPr>
        <p:spPr>
          <a:xfrm flipH="1">
            <a:off x="10127552" y="2367942"/>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EB179D-09EF-47E4-8404-D96F8517C9BC}"/>
              </a:ext>
            </a:extLst>
          </p:cNvPr>
          <p:cNvCxnSpPr/>
          <p:nvPr/>
        </p:nvCxnSpPr>
        <p:spPr>
          <a:xfrm flipH="1">
            <a:off x="2070231" y="3096811"/>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EB179D-09EF-47E4-8404-D96F8517C9BC}"/>
              </a:ext>
            </a:extLst>
          </p:cNvPr>
          <p:cNvCxnSpPr/>
          <p:nvPr/>
        </p:nvCxnSpPr>
        <p:spPr>
          <a:xfrm flipH="1">
            <a:off x="7000040" y="3110063"/>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EB179D-09EF-47E4-8404-D96F8517C9BC}"/>
              </a:ext>
            </a:extLst>
          </p:cNvPr>
          <p:cNvCxnSpPr/>
          <p:nvPr/>
        </p:nvCxnSpPr>
        <p:spPr>
          <a:xfrm flipH="1">
            <a:off x="6072388" y="3785925"/>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B179D-09EF-47E4-8404-D96F8517C9BC}"/>
              </a:ext>
            </a:extLst>
          </p:cNvPr>
          <p:cNvCxnSpPr/>
          <p:nvPr/>
        </p:nvCxnSpPr>
        <p:spPr>
          <a:xfrm flipH="1">
            <a:off x="6218161" y="3799177"/>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8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713">
        <p15:prstTrans prst="pageCurlDoub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44848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0" y="0"/>
            <a:ext cx="2483893" cy="1965278"/>
            <a:chOff x="26101" y="1993081"/>
            <a:chExt cx="2391395"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552877"/>
              <a:ext cx="2391395" cy="1222063"/>
            </a:xfrm>
            <a:prstGeom prst="rect">
              <a:avLst/>
            </a:prstGeom>
            <a:noFill/>
          </p:spPr>
          <p:txBody>
            <a:bodyPr wrap="square" rtlCol="0">
              <a:spAutoFit/>
            </a:bodyPr>
            <a:lstStyle/>
            <a:p>
              <a:pPr algn="ctr" defTabSz="913256" fontAlgn="base">
                <a:spcBef>
                  <a:spcPct val="0"/>
                </a:spcBef>
                <a:spcAft>
                  <a:spcPct val="0"/>
                </a:spcAft>
                <a:defRPr/>
              </a:pPr>
              <a:r>
                <a:rPr lang="en-US" altLang="zh-CN" sz="3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354964" y="0"/>
            <a:ext cx="104466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nơi</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tập</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trung</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máy</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móc</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dụng</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cụ</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để</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khai</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thác</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hay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xây</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dựng</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 name="Picture 2" descr="Kinh nghiệm thi công công trình - Xây dựng Khánh Hòa | Chuyên xây nhà chọn  gó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915" y="1560443"/>
            <a:ext cx="8938590" cy="4469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7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36890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218365" y="0"/>
            <a:ext cx="1962420" cy="1555845"/>
            <a:chOff x="130075" y="1993081"/>
            <a:chExt cx="2135778"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130075" y="2571378"/>
              <a:ext cx="2079474" cy="1251616"/>
            </a:xfrm>
            <a:prstGeom prst="rect">
              <a:avLst/>
            </a:prstGeom>
            <a:noFill/>
          </p:spPr>
          <p:txBody>
            <a:bodyPr wrap="square" rtlCol="0">
              <a:spAutoFit/>
            </a:bodyPr>
            <a:lstStyle/>
            <a:p>
              <a:pPr algn="ctr" defTabSz="913256" fontAlgn="base">
                <a:spcBef>
                  <a:spcPct val="0"/>
                </a:spcBef>
                <a:spcAft>
                  <a:spcPct val="0"/>
                </a:spcAft>
                <a:defRPr/>
              </a:pPr>
              <a:r>
                <a:rPr lang="en-US" altLang="zh-CN"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154476" y="0"/>
            <a:ext cx="99237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Chuyên</a:t>
            </a:r>
            <a:r>
              <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cán</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kĩ</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thuật</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ngoài</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giúp</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ta.</a:t>
            </a:r>
          </a:p>
        </p:txBody>
      </p:sp>
      <p:pic>
        <p:nvPicPr>
          <p:cNvPr id="2050" name="Picture 2" descr="Nước Nga với ngành Dầu khí Việt Nam | Tạp chí Năng lượng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9905" y="1191495"/>
            <a:ext cx="8590859" cy="4970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7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501809" y="95534"/>
            <a:ext cx="2594656"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339545" y="0"/>
            <a:ext cx="2852455" cy="790024"/>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toàn</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bài</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274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4063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9687" y="3113319"/>
            <a:ext cx="3616911" cy="3744681"/>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3613465" cy="4214191"/>
          </a:xfrm>
          <a:prstGeom prst="rect">
            <a:avLst/>
          </a:prstGeom>
        </p:spPr>
      </p:pic>
      <p:sp>
        <p:nvSpPr>
          <p:cNvPr id="10" name="Text Box 5"/>
          <p:cNvSpPr txBox="1">
            <a:spLocks noChangeArrowheads="1"/>
          </p:cNvSpPr>
          <p:nvPr/>
        </p:nvSpPr>
        <p:spPr bwMode="auto">
          <a:xfrm>
            <a:off x="3455600" y="1063413"/>
            <a:ext cx="7765774"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Câu</a:t>
            </a:r>
            <a:r>
              <a:rPr lang="en-US" altLang="en-US" sz="35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1: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Em</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hãy</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đọc</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thuộc</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lòng</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p>
          <a:p>
            <a:pPr fontAlgn="base">
              <a:lnSpc>
                <a:spcPct val="150000"/>
              </a:lnSpc>
              <a:spcBef>
                <a:spcPct val="50000"/>
              </a:spcBef>
              <a:spcAft>
                <a:spcPct val="0"/>
              </a:spcAft>
              <a:buFontTx/>
              <a:buNone/>
            </a:pP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ca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về</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trái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đất</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a:t>
            </a:r>
          </a:p>
        </p:txBody>
      </p:sp>
    </p:spTree>
    <p:extLst>
      <p:ext uri="{BB962C8B-B14F-4D97-AF65-F5344CB8AC3E}">
        <p14:creationId xmlns:p14="http://schemas.microsoft.com/office/powerpoint/2010/main" val="342219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id="{41B41C85-81B1-4EBB-BF92-4178F503EC08}"/>
                </a:ext>
              </a:extLst>
            </p:cNvPr>
            <p:cNvSpPr/>
            <p:nvPr/>
          </p:nvSpPr>
          <p:spPr>
            <a:xfrm>
              <a:off x="1542784" y="21756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THỰC HÀNH</a:t>
              </a:r>
              <a:endParaRPr lang="zh-CN" altLang="en-US" sz="70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1116791939"/>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10"/>
          <p:cNvSpPr txBox="1">
            <a:spLocks noChangeArrowheads="1"/>
          </p:cNvSpPr>
          <p:nvPr/>
        </p:nvSpPr>
        <p:spPr bwMode="auto">
          <a:xfrm>
            <a:off x="0" y="0"/>
            <a:ext cx="126355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Thủy</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 Box 10"/>
          <p:cNvSpPr txBox="1">
            <a:spLocks noChangeArrowheads="1"/>
          </p:cNvSpPr>
          <p:nvPr/>
        </p:nvSpPr>
        <p:spPr bwMode="auto">
          <a:xfrm>
            <a:off x="7444315" y="947633"/>
            <a:ext cx="49828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trên</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Phân biệt các loại máy xúc, đào Phụ Tùng Máy Công Trình H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92" y="847103"/>
            <a:ext cx="7053608" cy="5739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979360" y="4258243"/>
            <a:ext cx="3671198" cy="1200329"/>
          </a:xfrm>
          <a:prstGeom prst="rect">
            <a:avLst/>
          </a:prstGeom>
        </p:spPr>
        <p:txBody>
          <a:bodyPr wrap="non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1. </a:t>
            </a:r>
            <a:r>
              <a:rPr lang="en-US" altLang="en-US" sz="3600" b="1" dirty="0" err="1">
                <a:solidFill>
                  <a:srgbClr val="FF0000"/>
                </a:solidFill>
                <a:latin typeface="Times New Roman" panose="02020603050405020304" pitchFamily="18" charset="0"/>
                <a:cs typeface="Times New Roman" panose="02020603050405020304" pitchFamily="18" charset="0"/>
              </a:rPr>
              <a:t>Cuộc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gỡ</a:t>
            </a:r>
            <a:r>
              <a:rPr lang="en-US" altLang="en-US" sz="3600" b="1" dirty="0">
                <a:solidFill>
                  <a:srgbClr val="FF0000"/>
                </a:solidFill>
                <a:latin typeface="Times New Roman" panose="02020603050405020304" pitchFamily="18" charset="0"/>
                <a:cs typeface="Times New Roman" panose="02020603050405020304" pitchFamily="18" charset="0"/>
              </a:rPr>
              <a:t> </a:t>
            </a:r>
          </a:p>
          <a:p>
            <a:pPr>
              <a:spcBef>
                <a:spcPct val="0"/>
              </a:spcBef>
            </a:pP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2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61744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959499" y="174812"/>
            <a:ext cx="1098644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Dáng</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đặc</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biệt</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anh</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Thủy</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chú</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ý?</a:t>
            </a:r>
            <a:endPar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10"/>
          <p:cNvSpPr txBox="1">
            <a:spLocks noChangeArrowheads="1"/>
          </p:cNvSpPr>
          <p:nvPr/>
        </p:nvSpPr>
        <p:spPr bwMode="auto">
          <a:xfrm>
            <a:off x="7235882" y="803924"/>
            <a:ext cx="4770782"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vóc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mái</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vàng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óng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ửng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chăc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skhoer</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mặc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quần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áo</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xanh</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khuôn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mặt</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to –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chất</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phác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dị</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What Does Origami Symbolise? | Superpr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24084" cy="13238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Kỷ niệm 70 năm Ngày thiết lập quan hệ ngoại giao Việt Nam – Liên bang Nga  (30/1/1950 – 30/1/2020): Quan hệ bền vững, hướng tới tương lai - Ảnh chuyên  đề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40" y="1613646"/>
            <a:ext cx="7097201" cy="4959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888941" y="4840506"/>
            <a:ext cx="4303059" cy="1200329"/>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4" action="ppaction://hlinksldjump"/>
              </a:rPr>
              <a:t>Ý 2. </a:t>
            </a:r>
            <a:r>
              <a:rPr lang="en-US" altLang="en-US" sz="3600" b="1" dirty="0" err="1">
                <a:solidFill>
                  <a:srgbClr val="FF0000"/>
                </a:solidFill>
                <a:latin typeface="Times New Roman" panose="02020603050405020304" pitchFamily="18" charset="0"/>
                <a:cs typeface="Times New Roman" panose="02020603050405020304" pitchFamily="18" charset="0"/>
              </a:rPr>
              <a:t>Dáng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vẻ</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đặc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biệt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a:t>
            </a:r>
            <a:r>
              <a:rPr lang="en-US" altLang="en-US" sz="3600" b="1" dirty="0" err="1">
                <a:solidFill>
                  <a:srgbClr val="FF0000"/>
                </a:solidFill>
                <a:latin typeface="Times New Roman" panose="02020603050405020304" pitchFamily="18" charset="0"/>
                <a:cs typeface="Times New Roman" panose="02020603050405020304" pitchFamily="18" charset="0"/>
              </a:rPr>
              <a:t>lếch</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i="1" dirty="0"/>
              <a:t>.</a:t>
            </a:r>
            <a:endParaRPr lang="en-US" altLang="en-US" sz="3600" dirty="0"/>
          </a:p>
        </p:txBody>
      </p:sp>
    </p:spTree>
    <p:extLst>
      <p:ext uri="{BB962C8B-B14F-4D97-AF65-F5344CB8AC3E}">
        <p14:creationId xmlns:p14="http://schemas.microsoft.com/office/powerpoint/2010/main" val="2746951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par>
                                <p:cTn id="17" presetID="16" presetClass="entr" presetSubtype="21"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0" y="136478"/>
            <a:ext cx="121738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3.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Cuộc</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gỡ</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giữa</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hai</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nghiệp</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diễn</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ra</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như</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thế</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nào</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 Box 10"/>
          <p:cNvSpPr txBox="1">
            <a:spLocks noChangeArrowheads="1"/>
          </p:cNvSpPr>
          <p:nvPr/>
        </p:nvSpPr>
        <p:spPr bwMode="auto">
          <a:xfrm>
            <a:off x="-397779" y="1624877"/>
            <a:ext cx="62696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Cuộc</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gỡ</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tràn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sự</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thiện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hề</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rào</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ngôn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ngữ</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nhiều</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ấn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tượng</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122" name="Picture 2" descr="Chuyện thời cuộc: Lập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992" y="1007164"/>
            <a:ext cx="6019938" cy="5526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2717" y="4652247"/>
            <a:ext cx="5141259" cy="1754326"/>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3.  </a:t>
            </a:r>
            <a:r>
              <a:rPr lang="en-US" altLang="en-US" sz="3600" b="1" dirty="0" err="1">
                <a:solidFill>
                  <a:srgbClr val="FF0000"/>
                </a:solidFill>
                <a:latin typeface="Times New Roman" panose="02020603050405020304" pitchFamily="18" charset="0"/>
                <a:cs typeface="Times New Roman" panose="02020603050405020304" pitchFamily="18" charset="0"/>
              </a:rPr>
              <a:t>Giới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thiệu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nhau</a:t>
            </a:r>
            <a:r>
              <a:rPr lang="en-US" altLang="en-US" sz="3600" b="1" dirty="0">
                <a:solidFill>
                  <a:srgbClr val="FF0000"/>
                </a:solidFill>
                <a:latin typeface="Times New Roman" panose="02020603050405020304" pitchFamily="18" charset="0"/>
                <a:cs typeface="Times New Roman" panose="02020603050405020304" pitchFamily="18" charset="0"/>
              </a:rPr>
              <a:t> ở </a:t>
            </a:r>
            <a:r>
              <a:rPr lang="en-US" altLang="en-US" sz="3600" b="1" dirty="0" err="1">
                <a:solidFill>
                  <a:srgbClr val="FF0000"/>
                </a:solidFill>
                <a:latin typeface="Times New Roman" panose="02020603050405020304" pitchFamily="18" charset="0"/>
                <a:cs typeface="Times New Roman" panose="02020603050405020304" pitchFamily="18" charset="0"/>
              </a:rPr>
              <a:t>công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trường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43040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65650" y="3608388"/>
            <a:ext cx="4140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3" action="ppaction://hlinksldjump"/>
              </a:rPr>
              <a:t>Ý 3.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thiệu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nhau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6387" name="Rectangle 4"/>
          <p:cNvSpPr>
            <a:spLocks noChangeArrowheads="1"/>
          </p:cNvSpPr>
          <p:nvPr/>
        </p:nvSpPr>
        <p:spPr bwMode="auto">
          <a:xfrm>
            <a:off x="6635750" y="623888"/>
            <a:ext cx="3781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4" action="ppaction://hlinksldjump"/>
              </a:rPr>
              <a:t>Ý 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Dáng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lếch</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388" name="Rectangle 5"/>
          <p:cNvSpPr>
            <a:spLocks noChangeArrowheads="1"/>
          </p:cNvSpPr>
          <p:nvPr/>
        </p:nvSpPr>
        <p:spPr bwMode="auto">
          <a:xfrm>
            <a:off x="2135188" y="1270000"/>
            <a:ext cx="3397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5" action="ppaction://hlinksldjump"/>
              </a:rPr>
              <a:t>Ý 1.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Cuộc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gỡ</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246713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2B77E-11EE-4401-923E-25CB6F6DE3CB}"/>
              </a:ext>
            </a:extLst>
          </p:cNvPr>
          <p:cNvSpPr/>
          <p:nvPr/>
        </p:nvSpPr>
        <p:spPr>
          <a:xfrm>
            <a:off x="623733" y="103031"/>
            <a:ext cx="10494498" cy="2169825"/>
          </a:xfrm>
          <a:prstGeom prst="rect">
            <a:avLst/>
          </a:prstGeom>
          <a:noFill/>
        </p:spPr>
        <p:txBody>
          <a:bodyPr wrap="square" lIns="91440" tIns="45720" rIns="91440" bIns="45720">
            <a:spAutoFit/>
          </a:bodyPr>
          <a:lstStyle/>
          <a:p>
            <a:pPr algn="ctr">
              <a:lnSpc>
                <a:spcPct val="150000"/>
              </a:lnSpc>
            </a:pP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Thứ</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ngày</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tháng</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10 </a:t>
            </a: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năm</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2021</a:t>
            </a:r>
          </a:p>
          <a:p>
            <a:pPr algn="ctr">
              <a:lnSpc>
                <a:spcPct val="150000"/>
              </a:lnSpc>
            </a:pPr>
            <a:r>
              <a:rPr lang="en-US" sz="3000" b="1" u="sng"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Môn</a:t>
            </a:r>
            <a:r>
              <a:rPr lang="en-US" sz="3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 </a:t>
            </a:r>
            <a:r>
              <a:rPr lang="en-US" sz="30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Tập</a:t>
            </a:r>
            <a:r>
              <a:rPr lang="en-US" sz="3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đọc</a:t>
            </a:r>
            <a:endParaRPr lang="en-US" sz="3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endParaRPr>
          </a:p>
          <a:p>
            <a:pPr algn="ctr">
              <a:lnSpc>
                <a:spcPct val="150000"/>
              </a:lnSpc>
            </a:pPr>
            <a:r>
              <a:rPr lang="en-US" sz="3000" b="1" u="sng"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Bài</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Một</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chuyên</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gia</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máy</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xúc</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a:t>
            </a:r>
          </a:p>
        </p:txBody>
      </p:sp>
      <p:sp>
        <p:nvSpPr>
          <p:cNvPr id="3" name="Rectangle 2">
            <a:extLst>
              <a:ext uri="{FF2B5EF4-FFF2-40B4-BE49-F238E27FC236}">
                <a16:creationId xmlns:a16="http://schemas.microsoft.com/office/drawing/2014/main" id="{6492B77E-11EE-4401-923E-25CB6F6DE3CB}"/>
              </a:ext>
            </a:extLst>
          </p:cNvPr>
          <p:cNvSpPr/>
          <p:nvPr/>
        </p:nvSpPr>
        <p:spPr>
          <a:xfrm>
            <a:off x="273857" y="2437127"/>
            <a:ext cx="3409501" cy="1020921"/>
          </a:xfrm>
          <a:prstGeom prst="rect">
            <a:avLst/>
          </a:prstGeom>
          <a:noFill/>
        </p:spPr>
        <p:txBody>
          <a:bodyPr wrap="square" lIns="91440" tIns="45720" rIns="91440" bIns="45720">
            <a:spAutoFit/>
          </a:bodyPr>
          <a:lstStyle/>
          <a:p>
            <a:pPr>
              <a:lnSpc>
                <a:spcPct val="150000"/>
              </a:lnSpc>
            </a:pPr>
            <a:r>
              <a:rPr lang="en-US" sz="3000" b="1" u="sng"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Nội</a:t>
            </a:r>
            <a:r>
              <a:rPr lang="en-US" sz="30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 dung </a:t>
            </a:r>
            <a:r>
              <a:rPr lang="en-US" sz="3000" b="1" u="sng"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chính</a:t>
            </a:r>
            <a:r>
              <a:rPr lang="en-US" sz="30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 </a:t>
            </a:r>
            <a:r>
              <a:rPr lang="en-US" sz="45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mpleSoft" panose="02000000000000000000" pitchFamily="2" charset="0"/>
                <a:cs typeface="Arial" panose="020B0604020202020204" pitchFamily="34" charset="0"/>
              </a:rPr>
              <a:t>:</a:t>
            </a:r>
            <a:endParaRPr lang="en-US" sz="35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mpleSoft" panose="02000000000000000000" pitchFamily="2" charset="0"/>
              <a:cs typeface="Arial" panose="020B0604020202020204" pitchFamily="34" charset="0"/>
            </a:endParaRPr>
          </a:p>
        </p:txBody>
      </p:sp>
      <p:sp>
        <p:nvSpPr>
          <p:cNvPr id="5" name="Text Box 5"/>
          <p:cNvSpPr txBox="1">
            <a:spLocks noChangeArrowheads="1"/>
          </p:cNvSpPr>
          <p:nvPr/>
        </p:nvSpPr>
        <p:spPr bwMode="auto">
          <a:xfrm>
            <a:off x="368489" y="2610134"/>
            <a:ext cx="11382233" cy="23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50000"/>
              </a:spcBef>
              <a:spcAft>
                <a:spcPct val="0"/>
              </a:spcAft>
              <a:buFontTx/>
              <a:buNone/>
            </a:pPr>
            <a:r>
              <a:rPr lang="en-US" altLang="en-US" sz="3500" b="1" dirty="0">
                <a:solidFill>
                  <a:schemeClr val="bg1"/>
                </a:solidFill>
                <a:latin typeface="#9Slide03 Helve" panose="02040603050506020204" pitchFamily="18" charset="0"/>
                <a:sym typeface="Wingdings 3" panose="05040102010807070707" pitchFamily="18" charset="2"/>
              </a:rPr>
              <a:t>                      </a:t>
            </a:r>
            <a:r>
              <a:rPr lang="en-US" altLang="en-US" sz="3500" b="1" dirty="0">
                <a:solidFill>
                  <a:schemeClr val="bg1"/>
                </a:solidFill>
                <a:latin typeface="#9Slide03 Ample" panose="020000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Tình</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bạn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chân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thành</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giữa</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chuyên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gia</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nước</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ngoài</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với</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một</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công</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dân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Việt</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Nam,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thể</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hiện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được</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nét</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hữu</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nghị</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tình</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dân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tộc</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a:t>
            </a:r>
          </a:p>
        </p:txBody>
      </p:sp>
    </p:spTree>
    <p:extLst>
      <p:ext uri="{BB962C8B-B14F-4D97-AF65-F5344CB8AC3E}">
        <p14:creationId xmlns:p14="http://schemas.microsoft.com/office/powerpoint/2010/main" val="1872455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id="{41B41C85-81B1-4EBB-BF92-4178F503EC08}"/>
                </a:ext>
              </a:extLst>
            </p:cNvPr>
            <p:cNvSpPr/>
            <p:nvPr/>
          </p:nvSpPr>
          <p:spPr>
            <a:xfrm>
              <a:off x="1514957" y="21517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LUYỆN ĐỌC DIỄN CẢM</a:t>
              </a:r>
              <a:endParaRPr lang="zh-CN" altLang="en-US" sz="44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2244785322"/>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ẻ Em, Học Bài, Học Tập, Cậu Bé, Tải hình PNG 94 - Free.Vector6.com">
            <a:extLst>
              <a:ext uri="{FF2B5EF4-FFF2-40B4-BE49-F238E27FC236}">
                <a16:creationId xmlns:a16="http://schemas.microsoft.com/office/drawing/2014/main" id="{D1BB78A2-5864-4C52-A67C-367F9FE4D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09" y="0"/>
            <a:ext cx="4197519" cy="442662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B132782-E0B5-4E57-B760-3E8B8159E1CD}"/>
              </a:ext>
            </a:extLst>
          </p:cNvPr>
          <p:cNvCxnSpPr>
            <a:cxnSpLocks/>
          </p:cNvCxnSpPr>
          <p:nvPr/>
        </p:nvCxnSpPr>
        <p:spPr>
          <a:xfrm>
            <a:off x="3383292" y="1139229"/>
            <a:ext cx="4916525" cy="9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5FA584-CC68-423C-8A27-DE3FFFAD83F3}"/>
              </a:ext>
            </a:extLst>
          </p:cNvPr>
          <p:cNvSpPr/>
          <p:nvPr/>
        </p:nvSpPr>
        <p:spPr>
          <a:xfrm>
            <a:off x="1119325" y="228848"/>
            <a:ext cx="9582150" cy="1015663"/>
          </a:xfrm>
          <a:prstGeom prst="rect">
            <a:avLst/>
          </a:prstGeom>
          <a:noFill/>
        </p:spPr>
        <p:txBody>
          <a:bodyPr wrap="square" lIns="91440" tIns="45720" rIns="91440" bIns="45720">
            <a:spAutoFit/>
          </a:bodyPr>
          <a:lstStyle/>
          <a:p>
            <a:pPr algn="ctr"/>
            <a:r>
              <a:rPr lang="en-US" sz="6000" b="1" cap="none" spc="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Hướng</a:t>
            </a:r>
            <a:r>
              <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cap="none" spc="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dẫn</a:t>
            </a:r>
            <a:r>
              <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cap="none" spc="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đọc</a:t>
            </a:r>
            <a:endPar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B36D839-7396-4B96-A140-21769861D241}"/>
              </a:ext>
            </a:extLst>
          </p:cNvPr>
          <p:cNvSpPr txBox="1"/>
          <p:nvPr/>
        </p:nvSpPr>
        <p:spPr>
          <a:xfrm>
            <a:off x="185531" y="4732613"/>
            <a:ext cx="12192000" cy="1754326"/>
          </a:xfrm>
          <a:prstGeom prst="rect">
            <a:avLst/>
          </a:prstGeom>
          <a:noFill/>
        </p:spPr>
        <p:txBody>
          <a:bodyPr wrap="square" rtlCol="0">
            <a:spAutoFit/>
          </a:bodyPr>
          <a:lstStyle/>
          <a:p>
            <a:pPr>
              <a:lnSpc>
                <a:spcPct val="150000"/>
              </a:lnSpc>
            </a:pP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Nhấn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mạnh</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đối</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thoại</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C9CA5D93-22E2-44B0-8701-5AF4C2DB3B0A}"/>
              </a:ext>
            </a:extLst>
          </p:cNvPr>
          <p:cNvSpPr txBox="1"/>
          <p:nvPr/>
        </p:nvSpPr>
        <p:spPr>
          <a:xfrm>
            <a:off x="3273127" y="1285952"/>
            <a:ext cx="8508056" cy="3416320"/>
          </a:xfrm>
          <a:prstGeom prst="rect">
            <a:avLst/>
          </a:prstGeom>
          <a:noFill/>
        </p:spPr>
        <p:txBody>
          <a:bodyPr wrap="square" rtlCol="0">
            <a:spAutoFit/>
          </a:bodyPr>
          <a:lstStyle/>
          <a:p>
            <a:pPr>
              <a:lnSpc>
                <a:spcPct val="150000"/>
              </a:lnSpc>
            </a:pP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trôi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chảy</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lưu</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loát</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văn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nhẹ</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nhàng</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đằm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thắm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xúc</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hữu</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nghị</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95696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19270" y="1205948"/>
            <a:ext cx="1218745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A-lếch-xây đưa bàn tay vừa to vừa chắc ra năm lấy bàn tay đầy dầu mỡ của tôi lắc mạnh và nói:</a:t>
            </a:r>
          </a:p>
          <a:p>
            <a:pPr fontAlgn="base">
              <a:spcBef>
                <a:spcPct val="50000"/>
              </a:spcBef>
              <a:spcAft>
                <a:spcPct val="0"/>
              </a:spcAft>
              <a:buNone/>
            </a:pP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p:txBody>
      </p:sp>
      <p:sp>
        <p:nvSpPr>
          <p:cNvPr id="5" name="TextBox 19"/>
          <p:cNvSpPr txBox="1"/>
          <p:nvPr/>
        </p:nvSpPr>
        <p:spPr>
          <a:xfrm>
            <a:off x="3358340" y="122434"/>
            <a:ext cx="4619470" cy="752210"/>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6" name="TextBox 5">
            <a:extLst>
              <a:ext uri="{FF2B5EF4-FFF2-40B4-BE49-F238E27FC236}">
                <a16:creationId xmlns:a16="http://schemas.microsoft.com/office/drawing/2014/main" id="{ABFD78CE-119A-41F1-9B74-BABCBB0C4D35}"/>
              </a:ext>
            </a:extLst>
          </p:cNvPr>
          <p:cNvSpPr txBox="1"/>
          <p:nvPr/>
        </p:nvSpPr>
        <p:spPr>
          <a:xfrm>
            <a:off x="3508588" y="0"/>
            <a:ext cx="4495724" cy="900246"/>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Luyện</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4</a:t>
            </a:r>
          </a:p>
        </p:txBody>
      </p:sp>
    </p:spTree>
    <p:extLst>
      <p:ext uri="{BB962C8B-B14F-4D97-AF65-F5344CB8AC3E}">
        <p14:creationId xmlns:p14="http://schemas.microsoft.com/office/powerpoint/2010/main" val="64460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144866" y="0"/>
            <a:ext cx="11805470" cy="6570617"/>
            <a:chOff x="-65032" y="149809"/>
            <a:chExt cx="11805470" cy="6215454"/>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6156777"/>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623" y="4485059"/>
            <a:ext cx="2314804" cy="173610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2" name="图片 4"/>
          <p:cNvPicPr>
            <a:picLocks noChangeAspect="1"/>
          </p:cNvPicPr>
          <p:nvPr/>
        </p:nvPicPr>
        <p:blipFill>
          <a:blip r:embed="rId12"/>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160" y="4454433"/>
            <a:ext cx="2579351" cy="2141271"/>
          </a:xfrm>
          <a:prstGeom prst="rect">
            <a:avLst/>
          </a:prstGeom>
        </p:spPr>
      </p:pic>
      <p:pic>
        <p:nvPicPr>
          <p:cNvPr id="24" name="图片 3"/>
          <p:cNvPicPr>
            <a:picLocks noChangeAspect="1"/>
          </p:cNvPicPr>
          <p:nvPr/>
        </p:nvPicPr>
        <p:blipFill>
          <a:blip r:embed="rId14"/>
          <a:stretch>
            <a:fillRect/>
          </a:stretch>
        </p:blipFill>
        <p:spPr>
          <a:xfrm>
            <a:off x="2279459" y="72518"/>
            <a:ext cx="1911029" cy="2062609"/>
          </a:xfrm>
          <a:prstGeom prst="rect">
            <a:avLst/>
          </a:prstGeom>
        </p:spPr>
      </p:pic>
      <p:sp>
        <p:nvSpPr>
          <p:cNvPr id="2" name="Cloud Callout 1"/>
          <p:cNvSpPr/>
          <p:nvPr/>
        </p:nvSpPr>
        <p:spPr>
          <a:xfrm>
            <a:off x="4049486" y="300446"/>
            <a:ext cx="6204857" cy="2181498"/>
          </a:xfrm>
          <a:prstGeom prst="cloudCallout">
            <a:avLst/>
          </a:prstGeom>
          <a:solidFill>
            <a:srgbClr val="FF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33CC99"/>
                </a:solidFill>
              </a:rPr>
              <a:t>VẬN DỤNG</a:t>
            </a:r>
          </a:p>
        </p:txBody>
      </p:sp>
      <p:sp>
        <p:nvSpPr>
          <p:cNvPr id="3" name="Rectangle 2"/>
          <p:cNvSpPr/>
          <p:nvPr/>
        </p:nvSpPr>
        <p:spPr>
          <a:xfrm>
            <a:off x="1815736" y="2614637"/>
            <a:ext cx="9418319" cy="1661993"/>
          </a:xfrm>
          <a:prstGeom prst="rect">
            <a:avLst/>
          </a:prstGeom>
        </p:spPr>
        <p:txBody>
          <a:bodyPr wrap="square">
            <a:spAutoFit/>
          </a:bodyPr>
          <a:lstStyle/>
          <a:p>
            <a:pPr indent="119063" algn="just">
              <a:lnSpc>
                <a:spcPct val="150000"/>
              </a:lnSpc>
            </a:pP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Luyện</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và</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nắm</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nội</a:t>
            </a:r>
            <a:r>
              <a:rPr lang="en-US" altLang="en-US" sz="3600" b="1" dirty="0">
                <a:solidFill>
                  <a:srgbClr val="010000"/>
                </a:solidFill>
                <a:latin typeface="#9Slide03 Arima Madurai" panose="00000500000000000000" pitchFamily="2" charset="0"/>
                <a:cs typeface="#9Slide03 Arima Madurai" panose="00000500000000000000" pitchFamily="2" charset="0"/>
              </a:rPr>
              <a:t> dung </a:t>
            </a:r>
            <a:r>
              <a:rPr lang="en-US" altLang="en-US" sz="3600" b="1" dirty="0" err="1">
                <a:solidFill>
                  <a:srgbClr val="010000"/>
                </a:solidFill>
                <a:latin typeface="#9Slide03 Arima Madurai" panose="00000500000000000000" pitchFamily="2" charset="0"/>
                <a:cs typeface="#9Slide03 Arima Madurai" panose="00000500000000000000" pitchFamily="2" charset="0"/>
              </a:rPr>
              <a:t>bài</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a:t>
            </a:r>
          </a:p>
          <a:p>
            <a:pPr indent="119063" algn="just">
              <a:lnSpc>
                <a:spcPct val="150000"/>
              </a:lnSpc>
            </a:pP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Xem</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trước</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bài</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a:solidFill>
                  <a:schemeClr val="bg1"/>
                </a:solidFill>
                <a:latin typeface="#9Slide03 Helve" panose="02040603050506020204" pitchFamily="18" charset="0"/>
                <a:cs typeface="Arial" panose="020B0604020202020204" pitchFamily="34" charset="0"/>
              </a:rPr>
              <a:t> </a:t>
            </a:r>
            <a:r>
              <a:rPr lang="en-US" altLang="en-US" sz="3200" b="1" dirty="0">
                <a:latin typeface="#9Slide03 Arima Madurai Black" panose="00000A00000000000000" pitchFamily="2" charset="0"/>
                <a:cs typeface="#9Slide03 Arima Madurai Black" panose="00000A00000000000000" pitchFamily="2" charset="0"/>
              </a:rPr>
              <a:t>Ê – mi- li, con....</a:t>
            </a:r>
            <a:endParaRPr lang="en-US" sz="32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040661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8739" y="3267635"/>
            <a:ext cx="3467860" cy="3590365"/>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2905611" cy="3388659"/>
          </a:xfrm>
          <a:prstGeom prst="rect">
            <a:avLst/>
          </a:prstGeom>
        </p:spPr>
      </p:pic>
      <p:sp>
        <p:nvSpPr>
          <p:cNvPr id="10" name="Text Box 5"/>
          <p:cNvSpPr txBox="1">
            <a:spLocks noChangeArrowheads="1"/>
          </p:cNvSpPr>
          <p:nvPr/>
        </p:nvSpPr>
        <p:spPr bwMode="auto">
          <a:xfrm>
            <a:off x="2920318" y="2110763"/>
            <a:ext cx="851198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Câu</a:t>
            </a:r>
            <a:r>
              <a:rPr lang="en-US" altLang="en-US" sz="35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2: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Nêu</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nội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dung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của</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Tập</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đọc</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ca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về</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trái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đất</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p>
        </p:txBody>
      </p:sp>
    </p:spTree>
    <p:extLst>
      <p:ext uri="{BB962C8B-B14F-4D97-AF65-F5344CB8AC3E}">
        <p14:creationId xmlns:p14="http://schemas.microsoft.com/office/powerpoint/2010/main" val="373284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WordArt 20"/>
          <p:cNvSpPr>
            <a:spLocks noChangeArrowheads="1" noChangeShapeType="1" noTextEdit="1"/>
          </p:cNvSpPr>
          <p:nvPr/>
        </p:nvSpPr>
        <p:spPr bwMode="auto">
          <a:xfrm>
            <a:off x="3711476" y="2517390"/>
            <a:ext cx="4491998" cy="8382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316" name="WordArt 21"/>
          <p:cNvSpPr>
            <a:spLocks noChangeArrowheads="1" noChangeShapeType="1" noTextEdit="1"/>
          </p:cNvSpPr>
          <p:nvPr/>
        </p:nvSpPr>
        <p:spPr bwMode="auto">
          <a:xfrm>
            <a:off x="1964607" y="3825273"/>
            <a:ext cx="8534400" cy="3657600"/>
          </a:xfrm>
          <a:prstGeom prst="rect">
            <a:avLst/>
          </a:prstGeom>
        </p:spPr>
        <p:txBody>
          <a:bodyPr wrap="none" fromWordArt="1">
            <a:prstTxWarp prst="textPlain">
              <a:avLst>
                <a:gd name="adj" fmla="val 50000"/>
              </a:avLst>
            </a:prstTxWarp>
          </a:bodyPr>
          <a:lstStyle/>
          <a:p>
            <a:pPr algn="ct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Một chuyên gia máy xúc</a:t>
            </a:r>
          </a:p>
          <a:p>
            <a:pPr algn="ct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317" name="Group 5"/>
          <p:cNvGrpSpPr>
            <a:grpSpLocks/>
          </p:cNvGrpSpPr>
          <p:nvPr/>
        </p:nvGrpSpPr>
        <p:grpSpPr bwMode="auto">
          <a:xfrm>
            <a:off x="0" y="0"/>
            <a:ext cx="12192000" cy="6858000"/>
            <a:chOff x="8" y="0"/>
            <a:chExt cx="5760" cy="4320"/>
          </a:xfrm>
        </p:grpSpPr>
        <p:pic>
          <p:nvPicPr>
            <p:cNvPr id="1331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8"/>
            <p:cNvGrpSpPr>
              <a:grpSpLocks/>
            </p:cNvGrpSpPr>
            <p:nvPr/>
          </p:nvGrpSpPr>
          <p:grpSpPr bwMode="auto">
            <a:xfrm>
              <a:off x="8" y="0"/>
              <a:ext cx="5760" cy="4320"/>
              <a:chOff x="672" y="0"/>
              <a:chExt cx="5760" cy="4320"/>
            </a:xfrm>
          </p:grpSpPr>
          <p:pic>
            <p:nvPicPr>
              <p:cNvPr id="1332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24278083"/>
      </p:ext>
    </p:extLst>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1944710" y="0"/>
            <a:ext cx="8910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Quan</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sát</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WordArt 20"/>
          <p:cNvSpPr>
            <a:spLocks noChangeArrowheads="1" noChangeShapeType="1" noTextEdit="1"/>
          </p:cNvSpPr>
          <p:nvPr/>
        </p:nvSpPr>
        <p:spPr bwMode="auto">
          <a:xfrm>
            <a:off x="3198254" y="6175513"/>
            <a:ext cx="5813224" cy="539976"/>
          </a:xfrm>
          <a:prstGeom prst="rect">
            <a:avLst/>
          </a:prstGeom>
        </p:spPr>
        <p:txBody>
          <a:bodyPr wrap="none" fromWordArt="1">
            <a:prstTxWarp prst="textPlain">
              <a:avLst>
                <a:gd name="adj" fmla="val 50000"/>
              </a:avLst>
            </a:prstTxWarp>
          </a:bodyPr>
          <a:lstStyle/>
          <a:p>
            <a:pPr algn="ct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Một chuyên gia máy xúc</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70" y="604631"/>
            <a:ext cx="8282195" cy="5504622"/>
          </a:xfrm>
          <a:prstGeom prst="rect">
            <a:avLst/>
          </a:prstGeom>
        </p:spPr>
      </p:pic>
    </p:spTree>
    <p:extLst>
      <p:ext uri="{BB962C8B-B14F-4D97-AF65-F5344CB8AC3E}">
        <p14:creationId xmlns:p14="http://schemas.microsoft.com/office/powerpoint/2010/main" val="21709568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92FE3C-7915-4979-9673-3F59BE1B1C59}"/>
              </a:ext>
            </a:extLst>
          </p:cNvPr>
          <p:cNvSpPr/>
          <p:nvPr/>
        </p:nvSpPr>
        <p:spPr>
          <a:xfrm>
            <a:off x="2515965" y="0"/>
            <a:ext cx="5455340" cy="923330"/>
          </a:xfrm>
          <a:prstGeom prst="rect">
            <a:avLst/>
          </a:prstGeom>
          <a:noFill/>
        </p:spPr>
        <p:txBody>
          <a:bodyPr wrap="none" lIns="91440" tIns="45720" rIns="91440" bIns="45720">
            <a:spAutoFit/>
          </a:bodyPr>
          <a:lstStyle/>
          <a:p>
            <a:pPr algn="ct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Yêu</a:t>
            </a:r>
            <a:r>
              <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cầu</a:t>
            </a:r>
            <a:r>
              <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cần</a:t>
            </a:r>
            <a:r>
              <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đạt</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id="{618164D5-A95F-4A36-B29B-8C9AADA6C236}"/>
              </a:ext>
            </a:extLst>
          </p:cNvPr>
          <p:cNvSpPr>
            <a:spLocks noChangeArrowheads="1"/>
          </p:cNvSpPr>
          <p:nvPr/>
        </p:nvSpPr>
        <p:spPr bwMode="gray">
          <a:xfrm>
            <a:off x="2428226" y="5639637"/>
            <a:ext cx="5392701" cy="1038303"/>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id="{4ED85403-6AFA-478D-A093-60D4BF0E8BB9}"/>
              </a:ext>
            </a:extLst>
          </p:cNvPr>
          <p:cNvSpPr txBox="1">
            <a:spLocks noChangeArrowheads="1"/>
          </p:cNvSpPr>
          <p:nvPr/>
        </p:nvSpPr>
        <p:spPr bwMode="gray">
          <a:xfrm>
            <a:off x="2671257" y="5759743"/>
            <a:ext cx="5745513" cy="707886"/>
          </a:xfrm>
          <a:prstGeom prst="rect">
            <a:avLst/>
          </a:prstGeom>
          <a:noFill/>
          <a:ln w="9525" algn="ctr">
            <a:noFill/>
            <a:miter lim="800000"/>
            <a:headEnd/>
            <a:tailEnd/>
          </a:ln>
          <a:effectLst/>
        </p:spPr>
        <p:txBody>
          <a:bodyPr wrap="square">
            <a:spAutoFit/>
          </a:bodyPr>
          <a:lstStyle/>
          <a:p>
            <a:pPr>
              <a:defRPr/>
            </a:pPr>
            <a:r>
              <a:rPr 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Đọc</a:t>
            </a:r>
            <a:r>
              <a:rPr lang="en-US" sz="4000" dirty="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 hay</a:t>
            </a:r>
          </a:p>
        </p:txBody>
      </p:sp>
      <p:sp>
        <p:nvSpPr>
          <p:cNvPr id="11" name="Text Box 87">
            <a:extLst>
              <a:ext uri="{FF2B5EF4-FFF2-40B4-BE49-F238E27FC236}">
                <a16:creationId xmlns:a16="http://schemas.microsoft.com/office/drawing/2014/main"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id="{053A0F00-9484-4E8D-ACAD-07AA69109F51}"/>
              </a:ext>
            </a:extLst>
          </p:cNvPr>
          <p:cNvSpPr>
            <a:spLocks noChangeArrowheads="1"/>
          </p:cNvSpPr>
          <p:nvPr/>
        </p:nvSpPr>
        <p:spPr bwMode="gray">
          <a:xfrm>
            <a:off x="2387291" y="1180761"/>
            <a:ext cx="5445744" cy="1027291"/>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id="{AD6CADCE-2428-45DD-ABDE-F34851B9186A}"/>
              </a:ext>
            </a:extLst>
          </p:cNvPr>
          <p:cNvSpPr>
            <a:spLocks noChangeArrowheads="1"/>
          </p:cNvSpPr>
          <p:nvPr/>
        </p:nvSpPr>
        <p:spPr bwMode="gray">
          <a:xfrm>
            <a:off x="2902400" y="3548344"/>
            <a:ext cx="5393250" cy="9340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2986506" y="1305053"/>
            <a:ext cx="48899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8" name="Text Box 97">
            <a:extLst>
              <a:ext uri="{FF2B5EF4-FFF2-40B4-BE49-F238E27FC236}">
                <a16:creationId xmlns:a16="http://schemas.microsoft.com/office/drawing/2014/main"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id="{B8C13CC3-4F9C-4724-8B8D-E78224425480}"/>
              </a:ext>
            </a:extLst>
          </p:cNvPr>
          <p:cNvSpPr/>
          <p:nvPr/>
        </p:nvSpPr>
        <p:spPr>
          <a:xfrm>
            <a:off x="3089999" y="3651154"/>
            <a:ext cx="5745876" cy="707886"/>
          </a:xfrm>
          <a:prstGeom prst="rect">
            <a:avLst/>
          </a:prstGeom>
        </p:spPr>
        <p:txBody>
          <a:bodyPr wrap="square">
            <a:spAutoFit/>
          </a:bodyPr>
          <a:lstStyle/>
          <a:p>
            <a:pPr>
              <a:defRPr/>
            </a:pP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863419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1358965" y="2862468"/>
            <a:ext cx="9682844" cy="2122498"/>
          </a:xfrm>
          <a:prstGeom prst="rect">
            <a:avLst/>
          </a:prstGeom>
          <a:noFill/>
        </p:spPr>
        <p:txBody>
          <a:bodyPr wrap="square" lIns="68573" tIns="34287" rIns="68573" bIns="34287" rtlCol="0">
            <a:spAutoFit/>
          </a:bodyPr>
          <a:lstStyle/>
          <a:p>
            <a:pPr algn="ctr" defTabSz="685800">
              <a:lnSpc>
                <a:spcPct val="150000"/>
              </a:lnSpc>
            </a:pPr>
            <a:r>
              <a:rPr lang="en-US" sz="10000" b="1"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KHÁM PHÁ</a:t>
            </a:r>
            <a:endParaRPr lang="en-US" sz="10000"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44109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883147" y="95534"/>
            <a:ext cx="2213318"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chemeClr val="accent2"/>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585449" y="0"/>
            <a:ext cx="2852455" cy="790024"/>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mẫu</a:t>
            </a:r>
            <a:endParaRPr lang="en-US" sz="35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643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352697" y="0"/>
            <a:ext cx="11560629"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A-lếch-xây nhìn tôi bằng đôi mắt sâu và xanh, mỉm cười, hỏi:</a:t>
            </a:r>
          </a:p>
          <a:p>
            <a:pPr marL="457200" indent="-457200" fontAlgn="base">
              <a:spcBef>
                <a:spcPct val="50000"/>
              </a:spcBef>
              <a:spcAft>
                <a:spcPct val="0"/>
              </a:spcAft>
              <a:buFontTx/>
              <a:buChar char="-"/>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en-US"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fontAlgn="base">
              <a:spcBef>
                <a:spcPct val="50000"/>
              </a:spcBef>
              <a:spcAft>
                <a:spcPct val="0"/>
              </a:spcAft>
              <a:buNone/>
            </a:pPr>
            <a:r>
              <a:rPr lang="en-US" altLang="en-US" sz="28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015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402851496"/>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2082</TotalTime>
  <Words>1904</Words>
  <Application>Microsoft Office PowerPoint</Application>
  <PresentationFormat>Widescreen</PresentationFormat>
  <Paragraphs>120</Paragraphs>
  <Slides>29</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#9Slide03 Ample</vt:lpstr>
      <vt:lpstr>#9Slide03 AmpleSoft</vt:lpstr>
      <vt:lpstr>#9Slide03 Arima Madurai</vt:lpstr>
      <vt:lpstr>#9Slide03 Arima Madurai Black</vt:lpstr>
      <vt:lpstr>#9Slide03 Helve</vt:lpstr>
      <vt:lpstr>Arial</vt:lpstr>
      <vt:lpstr>Arial Unicode MS</vt:lpstr>
      <vt:lpstr>Arial-Rounded</vt:lpstr>
      <vt:lpstr>Calibri</vt:lpstr>
      <vt:lpstr>Calibri Light</vt:lpstr>
      <vt:lpstr>Times New Roman</vt:lpstr>
      <vt:lpstr>Office Theme</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Swift3</cp:lastModifiedBy>
  <cp:revision>171</cp:revision>
  <dcterms:created xsi:type="dcterms:W3CDTF">2021-08-22T10:47:54Z</dcterms:created>
  <dcterms:modified xsi:type="dcterms:W3CDTF">2021-10-04T04:01:34Z</dcterms:modified>
</cp:coreProperties>
</file>