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22"/>
  </p:notesMasterIdLst>
  <p:sldIdLst>
    <p:sldId id="294" r:id="rId3"/>
    <p:sldId id="281" r:id="rId4"/>
    <p:sldId id="279" r:id="rId5"/>
    <p:sldId id="258" r:id="rId6"/>
    <p:sldId id="276" r:id="rId7"/>
    <p:sldId id="259" r:id="rId8"/>
    <p:sldId id="283" r:id="rId9"/>
    <p:sldId id="260" r:id="rId10"/>
    <p:sldId id="261" r:id="rId11"/>
    <p:sldId id="295" r:id="rId12"/>
    <p:sldId id="262" r:id="rId13"/>
    <p:sldId id="263" r:id="rId14"/>
    <p:sldId id="266" r:id="rId15"/>
    <p:sldId id="275" r:id="rId16"/>
    <p:sldId id="270" r:id="rId17"/>
    <p:sldId id="296" r:id="rId18"/>
    <p:sldId id="278" r:id="rId19"/>
    <p:sldId id="280" r:id="rId20"/>
    <p:sldId id="272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5" autoAdjust="0"/>
  </p:normalViewPr>
  <p:slideViewPr>
    <p:cSldViewPr snapToGrid="0">
      <p:cViewPr varScale="1">
        <p:scale>
          <a:sx n="65" d="100"/>
          <a:sy n="6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412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1 số hình ảnh cảnh đồng quê và cảnh thành phố.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77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583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FBD7B-7ED5-4055-88F6-A735C7D7544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2573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894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12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89AEF-7B1A-4900-8FA9-3ADB9C6FF51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Cho HS</a:t>
            </a:r>
            <a:r>
              <a:rPr lang="en-US" altLang="en-US" baseline="0" dirty="0"/>
              <a:t> nghe bài hát :Trái Đất này là của chúng mình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23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- 2-3 HS chọn đáp, sau đó GV đưa ra nhận xét và đáp án.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36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95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giúp HS hiểu nghĩa của một số từ: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thản: Tâm trạng nhẹ nhàng, thoải mái, không có điều gì áy náy, lo nghĩ.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Lặng yên: Yên và không có tiếng động.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Hiền hòa: Hiền lành, ôn hòa.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Yên</a:t>
            </a:r>
            <a:r>
              <a:rPr lang="en-US" altLang="en-US" sz="1200" baseline="0" dirty="0">
                <a:latin typeface="Times New Roman" panose="02020603050405020304" pitchFamily="18" charset="0"/>
              </a:rPr>
              <a:t> tĩnh: </a:t>
            </a:r>
            <a:r>
              <a:rPr lang="en-US" altLang="en-US" sz="1200" dirty="0">
                <a:latin typeface="Times New Roman" panose="02020603050405020304" pitchFamily="18" charset="0"/>
              </a:rPr>
              <a:t>Ở trạng thái không có tiếng ồn, tiếng động hoặc không bị xáo trộn.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95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66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C42005-1F11-44E3-9E66-B10F8E5FE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1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287FA-3D3F-57E7-D211-D0FE8BB76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96CDDE6-A62B-D387-1EA1-742313ECF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418B62F-F7B2-F69B-A07B-65F2EDE0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EA56C-EA66-ACBD-9552-C460F881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6AF24BE-76BC-21DF-43B6-6BD3FC63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8409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CD9A32-0018-09D0-67EA-1D50595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45A06ED-7A75-653D-3CD6-085F1E5B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A1D44B3-0068-5373-A90F-661E0133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BF467A-8B5B-9B94-5C23-EF070C02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2CCBA7-F0FE-70E3-65BD-E4A70A4E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5527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67F939-DCCA-C758-7B43-2AFBB530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7F6B31-891C-27FD-FE0E-4ED54193D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8A5ECD-C221-3BBC-2EC4-4C2E5218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4BAE80-32D8-F8A0-98F0-1B92A597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F0872D-384D-5763-CC5A-A24AE8C0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3957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5ACA1-1F27-DC98-5F9E-DA81074F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8C879B-9951-4B78-01C1-23AE5B84E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3791B9-B27F-8F76-615D-5742C4997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696147F-7F78-4930-F3F2-A2785B9A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0F82B0E-4E05-7B95-F1E7-E998E412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25E129-3B5F-8B92-9249-7562E134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7409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5CA286-B7FC-092F-0744-EE2C15EB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5648CCF-4005-8FDE-EC1E-0B6D9986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85B85DD-E5D9-B572-5E84-E19EBCD2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B63910A-087F-4C01-C323-9BC992276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F6C25D4-6F32-12F3-981D-C722789F9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12DB6BA-DA10-8C58-B69A-D6C9E7DA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DD20C16-B3AE-2F7B-0539-FAC3EC32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034AF3D-F7F9-DC50-42CA-D4D6A3E3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8762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ABFB22-4743-4BDF-0E47-796F9B7E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BF1C56E-F2B6-679D-31DE-2912C8C0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141C377-0015-297F-D0D2-7116B8C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1CEA095-A90B-F925-A4BF-B90F5D3E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9090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0EC0ABA-957F-D9EA-8E42-423E07ED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7221955-6098-3CBC-6528-5C9485C8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8D16081-A387-107E-83D8-B93CC7D6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91612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975C92-3DE5-C6B8-76AD-38182785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A48A9F-E19E-AA5B-76E3-97660C92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AC94791-E60B-09E6-998B-097BF04E7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259659D-27D1-48BE-B13E-246657A9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1AB5A9-2CB1-8E05-D228-CE0654DD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9A15258-BC97-3BD0-49A8-A158914C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8442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695679-F8CE-F900-0474-5572695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AB7A88-9F15-467E-D3CA-ECDC6DEE3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349A1FB-BDFC-2F45-7087-E0BAFCEE0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3817C7-95C8-E5BE-7E39-BCAF31F3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E4FBBC2-7845-E453-3161-DA9699E4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48BB00-1C78-ECE8-9FA0-5BFE9224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6403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27C00F-B48A-9990-1452-5AEB148D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D85D216-3184-0248-BF6C-867905AA6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82E546-6E63-375F-40FB-1D9C0724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D37DF2-C8B9-B07B-F3A6-EE8CA61B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F3104D-A8AC-B594-5814-479DEF58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86684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5D8469F-1530-F649-F033-D56A58C11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E2CA09-D4A7-001D-2C39-51E8336AC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358567-570D-CA87-4FBB-AB22A0C3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876007-6BF5-C270-B0B2-BEEE467D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93F42D-6DF7-B0B1-F12C-97765EB9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9791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9592599-7E62-FB1D-D98F-4B9EA865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F6A32EF-4F8E-B1CC-C493-768AE1D2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398B54-D409-75EC-7DFE-A90345CC4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A96CAA-0F5C-E177-250D-2D2FA0859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34FF5D2-2128-27C6-561A-EFBE5D986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9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tileframe1181x1772pngh0">
            <a:extLst>
              <a:ext uri="{FF2B5EF4-FFF2-40B4-BE49-F238E27FC236}">
                <a16:creationId xmlns:a16="http://schemas.microsoft.com/office/drawing/2014/main" id="{BDBC612B-07CA-60D3-A91A-23005B58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AE107D86-F6C7-5234-934E-9A9A929D5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2326" y="2171700"/>
            <a:ext cx="56292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2052" name="TextBox 3">
            <a:extLst>
              <a:ext uri="{FF2B5EF4-FFF2-40B4-BE49-F238E27FC236}">
                <a16:creationId xmlns:a16="http://schemas.microsoft.com/office/drawing/2014/main" id="{7E7CF496-3381-B24F-5E08-7D3C7857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9" y="914401"/>
            <a:ext cx="823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82656F15-C775-3502-85B4-68268DF9B2DC}"/>
              </a:ext>
            </a:extLst>
          </p:cNvPr>
          <p:cNvSpPr/>
          <p:nvPr/>
        </p:nvSpPr>
        <p:spPr>
          <a:xfrm>
            <a:off x="4236356" y="2755579"/>
            <a:ext cx="3719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8272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20702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3. (Viết vở) Em hãy viết một đoạn văn từ 5 đến 7 câu miêu tả cảnh thanh bình của một miền quê hoặc thành phố mà em biết?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7019732" y="2900679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3979002" y="3381845"/>
            <a:ext cx="2906167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8895159" y="3397887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4600223" y="3919282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733334" y="4354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LTVC: MỞ RỘNG VỐN TỪ</a:t>
            </a:r>
          </a:p>
        </p:txBody>
      </p:sp>
      <p:sp>
        <p:nvSpPr>
          <p:cNvPr id="218" name="Shape 218"/>
          <p:cNvSpPr/>
          <p:nvPr/>
        </p:nvSpPr>
        <p:spPr>
          <a:xfrm>
            <a:off x="2733334" y="44631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</a:p>
        </p:txBody>
      </p:sp>
      <p:pic>
        <p:nvPicPr>
          <p:cNvPr id="219" name="Shape 219" descr="http://tranhdephaidang.com/wp-content/uploads/2013/09/15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459" y="1450808"/>
            <a:ext cx="9262003" cy="462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http://3.bp.blogspot.com/-wrwWrugJN3Y/U-wmUrLQ6BI/AAAAAAAAF4U/8D3nWhJtWHw/s1600/mua-lua-chi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3459" y="1341142"/>
            <a:ext cx="9330031" cy="473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myeuhoabinh-Dangcapnhat_has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5862" y="63681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77" y="1336280"/>
            <a:ext cx="8272127" cy="5261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54" y="1118245"/>
            <a:ext cx="8528473" cy="5437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1" y="104118"/>
            <a:ext cx="10058400" cy="625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8" y="611003"/>
            <a:ext cx="9683421" cy="581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45" y="1192066"/>
            <a:ext cx="9005793" cy="5363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72" y="847993"/>
            <a:ext cx="9309683" cy="556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0" y="556734"/>
            <a:ext cx="8980913" cy="5501768"/>
          </a:xfrm>
          <a:prstGeom prst="rect">
            <a:avLst/>
          </a:prstGeom>
        </p:spPr>
      </p:pic>
      <p:pic>
        <p:nvPicPr>
          <p:cNvPr id="16" name="Shape 221" descr="https://upload.wikimedia.org/wikipedia/commons/f/fd/Hanoi_Montage_old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33334" y="416051"/>
            <a:ext cx="6785809" cy="612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93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957133" y="1436912"/>
            <a:ext cx="1776202" cy="4466582"/>
          </a:xfrm>
          <a:prstGeom prst="ellipse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Tả cảnh thanh bình</a:t>
            </a:r>
          </a:p>
        </p:txBody>
      </p:sp>
      <p:sp>
        <p:nvSpPr>
          <p:cNvPr id="252" name="Shape 252"/>
          <p:cNvSpPr/>
          <p:nvPr/>
        </p:nvSpPr>
        <p:spPr>
          <a:xfrm>
            <a:off x="2799058" y="1173451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Mở đoạn: Giới thiệu cảnh muốn tả.</a:t>
            </a:r>
          </a:p>
        </p:txBody>
      </p:sp>
      <p:sp>
        <p:nvSpPr>
          <p:cNvPr id="253" name="Shape 253"/>
          <p:cNvSpPr/>
          <p:nvPr/>
        </p:nvSpPr>
        <p:spPr>
          <a:xfrm>
            <a:off x="2853442" y="2867364"/>
            <a:ext cx="4595579" cy="17754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Thân đoạn: Miêu tả những địa điểm hoặc khung cảnh trong đó kết hợp thêm hoạt động của con người .</a:t>
            </a:r>
          </a:p>
        </p:txBody>
      </p:sp>
      <p:sp>
        <p:nvSpPr>
          <p:cNvPr id="254" name="Shape 254"/>
          <p:cNvSpPr/>
          <p:nvPr/>
        </p:nvSpPr>
        <p:spPr>
          <a:xfrm>
            <a:off x="7880317" y="1630208"/>
            <a:ext cx="3826342" cy="171764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134895" y="2080131"/>
            <a:ext cx="922067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Nông  thôn</a:t>
            </a:r>
          </a:p>
        </p:txBody>
      </p:sp>
      <p:sp>
        <p:nvSpPr>
          <p:cNvPr id="256" name="Shape 256"/>
          <p:cNvSpPr/>
          <p:nvPr/>
        </p:nvSpPr>
        <p:spPr>
          <a:xfrm>
            <a:off x="9336378" y="1740325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 đồng</a:t>
            </a:r>
          </a:p>
        </p:txBody>
      </p:sp>
      <p:sp>
        <p:nvSpPr>
          <p:cNvPr id="257" name="Shape 257"/>
          <p:cNvSpPr/>
          <p:nvPr/>
        </p:nvSpPr>
        <p:spPr>
          <a:xfrm>
            <a:off x="9336378" y="216259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58" name="Shape 258"/>
          <p:cNvSpPr/>
          <p:nvPr/>
        </p:nvSpPr>
        <p:spPr>
          <a:xfrm>
            <a:off x="9312304" y="2541290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Dòng sông</a:t>
            </a:r>
          </a:p>
        </p:txBody>
      </p:sp>
      <p:sp>
        <p:nvSpPr>
          <p:cNvPr id="259" name="Shape 259"/>
          <p:cNvSpPr/>
          <p:nvPr/>
        </p:nvSpPr>
        <p:spPr>
          <a:xfrm>
            <a:off x="9313070" y="2936368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Món ăn</a:t>
            </a:r>
          </a:p>
        </p:txBody>
      </p:sp>
      <p:sp>
        <p:nvSpPr>
          <p:cNvPr id="260" name="Shape 260"/>
          <p:cNvSpPr/>
          <p:nvPr/>
        </p:nvSpPr>
        <p:spPr>
          <a:xfrm>
            <a:off x="7856650" y="3640228"/>
            <a:ext cx="3826342" cy="19424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720592" y="4186103"/>
            <a:ext cx="1286592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Thành phố</a:t>
            </a:r>
          </a:p>
        </p:txBody>
      </p:sp>
      <p:sp>
        <p:nvSpPr>
          <p:cNvPr id="262" name="Shape 262"/>
          <p:cNvSpPr/>
          <p:nvPr/>
        </p:nvSpPr>
        <p:spPr>
          <a:xfrm>
            <a:off x="9282496" y="3652523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63" name="Shape 263"/>
          <p:cNvSpPr/>
          <p:nvPr/>
        </p:nvSpPr>
        <p:spPr>
          <a:xfrm>
            <a:off x="9266282" y="4127821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Ngôi nhà</a:t>
            </a:r>
          </a:p>
        </p:txBody>
      </p:sp>
      <p:sp>
        <p:nvSpPr>
          <p:cNvPr id="264" name="Shape 264"/>
          <p:cNvSpPr/>
          <p:nvPr/>
        </p:nvSpPr>
        <p:spPr>
          <a:xfrm>
            <a:off x="9290638" y="453493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Công viên</a:t>
            </a:r>
          </a:p>
        </p:txBody>
      </p:sp>
      <p:sp>
        <p:nvSpPr>
          <p:cNvPr id="265" name="Shape 265"/>
          <p:cNvSpPr/>
          <p:nvPr/>
        </p:nvSpPr>
        <p:spPr>
          <a:xfrm>
            <a:off x="9001207" y="4982260"/>
            <a:ext cx="2681785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Địa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danh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nổi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tiếng</a:t>
            </a:r>
            <a:endParaRPr lang="en-US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888122" y="5359860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Kết đoạn: Nêu cảm xúc, cảm nghĩ.</a:t>
            </a: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7483702" y="2749768"/>
            <a:ext cx="372949" cy="97094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268" name="Shape 268"/>
          <p:cNvCxnSpPr/>
          <p:nvPr/>
        </p:nvCxnSpPr>
        <p:spPr>
          <a:xfrm>
            <a:off x="7496514" y="3755078"/>
            <a:ext cx="377924" cy="102830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4134"/>
            <a:ext cx="105325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Bài</a:t>
            </a:r>
            <a:r>
              <a:rPr lang="en-US" sz="3600" dirty="0"/>
              <a:t> 3:</a:t>
            </a:r>
          </a:p>
          <a:p>
            <a:pPr algn="just"/>
            <a:r>
              <a:rPr lang="en-US" sz="3600" dirty="0"/>
              <a:t>	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giờ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vì</a:t>
            </a:r>
            <a:r>
              <a:rPr lang="en-US" sz="3600" dirty="0"/>
              <a:t> ở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phong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thật</a:t>
            </a:r>
            <a:r>
              <a:rPr lang="en-US" sz="3600" dirty="0"/>
              <a:t> </a:t>
            </a:r>
            <a:r>
              <a:rPr lang="en-US" sz="3600" dirty="0" err="1"/>
              <a:t>êm</a:t>
            </a:r>
            <a:r>
              <a:rPr lang="en-US" sz="3600" dirty="0"/>
              <a:t> ả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. </a:t>
            </a:r>
            <a:r>
              <a:rPr lang="en-US" sz="3600" dirty="0" err="1"/>
              <a:t>Buổi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lành</a:t>
            </a:r>
            <a:r>
              <a:rPr lang="en-US" sz="3600" dirty="0"/>
              <a:t> </a:t>
            </a:r>
            <a:r>
              <a:rPr lang="en-US" sz="3600" dirty="0" err="1"/>
              <a:t>đượm</a:t>
            </a:r>
            <a:r>
              <a:rPr lang="en-US" sz="3600" dirty="0"/>
              <a:t> </a:t>
            </a:r>
            <a:r>
              <a:rPr lang="en-US" sz="3600" dirty="0" err="1"/>
              <a:t>mùi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r>
              <a:rPr lang="en-US" sz="3600" dirty="0"/>
              <a:t> </a:t>
            </a:r>
            <a:r>
              <a:rPr lang="en-US" sz="3600" dirty="0" err="1"/>
              <a:t>lúa</a:t>
            </a:r>
            <a:r>
              <a:rPr lang="en-US" sz="3600" dirty="0"/>
              <a:t> </a:t>
            </a:r>
            <a:r>
              <a:rPr lang="en-US" sz="3600" dirty="0" err="1"/>
              <a:t>chín</a:t>
            </a:r>
            <a:r>
              <a:rPr lang="en-US" sz="3600" dirty="0"/>
              <a:t>.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đám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con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cánh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,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ngắm</a:t>
            </a:r>
            <a:r>
              <a:rPr lang="en-US" sz="3600" dirty="0"/>
              <a:t> </a:t>
            </a:r>
            <a:r>
              <a:rPr lang="en-US" sz="3600" dirty="0" err="1"/>
              <a:t>nhìn</a:t>
            </a:r>
            <a:r>
              <a:rPr lang="en-US" sz="3600" dirty="0"/>
              <a:t> </a:t>
            </a:r>
            <a:r>
              <a:rPr lang="en-US" sz="3600" dirty="0" err="1"/>
              <a:t>đàn</a:t>
            </a:r>
            <a:r>
              <a:rPr lang="en-US" sz="3600" dirty="0"/>
              <a:t> </a:t>
            </a:r>
            <a:r>
              <a:rPr lang="en-US" sz="3600" dirty="0" err="1"/>
              <a:t>cò</a:t>
            </a:r>
            <a:r>
              <a:rPr lang="en-US" sz="3600" dirty="0"/>
              <a:t> </a:t>
            </a:r>
            <a:r>
              <a:rPr lang="en-US" sz="3600" dirty="0" err="1"/>
              <a:t>đang</a:t>
            </a:r>
            <a:r>
              <a:rPr lang="en-US" sz="3600" dirty="0"/>
              <a:t> bay </a:t>
            </a:r>
            <a:r>
              <a:rPr lang="en-US" sz="3600" dirty="0" err="1"/>
              <a:t>lượn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nền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biếc</a:t>
            </a:r>
            <a:r>
              <a:rPr lang="en-US" sz="3600" dirty="0"/>
              <a:t>. </a:t>
            </a:r>
            <a:r>
              <a:rPr lang="en-US" sz="3600" dirty="0" err="1"/>
              <a:t>Nhưng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thả</a:t>
            </a:r>
            <a:r>
              <a:rPr lang="en-US" sz="3600" dirty="0"/>
              <a:t> </a:t>
            </a:r>
            <a:r>
              <a:rPr lang="en-US" sz="3600" dirty="0" err="1"/>
              <a:t>diều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lắm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466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751513" y="385764"/>
            <a:ext cx="2119312" cy="528637"/>
            <a:chOff x="2676" y="243"/>
            <a:chExt cx="1335" cy="333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2676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3003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339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3675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4705351" y="904875"/>
            <a:ext cx="2119313" cy="528638"/>
            <a:chOff x="2004" y="570"/>
            <a:chExt cx="1335" cy="333"/>
          </a:xfrm>
        </p:grpSpPr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004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331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2667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3003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4705351" y="1397001"/>
            <a:ext cx="2652713" cy="536575"/>
            <a:chOff x="2004" y="880"/>
            <a:chExt cx="1671" cy="338"/>
          </a:xfrm>
        </p:grpSpPr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2004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2331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2667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3003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Rectangle 17"/>
            <p:cNvSpPr>
              <a:spLocks noChangeArrowheads="1"/>
            </p:cNvSpPr>
            <p:nvPr/>
          </p:nvSpPr>
          <p:spPr bwMode="auto">
            <a:xfrm>
              <a:off x="3339" y="88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3109913" y="2443164"/>
            <a:ext cx="3181350" cy="528637"/>
            <a:chOff x="999" y="1539"/>
            <a:chExt cx="2004" cy="333"/>
          </a:xfrm>
        </p:grpSpPr>
        <p:sp>
          <p:nvSpPr>
            <p:cNvPr id="116755" name="Rectangle 19"/>
            <p:cNvSpPr>
              <a:spLocks noChangeArrowheads="1"/>
            </p:cNvSpPr>
            <p:nvPr/>
          </p:nvSpPr>
          <p:spPr bwMode="auto">
            <a:xfrm>
              <a:off x="1668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" name="Rectangle 20"/>
            <p:cNvSpPr>
              <a:spLocks noChangeArrowheads="1"/>
            </p:cNvSpPr>
            <p:nvPr/>
          </p:nvSpPr>
          <p:spPr bwMode="auto">
            <a:xfrm>
              <a:off x="199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2331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2667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133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999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1" name="Group 25"/>
          <p:cNvGrpSpPr>
            <a:grpSpLocks/>
          </p:cNvGrpSpPr>
          <p:nvPr/>
        </p:nvGrpSpPr>
        <p:grpSpPr bwMode="auto">
          <a:xfrm>
            <a:off x="5768976" y="2962275"/>
            <a:ext cx="3700463" cy="528638"/>
            <a:chOff x="2661" y="1866"/>
            <a:chExt cx="2331" cy="333"/>
          </a:xfrm>
        </p:grpSpPr>
        <p:sp>
          <p:nvSpPr>
            <p:cNvPr id="116762" name="Rectangle 26"/>
            <p:cNvSpPr>
              <a:spLocks noChangeArrowheads="1"/>
            </p:cNvSpPr>
            <p:nvPr/>
          </p:nvSpPr>
          <p:spPr bwMode="auto">
            <a:xfrm>
              <a:off x="3330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Rectangle 27"/>
            <p:cNvSpPr>
              <a:spLocks noChangeArrowheads="1"/>
            </p:cNvSpPr>
            <p:nvPr/>
          </p:nvSpPr>
          <p:spPr bwMode="auto">
            <a:xfrm>
              <a:off x="365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Rectangle 28"/>
            <p:cNvSpPr>
              <a:spLocks noChangeArrowheads="1"/>
            </p:cNvSpPr>
            <p:nvPr/>
          </p:nvSpPr>
          <p:spPr bwMode="auto">
            <a:xfrm>
              <a:off x="3993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4329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299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2661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656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9" name="Group 33"/>
          <p:cNvGrpSpPr>
            <a:grpSpLocks/>
          </p:cNvGrpSpPr>
          <p:nvPr/>
        </p:nvGrpSpPr>
        <p:grpSpPr bwMode="auto">
          <a:xfrm>
            <a:off x="3108326" y="3490913"/>
            <a:ext cx="4759325" cy="533400"/>
            <a:chOff x="998" y="2199"/>
            <a:chExt cx="2998" cy="336"/>
          </a:xfrm>
        </p:grpSpPr>
        <p:sp>
          <p:nvSpPr>
            <p:cNvPr id="116770" name="Rectangle 34"/>
            <p:cNvSpPr>
              <a:spLocks noChangeArrowheads="1"/>
            </p:cNvSpPr>
            <p:nvPr/>
          </p:nvSpPr>
          <p:spPr bwMode="auto">
            <a:xfrm>
              <a:off x="1667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Rectangle 35"/>
            <p:cNvSpPr>
              <a:spLocks noChangeArrowheads="1"/>
            </p:cNvSpPr>
            <p:nvPr/>
          </p:nvSpPr>
          <p:spPr bwMode="auto">
            <a:xfrm>
              <a:off x="199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2" name="Rectangle 36"/>
            <p:cNvSpPr>
              <a:spLocks noChangeArrowheads="1"/>
            </p:cNvSpPr>
            <p:nvPr/>
          </p:nvSpPr>
          <p:spPr bwMode="auto">
            <a:xfrm>
              <a:off x="2330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Rectangle 37"/>
            <p:cNvSpPr>
              <a:spLocks noChangeArrowheads="1"/>
            </p:cNvSpPr>
            <p:nvPr/>
          </p:nvSpPr>
          <p:spPr bwMode="auto">
            <a:xfrm>
              <a:off x="2666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4" name="Rectangle 38"/>
            <p:cNvSpPr>
              <a:spLocks noChangeArrowheads="1"/>
            </p:cNvSpPr>
            <p:nvPr/>
          </p:nvSpPr>
          <p:spPr bwMode="auto">
            <a:xfrm>
              <a:off x="133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5" name="Rectangle 39"/>
            <p:cNvSpPr>
              <a:spLocks noChangeArrowheads="1"/>
            </p:cNvSpPr>
            <p:nvPr/>
          </p:nvSpPr>
          <p:spPr bwMode="auto">
            <a:xfrm>
              <a:off x="998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6" name="Rectangle 40"/>
            <p:cNvSpPr>
              <a:spLocks noChangeArrowheads="1"/>
            </p:cNvSpPr>
            <p:nvPr/>
          </p:nvSpPr>
          <p:spPr bwMode="auto">
            <a:xfrm>
              <a:off x="2997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7" name="Rectangle 41"/>
            <p:cNvSpPr>
              <a:spLocks noChangeArrowheads="1"/>
            </p:cNvSpPr>
            <p:nvPr/>
          </p:nvSpPr>
          <p:spPr bwMode="auto">
            <a:xfrm>
              <a:off x="3324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8" name="Rectangle 42"/>
            <p:cNvSpPr>
              <a:spLocks noChangeArrowheads="1"/>
            </p:cNvSpPr>
            <p:nvPr/>
          </p:nvSpPr>
          <p:spPr bwMode="auto">
            <a:xfrm>
              <a:off x="3660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79" name="Group 43"/>
          <p:cNvGrpSpPr>
            <a:grpSpLocks/>
          </p:cNvGrpSpPr>
          <p:nvPr/>
        </p:nvGrpSpPr>
        <p:grpSpPr bwMode="auto">
          <a:xfrm>
            <a:off x="3629025" y="4010025"/>
            <a:ext cx="3194050" cy="528638"/>
            <a:chOff x="1326" y="2526"/>
            <a:chExt cx="2012" cy="333"/>
          </a:xfrm>
        </p:grpSpPr>
        <p:sp>
          <p:nvSpPr>
            <p:cNvPr id="116780" name="Rectangle 44"/>
            <p:cNvSpPr>
              <a:spLocks noChangeArrowheads="1"/>
            </p:cNvSpPr>
            <p:nvPr/>
          </p:nvSpPr>
          <p:spPr bwMode="auto">
            <a:xfrm>
              <a:off x="2003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1" name="Rectangle 45"/>
            <p:cNvSpPr>
              <a:spLocks noChangeArrowheads="1"/>
            </p:cNvSpPr>
            <p:nvPr/>
          </p:nvSpPr>
          <p:spPr bwMode="auto">
            <a:xfrm>
              <a:off x="2330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2" name="Rectangle 46"/>
            <p:cNvSpPr>
              <a:spLocks noChangeArrowheads="1"/>
            </p:cNvSpPr>
            <p:nvPr/>
          </p:nvSpPr>
          <p:spPr bwMode="auto">
            <a:xfrm>
              <a:off x="266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3" name="Rectangle 47"/>
            <p:cNvSpPr>
              <a:spLocks noChangeArrowheads="1"/>
            </p:cNvSpPr>
            <p:nvPr/>
          </p:nvSpPr>
          <p:spPr bwMode="auto">
            <a:xfrm>
              <a:off x="300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4" name="Rectangle 48"/>
            <p:cNvSpPr>
              <a:spLocks noChangeArrowheads="1"/>
            </p:cNvSpPr>
            <p:nvPr/>
          </p:nvSpPr>
          <p:spPr bwMode="auto">
            <a:xfrm>
              <a:off x="166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5" name="Rectangle 49"/>
            <p:cNvSpPr>
              <a:spLocks noChangeArrowheads="1"/>
            </p:cNvSpPr>
            <p:nvPr/>
          </p:nvSpPr>
          <p:spPr bwMode="auto">
            <a:xfrm>
              <a:off x="132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86" name="Group 50"/>
          <p:cNvGrpSpPr>
            <a:grpSpLocks/>
          </p:cNvGrpSpPr>
          <p:nvPr/>
        </p:nvGrpSpPr>
        <p:grpSpPr bwMode="auto">
          <a:xfrm>
            <a:off x="5748338" y="4543425"/>
            <a:ext cx="2114550" cy="528638"/>
            <a:chOff x="2661" y="2862"/>
            <a:chExt cx="1332" cy="333"/>
          </a:xfrm>
        </p:grpSpPr>
        <p:sp>
          <p:nvSpPr>
            <p:cNvPr id="116787" name="Rectangle 51"/>
            <p:cNvSpPr>
              <a:spLocks noChangeArrowheads="1"/>
            </p:cNvSpPr>
            <p:nvPr/>
          </p:nvSpPr>
          <p:spPr bwMode="auto">
            <a:xfrm>
              <a:off x="3330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8" name="Rectangle 52"/>
            <p:cNvSpPr>
              <a:spLocks noChangeArrowheads="1"/>
            </p:cNvSpPr>
            <p:nvPr/>
          </p:nvSpPr>
          <p:spPr bwMode="auto">
            <a:xfrm>
              <a:off x="365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9" name="Rectangle 53"/>
            <p:cNvSpPr>
              <a:spLocks noChangeArrowheads="1"/>
            </p:cNvSpPr>
            <p:nvPr/>
          </p:nvSpPr>
          <p:spPr bwMode="auto">
            <a:xfrm>
              <a:off x="299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0" name="Rectangle 54"/>
            <p:cNvSpPr>
              <a:spLocks noChangeArrowheads="1"/>
            </p:cNvSpPr>
            <p:nvPr/>
          </p:nvSpPr>
          <p:spPr bwMode="auto">
            <a:xfrm>
              <a:off x="2661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91" name="Group 55"/>
          <p:cNvGrpSpPr>
            <a:grpSpLocks/>
          </p:cNvGrpSpPr>
          <p:nvPr/>
        </p:nvGrpSpPr>
        <p:grpSpPr bwMode="auto">
          <a:xfrm>
            <a:off x="3629026" y="5062539"/>
            <a:ext cx="4233863" cy="528637"/>
            <a:chOff x="1326" y="3189"/>
            <a:chExt cx="2667" cy="333"/>
          </a:xfrm>
        </p:grpSpPr>
        <p:sp>
          <p:nvSpPr>
            <p:cNvPr id="116792" name="Rectangle 56"/>
            <p:cNvSpPr>
              <a:spLocks noChangeArrowheads="1"/>
            </p:cNvSpPr>
            <p:nvPr/>
          </p:nvSpPr>
          <p:spPr bwMode="auto">
            <a:xfrm>
              <a:off x="1995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3" name="Rectangle 57"/>
            <p:cNvSpPr>
              <a:spLocks noChangeArrowheads="1"/>
            </p:cNvSpPr>
            <p:nvPr/>
          </p:nvSpPr>
          <p:spPr bwMode="auto">
            <a:xfrm>
              <a:off x="232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4" name="Rectangle 58"/>
            <p:cNvSpPr>
              <a:spLocks noChangeArrowheads="1"/>
            </p:cNvSpPr>
            <p:nvPr/>
          </p:nvSpPr>
          <p:spPr bwMode="auto">
            <a:xfrm>
              <a:off x="2658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5" name="Rectangle 59"/>
            <p:cNvSpPr>
              <a:spLocks noChangeArrowheads="1"/>
            </p:cNvSpPr>
            <p:nvPr/>
          </p:nvSpPr>
          <p:spPr bwMode="auto">
            <a:xfrm>
              <a:off x="166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6" name="Rectangle 60"/>
            <p:cNvSpPr>
              <a:spLocks noChangeArrowheads="1"/>
            </p:cNvSpPr>
            <p:nvPr/>
          </p:nvSpPr>
          <p:spPr bwMode="auto">
            <a:xfrm>
              <a:off x="1326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7" name="Rectangle 61"/>
            <p:cNvSpPr>
              <a:spLocks noChangeArrowheads="1"/>
            </p:cNvSpPr>
            <p:nvPr/>
          </p:nvSpPr>
          <p:spPr bwMode="auto">
            <a:xfrm>
              <a:off x="2992" y="3189"/>
              <a:ext cx="362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8" name="Rectangle 62"/>
            <p:cNvSpPr>
              <a:spLocks noChangeArrowheads="1"/>
            </p:cNvSpPr>
            <p:nvPr/>
          </p:nvSpPr>
          <p:spPr bwMode="auto">
            <a:xfrm>
              <a:off x="3321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9" name="Rectangle 63"/>
            <p:cNvSpPr>
              <a:spLocks noChangeArrowheads="1"/>
            </p:cNvSpPr>
            <p:nvPr/>
          </p:nvSpPr>
          <p:spPr bwMode="auto">
            <a:xfrm>
              <a:off x="3657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0" name="Group 64"/>
          <p:cNvGrpSpPr>
            <a:grpSpLocks/>
          </p:cNvGrpSpPr>
          <p:nvPr/>
        </p:nvGrpSpPr>
        <p:grpSpPr bwMode="auto">
          <a:xfrm>
            <a:off x="5227639" y="1925639"/>
            <a:ext cx="3716337" cy="528637"/>
            <a:chOff x="2333" y="1221"/>
            <a:chExt cx="2341" cy="333"/>
          </a:xfrm>
        </p:grpSpPr>
        <p:sp>
          <p:nvSpPr>
            <p:cNvPr id="116801" name="Rectangle 65"/>
            <p:cNvSpPr>
              <a:spLocks noChangeArrowheads="1"/>
            </p:cNvSpPr>
            <p:nvPr/>
          </p:nvSpPr>
          <p:spPr bwMode="auto">
            <a:xfrm>
              <a:off x="2667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2" name="Rectangle 66"/>
            <p:cNvSpPr>
              <a:spLocks noChangeArrowheads="1"/>
            </p:cNvSpPr>
            <p:nvPr/>
          </p:nvSpPr>
          <p:spPr bwMode="auto">
            <a:xfrm>
              <a:off x="300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3" name="Rectangle 67"/>
            <p:cNvSpPr>
              <a:spLocks noChangeArrowheads="1"/>
            </p:cNvSpPr>
            <p:nvPr/>
          </p:nvSpPr>
          <p:spPr bwMode="auto">
            <a:xfrm>
              <a:off x="3339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4" name="Rectangle 68"/>
            <p:cNvSpPr>
              <a:spLocks noChangeArrowheads="1"/>
            </p:cNvSpPr>
            <p:nvPr/>
          </p:nvSpPr>
          <p:spPr bwMode="auto">
            <a:xfrm>
              <a:off x="3675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5" name="Rectangle 69"/>
            <p:cNvSpPr>
              <a:spLocks noChangeArrowheads="1"/>
            </p:cNvSpPr>
            <p:nvPr/>
          </p:nvSpPr>
          <p:spPr bwMode="auto">
            <a:xfrm>
              <a:off x="233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6" name="Rectangle 70"/>
            <p:cNvSpPr>
              <a:spLocks noChangeArrowheads="1"/>
            </p:cNvSpPr>
            <p:nvPr/>
          </p:nvSpPr>
          <p:spPr bwMode="auto">
            <a:xfrm>
              <a:off x="4338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7" name="Rectangle 71"/>
            <p:cNvSpPr>
              <a:spLocks noChangeArrowheads="1"/>
            </p:cNvSpPr>
            <p:nvPr/>
          </p:nvSpPr>
          <p:spPr bwMode="auto">
            <a:xfrm>
              <a:off x="4002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8" name="Group 72"/>
          <p:cNvGrpSpPr>
            <a:grpSpLocks/>
          </p:cNvGrpSpPr>
          <p:nvPr/>
        </p:nvGrpSpPr>
        <p:grpSpPr bwMode="auto">
          <a:xfrm>
            <a:off x="5770563" y="368300"/>
            <a:ext cx="2057400" cy="579438"/>
            <a:chOff x="2688" y="480"/>
            <a:chExt cx="1296" cy="365"/>
          </a:xfrm>
        </p:grpSpPr>
        <p:sp>
          <p:nvSpPr>
            <p:cNvPr id="116809" name="Text Box 73"/>
            <p:cNvSpPr txBox="1">
              <a:spLocks noChangeArrowheads="1"/>
            </p:cNvSpPr>
            <p:nvPr/>
          </p:nvSpPr>
          <p:spPr bwMode="auto">
            <a:xfrm>
              <a:off x="2688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024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11" name="Text Box 75"/>
            <p:cNvSpPr txBox="1">
              <a:spLocks noChangeArrowheads="1"/>
            </p:cNvSpPr>
            <p:nvPr/>
          </p:nvSpPr>
          <p:spPr bwMode="auto">
            <a:xfrm>
              <a:off x="3360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Ể</a:t>
              </a:r>
            </a:p>
          </p:txBody>
        </p:sp>
        <p:sp>
          <p:nvSpPr>
            <p:cNvPr id="116812" name="Text Box 76"/>
            <p:cNvSpPr txBox="1">
              <a:spLocks noChangeArrowheads="1"/>
            </p:cNvSpPr>
            <p:nvPr/>
          </p:nvSpPr>
          <p:spPr bwMode="auto">
            <a:xfrm>
              <a:off x="3696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13" name="Group 77"/>
          <p:cNvGrpSpPr>
            <a:grpSpLocks/>
          </p:cNvGrpSpPr>
          <p:nvPr/>
        </p:nvGrpSpPr>
        <p:grpSpPr bwMode="auto">
          <a:xfrm>
            <a:off x="4725988" y="847725"/>
            <a:ext cx="2057400" cy="579438"/>
            <a:chOff x="2025" y="777"/>
            <a:chExt cx="1296" cy="365"/>
          </a:xfrm>
        </p:grpSpPr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2025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15" name="Text Box 79"/>
            <p:cNvSpPr txBox="1">
              <a:spLocks noChangeArrowheads="1"/>
            </p:cNvSpPr>
            <p:nvPr/>
          </p:nvSpPr>
          <p:spPr bwMode="auto">
            <a:xfrm>
              <a:off x="2361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16" name="Text Box 80"/>
            <p:cNvSpPr txBox="1">
              <a:spLocks noChangeArrowheads="1"/>
            </p:cNvSpPr>
            <p:nvPr/>
          </p:nvSpPr>
          <p:spPr bwMode="auto">
            <a:xfrm>
              <a:off x="2697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17" name="Text Box 81"/>
            <p:cNvSpPr txBox="1">
              <a:spLocks noChangeArrowheads="1"/>
            </p:cNvSpPr>
            <p:nvPr/>
          </p:nvSpPr>
          <p:spPr bwMode="auto">
            <a:xfrm>
              <a:off x="3033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16818" name="Group 82"/>
          <p:cNvGrpSpPr>
            <a:grpSpLocks/>
          </p:cNvGrpSpPr>
          <p:nvPr/>
        </p:nvGrpSpPr>
        <p:grpSpPr bwMode="auto">
          <a:xfrm>
            <a:off x="4703764" y="1358900"/>
            <a:ext cx="2543175" cy="579438"/>
            <a:chOff x="2016" y="1104"/>
            <a:chExt cx="1602" cy="365"/>
          </a:xfrm>
        </p:grpSpPr>
        <p:sp>
          <p:nvSpPr>
            <p:cNvPr id="116819" name="Text Box 83"/>
            <p:cNvSpPr txBox="1">
              <a:spLocks noChangeArrowheads="1"/>
            </p:cNvSpPr>
            <p:nvPr/>
          </p:nvSpPr>
          <p:spPr bwMode="auto">
            <a:xfrm>
              <a:off x="2016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6820" name="Text Box 84"/>
            <p:cNvSpPr txBox="1">
              <a:spLocks noChangeArrowheads="1"/>
            </p:cNvSpPr>
            <p:nvPr/>
          </p:nvSpPr>
          <p:spPr bwMode="auto">
            <a:xfrm>
              <a:off x="23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1" name="Text Box 85"/>
            <p:cNvSpPr txBox="1">
              <a:spLocks noChangeArrowheads="1"/>
            </p:cNvSpPr>
            <p:nvPr/>
          </p:nvSpPr>
          <p:spPr bwMode="auto">
            <a:xfrm>
              <a:off x="2688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2" name="Text Box 86"/>
            <p:cNvSpPr txBox="1">
              <a:spLocks noChangeArrowheads="1"/>
            </p:cNvSpPr>
            <p:nvPr/>
          </p:nvSpPr>
          <p:spPr bwMode="auto">
            <a:xfrm>
              <a:off x="3024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3" name="Text Box 87"/>
            <p:cNvSpPr txBox="1">
              <a:spLocks noChangeArrowheads="1"/>
            </p:cNvSpPr>
            <p:nvPr/>
          </p:nvSpPr>
          <p:spPr bwMode="auto">
            <a:xfrm>
              <a:off x="3330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16824" name="Group 88"/>
          <p:cNvGrpSpPr>
            <a:grpSpLocks/>
          </p:cNvGrpSpPr>
          <p:nvPr/>
        </p:nvGrpSpPr>
        <p:grpSpPr bwMode="auto">
          <a:xfrm>
            <a:off x="5276851" y="1885950"/>
            <a:ext cx="3552825" cy="579438"/>
            <a:chOff x="2364" y="1440"/>
            <a:chExt cx="2238" cy="365"/>
          </a:xfrm>
        </p:grpSpPr>
        <p:sp>
          <p:nvSpPr>
            <p:cNvPr id="116825" name="Text Box 89"/>
            <p:cNvSpPr txBox="1">
              <a:spLocks noChangeArrowheads="1"/>
            </p:cNvSpPr>
            <p:nvPr/>
          </p:nvSpPr>
          <p:spPr bwMode="auto">
            <a:xfrm>
              <a:off x="236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6" name="Text Box 90"/>
            <p:cNvSpPr txBox="1">
              <a:spLocks noChangeArrowheads="1"/>
            </p:cNvSpPr>
            <p:nvPr/>
          </p:nvSpPr>
          <p:spPr bwMode="auto">
            <a:xfrm>
              <a:off x="2700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27" name="Text Box 91"/>
            <p:cNvSpPr txBox="1">
              <a:spLocks noChangeArrowheads="1"/>
            </p:cNvSpPr>
            <p:nvPr/>
          </p:nvSpPr>
          <p:spPr bwMode="auto">
            <a:xfrm>
              <a:off x="3036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6828" name="Text Box 92"/>
            <p:cNvSpPr txBox="1">
              <a:spLocks noChangeArrowheads="1"/>
            </p:cNvSpPr>
            <p:nvPr/>
          </p:nvSpPr>
          <p:spPr bwMode="auto">
            <a:xfrm>
              <a:off x="3372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6829" name="Text Box 93"/>
            <p:cNvSpPr txBox="1">
              <a:spLocks noChangeArrowheads="1"/>
            </p:cNvSpPr>
            <p:nvPr/>
          </p:nvSpPr>
          <p:spPr bwMode="auto">
            <a:xfrm>
              <a:off x="367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30" name="Text Box 94"/>
            <p:cNvSpPr txBox="1">
              <a:spLocks noChangeArrowheads="1"/>
            </p:cNvSpPr>
            <p:nvPr/>
          </p:nvSpPr>
          <p:spPr bwMode="auto">
            <a:xfrm>
              <a:off x="400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1" name="Text Box 95"/>
            <p:cNvSpPr txBox="1">
              <a:spLocks noChangeArrowheads="1"/>
            </p:cNvSpPr>
            <p:nvPr/>
          </p:nvSpPr>
          <p:spPr bwMode="auto">
            <a:xfrm>
              <a:off x="431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16832" name="Group 96"/>
          <p:cNvGrpSpPr>
            <a:grpSpLocks/>
          </p:cNvGrpSpPr>
          <p:nvPr/>
        </p:nvGrpSpPr>
        <p:grpSpPr bwMode="auto">
          <a:xfrm>
            <a:off x="3167063" y="2428875"/>
            <a:ext cx="3067050" cy="579438"/>
            <a:chOff x="1044" y="1776"/>
            <a:chExt cx="1932" cy="365"/>
          </a:xfrm>
        </p:grpSpPr>
        <p:sp>
          <p:nvSpPr>
            <p:cNvPr id="116833" name="Text Box 97"/>
            <p:cNvSpPr txBox="1">
              <a:spLocks noChangeArrowheads="1"/>
            </p:cNvSpPr>
            <p:nvPr/>
          </p:nvSpPr>
          <p:spPr bwMode="auto">
            <a:xfrm>
              <a:off x="1044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34" name="Text Box 98"/>
            <p:cNvSpPr txBox="1">
              <a:spLocks noChangeArrowheads="1"/>
            </p:cNvSpPr>
            <p:nvPr/>
          </p:nvSpPr>
          <p:spPr bwMode="auto">
            <a:xfrm>
              <a:off x="1380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6835" name="Text Box 99"/>
            <p:cNvSpPr txBox="1">
              <a:spLocks noChangeArrowheads="1"/>
            </p:cNvSpPr>
            <p:nvPr/>
          </p:nvSpPr>
          <p:spPr bwMode="auto">
            <a:xfrm>
              <a:off x="1716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6" name="Text Box 100"/>
            <p:cNvSpPr txBox="1">
              <a:spLocks noChangeArrowheads="1"/>
            </p:cNvSpPr>
            <p:nvPr/>
          </p:nvSpPr>
          <p:spPr bwMode="auto">
            <a:xfrm>
              <a:off x="2052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37" name="Text Box 101"/>
            <p:cNvSpPr txBox="1">
              <a:spLocks noChangeArrowheads="1"/>
            </p:cNvSpPr>
            <p:nvPr/>
          </p:nvSpPr>
          <p:spPr bwMode="auto">
            <a:xfrm>
              <a:off x="235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Ế</a:t>
              </a:r>
            </a:p>
          </p:txBody>
        </p:sp>
        <p:sp>
          <p:nvSpPr>
            <p:cNvPr id="116838" name="Text Box 102"/>
            <p:cNvSpPr txBox="1">
              <a:spLocks noChangeArrowheads="1"/>
            </p:cNvSpPr>
            <p:nvPr/>
          </p:nvSpPr>
          <p:spPr bwMode="auto">
            <a:xfrm>
              <a:off x="268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116839" name="Group 103"/>
          <p:cNvGrpSpPr>
            <a:grpSpLocks/>
          </p:cNvGrpSpPr>
          <p:nvPr/>
        </p:nvGrpSpPr>
        <p:grpSpPr bwMode="auto">
          <a:xfrm>
            <a:off x="5757864" y="2924175"/>
            <a:ext cx="3552825" cy="579438"/>
            <a:chOff x="2706" y="2091"/>
            <a:chExt cx="2238" cy="365"/>
          </a:xfrm>
        </p:grpSpPr>
        <p:sp>
          <p:nvSpPr>
            <p:cNvPr id="116840" name="Text Box 104"/>
            <p:cNvSpPr txBox="1">
              <a:spLocks noChangeArrowheads="1"/>
            </p:cNvSpPr>
            <p:nvPr/>
          </p:nvSpPr>
          <p:spPr bwMode="auto">
            <a:xfrm>
              <a:off x="270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1" name="Text Box 105"/>
            <p:cNvSpPr txBox="1">
              <a:spLocks noChangeArrowheads="1"/>
            </p:cNvSpPr>
            <p:nvPr/>
          </p:nvSpPr>
          <p:spPr bwMode="auto">
            <a:xfrm>
              <a:off x="3042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42" name="Text Box 106"/>
            <p:cNvSpPr txBox="1">
              <a:spLocks noChangeArrowheads="1"/>
            </p:cNvSpPr>
            <p:nvPr/>
          </p:nvSpPr>
          <p:spPr bwMode="auto">
            <a:xfrm>
              <a:off x="3378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Á</a:t>
              </a:r>
            </a:p>
          </p:txBody>
        </p:sp>
        <p:sp>
          <p:nvSpPr>
            <p:cNvPr id="116843" name="Text Box 107"/>
            <p:cNvSpPr txBox="1">
              <a:spLocks noChangeArrowheads="1"/>
            </p:cNvSpPr>
            <p:nvPr/>
          </p:nvSpPr>
          <p:spPr bwMode="auto">
            <a:xfrm>
              <a:off x="3714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44" name="Text Box 108"/>
            <p:cNvSpPr txBox="1">
              <a:spLocks noChangeArrowheads="1"/>
            </p:cNvSpPr>
            <p:nvPr/>
          </p:nvSpPr>
          <p:spPr bwMode="auto">
            <a:xfrm>
              <a:off x="402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116845" name="Text Box 109"/>
            <p:cNvSpPr txBox="1">
              <a:spLocks noChangeArrowheads="1"/>
            </p:cNvSpPr>
            <p:nvPr/>
          </p:nvSpPr>
          <p:spPr bwMode="auto">
            <a:xfrm>
              <a:off x="435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Ấ</a:t>
              </a:r>
            </a:p>
          </p:txBody>
        </p:sp>
        <p:sp>
          <p:nvSpPr>
            <p:cNvPr id="116846" name="Text Box 110"/>
            <p:cNvSpPr txBox="1">
              <a:spLocks noChangeArrowheads="1"/>
            </p:cNvSpPr>
            <p:nvPr/>
          </p:nvSpPr>
          <p:spPr bwMode="auto">
            <a:xfrm>
              <a:off x="465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16847" name="Group 111"/>
          <p:cNvGrpSpPr>
            <a:grpSpLocks/>
          </p:cNvGrpSpPr>
          <p:nvPr/>
        </p:nvGrpSpPr>
        <p:grpSpPr bwMode="auto">
          <a:xfrm>
            <a:off x="3160713" y="3435351"/>
            <a:ext cx="4629150" cy="588963"/>
            <a:chOff x="1041" y="2412"/>
            <a:chExt cx="2916" cy="371"/>
          </a:xfrm>
        </p:grpSpPr>
        <p:sp>
          <p:nvSpPr>
            <p:cNvPr id="116848" name="Text Box 112"/>
            <p:cNvSpPr txBox="1">
              <a:spLocks noChangeArrowheads="1"/>
            </p:cNvSpPr>
            <p:nvPr/>
          </p:nvSpPr>
          <p:spPr bwMode="auto">
            <a:xfrm>
              <a:off x="104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9" name="Text Box 113"/>
            <p:cNvSpPr txBox="1">
              <a:spLocks noChangeArrowheads="1"/>
            </p:cNvSpPr>
            <p:nvPr/>
          </p:nvSpPr>
          <p:spPr bwMode="auto">
            <a:xfrm>
              <a:off x="1377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0" name="Text Box 114"/>
            <p:cNvSpPr txBox="1">
              <a:spLocks noChangeArrowheads="1"/>
            </p:cNvSpPr>
            <p:nvPr/>
          </p:nvSpPr>
          <p:spPr bwMode="auto">
            <a:xfrm>
              <a:off x="1668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51" name="Text Box 115"/>
            <p:cNvSpPr txBox="1">
              <a:spLocks noChangeArrowheads="1"/>
            </p:cNvSpPr>
            <p:nvPr/>
          </p:nvSpPr>
          <p:spPr bwMode="auto">
            <a:xfrm>
              <a:off x="2049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2" name="Text Box 116"/>
            <p:cNvSpPr txBox="1">
              <a:spLocks noChangeArrowheads="1"/>
            </p:cNvSpPr>
            <p:nvPr/>
          </p:nvSpPr>
          <p:spPr bwMode="auto">
            <a:xfrm>
              <a:off x="235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53" name="Text Box 117"/>
            <p:cNvSpPr txBox="1">
              <a:spLocks noChangeArrowheads="1"/>
            </p:cNvSpPr>
            <p:nvPr/>
          </p:nvSpPr>
          <p:spPr bwMode="auto">
            <a:xfrm>
              <a:off x="268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4" name="Text Box 118"/>
            <p:cNvSpPr txBox="1">
              <a:spLocks noChangeArrowheads="1"/>
            </p:cNvSpPr>
            <p:nvPr/>
          </p:nvSpPr>
          <p:spPr bwMode="auto">
            <a:xfrm>
              <a:off x="299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Ừ</a:t>
              </a:r>
            </a:p>
          </p:txBody>
        </p:sp>
        <p:sp>
          <p:nvSpPr>
            <p:cNvPr id="116855" name="Text Box 119"/>
            <p:cNvSpPr txBox="1">
              <a:spLocks noChangeArrowheads="1"/>
            </p:cNvSpPr>
            <p:nvPr/>
          </p:nvSpPr>
          <p:spPr bwMode="auto">
            <a:xfrm>
              <a:off x="3363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6" name="Text Box 120"/>
            <p:cNvSpPr txBox="1">
              <a:spLocks noChangeArrowheads="1"/>
            </p:cNvSpPr>
            <p:nvPr/>
          </p:nvSpPr>
          <p:spPr bwMode="auto">
            <a:xfrm>
              <a:off x="3669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16857" name="Group 121"/>
          <p:cNvGrpSpPr>
            <a:grpSpLocks/>
          </p:cNvGrpSpPr>
          <p:nvPr/>
        </p:nvGrpSpPr>
        <p:grpSpPr bwMode="auto">
          <a:xfrm>
            <a:off x="3698875" y="3962400"/>
            <a:ext cx="3067050" cy="579438"/>
            <a:chOff x="1362" y="2745"/>
            <a:chExt cx="1932" cy="365"/>
          </a:xfrm>
        </p:grpSpPr>
        <p:sp>
          <p:nvSpPr>
            <p:cNvPr id="116858" name="Text Box 122"/>
            <p:cNvSpPr txBox="1">
              <a:spLocks noChangeArrowheads="1"/>
            </p:cNvSpPr>
            <p:nvPr/>
          </p:nvSpPr>
          <p:spPr bwMode="auto">
            <a:xfrm>
              <a:off x="1362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59" name="Text Box 123"/>
            <p:cNvSpPr txBox="1">
              <a:spLocks noChangeArrowheads="1"/>
            </p:cNvSpPr>
            <p:nvPr/>
          </p:nvSpPr>
          <p:spPr bwMode="auto">
            <a:xfrm>
              <a:off x="1698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Ă</a:t>
              </a:r>
            </a:p>
          </p:txBody>
        </p:sp>
        <p:sp>
          <p:nvSpPr>
            <p:cNvPr id="116860" name="Text Box 124"/>
            <p:cNvSpPr txBox="1">
              <a:spLocks noChangeArrowheads="1"/>
            </p:cNvSpPr>
            <p:nvPr/>
          </p:nvSpPr>
          <p:spPr bwMode="auto">
            <a:xfrm>
              <a:off x="2034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1" name="Text Box 125"/>
            <p:cNvSpPr txBox="1">
              <a:spLocks noChangeArrowheads="1"/>
            </p:cNvSpPr>
            <p:nvPr/>
          </p:nvSpPr>
          <p:spPr bwMode="auto">
            <a:xfrm>
              <a:off x="2370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62" name="Text Box 126"/>
            <p:cNvSpPr txBox="1">
              <a:spLocks noChangeArrowheads="1"/>
            </p:cNvSpPr>
            <p:nvPr/>
          </p:nvSpPr>
          <p:spPr bwMode="auto">
            <a:xfrm>
              <a:off x="267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63" name="Text Box 127"/>
            <p:cNvSpPr txBox="1">
              <a:spLocks noChangeArrowheads="1"/>
            </p:cNvSpPr>
            <p:nvPr/>
          </p:nvSpPr>
          <p:spPr bwMode="auto">
            <a:xfrm>
              <a:off x="300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64" name="Group 128"/>
          <p:cNvGrpSpPr>
            <a:grpSpLocks/>
          </p:cNvGrpSpPr>
          <p:nvPr/>
        </p:nvGrpSpPr>
        <p:grpSpPr bwMode="auto">
          <a:xfrm>
            <a:off x="5805488" y="4483100"/>
            <a:ext cx="2057400" cy="579438"/>
            <a:chOff x="2667" y="3072"/>
            <a:chExt cx="1296" cy="365"/>
          </a:xfrm>
        </p:grpSpPr>
        <p:sp>
          <p:nvSpPr>
            <p:cNvPr id="116865" name="Text Box 129"/>
            <p:cNvSpPr txBox="1">
              <a:spLocks noChangeArrowheads="1"/>
            </p:cNvSpPr>
            <p:nvPr/>
          </p:nvSpPr>
          <p:spPr bwMode="auto">
            <a:xfrm>
              <a:off x="2667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6" name="Text Box 130"/>
            <p:cNvSpPr txBox="1">
              <a:spLocks noChangeArrowheads="1"/>
            </p:cNvSpPr>
            <p:nvPr/>
          </p:nvSpPr>
          <p:spPr bwMode="auto">
            <a:xfrm>
              <a:off x="3003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116867" name="Text Box 131"/>
            <p:cNvSpPr txBox="1">
              <a:spLocks noChangeArrowheads="1"/>
            </p:cNvSpPr>
            <p:nvPr/>
          </p:nvSpPr>
          <p:spPr bwMode="auto">
            <a:xfrm>
              <a:off x="3339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Ớ</a:t>
              </a:r>
            </a:p>
          </p:txBody>
        </p:sp>
        <p:sp>
          <p:nvSpPr>
            <p:cNvPr id="116868" name="Text Box 132"/>
            <p:cNvSpPr txBox="1">
              <a:spLocks noChangeArrowheads="1"/>
            </p:cNvSpPr>
            <p:nvPr/>
          </p:nvSpPr>
          <p:spPr bwMode="auto">
            <a:xfrm>
              <a:off x="3675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16869" name="Group 133"/>
          <p:cNvGrpSpPr>
            <a:grpSpLocks/>
          </p:cNvGrpSpPr>
          <p:nvPr/>
        </p:nvGrpSpPr>
        <p:grpSpPr bwMode="auto">
          <a:xfrm>
            <a:off x="3679826" y="5010151"/>
            <a:ext cx="4143375" cy="588963"/>
            <a:chOff x="1356" y="3402"/>
            <a:chExt cx="2610" cy="371"/>
          </a:xfrm>
        </p:grpSpPr>
        <p:sp>
          <p:nvSpPr>
            <p:cNvPr id="116870" name="Text Box 134"/>
            <p:cNvSpPr txBox="1">
              <a:spLocks noChangeArrowheads="1"/>
            </p:cNvSpPr>
            <p:nvPr/>
          </p:nvSpPr>
          <p:spPr bwMode="auto">
            <a:xfrm>
              <a:off x="135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1" name="Text Box 135"/>
            <p:cNvSpPr txBox="1">
              <a:spLocks noChangeArrowheads="1"/>
            </p:cNvSpPr>
            <p:nvPr/>
          </p:nvSpPr>
          <p:spPr bwMode="auto">
            <a:xfrm>
              <a:off x="1692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2" name="Text Box 136"/>
            <p:cNvSpPr txBox="1">
              <a:spLocks noChangeArrowheads="1"/>
            </p:cNvSpPr>
            <p:nvPr/>
          </p:nvSpPr>
          <p:spPr bwMode="auto">
            <a:xfrm>
              <a:off x="1983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116873" name="Text Box 137"/>
            <p:cNvSpPr txBox="1">
              <a:spLocks noChangeArrowheads="1"/>
            </p:cNvSpPr>
            <p:nvPr/>
          </p:nvSpPr>
          <p:spPr bwMode="auto">
            <a:xfrm>
              <a:off x="2364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74" name="Text Box 138"/>
            <p:cNvSpPr txBox="1">
              <a:spLocks noChangeArrowheads="1"/>
            </p:cNvSpPr>
            <p:nvPr/>
          </p:nvSpPr>
          <p:spPr bwMode="auto">
            <a:xfrm>
              <a:off x="267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75" name="Text Box 139"/>
            <p:cNvSpPr txBox="1">
              <a:spLocks noChangeArrowheads="1"/>
            </p:cNvSpPr>
            <p:nvPr/>
          </p:nvSpPr>
          <p:spPr bwMode="auto">
            <a:xfrm>
              <a:off x="300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6" name="Text Box 140"/>
            <p:cNvSpPr txBox="1">
              <a:spLocks noChangeArrowheads="1"/>
            </p:cNvSpPr>
            <p:nvPr/>
          </p:nvSpPr>
          <p:spPr bwMode="auto">
            <a:xfrm>
              <a:off x="330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7" name="Text Box 141"/>
            <p:cNvSpPr txBox="1">
              <a:spLocks noChangeArrowheads="1"/>
            </p:cNvSpPr>
            <p:nvPr/>
          </p:nvSpPr>
          <p:spPr bwMode="auto">
            <a:xfrm>
              <a:off x="3678" y="340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Í</a:t>
              </a:r>
            </a:p>
          </p:txBody>
        </p:sp>
      </p:grpSp>
      <p:grpSp>
        <p:nvGrpSpPr>
          <p:cNvPr id="116878" name="Group 142"/>
          <p:cNvGrpSpPr>
            <a:grpSpLocks/>
          </p:cNvGrpSpPr>
          <p:nvPr/>
        </p:nvGrpSpPr>
        <p:grpSpPr bwMode="auto">
          <a:xfrm>
            <a:off x="5776913" y="368301"/>
            <a:ext cx="519112" cy="5218113"/>
            <a:chOff x="5166" y="468"/>
            <a:chExt cx="327" cy="3287"/>
          </a:xfrm>
        </p:grpSpPr>
        <p:sp>
          <p:nvSpPr>
            <p:cNvPr id="116879" name="Text Box 143"/>
            <p:cNvSpPr txBox="1">
              <a:spLocks noChangeArrowheads="1"/>
            </p:cNvSpPr>
            <p:nvPr/>
          </p:nvSpPr>
          <p:spPr bwMode="auto">
            <a:xfrm>
              <a:off x="5187" y="4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80" name="Text Box 144"/>
            <p:cNvSpPr txBox="1">
              <a:spLocks noChangeArrowheads="1"/>
            </p:cNvSpPr>
            <p:nvPr/>
          </p:nvSpPr>
          <p:spPr bwMode="auto">
            <a:xfrm>
              <a:off x="5196" y="76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81" name="Text Box 145"/>
            <p:cNvSpPr txBox="1">
              <a:spLocks noChangeArrowheads="1"/>
            </p:cNvSpPr>
            <p:nvPr/>
          </p:nvSpPr>
          <p:spPr bwMode="auto">
            <a:xfrm>
              <a:off x="5187" y="109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82" name="Text Box 146"/>
            <p:cNvSpPr txBox="1">
              <a:spLocks noChangeArrowheads="1"/>
            </p:cNvSpPr>
            <p:nvPr/>
          </p:nvSpPr>
          <p:spPr bwMode="auto">
            <a:xfrm>
              <a:off x="5199" y="142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83" name="Text Box 147"/>
            <p:cNvSpPr txBox="1">
              <a:spLocks noChangeArrowheads="1"/>
            </p:cNvSpPr>
            <p:nvPr/>
          </p:nvSpPr>
          <p:spPr bwMode="auto">
            <a:xfrm>
              <a:off x="5187" y="176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84" name="Text Box 148"/>
            <p:cNvSpPr txBox="1">
              <a:spLocks noChangeArrowheads="1"/>
            </p:cNvSpPr>
            <p:nvPr/>
          </p:nvSpPr>
          <p:spPr bwMode="auto">
            <a:xfrm>
              <a:off x="5205" y="2079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85" name="Text Box 149"/>
            <p:cNvSpPr txBox="1">
              <a:spLocks noChangeArrowheads="1"/>
            </p:cNvSpPr>
            <p:nvPr/>
          </p:nvSpPr>
          <p:spPr bwMode="auto">
            <a:xfrm>
              <a:off x="5184" y="240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86" name="Text Box 150"/>
            <p:cNvSpPr txBox="1">
              <a:spLocks noChangeArrowheads="1"/>
            </p:cNvSpPr>
            <p:nvPr/>
          </p:nvSpPr>
          <p:spPr bwMode="auto">
            <a:xfrm>
              <a:off x="5175" y="2733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87" name="Text Box 151"/>
            <p:cNvSpPr txBox="1">
              <a:spLocks noChangeArrowheads="1"/>
            </p:cNvSpPr>
            <p:nvPr/>
          </p:nvSpPr>
          <p:spPr bwMode="auto">
            <a:xfrm>
              <a:off x="5166" y="306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88" name="Text Box 152"/>
            <p:cNvSpPr txBox="1">
              <a:spLocks noChangeArrowheads="1"/>
            </p:cNvSpPr>
            <p:nvPr/>
          </p:nvSpPr>
          <p:spPr bwMode="auto">
            <a:xfrm>
              <a:off x="5169" y="339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116889" name="Oval 153"/>
          <p:cNvSpPr>
            <a:spLocks noChangeArrowheads="1"/>
          </p:cNvSpPr>
          <p:nvPr/>
        </p:nvSpPr>
        <p:spPr bwMode="auto">
          <a:xfrm>
            <a:off x="2438400" y="4333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890" name="Oval 154"/>
          <p:cNvSpPr>
            <a:spLocks noChangeArrowheads="1"/>
          </p:cNvSpPr>
          <p:nvPr/>
        </p:nvSpPr>
        <p:spPr bwMode="auto">
          <a:xfrm>
            <a:off x="2438400" y="93345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891" name="Oval 155"/>
          <p:cNvSpPr>
            <a:spLocks noChangeArrowheads="1"/>
          </p:cNvSpPr>
          <p:nvPr/>
        </p:nvSpPr>
        <p:spPr bwMode="auto">
          <a:xfrm>
            <a:off x="2438400" y="145732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892" name="Oval 156"/>
          <p:cNvSpPr>
            <a:spLocks noChangeArrowheads="1"/>
          </p:cNvSpPr>
          <p:nvPr/>
        </p:nvSpPr>
        <p:spPr bwMode="auto">
          <a:xfrm>
            <a:off x="2438400" y="19859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893" name="Oval 157"/>
          <p:cNvSpPr>
            <a:spLocks noChangeArrowheads="1"/>
          </p:cNvSpPr>
          <p:nvPr/>
        </p:nvSpPr>
        <p:spPr bwMode="auto">
          <a:xfrm>
            <a:off x="2438400" y="250507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894" name="Oval 158"/>
          <p:cNvSpPr>
            <a:spLocks noChangeArrowheads="1"/>
          </p:cNvSpPr>
          <p:nvPr/>
        </p:nvSpPr>
        <p:spPr bwMode="auto">
          <a:xfrm>
            <a:off x="2438400" y="30241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895" name="Oval 159"/>
          <p:cNvSpPr>
            <a:spLocks noChangeArrowheads="1"/>
          </p:cNvSpPr>
          <p:nvPr/>
        </p:nvSpPr>
        <p:spPr bwMode="auto">
          <a:xfrm>
            <a:off x="2438400" y="3543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896" name="Oval 160"/>
          <p:cNvSpPr>
            <a:spLocks noChangeArrowheads="1"/>
          </p:cNvSpPr>
          <p:nvPr/>
        </p:nvSpPr>
        <p:spPr bwMode="auto">
          <a:xfrm>
            <a:off x="2438400" y="40433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897" name="Oval 161"/>
          <p:cNvSpPr>
            <a:spLocks noChangeArrowheads="1"/>
          </p:cNvSpPr>
          <p:nvPr/>
        </p:nvSpPr>
        <p:spPr bwMode="auto">
          <a:xfrm>
            <a:off x="2438400" y="452913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898" name="Oval 162"/>
          <p:cNvSpPr>
            <a:spLocks noChangeArrowheads="1"/>
          </p:cNvSpPr>
          <p:nvPr/>
        </p:nvSpPr>
        <p:spPr bwMode="auto">
          <a:xfrm>
            <a:off x="2438400" y="5067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6899" name="Oval 163"/>
          <p:cNvSpPr>
            <a:spLocks noChangeArrowheads="1"/>
          </p:cNvSpPr>
          <p:nvPr/>
        </p:nvSpPr>
        <p:spPr bwMode="auto">
          <a:xfrm>
            <a:off x="2438400" y="44291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900" name="Oval 164"/>
          <p:cNvSpPr>
            <a:spLocks noChangeArrowheads="1"/>
          </p:cNvSpPr>
          <p:nvPr/>
        </p:nvSpPr>
        <p:spPr bwMode="auto">
          <a:xfrm>
            <a:off x="2438400" y="94297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901" name="Oval 165"/>
          <p:cNvSpPr>
            <a:spLocks noChangeArrowheads="1"/>
          </p:cNvSpPr>
          <p:nvPr/>
        </p:nvSpPr>
        <p:spPr bwMode="auto">
          <a:xfrm>
            <a:off x="2438400" y="146685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902" name="Oval 166"/>
          <p:cNvSpPr>
            <a:spLocks noChangeArrowheads="1"/>
          </p:cNvSpPr>
          <p:nvPr/>
        </p:nvSpPr>
        <p:spPr bwMode="auto">
          <a:xfrm>
            <a:off x="2438400" y="19954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903" name="Oval 167"/>
          <p:cNvSpPr>
            <a:spLocks noChangeArrowheads="1"/>
          </p:cNvSpPr>
          <p:nvPr/>
        </p:nvSpPr>
        <p:spPr bwMode="auto">
          <a:xfrm>
            <a:off x="2438400" y="251460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904" name="Oval 168"/>
          <p:cNvSpPr>
            <a:spLocks noChangeArrowheads="1"/>
          </p:cNvSpPr>
          <p:nvPr/>
        </p:nvSpPr>
        <p:spPr bwMode="auto">
          <a:xfrm>
            <a:off x="2433638" y="30194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905" name="Oval 169"/>
          <p:cNvSpPr>
            <a:spLocks noChangeArrowheads="1"/>
          </p:cNvSpPr>
          <p:nvPr/>
        </p:nvSpPr>
        <p:spPr bwMode="auto">
          <a:xfrm>
            <a:off x="2438400" y="35528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906" name="Oval 170"/>
          <p:cNvSpPr>
            <a:spLocks noChangeArrowheads="1"/>
          </p:cNvSpPr>
          <p:nvPr/>
        </p:nvSpPr>
        <p:spPr bwMode="auto">
          <a:xfrm>
            <a:off x="2438400" y="40528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907" name="Oval 171"/>
          <p:cNvSpPr>
            <a:spLocks noChangeArrowheads="1"/>
          </p:cNvSpPr>
          <p:nvPr/>
        </p:nvSpPr>
        <p:spPr bwMode="auto">
          <a:xfrm>
            <a:off x="2433638" y="453866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908" name="Oval 172"/>
          <p:cNvSpPr>
            <a:spLocks noChangeArrowheads="1"/>
          </p:cNvSpPr>
          <p:nvPr/>
        </p:nvSpPr>
        <p:spPr bwMode="auto">
          <a:xfrm>
            <a:off x="2433638" y="506253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116909" name="Picture 173" descr="Casa_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910" name="Text Box 174"/>
          <p:cNvSpPr txBox="1">
            <a:spLocks noChangeArrowheads="1"/>
          </p:cNvSpPr>
          <p:nvPr/>
        </p:nvSpPr>
        <p:spPr bwMode="auto">
          <a:xfrm>
            <a:off x="2971800" y="59959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nơi cho ta nhiều hải sản quý?</a:t>
            </a:r>
          </a:p>
        </p:txBody>
      </p:sp>
      <p:sp>
        <p:nvSpPr>
          <p:cNvPr id="116911" name="Text Box 175"/>
          <p:cNvSpPr txBox="1">
            <a:spLocks noChangeArrowheads="1"/>
          </p:cNvSpPr>
          <p:nvPr/>
        </p:nvSpPr>
        <p:spPr bwMode="auto">
          <a:xfrm>
            <a:off x="2924175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sinh vật có cánh phát triển nhanh ở những nơi có nhiều rác thải?</a:t>
            </a:r>
          </a:p>
        </p:txBody>
      </p:sp>
      <p:sp>
        <p:nvSpPr>
          <p:cNvPr id="116912" name="Text Box 176"/>
          <p:cNvSpPr txBox="1">
            <a:spLocks noChangeArrowheads="1"/>
          </p:cNvSpPr>
          <p:nvPr/>
        </p:nvSpPr>
        <p:spPr bwMode="auto">
          <a:xfrm>
            <a:off x="2909888" y="6043613"/>
            <a:ext cx="66294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màu sắc của chất độc Đi - ô - xin?</a:t>
            </a:r>
          </a:p>
        </p:txBody>
      </p:sp>
      <p:sp>
        <p:nvSpPr>
          <p:cNvPr id="116913" name="Text Box 177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một chất chiếm khối lượng nhiều trong cơ thể con người?</a:t>
            </a:r>
          </a:p>
        </p:txBody>
      </p:sp>
      <p:sp>
        <p:nvSpPr>
          <p:cNvPr id="116914" name="Text Box 178"/>
          <p:cNvSpPr txBox="1">
            <a:spLocks noChangeArrowheads="1"/>
          </p:cNvSpPr>
          <p:nvPr/>
        </p:nvSpPr>
        <p:spPr bwMode="auto">
          <a:xfrm>
            <a:off x="2924175" y="5957888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Để có bầu không khí trong lành, chúng ta cần trồng gì?</a:t>
            </a:r>
          </a:p>
        </p:txBody>
      </p:sp>
      <p:sp>
        <p:nvSpPr>
          <p:cNvPr id="116915" name="Text Box 179"/>
          <p:cNvSpPr txBox="1">
            <a:spLocks noChangeArrowheads="1"/>
          </p:cNvSpPr>
          <p:nvPr/>
        </p:nvSpPr>
        <p:spPr bwMode="auto">
          <a:xfrm>
            <a:off x="2971800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Xa – xa – cô đã gấp con vật gì khi em bị nhiễm phóng xạ ?</a:t>
            </a:r>
          </a:p>
        </p:txBody>
      </p:sp>
      <p:sp>
        <p:nvSpPr>
          <p:cNvPr id="116916" name="Text Box 180"/>
          <p:cNvSpPr txBox="1">
            <a:spLocks noChangeArrowheads="1"/>
          </p:cNvSpPr>
          <p:nvPr/>
        </p:nvSpPr>
        <p:spPr bwMode="auto">
          <a:xfrm>
            <a:off x="2390775" y="5967413"/>
            <a:ext cx="76962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một hành tinh quay xung quanh mặt trời?</a:t>
            </a:r>
          </a:p>
        </p:txBody>
      </p:sp>
      <p:sp>
        <p:nvSpPr>
          <p:cNvPr id="116917" name="Text Box 181"/>
          <p:cNvSpPr txBox="1">
            <a:spLocks noChangeArrowheads="1"/>
          </p:cNvSpPr>
          <p:nvPr/>
        </p:nvSpPr>
        <p:spPr bwMode="auto">
          <a:xfrm>
            <a:off x="2895600" y="6029326"/>
            <a:ext cx="6629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Cần làm việc này để phủ xanh đồi trọc?</a:t>
            </a:r>
          </a:p>
        </p:txBody>
      </p:sp>
      <p:sp>
        <p:nvSpPr>
          <p:cNvPr id="116918" name="Text Box 182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Các loài động vật quý hiếm đang dần dần bị huỷ diệt vì việc làm bừa bãi này?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Chất này cần được bảo vệ trong sạch để đảm bảo cho sức khoẻ con người?</a:t>
            </a:r>
          </a:p>
        </p:txBody>
      </p:sp>
      <p:sp>
        <p:nvSpPr>
          <p:cNvPr id="116920" name="Text Box 184"/>
          <p:cNvSpPr txBox="1">
            <a:spLocks noChangeArrowheads="1"/>
          </p:cNvSpPr>
          <p:nvPr/>
        </p:nvSpPr>
        <p:spPr bwMode="auto">
          <a:xfrm>
            <a:off x="2819400" y="42864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26471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0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6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8"/>
                  </p:tgtEl>
                </p:cond>
              </p:nextCondLst>
            </p:seq>
          </p:childTnLst>
        </p:cTn>
      </p:par>
    </p:tnLst>
    <p:bldLst>
      <p:bldP spid="116899" grpId="0" animBg="1"/>
      <p:bldP spid="116900" grpId="0" animBg="1"/>
      <p:bldP spid="116901" grpId="0" animBg="1"/>
      <p:bldP spid="116902" grpId="0" animBg="1"/>
      <p:bldP spid="116903" grpId="0" animBg="1"/>
      <p:bldP spid="116904" grpId="0" animBg="1"/>
      <p:bldP spid="116905" grpId="0" animBg="1"/>
      <p:bldP spid="116906" grpId="0" animBg="1"/>
      <p:bldP spid="116907" grpId="0" animBg="1"/>
      <p:bldP spid="116908" grpId="0" animBg="1"/>
      <p:bldP spid="116910" grpId="0"/>
      <p:bldP spid="116910" grpId="1"/>
      <p:bldP spid="116911" grpId="0"/>
      <p:bldP spid="116911" grpId="1"/>
      <p:bldP spid="116912" grpId="0"/>
      <p:bldP spid="116912" grpId="1"/>
      <p:bldP spid="116913" grpId="0"/>
      <p:bldP spid="116913" grpId="1"/>
      <p:bldP spid="116914" grpId="0"/>
      <p:bldP spid="116914" grpId="1"/>
      <p:bldP spid="116915" grpId="0"/>
      <p:bldP spid="116915" grpId="1"/>
      <p:bldP spid="116916" grpId="0"/>
      <p:bldP spid="116916" grpId="1"/>
      <p:bldP spid="116917" grpId="0"/>
      <p:bldP spid="116917" grpId="1"/>
      <p:bldP spid="116918" grpId="0"/>
      <p:bldP spid="116918" grpId="1"/>
      <p:bldP spid="116919" grpId="0"/>
      <p:bldP spid="1169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7C2128A-AFE8-0037-3E4F-26158FE61162}"/>
              </a:ext>
            </a:extLst>
          </p:cNvPr>
          <p:cNvSpPr/>
          <p:nvPr/>
        </p:nvSpPr>
        <p:spPr>
          <a:xfrm>
            <a:off x="4121741" y="245850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5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>
                <a:cs typeface="Times New Roman" panose="02020603050405020304" pitchFamily="18" charset="0"/>
              </a:rPr>
              <a:t>- Em hãy chụp hoặc sưu tầm những bức ảnh và nói 3 – 5 câu miêu tả cảnh đẹp đó.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- Chuẩn bị bài sau: Từ đồng âm.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680480" y="832724"/>
            <a:ext cx="3461437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Yêu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cầu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cần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đạt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/>
          </a:p>
          <a:p>
            <a:pPr>
              <a:buSzPct val="25000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/>
          </a:p>
          <a:p>
            <a:pPr>
              <a:buSzPct val="25000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”.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1011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10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worl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3" y="1905000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peac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0"/>
            <a:ext cx="2581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7" name="Picture 15" descr="peac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6" y="3091542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iDatNayLaCuaChungMinh1979-V.A-30310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4458" y="772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1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6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0B43D8-A840-51A9-E887-5A9A0B02F5AD}"/>
              </a:ext>
            </a:extLst>
          </p:cNvPr>
          <p:cNvSpPr/>
          <p:nvPr/>
        </p:nvSpPr>
        <p:spPr>
          <a:xfrm>
            <a:off x="3301805" y="2415326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2015F8D-382D-E1F4-6E68-1802835136A4}"/>
              </a:ext>
            </a:extLst>
          </p:cNvPr>
          <p:cNvSpPr/>
          <p:nvPr/>
        </p:nvSpPr>
        <p:spPr>
          <a:xfrm>
            <a:off x="4245905" y="422687"/>
            <a:ext cx="3719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4794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rgbClr val="385623"/>
                </a:solidFill>
                <a:latin typeface="Bree Serif" panose="02000503040000020004" pitchFamily="50" charset="0"/>
                <a:ea typeface="Cambria"/>
                <a:cs typeface="Cambria"/>
                <a:sym typeface="Cambria"/>
              </a:rPr>
              <a:t>Tác dụng của từ trái nghĩa?</a:t>
            </a: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385623"/>
                </a:solidFill>
                <a:latin typeface="Bree Serif" panose="02000503040000020004" pitchFamily="50" charset="0"/>
                <a:ea typeface="Cambria"/>
                <a:cs typeface="Cambria"/>
                <a:sym typeface="Cambria"/>
              </a:rPr>
              <a:t>Thế nào là từ trái nghĩa? Cho ví dụ?</a:t>
            </a: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5388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HÒA BÌNH</a:t>
            </a: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3161" y="1660642"/>
            <a:ext cx="6000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680481" y="832724"/>
            <a:ext cx="382469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Yêu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cầu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cần</a:t>
            </a: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đạt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/>
          </a:p>
          <a:p>
            <a:pPr>
              <a:buSzPct val="25000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/>
          </a:p>
          <a:p>
            <a:pPr>
              <a:buSzPct val="25000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”.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141415" y="1306858"/>
            <a:ext cx="9909170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1. Dòng nào dưới đây nêu đúng nghĩa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21" name="Shape 121"/>
          <p:cNvSpPr/>
          <p:nvPr/>
        </p:nvSpPr>
        <p:spPr>
          <a:xfrm>
            <a:off x="3528210" y="5372951"/>
            <a:ext cx="6885231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hiền hòa, yên ả.</a:t>
            </a:r>
          </a:p>
        </p:txBody>
      </p:sp>
      <p:sp>
        <p:nvSpPr>
          <p:cNvPr id="122" name="Shape 122"/>
          <p:cNvSpPr/>
          <p:nvPr/>
        </p:nvSpPr>
        <p:spPr>
          <a:xfrm>
            <a:off x="3528210" y="4002644"/>
            <a:ext cx="688523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không có chiến tranh.</a:t>
            </a:r>
          </a:p>
        </p:txBody>
      </p:sp>
      <p:sp>
        <p:nvSpPr>
          <p:cNvPr id="123" name="Shape 123"/>
          <p:cNvSpPr/>
          <p:nvPr/>
        </p:nvSpPr>
        <p:spPr>
          <a:xfrm>
            <a:off x="3528210" y="2632335"/>
            <a:ext cx="6885231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bình thản.</a:t>
            </a:r>
          </a:p>
        </p:txBody>
      </p:sp>
      <p:sp>
        <p:nvSpPr>
          <p:cNvPr id="124" name="Shape 124"/>
          <p:cNvSpPr/>
          <p:nvPr/>
        </p:nvSpPr>
        <p:spPr>
          <a:xfrm>
            <a:off x="1697826" y="2628552"/>
            <a:ext cx="1589752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</a:p>
        </p:txBody>
      </p:sp>
      <p:sp>
        <p:nvSpPr>
          <p:cNvPr id="125" name="Shape 125"/>
          <p:cNvSpPr/>
          <p:nvPr/>
        </p:nvSpPr>
        <p:spPr>
          <a:xfrm>
            <a:off x="1697826" y="4006449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</a:p>
        </p:txBody>
      </p:sp>
      <p:sp>
        <p:nvSpPr>
          <p:cNvPr id="126" name="Shape 126"/>
          <p:cNvSpPr/>
          <p:nvPr/>
        </p:nvSpPr>
        <p:spPr>
          <a:xfrm>
            <a:off x="1697826" y="5372951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848750" y="610319"/>
            <a:ext cx="10598184" cy="562114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2934" y="2505487"/>
            <a:ext cx="51998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80737" y="156936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Shape 136"/>
          <p:cNvGrpSpPr/>
          <p:nvPr/>
        </p:nvGrpSpPr>
        <p:grpSpPr>
          <a:xfrm>
            <a:off x="913591" y="2627137"/>
            <a:ext cx="3074829" cy="1877806"/>
            <a:chOff x="944638" y="2317966"/>
            <a:chExt cx="3074829" cy="1877806"/>
          </a:xfrm>
        </p:grpSpPr>
        <p:sp>
          <p:nvSpPr>
            <p:cNvPr id="137" name="Shape 137"/>
            <p:cNvSpPr/>
            <p:nvPr/>
          </p:nvSpPr>
          <p:spPr>
            <a:xfrm>
              <a:off x="988179" y="2317966"/>
              <a:ext cx="2999873" cy="1761385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31538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Shape 138" descr="http://cliparts.co/cliparts/Bia/KrE/BiaKrE5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944638" y="3277126"/>
              <a:ext cx="941047" cy="918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Shape 139"/>
            <p:cNvSpPr/>
            <p:nvPr/>
          </p:nvSpPr>
          <p:spPr>
            <a:xfrm>
              <a:off x="969624" y="2507150"/>
              <a:ext cx="3049844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6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HÒA BÌNH</a:t>
              </a:r>
            </a:p>
          </p:txBody>
        </p:sp>
      </p:grpSp>
      <p:grpSp>
        <p:nvGrpSpPr>
          <p:cNvPr id="140" name="Shape 140"/>
          <p:cNvGrpSpPr/>
          <p:nvPr/>
        </p:nvGrpSpPr>
        <p:grpSpPr>
          <a:xfrm>
            <a:off x="4658268" y="1368857"/>
            <a:ext cx="6312571" cy="1430323"/>
            <a:chOff x="4628144" y="1572125"/>
            <a:chExt cx="6312571" cy="1430323"/>
          </a:xfrm>
        </p:grpSpPr>
        <p:sp>
          <p:nvSpPr>
            <p:cNvPr id="141" name="Shape 141"/>
            <p:cNvSpPr/>
            <p:nvPr/>
          </p:nvSpPr>
          <p:spPr>
            <a:xfrm>
              <a:off x="4748462" y="1572125"/>
              <a:ext cx="5903494" cy="1430323"/>
            </a:xfrm>
            <a:prstGeom prst="wedgeEllipseCallout">
              <a:avLst>
                <a:gd name="adj1" fmla="val -61866"/>
                <a:gd name="adj2" fmla="val 51284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628144" y="1746891"/>
              <a:ext cx="6312571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HÒA: hiền hòa, hòa thuận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4897426" y="3615494"/>
            <a:ext cx="6073413" cy="1430323"/>
            <a:chOff x="4658383" y="3074619"/>
            <a:chExt cx="6073413" cy="1430323"/>
          </a:xfrm>
        </p:grpSpPr>
        <p:sp>
          <p:nvSpPr>
            <p:cNvPr id="144" name="Shape 144"/>
            <p:cNvSpPr/>
            <p:nvPr/>
          </p:nvSpPr>
          <p:spPr>
            <a:xfrm>
              <a:off x="4658383" y="3074619"/>
              <a:ext cx="5987254" cy="1430323"/>
            </a:xfrm>
            <a:prstGeom prst="wedgeEllipseCallout">
              <a:avLst>
                <a:gd name="adj1" fmla="val -62118"/>
                <a:gd name="adj2" fmla="val -22739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4731125" y="3389669"/>
              <a:ext cx="6000672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BÌNH: bình yên, thái bình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25416" y="139308"/>
            <a:ext cx="11630526" cy="6459929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9810" y="1323516"/>
            <a:ext cx="11269578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2. Những từ nào dưới đây đồng nghĩa với từ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195513" y="3657600"/>
            <a:ext cx="222408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Lặng yên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209800" y="4419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Hiền hoà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2098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191125" y="4419600"/>
            <a:ext cx="2200275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thản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181600" y="2895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thản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186363" y="3657600"/>
            <a:ext cx="220503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1816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Yên tĩnh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 flipH="1">
            <a:off x="2197100" y="5181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5181600" y="3657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381000" y="5794717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Bình yên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2057400" y="5824880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lành, không gặp điều gì tai hại, rủi ro.</a:t>
            </a: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381000" y="5796742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Thanh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2438400" y="5796742"/>
            <a:ext cx="4926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vui trong cảnh hoà bình.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381000" y="5754546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Thái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2263775" y="5754546"/>
            <a:ext cx="657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Yên ổn, không có loạn lạc, chiến tranh.</a:t>
            </a:r>
          </a:p>
        </p:txBody>
      </p:sp>
      <p:sp>
        <p:nvSpPr>
          <p:cNvPr id="2" name="Cloud 1"/>
          <p:cNvSpPr/>
          <p:nvPr/>
        </p:nvSpPr>
        <p:spPr>
          <a:xfrm>
            <a:off x="8700184" y="2479260"/>
            <a:ext cx="2582105" cy="1861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  <p:bldP spid="59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875</Words>
  <Application>Microsoft Office PowerPoint</Application>
  <PresentationFormat>Màn hình rộng</PresentationFormat>
  <Paragraphs>206</Paragraphs>
  <Slides>19</Slides>
  <Notes>18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Arial</vt:lpstr>
      <vt:lpstr>Bree Serif</vt:lpstr>
      <vt:lpstr>Calibri</vt:lpstr>
      <vt:lpstr>Calibri Light</vt:lpstr>
      <vt:lpstr>Cambria</vt:lpstr>
      <vt:lpstr>Times New Roman</vt:lpstr>
      <vt:lpstr>Office Theme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Ha Nguyen</cp:lastModifiedBy>
  <cp:revision>27</cp:revision>
  <dcterms:modified xsi:type="dcterms:W3CDTF">2022-09-30T05:30:43Z</dcterms:modified>
</cp:coreProperties>
</file>