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80" r:id="rId2"/>
    <p:sldId id="401" r:id="rId3"/>
    <p:sldId id="257" r:id="rId4"/>
    <p:sldId id="259" r:id="rId5"/>
    <p:sldId id="402" r:id="rId6"/>
    <p:sldId id="404" r:id="rId7"/>
    <p:sldId id="406" r:id="rId8"/>
    <p:sldId id="398" r:id="rId9"/>
    <p:sldId id="261" r:id="rId10"/>
    <p:sldId id="399" r:id="rId11"/>
    <p:sldId id="400" r:id="rId12"/>
    <p:sldId id="262" r:id="rId13"/>
    <p:sldId id="264" r:id="rId14"/>
    <p:sldId id="407" r:id="rId15"/>
    <p:sldId id="269"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593"/>
    <a:srgbClr val="87C0CB"/>
    <a:srgbClr val="056BB6"/>
    <a:srgbClr val="FDF1D6"/>
    <a:srgbClr val="E79D83"/>
    <a:srgbClr val="CCFFFF"/>
    <a:srgbClr val="B4DEEF"/>
    <a:srgbClr val="EE5535"/>
    <a:srgbClr val="E33E1D"/>
    <a:srgbClr val="E86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94660"/>
  </p:normalViewPr>
  <p:slideViewPr>
    <p:cSldViewPr snapToGrid="0" showGuides="1">
      <p:cViewPr varScale="1">
        <p:scale>
          <a:sx n="61" d="100"/>
          <a:sy n="61" d="100"/>
        </p:scale>
        <p:origin x="33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89A12-AAB7-4552-B49D-8A3685F5327E}" type="datetimeFigureOut">
              <a:rPr lang="zh-CN" altLang="en-US" smtClean="0"/>
              <a:t>2022/9/16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EA4CD-A1E7-4535-B4E3-C9A8812F15E4}" type="slidenum">
              <a:rPr lang="zh-CN" altLang="en-US" smtClean="0"/>
              <a:t>‹#›</a:t>
            </a:fld>
            <a:endParaRPr lang="zh-CN" altLang="en-US"/>
          </a:p>
        </p:txBody>
      </p:sp>
    </p:spTree>
    <p:extLst>
      <p:ext uri="{BB962C8B-B14F-4D97-AF65-F5344CB8AC3E}">
        <p14:creationId xmlns:p14="http://schemas.microsoft.com/office/powerpoint/2010/main" val="245766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a:t>
            </a:fld>
            <a:endParaRPr lang="zh-CN" altLang="en-US"/>
          </a:p>
        </p:txBody>
      </p:sp>
    </p:spTree>
    <p:extLst>
      <p:ext uri="{BB962C8B-B14F-4D97-AF65-F5344CB8AC3E}">
        <p14:creationId xmlns:p14="http://schemas.microsoft.com/office/powerpoint/2010/main" val="322551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10</a:t>
            </a:fld>
            <a:endParaRPr lang="zh-CN" altLang="en-US"/>
          </a:p>
        </p:txBody>
      </p:sp>
    </p:spTree>
    <p:extLst>
      <p:ext uri="{BB962C8B-B14F-4D97-AF65-F5344CB8AC3E}">
        <p14:creationId xmlns:p14="http://schemas.microsoft.com/office/powerpoint/2010/main" val="103834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11</a:t>
            </a:fld>
            <a:endParaRPr lang="zh-CN" altLang="en-US"/>
          </a:p>
        </p:txBody>
      </p:sp>
    </p:spTree>
    <p:extLst>
      <p:ext uri="{BB962C8B-B14F-4D97-AF65-F5344CB8AC3E}">
        <p14:creationId xmlns:p14="http://schemas.microsoft.com/office/powerpoint/2010/main" val="2794320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12</a:t>
            </a:fld>
            <a:endParaRPr lang="zh-CN" altLang="en-US"/>
          </a:p>
        </p:txBody>
      </p:sp>
    </p:spTree>
    <p:extLst>
      <p:ext uri="{BB962C8B-B14F-4D97-AF65-F5344CB8AC3E}">
        <p14:creationId xmlns:p14="http://schemas.microsoft.com/office/powerpoint/2010/main" val="2375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13</a:t>
            </a:fld>
            <a:endParaRPr lang="zh-CN" altLang="en-US"/>
          </a:p>
        </p:txBody>
      </p:sp>
    </p:spTree>
    <p:extLst>
      <p:ext uri="{BB962C8B-B14F-4D97-AF65-F5344CB8AC3E}">
        <p14:creationId xmlns:p14="http://schemas.microsoft.com/office/powerpoint/2010/main" val="174738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14</a:t>
            </a:fld>
            <a:endParaRPr lang="zh-CN" altLang="en-US"/>
          </a:p>
        </p:txBody>
      </p:sp>
    </p:spTree>
    <p:extLst>
      <p:ext uri="{BB962C8B-B14F-4D97-AF65-F5344CB8AC3E}">
        <p14:creationId xmlns:p14="http://schemas.microsoft.com/office/powerpoint/2010/main" val="416729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15</a:t>
            </a:fld>
            <a:endParaRPr lang="zh-CN" altLang="en-US"/>
          </a:p>
        </p:txBody>
      </p:sp>
    </p:spTree>
    <p:extLst>
      <p:ext uri="{BB962C8B-B14F-4D97-AF65-F5344CB8AC3E}">
        <p14:creationId xmlns:p14="http://schemas.microsoft.com/office/powerpoint/2010/main" val="229838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2</a:t>
            </a:fld>
            <a:endParaRPr lang="zh-CN" altLang="en-US"/>
          </a:p>
        </p:txBody>
      </p:sp>
    </p:spTree>
    <p:extLst>
      <p:ext uri="{BB962C8B-B14F-4D97-AF65-F5344CB8AC3E}">
        <p14:creationId xmlns:p14="http://schemas.microsoft.com/office/powerpoint/2010/main" val="268319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3</a:t>
            </a:fld>
            <a:endParaRPr lang="zh-CN" altLang="en-US"/>
          </a:p>
        </p:txBody>
      </p:sp>
    </p:spTree>
    <p:extLst>
      <p:ext uri="{BB962C8B-B14F-4D97-AF65-F5344CB8AC3E}">
        <p14:creationId xmlns:p14="http://schemas.microsoft.com/office/powerpoint/2010/main" val="3942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4</a:t>
            </a:fld>
            <a:endParaRPr lang="zh-CN" altLang="en-US"/>
          </a:p>
        </p:txBody>
      </p:sp>
    </p:spTree>
    <p:extLst>
      <p:ext uri="{BB962C8B-B14F-4D97-AF65-F5344CB8AC3E}">
        <p14:creationId xmlns:p14="http://schemas.microsoft.com/office/powerpoint/2010/main" val="319140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5</a:t>
            </a:fld>
            <a:endParaRPr lang="zh-CN" altLang="en-US"/>
          </a:p>
        </p:txBody>
      </p:sp>
    </p:spTree>
    <p:extLst>
      <p:ext uri="{BB962C8B-B14F-4D97-AF65-F5344CB8AC3E}">
        <p14:creationId xmlns:p14="http://schemas.microsoft.com/office/powerpoint/2010/main" val="15419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6</a:t>
            </a:fld>
            <a:endParaRPr lang="zh-CN" altLang="en-US"/>
          </a:p>
        </p:txBody>
      </p:sp>
    </p:spTree>
    <p:extLst>
      <p:ext uri="{BB962C8B-B14F-4D97-AF65-F5344CB8AC3E}">
        <p14:creationId xmlns:p14="http://schemas.microsoft.com/office/powerpoint/2010/main" val="384769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7</a:t>
            </a:fld>
            <a:endParaRPr lang="zh-CN" altLang="en-US"/>
          </a:p>
        </p:txBody>
      </p:sp>
    </p:spTree>
    <p:extLst>
      <p:ext uri="{BB962C8B-B14F-4D97-AF65-F5344CB8AC3E}">
        <p14:creationId xmlns:p14="http://schemas.microsoft.com/office/powerpoint/2010/main" val="446462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8</a:t>
            </a:fld>
            <a:endParaRPr lang="zh-CN" altLang="en-US"/>
          </a:p>
        </p:txBody>
      </p:sp>
    </p:spTree>
    <p:extLst>
      <p:ext uri="{BB962C8B-B14F-4D97-AF65-F5344CB8AC3E}">
        <p14:creationId xmlns:p14="http://schemas.microsoft.com/office/powerpoint/2010/main" val="79723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9</a:t>
            </a:fld>
            <a:endParaRPr lang="zh-CN" altLang="en-US"/>
          </a:p>
        </p:txBody>
      </p:sp>
    </p:spTree>
    <p:extLst>
      <p:ext uri="{BB962C8B-B14F-4D97-AF65-F5344CB8AC3E}">
        <p14:creationId xmlns:p14="http://schemas.microsoft.com/office/powerpoint/2010/main" val="79150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48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269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4"/>
          <a:srcRect l="5112" r="5112"/>
          <a:stretch/>
        </p:blipFill>
        <p:spPr>
          <a:xfrm>
            <a:off x="9831" y="0"/>
            <a:ext cx="12172338" cy="6857999"/>
          </a:xfrm>
          <a:prstGeom prst="rect">
            <a:avLst/>
          </a:prstGeom>
        </p:spPr>
      </p:pic>
      <p:sp>
        <p:nvSpPr>
          <p:cNvPr id="3" name="文本框 2"/>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15256705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emf"/><Relationship Id="rId7"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10" Type="http://schemas.microsoft.com/office/2007/relationships/hdphoto" Target="../media/hdphoto1.wdp"/><Relationship Id="rId4" Type="http://schemas.openxmlformats.org/officeDocument/2006/relationships/image" Target="../media/image3.emf"/><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17.jpeg"/><Relationship Id="rId4" Type="http://schemas.openxmlformats.org/officeDocument/2006/relationships/image" Target="../media/image3.emf"/><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9"/>
          <p:cNvSpPr txBox="1"/>
          <p:nvPr/>
        </p:nvSpPr>
        <p:spPr>
          <a:xfrm>
            <a:off x="3839282" y="472712"/>
            <a:ext cx="3932487" cy="1200329"/>
          </a:xfrm>
          <a:prstGeom prst="rect">
            <a:avLst/>
          </a:prstGeom>
          <a:noFill/>
        </p:spPr>
        <p:txBody>
          <a:bodyPr wrap="none" rtlCol="0">
            <a:spAutoFit/>
          </a:bodyPr>
          <a:lstStyle/>
          <a:p>
            <a:r>
              <a:rPr lang="en-US" altLang="zh-CN" sz="7200" dirty="0" err="1">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rPr>
              <a:t>Kể</a:t>
            </a:r>
            <a:r>
              <a:rPr lang="en-US" altLang="zh-CN" sz="7200" dirty="0">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rPr>
              <a:t>  </a:t>
            </a:r>
            <a:r>
              <a:rPr lang="en-US" altLang="zh-CN" sz="7200" dirty="0" err="1">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rPr>
              <a:t>chuyện</a:t>
            </a:r>
            <a:endParaRPr lang="zh-CN" altLang="en-US" sz="7200" dirty="0">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endParaRPr>
          </a:p>
        </p:txBody>
      </p:sp>
      <p:grpSp>
        <p:nvGrpSpPr>
          <p:cNvPr id="3" name="Group 2">
            <a:extLst>
              <a:ext uri="{FF2B5EF4-FFF2-40B4-BE49-F238E27FC236}">
                <a16:creationId xmlns:a16="http://schemas.microsoft.com/office/drawing/2014/main" id="{65A6D420-9F2B-43C9-BD43-0FC408CD5C41}"/>
              </a:ext>
            </a:extLst>
          </p:cNvPr>
          <p:cNvGrpSpPr/>
          <p:nvPr/>
        </p:nvGrpSpPr>
        <p:grpSpPr>
          <a:xfrm>
            <a:off x="2714251" y="2618972"/>
            <a:ext cx="6981542" cy="2169605"/>
            <a:chOff x="2714251" y="2618972"/>
            <a:chExt cx="6215518" cy="2169605"/>
          </a:xfrm>
        </p:grpSpPr>
        <p:sp>
          <p:nvSpPr>
            <p:cNvPr id="4" name="文本框 3"/>
            <p:cNvSpPr txBox="1"/>
            <p:nvPr/>
          </p:nvSpPr>
          <p:spPr>
            <a:xfrm>
              <a:off x="2775878" y="2658030"/>
              <a:ext cx="6153891" cy="2130547"/>
            </a:xfrm>
            <a:prstGeom prst="rect">
              <a:avLst/>
            </a:prstGeom>
            <a:noFill/>
          </p:spPr>
          <p:txBody>
            <a:bodyPr wrap="square" rtlCol="0">
              <a:prstTxWarp prst="textPlain">
                <a:avLst/>
              </a:prstTxWarp>
              <a:spAutoFit/>
            </a:bodyPr>
            <a:lstStyle/>
            <a:p>
              <a:pPr algn="ctr"/>
              <a:r>
                <a:rPr lang="en-US" sz="4400" b="1" spc="-150">
                  <a:ln w="38100">
                    <a:solidFill>
                      <a:schemeClr val="tx1"/>
                    </a:solidFill>
                  </a:ln>
                  <a:latin typeface="UTM Magnesium" panose="02040603050506020204" pitchFamily="18" charset="0"/>
                  <a:cs typeface="Times New Roman" panose="02020603050405020304" pitchFamily="18" charset="0"/>
                  <a:sym typeface="+mn-ea"/>
                </a:rPr>
                <a:t>Kể chuyện được chứng kiến</a:t>
              </a:r>
            </a:p>
            <a:p>
              <a:pPr algn="ctr"/>
              <a:r>
                <a:rPr lang="en-US" sz="4400" b="1" spc="-150">
                  <a:ln w="38100">
                    <a:solidFill>
                      <a:schemeClr val="tx1"/>
                    </a:solidFill>
                  </a:ln>
                  <a:latin typeface="UTM Magnesium" panose="02040603050506020204" pitchFamily="18" charset="0"/>
                  <a:cs typeface="Times New Roman" panose="02020603050405020304" pitchFamily="18" charset="0"/>
                  <a:sym typeface="+mn-ea"/>
                </a:rPr>
                <a:t>hoặc tham gia</a:t>
              </a:r>
              <a:endParaRPr lang="zh-CN" altLang="en-US" sz="4400" dirty="0">
                <a:ln w="38100">
                  <a:solidFill>
                    <a:schemeClr val="tx1"/>
                  </a:solidFill>
                </a:ln>
                <a:latin typeface="UTM Magnesium" panose="02040603050506020204" pitchFamily="18" charset="0"/>
                <a:ea typeface="迷你简娃娃篆" panose="02010604000101010101" pitchFamily="2" charset="-122"/>
              </a:endParaRPr>
            </a:p>
          </p:txBody>
        </p:sp>
        <p:sp>
          <p:nvSpPr>
            <p:cNvPr id="7" name="文本框 3">
              <a:extLst>
                <a:ext uri="{FF2B5EF4-FFF2-40B4-BE49-F238E27FC236}">
                  <a16:creationId xmlns:a16="http://schemas.microsoft.com/office/drawing/2014/main" id="{40C1F26A-DE02-400F-8321-D6F41957B80E}"/>
                </a:ext>
              </a:extLst>
            </p:cNvPr>
            <p:cNvSpPr txBox="1"/>
            <p:nvPr/>
          </p:nvSpPr>
          <p:spPr>
            <a:xfrm>
              <a:off x="2714251" y="2618972"/>
              <a:ext cx="6153891" cy="2130547"/>
            </a:xfrm>
            <a:prstGeom prst="rect">
              <a:avLst/>
            </a:prstGeom>
            <a:noFill/>
          </p:spPr>
          <p:txBody>
            <a:bodyPr wrap="square" rtlCol="0">
              <a:prstTxWarp prst="textPlain">
                <a:avLst/>
              </a:prstTxWarp>
              <a:spAutoFit/>
            </a:bodyPr>
            <a:lstStyle/>
            <a:p>
              <a:pPr algn="ctr"/>
              <a:r>
                <a:rPr lang="en-US" sz="4400" b="1" spc="-150" dirty="0" err="1">
                  <a:ln w="38100">
                    <a:solidFill>
                      <a:schemeClr val="tx1"/>
                    </a:solidFill>
                  </a:ln>
                  <a:solidFill>
                    <a:srgbClr val="EE5535"/>
                  </a:solidFill>
                  <a:latin typeface="UTM Magnesium" panose="02040603050506020204" pitchFamily="18" charset="0"/>
                  <a:cs typeface="Times New Roman" panose="02020603050405020304" pitchFamily="18" charset="0"/>
                  <a:sym typeface="+mn-ea"/>
                </a:rPr>
                <a:t>Kể</a:t>
              </a:r>
              <a:r>
                <a:rPr lang="en-US" sz="4400" b="1" spc="-150" dirty="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 </a:t>
              </a:r>
              <a:r>
                <a:rPr lang="en-US" sz="4400" b="1" spc="-150" dirty="0" err="1">
                  <a:ln w="38100">
                    <a:solidFill>
                      <a:schemeClr val="tx1"/>
                    </a:solidFill>
                  </a:ln>
                  <a:solidFill>
                    <a:srgbClr val="EE5535"/>
                  </a:solidFill>
                  <a:latin typeface="UTM Magnesium" panose="02040603050506020204" pitchFamily="18" charset="0"/>
                  <a:cs typeface="Times New Roman" panose="02020603050405020304" pitchFamily="18" charset="0"/>
                  <a:sym typeface="+mn-ea"/>
                </a:rPr>
                <a:t>chuyện</a:t>
              </a:r>
              <a:r>
                <a:rPr lang="en-US" sz="4400" b="1" spc="-150" dirty="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 </a:t>
              </a:r>
              <a:r>
                <a:rPr lang="en-US" sz="4400" b="1" spc="-150" dirty="0" err="1">
                  <a:ln w="38100">
                    <a:solidFill>
                      <a:schemeClr val="tx1"/>
                    </a:solidFill>
                  </a:ln>
                  <a:solidFill>
                    <a:srgbClr val="EE5535"/>
                  </a:solidFill>
                  <a:latin typeface="UTM Magnesium" panose="02040603050506020204" pitchFamily="18" charset="0"/>
                  <a:cs typeface="Times New Roman" panose="02020603050405020304" pitchFamily="18" charset="0"/>
                  <a:sym typeface="+mn-ea"/>
                </a:rPr>
                <a:t>được</a:t>
              </a:r>
              <a:r>
                <a:rPr lang="en-US" sz="4400" b="1" spc="-150" dirty="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 </a:t>
              </a:r>
              <a:r>
                <a:rPr lang="en-US" sz="4400" b="1" spc="-150" dirty="0" err="1">
                  <a:ln w="38100">
                    <a:solidFill>
                      <a:schemeClr val="tx1"/>
                    </a:solidFill>
                  </a:ln>
                  <a:solidFill>
                    <a:srgbClr val="EE5535"/>
                  </a:solidFill>
                  <a:latin typeface="UTM Magnesium" panose="02040603050506020204" pitchFamily="18" charset="0"/>
                  <a:cs typeface="Times New Roman" panose="02020603050405020304" pitchFamily="18" charset="0"/>
                  <a:sym typeface="+mn-ea"/>
                </a:rPr>
                <a:t>chứng</a:t>
              </a:r>
              <a:r>
                <a:rPr lang="en-US" sz="4400" b="1" spc="-150" dirty="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 </a:t>
              </a:r>
              <a:r>
                <a:rPr lang="en-US" sz="4400" b="1" spc="-150" dirty="0" err="1">
                  <a:ln w="38100">
                    <a:solidFill>
                      <a:schemeClr val="tx1"/>
                    </a:solidFill>
                  </a:ln>
                  <a:solidFill>
                    <a:srgbClr val="EE5535"/>
                  </a:solidFill>
                  <a:latin typeface="UTM Magnesium" panose="02040603050506020204" pitchFamily="18" charset="0"/>
                  <a:cs typeface="Times New Roman" panose="02020603050405020304" pitchFamily="18" charset="0"/>
                  <a:sym typeface="+mn-ea"/>
                </a:rPr>
                <a:t>kiến</a:t>
              </a:r>
              <a:endParaRPr lang="en-US" sz="4400" b="1" spc="-150" dirty="0">
                <a:ln w="38100">
                  <a:solidFill>
                    <a:schemeClr val="tx1"/>
                  </a:solidFill>
                </a:ln>
                <a:solidFill>
                  <a:srgbClr val="EE5535"/>
                </a:solidFill>
                <a:latin typeface="UTM Magnesium" panose="02040603050506020204" pitchFamily="18" charset="0"/>
                <a:cs typeface="Times New Roman" panose="02020603050405020304" pitchFamily="18" charset="0"/>
                <a:sym typeface="+mn-ea"/>
              </a:endParaRPr>
            </a:p>
            <a:p>
              <a:pPr algn="ctr"/>
              <a:r>
                <a:rPr lang="en-US" sz="4400" b="1" spc="-150" dirty="0" err="1">
                  <a:ln w="38100">
                    <a:solidFill>
                      <a:schemeClr val="tx1"/>
                    </a:solidFill>
                  </a:ln>
                  <a:solidFill>
                    <a:srgbClr val="EE5535"/>
                  </a:solidFill>
                  <a:latin typeface="UTM Magnesium" panose="02040603050506020204" pitchFamily="18" charset="0"/>
                  <a:cs typeface="Times New Roman" panose="02020603050405020304" pitchFamily="18" charset="0"/>
                  <a:sym typeface="+mn-ea"/>
                </a:rPr>
                <a:t>hoặc</a:t>
              </a:r>
              <a:r>
                <a:rPr lang="en-US" sz="4400" b="1" spc="-150" dirty="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 </a:t>
              </a:r>
              <a:r>
                <a:rPr lang="en-US" sz="4400" b="1" spc="-150" dirty="0" err="1">
                  <a:ln w="38100">
                    <a:solidFill>
                      <a:schemeClr val="tx1"/>
                    </a:solidFill>
                  </a:ln>
                  <a:solidFill>
                    <a:srgbClr val="EE5535"/>
                  </a:solidFill>
                  <a:latin typeface="UTM Magnesium" panose="02040603050506020204" pitchFamily="18" charset="0"/>
                  <a:cs typeface="Times New Roman" panose="02020603050405020304" pitchFamily="18" charset="0"/>
                  <a:sym typeface="+mn-ea"/>
                </a:rPr>
                <a:t>tham</a:t>
              </a:r>
              <a:r>
                <a:rPr lang="en-US" sz="4400" b="1" spc="-150" dirty="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 </a:t>
              </a:r>
              <a:r>
                <a:rPr lang="en-US" sz="4400" b="1" spc="-150" dirty="0" err="1">
                  <a:ln w="38100">
                    <a:solidFill>
                      <a:schemeClr val="tx1"/>
                    </a:solidFill>
                  </a:ln>
                  <a:solidFill>
                    <a:srgbClr val="EE5535"/>
                  </a:solidFill>
                  <a:latin typeface="UTM Magnesium" panose="02040603050506020204" pitchFamily="18" charset="0"/>
                  <a:cs typeface="Times New Roman" panose="02020603050405020304" pitchFamily="18" charset="0"/>
                  <a:sym typeface="+mn-ea"/>
                </a:rPr>
                <a:t>gia</a:t>
              </a:r>
              <a:endParaRPr lang="zh-CN" altLang="en-US" sz="4400" dirty="0">
                <a:ln w="38100">
                  <a:solidFill>
                    <a:schemeClr val="tx1"/>
                  </a:solidFill>
                </a:ln>
                <a:solidFill>
                  <a:srgbClr val="EE5535"/>
                </a:solidFill>
                <a:latin typeface="UTM Magnesium" panose="02040603050506020204" pitchFamily="18" charset="0"/>
                <a:ea typeface="迷你简娃娃篆" panose="02010604000101010101" pitchFamily="2" charset="-122"/>
              </a:endParaRPr>
            </a:p>
          </p:txBody>
        </p:sp>
      </p:grpSp>
    </p:spTree>
    <p:extLst>
      <p:ext uri="{BB962C8B-B14F-4D97-AF65-F5344CB8AC3E}">
        <p14:creationId xmlns:p14="http://schemas.microsoft.com/office/powerpoint/2010/main" val="2879053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3393318" y="542699"/>
            <a:ext cx="844235" cy="535224"/>
          </a:xfrm>
          <a:prstGeom prst="rect">
            <a:avLst/>
          </a:prstGeom>
        </p:spPr>
      </p:pic>
      <p:pic>
        <p:nvPicPr>
          <p:cNvPr id="8" name="图片 7"/>
          <p:cNvPicPr>
            <a:picLocks noChangeAspect="1"/>
          </p:cNvPicPr>
          <p:nvPr/>
        </p:nvPicPr>
        <p:blipFill>
          <a:blip r:embed="rId4"/>
          <a:stretch>
            <a:fillRect/>
          </a:stretch>
        </p:blipFill>
        <p:spPr>
          <a:xfrm>
            <a:off x="5505823" y="325645"/>
            <a:ext cx="1129744" cy="558800"/>
          </a:xfrm>
          <a:prstGeom prst="rect">
            <a:avLst/>
          </a:prstGeom>
        </p:spPr>
      </p:pic>
      <p:pic>
        <p:nvPicPr>
          <p:cNvPr id="10" name="图片 9"/>
          <p:cNvPicPr>
            <a:picLocks noChangeAspect="1"/>
          </p:cNvPicPr>
          <p:nvPr/>
        </p:nvPicPr>
        <p:blipFill>
          <a:blip r:embed="rId5"/>
          <a:stretch>
            <a:fillRect/>
          </a:stretch>
        </p:blipFill>
        <p:spPr>
          <a:xfrm>
            <a:off x="9990519" y="1295400"/>
            <a:ext cx="1048563" cy="40640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20" name="图片 5">
            <a:extLst>
              <a:ext uri="{FF2B5EF4-FFF2-40B4-BE49-F238E27FC236}">
                <a16:creationId xmlns:a16="http://schemas.microsoft.com/office/drawing/2014/main" id="{1C2271C5-D127-4EA8-B760-4F87A5A87C94}"/>
              </a:ext>
            </a:extLst>
          </p:cNvPr>
          <p:cNvPicPr>
            <a:picLocks noChangeAspect="1"/>
          </p:cNvPicPr>
          <p:nvPr/>
        </p:nvPicPr>
        <p:blipFill>
          <a:blip r:embed="rId7"/>
          <a:stretch>
            <a:fillRect/>
          </a:stretch>
        </p:blipFill>
        <p:spPr>
          <a:xfrm>
            <a:off x="146123" y="224215"/>
            <a:ext cx="2602699" cy="1136282"/>
          </a:xfrm>
          <a:prstGeom prst="rect">
            <a:avLst/>
          </a:prstGeom>
        </p:spPr>
      </p:pic>
      <p:sp>
        <p:nvSpPr>
          <p:cNvPr id="21" name="Rectangle 20">
            <a:extLst>
              <a:ext uri="{FF2B5EF4-FFF2-40B4-BE49-F238E27FC236}">
                <a16:creationId xmlns:a16="http://schemas.microsoft.com/office/drawing/2014/main" id="{EAF8AA71-85A7-4254-B975-9E9EB5F1C068}"/>
              </a:ext>
            </a:extLst>
          </p:cNvPr>
          <p:cNvSpPr/>
          <p:nvPr/>
        </p:nvSpPr>
        <p:spPr>
          <a:xfrm>
            <a:off x="826252" y="280108"/>
            <a:ext cx="2086377" cy="905056"/>
          </a:xfrm>
          <a:prstGeom prst="rect">
            <a:avLst/>
          </a:prstGeom>
        </p:spPr>
        <p:txBody>
          <a:bodyPr wrap="square">
            <a:spAutoFit/>
          </a:bodyPr>
          <a:lstStyle/>
          <a:p>
            <a:pPr indent="0">
              <a:lnSpc>
                <a:spcPct val="150000"/>
              </a:lnSpc>
            </a:pPr>
            <a:r>
              <a:rPr lang="en-US" sz="4000" b="1" spc="-150" dirty="0" err="1">
                <a:latin typeface="Times New Roman" panose="02020603050405020304" pitchFamily="18" charset="0"/>
                <a:cs typeface="Times New Roman" panose="02020603050405020304" pitchFamily="18" charset="0"/>
                <a:sym typeface="+mn-ea"/>
              </a:rPr>
              <a:t>Gợi</a:t>
            </a:r>
            <a:r>
              <a:rPr lang="en-US" sz="4000" b="1" spc="-150" dirty="0">
                <a:latin typeface="Times New Roman" panose="02020603050405020304" pitchFamily="18" charset="0"/>
                <a:cs typeface="Times New Roman" panose="02020603050405020304" pitchFamily="18" charset="0"/>
                <a:sym typeface="+mn-ea"/>
              </a:rPr>
              <a:t> ý </a:t>
            </a:r>
          </a:p>
        </p:txBody>
      </p:sp>
      <p:sp>
        <p:nvSpPr>
          <p:cNvPr id="15" name="Rectangle 14">
            <a:extLst>
              <a:ext uri="{FF2B5EF4-FFF2-40B4-BE49-F238E27FC236}">
                <a16:creationId xmlns:a16="http://schemas.microsoft.com/office/drawing/2014/main" id="{3EC7D011-EDF1-4D7F-8DAA-17F0F1583274}"/>
              </a:ext>
            </a:extLst>
          </p:cNvPr>
          <p:cNvSpPr/>
          <p:nvPr/>
        </p:nvSpPr>
        <p:spPr>
          <a:xfrm>
            <a:off x="1017200" y="1396564"/>
            <a:ext cx="6747171" cy="646331"/>
          </a:xfrm>
          <a:prstGeom prst="rect">
            <a:avLst/>
          </a:prstGeom>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16" name="Rectangle 15">
            <a:extLst>
              <a:ext uri="{FF2B5EF4-FFF2-40B4-BE49-F238E27FC236}">
                <a16:creationId xmlns:a16="http://schemas.microsoft.com/office/drawing/2014/main" id="{B1814BE2-2D88-4435-AC3E-998F1F637287}"/>
              </a:ext>
            </a:extLst>
          </p:cNvPr>
          <p:cNvSpPr/>
          <p:nvPr/>
        </p:nvSpPr>
        <p:spPr>
          <a:xfrm>
            <a:off x="489168" y="2078963"/>
            <a:ext cx="10805375" cy="3970318"/>
          </a:xfrm>
          <a:prstGeom prst="rect">
            <a:avLst/>
          </a:prstGeom>
        </p:spPr>
        <p:txBody>
          <a:bodyPr wrap="square">
            <a:spAutoFit/>
          </a:bodyPr>
          <a:lstStyle/>
          <a:p>
            <a:pPr marL="1200150" lvl="1" indent="-742950">
              <a:buAutoNum type="alphaLcParenR"/>
            </a:pPr>
            <a:r>
              <a:rPr lang="en-US" sz="3600" b="1">
                <a:solidFill>
                  <a:srgbClr val="056BB6"/>
                </a:solidFill>
                <a:latin typeface="Times New Roman" pitchFamily="18" charset="0"/>
                <a:cs typeface="Times New Roman" pitchFamily="18" charset="0"/>
              </a:rPr>
              <a:t>Em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kể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một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chuyện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đầu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cuối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diễn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ra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trong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một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thời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gian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nhất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định</a:t>
            </a:r>
            <a:r>
              <a:rPr lang="en-US" sz="3600" b="1" dirty="0">
                <a:solidFill>
                  <a:srgbClr val="056BB6"/>
                </a:solidFill>
                <a:latin typeface="Times New Roman" pitchFamily="18" charset="0"/>
                <a:cs typeface="Times New Roman" pitchFamily="18" charset="0"/>
              </a:rPr>
              <a:t>, ở </a:t>
            </a:r>
            <a:r>
              <a:rPr lang="en-US" sz="3600" b="1" dirty="0" err="1">
                <a:solidFill>
                  <a:srgbClr val="056BB6"/>
                </a:solidFill>
                <a:latin typeface="Times New Roman" pitchFamily="18" charset="0"/>
                <a:cs typeface="Times New Roman" pitchFamily="18" charset="0"/>
              </a:rPr>
              <a:t>địa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điểm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nhất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định</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Muốn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vậy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cần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cho</a:t>
            </a:r>
            <a:r>
              <a:rPr lang="en-US" sz="3600" b="1" dirty="0">
                <a:solidFill>
                  <a:srgbClr val="056BB6"/>
                </a:solidFill>
                <a:latin typeface="Times New Roman" pitchFamily="18" charset="0"/>
                <a:cs typeface="Times New Roman" pitchFamily="18" charset="0"/>
              </a:rPr>
              <a:t> </a:t>
            </a:r>
            <a:r>
              <a:rPr lang="en-US" sz="3600" b="1" err="1">
                <a:solidFill>
                  <a:srgbClr val="056BB6"/>
                </a:solidFill>
                <a:latin typeface="Times New Roman" pitchFamily="18" charset="0"/>
                <a:cs typeface="Times New Roman" pitchFamily="18" charset="0"/>
              </a:rPr>
              <a:t>biết</a:t>
            </a:r>
            <a:r>
              <a:rPr lang="en-US" sz="3600" b="1">
                <a:solidFill>
                  <a:srgbClr val="056BB6"/>
                </a:solidFill>
                <a:latin typeface="Times New Roman" pitchFamily="18" charset="0"/>
                <a:cs typeface="Times New Roman" pitchFamily="18" charset="0"/>
              </a:rPr>
              <a:t>:</a:t>
            </a:r>
          </a:p>
          <a:p>
            <a:pPr marL="1028700" lvl="1" indent="-571500">
              <a:buFontTx/>
              <a:buChar char="-"/>
            </a:pPr>
            <a:r>
              <a:rPr lang="en-US" sz="3600" b="1">
                <a:solidFill>
                  <a:srgbClr val="056BB6"/>
                </a:solidFill>
                <a:latin typeface="Times New Roman" pitchFamily="18" charset="0"/>
                <a:cs typeface="Times New Roman" pitchFamily="18" charset="0"/>
              </a:rPr>
              <a:t>Câu chuyện bắt đầu như thế nào?</a:t>
            </a:r>
          </a:p>
          <a:p>
            <a:pPr marL="1028700" lvl="1" indent="-571500">
              <a:buFontTx/>
              <a:buChar char="-"/>
            </a:pPr>
            <a:r>
              <a:rPr lang="en-US" sz="3600" b="1">
                <a:solidFill>
                  <a:srgbClr val="056BB6"/>
                </a:solidFill>
                <a:latin typeface="Times New Roman" pitchFamily="18" charset="0"/>
                <a:cs typeface="Times New Roman" pitchFamily="18" charset="0"/>
              </a:rPr>
              <a:t>Diễn </a:t>
            </a:r>
            <a:r>
              <a:rPr lang="en-US" sz="3600" b="1" dirty="0" err="1">
                <a:solidFill>
                  <a:srgbClr val="056BB6"/>
                </a:solidFill>
                <a:latin typeface="Times New Roman" pitchFamily="18" charset="0"/>
                <a:cs typeface="Times New Roman" pitchFamily="18" charset="0"/>
              </a:rPr>
              <a:t>biến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chính</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câu</a:t>
            </a:r>
            <a:r>
              <a:rPr lang="en-US" sz="3600" b="1" dirty="0">
                <a:solidFill>
                  <a:srgbClr val="056BB6"/>
                </a:solidFill>
                <a:latin typeface="Times New Roman" pitchFamily="18" charset="0"/>
                <a:cs typeface="Times New Roman" pitchFamily="18" charset="0"/>
              </a:rPr>
              <a:t> </a:t>
            </a:r>
            <a:r>
              <a:rPr lang="en-US" sz="3600" b="1" err="1">
                <a:solidFill>
                  <a:srgbClr val="056BB6"/>
                </a:solidFill>
                <a:latin typeface="Times New Roman" pitchFamily="18" charset="0"/>
                <a:cs typeface="Times New Roman" pitchFamily="18" charset="0"/>
              </a:rPr>
              <a:t>chuyện</a:t>
            </a:r>
            <a:r>
              <a:rPr lang="en-US" sz="3600" b="1">
                <a:solidFill>
                  <a:srgbClr val="056BB6"/>
                </a:solidFill>
                <a:latin typeface="Times New Roman" pitchFamily="18" charset="0"/>
                <a:cs typeface="Times New Roman" pitchFamily="18" charset="0"/>
              </a:rPr>
              <a:t>.</a:t>
            </a:r>
          </a:p>
          <a:p>
            <a:pPr marL="1028700" lvl="1" indent="-571500">
              <a:buFontTx/>
              <a:buChar char="-"/>
            </a:pPr>
            <a:r>
              <a:rPr lang="en-US" sz="3600" b="1">
                <a:solidFill>
                  <a:srgbClr val="056BB6"/>
                </a:solidFill>
                <a:latin typeface="Times New Roman" pitchFamily="18" charset="0"/>
                <a:cs typeface="Times New Roman" pitchFamily="18" charset="0"/>
              </a:rPr>
              <a:t>Suy </a:t>
            </a:r>
            <a:r>
              <a:rPr lang="en-US" sz="3600" b="1" dirty="0" err="1">
                <a:solidFill>
                  <a:srgbClr val="056BB6"/>
                </a:solidFill>
                <a:latin typeface="Times New Roman" pitchFamily="18" charset="0"/>
                <a:cs typeface="Times New Roman" pitchFamily="18" charset="0"/>
              </a:rPr>
              <a:t>nghĩ</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em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về</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hành</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động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người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trong</a:t>
            </a:r>
            <a:r>
              <a:rPr lang="en-US" sz="3600" b="1" dirty="0">
                <a:solidFill>
                  <a:srgbClr val="056BB6"/>
                </a:solidFill>
                <a:latin typeface="Times New Roman" pitchFamily="18" charset="0"/>
                <a:cs typeface="Times New Roman" pitchFamily="18" charset="0"/>
              </a:rPr>
              <a:t> </a:t>
            </a:r>
            <a:r>
              <a:rPr lang="en-US" sz="3600" b="1" err="1">
                <a:solidFill>
                  <a:srgbClr val="056BB6"/>
                </a:solidFill>
                <a:latin typeface="Times New Roman" pitchFamily="18" charset="0"/>
                <a:cs typeface="Times New Roman" pitchFamily="18" charset="0"/>
              </a:rPr>
              <a:t>câu</a:t>
            </a:r>
            <a:r>
              <a:rPr lang="en-US" sz="3600" b="1">
                <a:solidFill>
                  <a:srgbClr val="056BB6"/>
                </a:solidFill>
                <a:latin typeface="Times New Roman" pitchFamily="18" charset="0"/>
                <a:cs typeface="Times New Roman" pitchFamily="18" charset="0"/>
              </a:rPr>
              <a:t>   chuyện</a:t>
            </a:r>
            <a:r>
              <a:rPr lang="en-US" sz="3600" b="1" dirty="0">
                <a:solidFill>
                  <a:srgbClr val="056BB6"/>
                </a:solidFill>
                <a:latin typeface="Times New Roman" pitchFamily="18" charset="0"/>
                <a:cs typeface="Times New Roman" pitchFamily="18" charset="0"/>
              </a:rPr>
              <a:t>.</a:t>
            </a:r>
          </a:p>
        </p:txBody>
      </p:sp>
    </p:spTree>
    <p:extLst>
      <p:ext uri="{BB962C8B-B14F-4D97-AF65-F5344CB8AC3E}">
        <p14:creationId xmlns:p14="http://schemas.microsoft.com/office/powerpoint/2010/main" val="952096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3393318" y="542699"/>
            <a:ext cx="844235" cy="535224"/>
          </a:xfrm>
          <a:prstGeom prst="rect">
            <a:avLst/>
          </a:prstGeom>
        </p:spPr>
      </p:pic>
      <p:pic>
        <p:nvPicPr>
          <p:cNvPr id="8" name="图片 7"/>
          <p:cNvPicPr>
            <a:picLocks noChangeAspect="1"/>
          </p:cNvPicPr>
          <p:nvPr/>
        </p:nvPicPr>
        <p:blipFill>
          <a:blip r:embed="rId4"/>
          <a:stretch>
            <a:fillRect/>
          </a:stretch>
        </p:blipFill>
        <p:spPr>
          <a:xfrm>
            <a:off x="5505823" y="325645"/>
            <a:ext cx="1129744" cy="558800"/>
          </a:xfrm>
          <a:prstGeom prst="rect">
            <a:avLst/>
          </a:prstGeom>
        </p:spPr>
      </p:pic>
      <p:pic>
        <p:nvPicPr>
          <p:cNvPr id="10" name="图片 9"/>
          <p:cNvPicPr>
            <a:picLocks noChangeAspect="1"/>
          </p:cNvPicPr>
          <p:nvPr/>
        </p:nvPicPr>
        <p:blipFill>
          <a:blip r:embed="rId5"/>
          <a:stretch>
            <a:fillRect/>
          </a:stretch>
        </p:blipFill>
        <p:spPr>
          <a:xfrm>
            <a:off x="9990519" y="1295400"/>
            <a:ext cx="1048563" cy="40640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20" name="图片 5">
            <a:extLst>
              <a:ext uri="{FF2B5EF4-FFF2-40B4-BE49-F238E27FC236}">
                <a16:creationId xmlns:a16="http://schemas.microsoft.com/office/drawing/2014/main" id="{1C2271C5-D127-4EA8-B760-4F87A5A87C94}"/>
              </a:ext>
            </a:extLst>
          </p:cNvPr>
          <p:cNvPicPr>
            <a:picLocks noChangeAspect="1"/>
          </p:cNvPicPr>
          <p:nvPr/>
        </p:nvPicPr>
        <p:blipFill>
          <a:blip r:embed="rId7"/>
          <a:stretch>
            <a:fillRect/>
          </a:stretch>
        </p:blipFill>
        <p:spPr>
          <a:xfrm>
            <a:off x="146123" y="224215"/>
            <a:ext cx="2602699" cy="1136282"/>
          </a:xfrm>
          <a:prstGeom prst="rect">
            <a:avLst/>
          </a:prstGeom>
        </p:spPr>
      </p:pic>
      <p:sp>
        <p:nvSpPr>
          <p:cNvPr id="21" name="Rectangle 20">
            <a:extLst>
              <a:ext uri="{FF2B5EF4-FFF2-40B4-BE49-F238E27FC236}">
                <a16:creationId xmlns:a16="http://schemas.microsoft.com/office/drawing/2014/main" id="{EAF8AA71-85A7-4254-B975-9E9EB5F1C068}"/>
              </a:ext>
            </a:extLst>
          </p:cNvPr>
          <p:cNvSpPr/>
          <p:nvPr/>
        </p:nvSpPr>
        <p:spPr>
          <a:xfrm>
            <a:off x="826252" y="280108"/>
            <a:ext cx="2086377" cy="905056"/>
          </a:xfrm>
          <a:prstGeom prst="rect">
            <a:avLst/>
          </a:prstGeom>
        </p:spPr>
        <p:txBody>
          <a:bodyPr wrap="square">
            <a:spAutoFit/>
          </a:bodyPr>
          <a:lstStyle/>
          <a:p>
            <a:pPr indent="0">
              <a:lnSpc>
                <a:spcPct val="150000"/>
              </a:lnSpc>
            </a:pPr>
            <a:r>
              <a:rPr lang="en-US" sz="4000" b="1" spc="-150" dirty="0" err="1">
                <a:latin typeface="Times New Roman" panose="02020603050405020304" pitchFamily="18" charset="0"/>
                <a:cs typeface="Times New Roman" panose="02020603050405020304" pitchFamily="18" charset="0"/>
                <a:sym typeface="+mn-ea"/>
              </a:rPr>
              <a:t>Gợi</a:t>
            </a:r>
            <a:r>
              <a:rPr lang="en-US" sz="4000" b="1" spc="-150" dirty="0">
                <a:latin typeface="Times New Roman" panose="02020603050405020304" pitchFamily="18" charset="0"/>
                <a:cs typeface="Times New Roman" panose="02020603050405020304" pitchFamily="18" charset="0"/>
                <a:sym typeface="+mn-ea"/>
              </a:rPr>
              <a:t> ý </a:t>
            </a:r>
          </a:p>
        </p:txBody>
      </p:sp>
      <p:sp>
        <p:nvSpPr>
          <p:cNvPr id="15" name="Rectangle 14">
            <a:extLst>
              <a:ext uri="{FF2B5EF4-FFF2-40B4-BE49-F238E27FC236}">
                <a16:creationId xmlns:a16="http://schemas.microsoft.com/office/drawing/2014/main" id="{3EC7D011-EDF1-4D7F-8DAA-17F0F1583274}"/>
              </a:ext>
            </a:extLst>
          </p:cNvPr>
          <p:cNvSpPr/>
          <p:nvPr/>
        </p:nvSpPr>
        <p:spPr>
          <a:xfrm>
            <a:off x="1017200" y="1396564"/>
            <a:ext cx="6747171" cy="646331"/>
          </a:xfrm>
          <a:prstGeom prst="rect">
            <a:avLst/>
          </a:prstGeom>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16" name="Rectangle 15">
            <a:extLst>
              <a:ext uri="{FF2B5EF4-FFF2-40B4-BE49-F238E27FC236}">
                <a16:creationId xmlns:a16="http://schemas.microsoft.com/office/drawing/2014/main" id="{B1814BE2-2D88-4435-AC3E-998F1F637287}"/>
              </a:ext>
            </a:extLst>
          </p:cNvPr>
          <p:cNvSpPr/>
          <p:nvPr/>
        </p:nvSpPr>
        <p:spPr>
          <a:xfrm>
            <a:off x="489168" y="2078963"/>
            <a:ext cx="10805375" cy="3970318"/>
          </a:xfrm>
          <a:prstGeom prst="rect">
            <a:avLst/>
          </a:prstGeom>
        </p:spPr>
        <p:txBody>
          <a:bodyPr wrap="square">
            <a:spAutoFit/>
          </a:bodyPr>
          <a:lstStyle/>
          <a:p>
            <a:r>
              <a:rPr lang="en-US" sz="3600" b="1">
                <a:solidFill>
                  <a:srgbClr val="056BB6"/>
                </a:solidFill>
                <a:latin typeface="Times New Roman" pitchFamily="18" charset="0"/>
                <a:cs typeface="Times New Roman" pitchFamily="18" charset="0"/>
              </a:rPr>
              <a:t>b) Cũng có thể kể theo cách nói những điều em biết về một người (không cần kể thành một câu chuyện có đầu có cuối). Muốn thế, em cần giới thiệu:</a:t>
            </a:r>
          </a:p>
          <a:p>
            <a:pPr marL="571500" indent="-571500">
              <a:buFontTx/>
              <a:buChar char="-"/>
            </a:pPr>
            <a:r>
              <a:rPr lang="en-US" sz="3600" b="1">
                <a:solidFill>
                  <a:srgbClr val="056BB6"/>
                </a:solidFill>
                <a:latin typeface="Times New Roman" pitchFamily="18" charset="0"/>
                <a:cs typeface="Times New Roman" pitchFamily="18" charset="0"/>
              </a:rPr>
              <a:t>Người ấy là ai?</a:t>
            </a:r>
          </a:p>
          <a:p>
            <a:pPr marL="571500" indent="-571500">
              <a:buFontTx/>
              <a:buChar char="-"/>
            </a:pPr>
            <a:r>
              <a:rPr lang="en-US" sz="3600" b="1">
                <a:solidFill>
                  <a:srgbClr val="056BB6"/>
                </a:solidFill>
                <a:latin typeface="Times New Roman" pitchFamily="18" charset="0"/>
                <a:cs typeface="Times New Roman" pitchFamily="18" charset="0"/>
              </a:rPr>
              <a:t>Người ấy có lời nói hoặc hành động gì đẹp?</a:t>
            </a:r>
          </a:p>
          <a:p>
            <a:pPr marL="571500" indent="-571500">
              <a:buFontTx/>
              <a:buChar char="-"/>
            </a:pPr>
            <a:r>
              <a:rPr lang="en-US" sz="3600" b="1">
                <a:solidFill>
                  <a:srgbClr val="056BB6"/>
                </a:solidFill>
                <a:latin typeface="Times New Roman" pitchFamily="18" charset="0"/>
                <a:cs typeface="Times New Roman" pitchFamily="18" charset="0"/>
              </a:rPr>
              <a:t>Suy nghĩ của em về lời nói hoặc hành động của   người đó.</a:t>
            </a:r>
            <a:endParaRPr lang="en-US" sz="3600" b="1" dirty="0">
              <a:solidFill>
                <a:srgbClr val="056BB6"/>
              </a:solidFill>
              <a:latin typeface="Times New Roman" pitchFamily="18" charset="0"/>
              <a:cs typeface="Times New Roman" pitchFamily="18" charset="0"/>
            </a:endParaRPr>
          </a:p>
        </p:txBody>
      </p:sp>
    </p:spTree>
    <p:extLst>
      <p:ext uri="{BB962C8B-B14F-4D97-AF65-F5344CB8AC3E}">
        <p14:creationId xmlns:p14="http://schemas.microsoft.com/office/powerpoint/2010/main" val="367779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47801" y="1215119"/>
            <a:ext cx="1117362" cy="487816"/>
          </a:xfrm>
          <a:prstGeom prst="rect">
            <a:avLst/>
          </a:prstGeom>
        </p:spPr>
      </p:pic>
      <p:pic>
        <p:nvPicPr>
          <p:cNvPr id="4" name="图片 3"/>
          <p:cNvPicPr>
            <a:picLocks noChangeAspect="1"/>
          </p:cNvPicPr>
          <p:nvPr/>
        </p:nvPicPr>
        <p:blipFill>
          <a:blip r:embed="rId4"/>
          <a:stretch>
            <a:fillRect/>
          </a:stretch>
        </p:blipFill>
        <p:spPr>
          <a:xfrm>
            <a:off x="6673546" y="591932"/>
            <a:ext cx="844235" cy="535224"/>
          </a:xfrm>
          <a:prstGeom prst="rect">
            <a:avLst/>
          </a:prstGeom>
        </p:spPr>
      </p:pic>
      <p:pic>
        <p:nvPicPr>
          <p:cNvPr id="5" name="图片 4"/>
          <p:cNvPicPr>
            <a:picLocks noChangeAspect="1"/>
          </p:cNvPicPr>
          <p:nvPr/>
        </p:nvPicPr>
        <p:blipFill>
          <a:blip r:embed="rId5"/>
          <a:stretch>
            <a:fillRect/>
          </a:stretch>
        </p:blipFill>
        <p:spPr>
          <a:xfrm>
            <a:off x="10138863" y="1656050"/>
            <a:ext cx="1129744" cy="558800"/>
          </a:xfrm>
          <a:prstGeom prst="rect">
            <a:avLst/>
          </a:prstGeom>
        </p:spPr>
      </p:pic>
      <p:pic>
        <p:nvPicPr>
          <p:cNvPr id="7" name="图片 6"/>
          <p:cNvPicPr>
            <a:picLocks noChangeAspect="1"/>
          </p:cNvPicPr>
          <p:nvPr/>
        </p:nvPicPr>
        <p:blipFill>
          <a:blip r:embed="rId6"/>
          <a:stretch>
            <a:fillRect/>
          </a:stretch>
        </p:blipFill>
        <p:spPr>
          <a:xfrm>
            <a:off x="9090300" y="753863"/>
            <a:ext cx="1048563" cy="406400"/>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31" name="Cloud 30">
            <a:extLst>
              <a:ext uri="{FF2B5EF4-FFF2-40B4-BE49-F238E27FC236}">
                <a16:creationId xmlns:a16="http://schemas.microsoft.com/office/drawing/2014/main" id="{E94971F8-0455-493F-BC05-C90B1FD077A8}"/>
              </a:ext>
            </a:extLst>
          </p:cNvPr>
          <p:cNvSpPr/>
          <p:nvPr/>
        </p:nvSpPr>
        <p:spPr>
          <a:xfrm>
            <a:off x="682104" y="110646"/>
            <a:ext cx="10544708" cy="5993491"/>
          </a:xfrm>
          <a:prstGeom prst="cloud">
            <a:avLst/>
          </a:prstGeom>
          <a:solidFill>
            <a:srgbClr val="FDF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C69D100-E591-4208-9E9E-0FD3B02C7891}"/>
              </a:ext>
            </a:extLst>
          </p:cNvPr>
          <p:cNvSpPr/>
          <p:nvPr/>
        </p:nvSpPr>
        <p:spPr>
          <a:xfrm>
            <a:off x="2903771" y="2214850"/>
            <a:ext cx="6159703" cy="1501116"/>
          </a:xfrm>
          <a:prstGeom prst="rect">
            <a:avLst/>
          </a:prstGeom>
          <a:noFill/>
        </p:spPr>
        <p:txBody>
          <a:bodyPr wrap="none" lIns="91440" tIns="45720" rIns="91440" bIns="45720">
            <a:prstTxWarp prst="textPlain">
              <a:avLst/>
            </a:prstTxWarp>
            <a:spAutoFit/>
          </a:bodyPr>
          <a:lstStyle/>
          <a:p>
            <a:pPr algn="ctr"/>
            <a:r>
              <a:rPr lang="en-US" sz="5400" b="1" dirty="0">
                <a:ln w="38100">
                  <a:solidFill>
                    <a:schemeClr val="tx1"/>
                  </a:solidFill>
                  <a:prstDash val="solid"/>
                </a:ln>
                <a:solidFill>
                  <a:srgbClr val="FF0000"/>
                </a:solidFill>
                <a:effectLst>
                  <a:outerShdw blurRad="38100" dist="38100" dir="2700000" algn="tl">
                    <a:srgbClr val="000000">
                      <a:alpha val="43137"/>
                    </a:srgbClr>
                  </a:outerShdw>
                </a:effectLst>
                <a:latin typeface="iCiel Pony" panose="02000000000000000000" pitchFamily="2" charset="0"/>
              </a:rPr>
              <a:t>THỰC HÀNH</a:t>
            </a:r>
            <a:endParaRPr lang="en-US" sz="5400" b="1" cap="none" spc="0" dirty="0">
              <a:ln w="38100">
                <a:solidFill>
                  <a:schemeClr val="tx1"/>
                </a:solidFill>
                <a:prstDash val="solid"/>
              </a:ln>
              <a:solidFill>
                <a:srgbClr val="FF0000"/>
              </a:solidFill>
              <a:effectLst>
                <a:outerShdw blurRad="38100" dist="38100" dir="2700000" algn="tl">
                  <a:srgbClr val="000000">
                    <a:alpha val="43137"/>
                  </a:srgbClr>
                </a:outerShdw>
              </a:effectLst>
              <a:latin typeface="iCiel Pony" panose="02000000000000000000" pitchFamily="2" charset="0"/>
            </a:endParaRPr>
          </a:p>
        </p:txBody>
      </p:sp>
      <p:pic>
        <p:nvPicPr>
          <p:cNvPr id="32" name="图片 10">
            <a:extLst>
              <a:ext uri="{FF2B5EF4-FFF2-40B4-BE49-F238E27FC236}">
                <a16:creationId xmlns:a16="http://schemas.microsoft.com/office/drawing/2014/main" id="{64962B63-685C-49D5-9FDC-0661DB4658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336650" flipH="1" flipV="1">
            <a:off x="10860703" y="5580342"/>
            <a:ext cx="1968394" cy="1737403"/>
          </a:xfrm>
          <a:prstGeom prst="rect">
            <a:avLst/>
          </a:prstGeom>
        </p:spPr>
      </p:pic>
    </p:spTree>
    <p:extLst>
      <p:ext uri="{BB962C8B-B14F-4D97-AF65-F5344CB8AC3E}">
        <p14:creationId xmlns:p14="http://schemas.microsoft.com/office/powerpoint/2010/main" val="702734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51784" y="1346602"/>
            <a:ext cx="1117362" cy="487816"/>
          </a:xfrm>
          <a:prstGeom prst="rect">
            <a:avLst/>
          </a:prstGeom>
        </p:spPr>
      </p:pic>
      <p:pic>
        <p:nvPicPr>
          <p:cNvPr id="6" name="图片 5"/>
          <p:cNvPicPr>
            <a:picLocks noChangeAspect="1"/>
          </p:cNvPicPr>
          <p:nvPr/>
        </p:nvPicPr>
        <p:blipFill>
          <a:blip r:embed="rId4"/>
          <a:stretch>
            <a:fillRect/>
          </a:stretch>
        </p:blipFill>
        <p:spPr>
          <a:xfrm>
            <a:off x="3924161" y="389500"/>
            <a:ext cx="844235" cy="535224"/>
          </a:xfrm>
          <a:prstGeom prst="rect">
            <a:avLst/>
          </a:prstGeom>
        </p:spPr>
      </p:pic>
      <p:pic>
        <p:nvPicPr>
          <p:cNvPr id="7" name="图片 6"/>
          <p:cNvPicPr>
            <a:picLocks noChangeAspect="1"/>
          </p:cNvPicPr>
          <p:nvPr/>
        </p:nvPicPr>
        <p:blipFill>
          <a:blip r:embed="rId5"/>
          <a:stretch>
            <a:fillRect/>
          </a:stretch>
        </p:blipFill>
        <p:spPr>
          <a:xfrm>
            <a:off x="5586064" y="1143000"/>
            <a:ext cx="1129744" cy="558800"/>
          </a:xfrm>
          <a:prstGeom prst="rect">
            <a:avLst/>
          </a:prstGeom>
        </p:spPr>
      </p:pic>
      <p:pic>
        <p:nvPicPr>
          <p:cNvPr id="9" name="图片 8"/>
          <p:cNvPicPr>
            <a:picLocks noChangeAspect="1"/>
          </p:cNvPicPr>
          <p:nvPr/>
        </p:nvPicPr>
        <p:blipFill>
          <a:blip r:embed="rId6"/>
          <a:stretch>
            <a:fillRect/>
          </a:stretch>
        </p:blipFill>
        <p:spPr>
          <a:xfrm>
            <a:off x="9990519" y="1295400"/>
            <a:ext cx="1048563" cy="406400"/>
          </a:xfrm>
          <a:prstGeom prst="rect">
            <a:avLst/>
          </a:prstGeom>
        </p:spPr>
      </p:pic>
      <p:pic>
        <p:nvPicPr>
          <p:cNvPr id="10" name="图片 9"/>
          <p:cNvPicPr>
            <a:picLocks noChangeAspect="1"/>
          </p:cNvPicPr>
          <p:nvPr/>
        </p:nvPicPr>
        <p:blipFill>
          <a:blip r:embed="rId7"/>
          <a:stretch>
            <a:fillRect/>
          </a:stretch>
        </p:blipFill>
        <p:spPr>
          <a:xfrm>
            <a:off x="2288271" y="504712"/>
            <a:ext cx="1052533" cy="1276575"/>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grpSp>
        <p:nvGrpSpPr>
          <p:cNvPr id="16" name="Group 2">
            <a:extLst>
              <a:ext uri="{FF2B5EF4-FFF2-40B4-BE49-F238E27FC236}">
                <a16:creationId xmlns:a16="http://schemas.microsoft.com/office/drawing/2014/main" id="{63749E15-A279-49AF-BFAE-A8A7698E260F}"/>
              </a:ext>
            </a:extLst>
          </p:cNvPr>
          <p:cNvGrpSpPr/>
          <p:nvPr/>
        </p:nvGrpSpPr>
        <p:grpSpPr>
          <a:xfrm>
            <a:off x="2724624" y="2113974"/>
            <a:ext cx="7265895" cy="3611175"/>
            <a:chOff x="2603840" y="-301751"/>
            <a:chExt cx="8250011" cy="5464765"/>
          </a:xfrm>
        </p:grpSpPr>
        <p:sp>
          <p:nvSpPr>
            <p:cNvPr id="17" name="Freeform 3">
              <a:extLst>
                <a:ext uri="{FF2B5EF4-FFF2-40B4-BE49-F238E27FC236}">
                  <a16:creationId xmlns:a16="http://schemas.microsoft.com/office/drawing/2014/main" id="{07AABE5B-FACE-44E7-8C72-4F53E252AE45}"/>
                </a:ext>
              </a:extLst>
            </p:cNvPr>
            <p:cNvSpPr/>
            <p:nvPr/>
          </p:nvSpPr>
          <p:spPr>
            <a:xfrm>
              <a:off x="2603840" y="-301751"/>
              <a:ext cx="8250011" cy="5464765"/>
            </a:xfrm>
            <a:custGeom>
              <a:avLst/>
              <a:gdLst/>
              <a:ahLst/>
              <a:cxnLst/>
              <a:rect l="l" t="t" r="r" b="b"/>
              <a:pathLst>
                <a:path w="8250011" h="5464765">
                  <a:moveTo>
                    <a:pt x="278431" y="16918"/>
                  </a:moveTo>
                  <a:cubicBezTo>
                    <a:pt x="278431" y="16918"/>
                    <a:pt x="604014" y="12258"/>
                    <a:pt x="1016982" y="12454"/>
                  </a:cubicBezTo>
                  <a:cubicBezTo>
                    <a:pt x="6568136" y="12671"/>
                    <a:pt x="7975943" y="0"/>
                    <a:pt x="7975943" y="0"/>
                  </a:cubicBezTo>
                  <a:cubicBezTo>
                    <a:pt x="8043407" y="0"/>
                    <a:pt x="8119344" y="0"/>
                    <a:pt x="8198117" y="85073"/>
                  </a:cubicBezTo>
                  <a:cubicBezTo>
                    <a:pt x="8241095" y="131488"/>
                    <a:pt x="8242163" y="240224"/>
                    <a:pt x="8242568" y="320281"/>
                  </a:cubicBezTo>
                  <a:cubicBezTo>
                    <a:pt x="8242568" y="320281"/>
                    <a:pt x="8240864" y="3898986"/>
                    <a:pt x="8240864" y="4702181"/>
                  </a:cubicBezTo>
                  <a:cubicBezTo>
                    <a:pt x="8240864" y="4916340"/>
                    <a:pt x="8250011" y="5215519"/>
                    <a:pt x="8250011" y="5215519"/>
                  </a:cubicBezTo>
                  <a:cubicBezTo>
                    <a:pt x="8250011" y="5344188"/>
                    <a:pt x="8245842" y="5464765"/>
                    <a:pt x="7993004" y="5456631"/>
                  </a:cubicBezTo>
                  <a:cubicBezTo>
                    <a:pt x="7993004" y="5456631"/>
                    <a:pt x="7616532" y="5436333"/>
                    <a:pt x="6766938" y="5443931"/>
                  </a:cubicBezTo>
                  <a:cubicBezTo>
                    <a:pt x="2079974" y="5452065"/>
                    <a:pt x="304023" y="5464765"/>
                    <a:pt x="304023" y="5464765"/>
                  </a:cubicBezTo>
                  <a:cubicBezTo>
                    <a:pt x="132548" y="5464765"/>
                    <a:pt x="4213" y="5363696"/>
                    <a:pt x="8532" y="5161149"/>
                  </a:cubicBezTo>
                  <a:cubicBezTo>
                    <a:pt x="8532" y="5161149"/>
                    <a:pt x="9630" y="4662608"/>
                    <a:pt x="4815" y="1437739"/>
                  </a:cubicBezTo>
                  <a:cubicBezTo>
                    <a:pt x="0" y="663668"/>
                    <a:pt x="25592" y="330596"/>
                    <a:pt x="25592" y="330596"/>
                  </a:cubicBezTo>
                  <a:cubicBezTo>
                    <a:pt x="27224" y="150571"/>
                    <a:pt x="143504" y="16918"/>
                    <a:pt x="278431" y="16918"/>
                  </a:cubicBezTo>
                  <a:close/>
                </a:path>
              </a:pathLst>
            </a:custGeom>
            <a:solidFill>
              <a:srgbClr val="FFF3E4"/>
            </a:solidFill>
          </p:spPr>
          <p:txBody>
            <a:bodyPr/>
            <a:lstStyle/>
            <a:p>
              <a:endParaRPr lang="en-US" dirty="0"/>
            </a:p>
          </p:txBody>
        </p:sp>
      </p:grpSp>
      <p:sp>
        <p:nvSpPr>
          <p:cNvPr id="20" name="Rectangle 19">
            <a:extLst>
              <a:ext uri="{FF2B5EF4-FFF2-40B4-BE49-F238E27FC236}">
                <a16:creationId xmlns:a16="http://schemas.microsoft.com/office/drawing/2014/main" id="{B8A82ED5-B281-4211-89FE-35ED9AE29969}"/>
              </a:ext>
            </a:extLst>
          </p:cNvPr>
          <p:cNvSpPr/>
          <p:nvPr/>
        </p:nvSpPr>
        <p:spPr>
          <a:xfrm>
            <a:off x="3142981" y="2642288"/>
            <a:ext cx="6429180" cy="1323439"/>
          </a:xfrm>
          <a:prstGeom prst="rect">
            <a:avLst/>
          </a:prstGeom>
        </p:spPr>
        <p:txBody>
          <a:bodyPr wrap="square">
            <a:spAutoFit/>
          </a:bodyPr>
          <a:lstStyle/>
          <a:p>
            <a:pPr algn="ctr"/>
            <a:r>
              <a:rPr lang="en-US" sz="4000" dirty="0" err="1">
                <a:latin typeface="UTM Magnesium" panose="02040603050506020204" pitchFamily="18" charset="0"/>
                <a:cs typeface="Times New Roman" panose="02020603050405020304" pitchFamily="18" charset="0"/>
              </a:rPr>
              <a:t>Nêu</a:t>
            </a:r>
            <a:r>
              <a:rPr lang="en-US" sz="4000" dirty="0">
                <a:latin typeface="UTM Magnesium" panose="02040603050506020204" pitchFamily="18" charset="0"/>
                <a:cs typeface="Times New Roman" panose="02020603050405020304" pitchFamily="18" charset="0"/>
              </a:rPr>
              <a:t> </a:t>
            </a:r>
            <a:r>
              <a:rPr lang="en-US" sz="4000" dirty="0" err="1">
                <a:latin typeface="UTM Magnesium" panose="02040603050506020204" pitchFamily="18" charset="0"/>
                <a:cs typeface="Times New Roman" panose="02020603050405020304" pitchFamily="18" charset="0"/>
              </a:rPr>
              <a:t>suy</a:t>
            </a:r>
            <a:r>
              <a:rPr lang="en-US" sz="4000" dirty="0">
                <a:latin typeface="UTM Magnesium" panose="02040603050506020204" pitchFamily="18" charset="0"/>
                <a:cs typeface="Times New Roman" panose="02020603050405020304" pitchFamily="18" charset="0"/>
              </a:rPr>
              <a:t> </a:t>
            </a:r>
            <a:r>
              <a:rPr lang="en-US" sz="4000" dirty="0" err="1">
                <a:latin typeface="UTM Magnesium" panose="02040603050506020204" pitchFamily="18" charset="0"/>
                <a:cs typeface="Times New Roman" panose="02020603050405020304" pitchFamily="18" charset="0"/>
              </a:rPr>
              <a:t>nghĩ</a:t>
            </a:r>
            <a:r>
              <a:rPr lang="en-US" sz="4000" dirty="0">
                <a:latin typeface="UTM Magnesium" panose="02040603050506020204" pitchFamily="18" charset="0"/>
                <a:cs typeface="Times New Roman" panose="02020603050405020304" pitchFamily="18" charset="0"/>
              </a:rPr>
              <a:t> </a:t>
            </a:r>
            <a:r>
              <a:rPr lang="en-US" sz="4000" dirty="0" err="1">
                <a:latin typeface="UTM Magnesium" panose="02040603050506020204" pitchFamily="18" charset="0"/>
                <a:cs typeface="Times New Roman" panose="02020603050405020304" pitchFamily="18" charset="0"/>
              </a:rPr>
              <a:t>của</a:t>
            </a:r>
            <a:r>
              <a:rPr lang="en-US" sz="4000" dirty="0">
                <a:latin typeface="UTM Magnesium" panose="02040603050506020204" pitchFamily="18" charset="0"/>
                <a:cs typeface="Times New Roman" panose="02020603050405020304" pitchFamily="18" charset="0"/>
              </a:rPr>
              <a:t> </a:t>
            </a:r>
            <a:r>
              <a:rPr lang="en-US" sz="4000" dirty="0" err="1">
                <a:latin typeface="UTM Magnesium" panose="02040603050506020204" pitchFamily="18" charset="0"/>
                <a:cs typeface="Times New Roman" panose="02020603050405020304" pitchFamily="18" charset="0"/>
              </a:rPr>
              <a:t>bản</a:t>
            </a:r>
            <a:r>
              <a:rPr lang="en-US" sz="4000" dirty="0">
                <a:latin typeface="UTM Magnesium" panose="02040603050506020204" pitchFamily="18" charset="0"/>
                <a:cs typeface="Times New Roman" panose="02020603050405020304" pitchFamily="18" charset="0"/>
              </a:rPr>
              <a:t> </a:t>
            </a:r>
            <a:r>
              <a:rPr lang="en-US" sz="4000" dirty="0" err="1">
                <a:latin typeface="UTM Magnesium" panose="02040603050506020204" pitchFamily="18" charset="0"/>
                <a:cs typeface="Times New Roman" panose="02020603050405020304" pitchFamily="18" charset="0"/>
              </a:rPr>
              <a:t>thân</a:t>
            </a:r>
            <a:r>
              <a:rPr lang="en-US" sz="4000" dirty="0">
                <a:latin typeface="UTM Magnesium" panose="02040603050506020204" pitchFamily="18" charset="0"/>
                <a:cs typeface="Times New Roman" panose="02020603050405020304" pitchFamily="18" charset="0"/>
              </a:rPr>
              <a:t> </a:t>
            </a:r>
            <a:r>
              <a:rPr lang="en-US" sz="4000" dirty="0" err="1">
                <a:latin typeface="UTM Magnesium" panose="02040603050506020204" pitchFamily="18" charset="0"/>
                <a:cs typeface="Times New Roman" panose="02020603050405020304" pitchFamily="18" charset="0"/>
              </a:rPr>
              <a:t>về</a:t>
            </a:r>
            <a:r>
              <a:rPr lang="en-US" sz="4000" dirty="0">
                <a:latin typeface="UTM Magnesium" panose="02040603050506020204" pitchFamily="18" charset="0"/>
                <a:cs typeface="Times New Roman" panose="02020603050405020304" pitchFamily="18" charset="0"/>
              </a:rPr>
              <a:t> </a:t>
            </a:r>
            <a:r>
              <a:rPr lang="en-US" sz="4000" dirty="0" err="1">
                <a:latin typeface="UTM Magnesium" panose="02040603050506020204" pitchFamily="18" charset="0"/>
                <a:cs typeface="Times New Roman" panose="02020603050405020304" pitchFamily="18" charset="0"/>
              </a:rPr>
              <a:t>nội</a:t>
            </a:r>
            <a:r>
              <a:rPr lang="en-US" sz="4000" dirty="0">
                <a:latin typeface="UTM Magnesium" panose="02040603050506020204" pitchFamily="18" charset="0"/>
                <a:cs typeface="Times New Roman" panose="02020603050405020304" pitchFamily="18" charset="0"/>
              </a:rPr>
              <a:t> dung, ý </a:t>
            </a:r>
            <a:r>
              <a:rPr lang="en-US" sz="4000" dirty="0" err="1">
                <a:latin typeface="UTM Magnesium" panose="02040603050506020204" pitchFamily="18" charset="0"/>
                <a:cs typeface="Times New Roman" panose="02020603050405020304" pitchFamily="18" charset="0"/>
              </a:rPr>
              <a:t>nghĩa</a:t>
            </a:r>
            <a:r>
              <a:rPr lang="en-US" sz="4000" dirty="0">
                <a:latin typeface="UTM Magnesium" panose="02040603050506020204" pitchFamily="18" charset="0"/>
                <a:cs typeface="Times New Roman" panose="02020603050405020304" pitchFamily="18" charset="0"/>
              </a:rPr>
              <a:t> </a:t>
            </a:r>
            <a:r>
              <a:rPr lang="en-US" sz="4000" dirty="0" err="1">
                <a:latin typeface="UTM Magnesium" panose="02040603050506020204" pitchFamily="18" charset="0"/>
                <a:cs typeface="Times New Roman" panose="02020603050405020304" pitchFamily="18" charset="0"/>
              </a:rPr>
              <a:t>câu</a:t>
            </a:r>
            <a:r>
              <a:rPr lang="en-US" sz="4000" dirty="0">
                <a:latin typeface="UTM Magnesium" panose="02040603050506020204" pitchFamily="18" charset="0"/>
                <a:cs typeface="Times New Roman" panose="02020603050405020304" pitchFamily="18" charset="0"/>
              </a:rPr>
              <a:t> </a:t>
            </a:r>
            <a:r>
              <a:rPr lang="en-US" sz="4000" dirty="0" err="1">
                <a:latin typeface="UTM Magnesium" panose="02040603050506020204" pitchFamily="18" charset="0"/>
                <a:cs typeface="Times New Roman" panose="02020603050405020304" pitchFamily="18" charset="0"/>
              </a:rPr>
              <a:t>chuyện</a:t>
            </a:r>
            <a:endParaRPr lang="en-US" sz="4000" dirty="0">
              <a:latin typeface="UTM Magnesium"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07453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10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184820" y="657112"/>
            <a:ext cx="1052533" cy="1276575"/>
          </a:xfrm>
          <a:prstGeom prst="rect">
            <a:avLst/>
          </a:prstGeom>
        </p:spPr>
      </p:pic>
      <p:pic>
        <p:nvPicPr>
          <p:cNvPr id="3" name="图片 2"/>
          <p:cNvPicPr>
            <a:picLocks noChangeAspect="1"/>
          </p:cNvPicPr>
          <p:nvPr/>
        </p:nvPicPr>
        <p:blipFill>
          <a:blip r:embed="rId4"/>
          <a:stretch>
            <a:fillRect/>
          </a:stretch>
        </p:blipFill>
        <p:spPr>
          <a:xfrm>
            <a:off x="609178" y="1143000"/>
            <a:ext cx="1117362" cy="487816"/>
          </a:xfrm>
          <a:prstGeom prst="rect">
            <a:avLst/>
          </a:prstGeom>
        </p:spPr>
      </p:pic>
      <p:pic>
        <p:nvPicPr>
          <p:cNvPr id="4" name="图片 3"/>
          <p:cNvPicPr>
            <a:picLocks noChangeAspect="1"/>
          </p:cNvPicPr>
          <p:nvPr/>
        </p:nvPicPr>
        <p:blipFill>
          <a:blip r:embed="rId5"/>
          <a:stretch>
            <a:fillRect/>
          </a:stretch>
        </p:blipFill>
        <p:spPr>
          <a:xfrm>
            <a:off x="3989023" y="582052"/>
            <a:ext cx="844235" cy="535224"/>
          </a:xfrm>
          <a:prstGeom prst="rect">
            <a:avLst/>
          </a:prstGeom>
        </p:spPr>
      </p:pic>
      <p:pic>
        <p:nvPicPr>
          <p:cNvPr id="5" name="图片 4"/>
          <p:cNvPicPr>
            <a:picLocks noChangeAspect="1"/>
          </p:cNvPicPr>
          <p:nvPr/>
        </p:nvPicPr>
        <p:blipFill>
          <a:blip r:embed="rId6"/>
          <a:stretch>
            <a:fillRect/>
          </a:stretch>
        </p:blipFill>
        <p:spPr>
          <a:xfrm>
            <a:off x="5586064" y="1143000"/>
            <a:ext cx="1129744" cy="558800"/>
          </a:xfrm>
          <a:prstGeom prst="rect">
            <a:avLst/>
          </a:prstGeom>
        </p:spPr>
      </p:pic>
      <p:pic>
        <p:nvPicPr>
          <p:cNvPr id="7" name="图片 6"/>
          <p:cNvPicPr>
            <a:picLocks noChangeAspect="1"/>
          </p:cNvPicPr>
          <p:nvPr/>
        </p:nvPicPr>
        <p:blipFill>
          <a:blip r:embed="rId7"/>
          <a:stretch>
            <a:fillRect/>
          </a:stretch>
        </p:blipFill>
        <p:spPr>
          <a:xfrm>
            <a:off x="9990519" y="1295400"/>
            <a:ext cx="1048563" cy="406400"/>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11266" name="Picture 2" descr="Trưng bày 70 bức tranh “Chân dung Hồ Chí Minh – Góc nhìn từ tranh cổ động”">
            <a:extLst>
              <a:ext uri="{FF2B5EF4-FFF2-40B4-BE49-F238E27FC236}">
                <a16:creationId xmlns:a16="http://schemas.microsoft.com/office/drawing/2014/main" id="{2464DA50-2298-48E8-98F7-D49E72ED1FE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54048" y="2063062"/>
            <a:ext cx="6393776" cy="4392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2565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927445" y="3445555"/>
            <a:ext cx="1117362" cy="487816"/>
          </a:xfrm>
          <a:prstGeom prst="rect">
            <a:avLst/>
          </a:prstGeom>
        </p:spPr>
      </p:pic>
      <p:pic>
        <p:nvPicPr>
          <p:cNvPr id="5" name="图片 4"/>
          <p:cNvPicPr>
            <a:picLocks noChangeAspect="1"/>
          </p:cNvPicPr>
          <p:nvPr/>
        </p:nvPicPr>
        <p:blipFill>
          <a:blip r:embed="rId4"/>
          <a:stretch>
            <a:fillRect/>
          </a:stretch>
        </p:blipFill>
        <p:spPr>
          <a:xfrm>
            <a:off x="1908153" y="4505937"/>
            <a:ext cx="1886918" cy="1196259"/>
          </a:xfrm>
          <a:prstGeom prst="rect">
            <a:avLst/>
          </a:prstGeom>
        </p:spPr>
      </p:pic>
      <p:pic>
        <p:nvPicPr>
          <p:cNvPr id="6" name="图片 5"/>
          <p:cNvPicPr>
            <a:picLocks noChangeAspect="1"/>
          </p:cNvPicPr>
          <p:nvPr/>
        </p:nvPicPr>
        <p:blipFill>
          <a:blip r:embed="rId5"/>
          <a:stretch>
            <a:fillRect/>
          </a:stretch>
        </p:blipFill>
        <p:spPr>
          <a:xfrm>
            <a:off x="9197407" y="2380343"/>
            <a:ext cx="1769219" cy="875101"/>
          </a:xfrm>
          <a:prstGeom prst="rect">
            <a:avLst/>
          </a:prstGeom>
        </p:spPr>
      </p:pic>
      <p:pic>
        <p:nvPicPr>
          <p:cNvPr id="8" name="图片 7"/>
          <p:cNvPicPr>
            <a:picLocks noChangeAspect="1"/>
          </p:cNvPicPr>
          <p:nvPr/>
        </p:nvPicPr>
        <p:blipFill>
          <a:blip r:embed="rId6"/>
          <a:stretch>
            <a:fillRect/>
          </a:stretch>
        </p:blipFill>
        <p:spPr>
          <a:xfrm>
            <a:off x="8265804" y="4812673"/>
            <a:ext cx="2461961" cy="954202"/>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1" name="TextBox 9"/>
          <p:cNvSpPr txBox="1"/>
          <p:nvPr/>
        </p:nvSpPr>
        <p:spPr>
          <a:xfrm>
            <a:off x="2851612" y="1848231"/>
            <a:ext cx="6883936" cy="1754326"/>
          </a:xfrm>
          <a:prstGeom prst="rect">
            <a:avLst/>
          </a:prstGeom>
          <a:noFill/>
        </p:spPr>
        <p:txBody>
          <a:bodyPr wrap="none" rtlCol="0">
            <a:spAutoFit/>
          </a:bodyPr>
          <a:lstStyle/>
          <a:p>
            <a:pPr algn="ctr"/>
            <a:r>
              <a:rPr lang="nl-NL" sz="5400" b="1" dirty="0">
                <a:solidFill>
                  <a:srgbClr val="056BB6"/>
                </a:solidFill>
                <a:latin typeface="Times New Roman" pitchFamily="18" charset="0"/>
                <a:cs typeface="Times New Roman" pitchFamily="18" charset="0"/>
              </a:rPr>
              <a:t>Chuẩn bị bài sau: </a:t>
            </a:r>
          </a:p>
          <a:p>
            <a:pPr algn="ctr"/>
            <a:r>
              <a:rPr lang="nl-NL" sz="5400" b="1" dirty="0">
                <a:solidFill>
                  <a:srgbClr val="056BB6"/>
                </a:solidFill>
                <a:latin typeface="Times New Roman" pitchFamily="18" charset="0"/>
                <a:cs typeface="Times New Roman" pitchFamily="18" charset="0"/>
              </a:rPr>
              <a:t>Tiếng vĩ cầm ở Mỹ Lai</a:t>
            </a:r>
            <a:endParaRPr lang="en-US" sz="8000" b="1" dirty="0">
              <a:solidFill>
                <a:srgbClr val="056BB6"/>
              </a:solidFill>
              <a:latin typeface="Times New Roman" pitchFamily="18" charset="0"/>
              <a:cs typeface="Times New Roman" pitchFamily="18" charset="0"/>
            </a:endParaRPr>
          </a:p>
        </p:txBody>
      </p:sp>
    </p:spTree>
    <p:extLst>
      <p:ext uri="{BB962C8B-B14F-4D97-AF65-F5344CB8AC3E}">
        <p14:creationId xmlns:p14="http://schemas.microsoft.com/office/powerpoint/2010/main" val="350081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738868" y="803678"/>
            <a:ext cx="1117362" cy="487816"/>
          </a:xfrm>
          <a:prstGeom prst="rect">
            <a:avLst/>
          </a:prstGeom>
        </p:spPr>
      </p:pic>
      <p:pic>
        <p:nvPicPr>
          <p:cNvPr id="4" name="图片 3"/>
          <p:cNvPicPr>
            <a:picLocks noChangeAspect="1"/>
          </p:cNvPicPr>
          <p:nvPr/>
        </p:nvPicPr>
        <p:blipFill>
          <a:blip r:embed="rId4"/>
          <a:stretch>
            <a:fillRect/>
          </a:stretch>
        </p:blipFill>
        <p:spPr>
          <a:xfrm>
            <a:off x="2857192" y="377675"/>
            <a:ext cx="844235" cy="535224"/>
          </a:xfrm>
          <a:prstGeom prst="rect">
            <a:avLst/>
          </a:prstGeom>
        </p:spPr>
      </p:pic>
      <p:pic>
        <p:nvPicPr>
          <p:cNvPr id="5" name="图片 4"/>
          <p:cNvPicPr>
            <a:picLocks noChangeAspect="1"/>
          </p:cNvPicPr>
          <p:nvPr/>
        </p:nvPicPr>
        <p:blipFill>
          <a:blip r:embed="rId5"/>
          <a:stretch>
            <a:fillRect/>
          </a:stretch>
        </p:blipFill>
        <p:spPr>
          <a:xfrm>
            <a:off x="6465694" y="480916"/>
            <a:ext cx="1129744" cy="558800"/>
          </a:xfrm>
          <a:prstGeom prst="rect">
            <a:avLst/>
          </a:prstGeom>
        </p:spPr>
      </p:pic>
      <p:pic>
        <p:nvPicPr>
          <p:cNvPr id="6" name="图片 5"/>
          <p:cNvPicPr>
            <a:picLocks noChangeAspect="1"/>
          </p:cNvPicPr>
          <p:nvPr/>
        </p:nvPicPr>
        <p:blipFill>
          <a:blip r:embed="rId6"/>
          <a:stretch>
            <a:fillRect/>
          </a:stretch>
        </p:blipFill>
        <p:spPr>
          <a:xfrm>
            <a:off x="8311713" y="321428"/>
            <a:ext cx="1131464" cy="1512990"/>
          </a:xfrm>
          <a:prstGeom prst="rect">
            <a:avLst/>
          </a:prstGeom>
        </p:spPr>
      </p:pic>
      <p:pic>
        <p:nvPicPr>
          <p:cNvPr id="7" name="图片 6"/>
          <p:cNvPicPr>
            <a:picLocks noChangeAspect="1"/>
          </p:cNvPicPr>
          <p:nvPr/>
        </p:nvPicPr>
        <p:blipFill>
          <a:blip r:embed="rId7"/>
          <a:stretch>
            <a:fillRect/>
          </a:stretch>
        </p:blipFill>
        <p:spPr>
          <a:xfrm>
            <a:off x="9990519" y="1295400"/>
            <a:ext cx="1048563" cy="406400"/>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3" name="Rectangle 12">
            <a:extLst>
              <a:ext uri="{FF2B5EF4-FFF2-40B4-BE49-F238E27FC236}">
                <a16:creationId xmlns:a16="http://schemas.microsoft.com/office/drawing/2014/main" id="{AA9092F5-A765-4FAE-9366-79F12D126B34}"/>
              </a:ext>
            </a:extLst>
          </p:cNvPr>
          <p:cNvSpPr/>
          <p:nvPr/>
        </p:nvSpPr>
        <p:spPr>
          <a:xfrm>
            <a:off x="1080830" y="3155964"/>
            <a:ext cx="9928739" cy="3004457"/>
          </a:xfrm>
          <a:prstGeom prst="rect">
            <a:avLst/>
          </a:prstGeom>
          <a:solidFill>
            <a:schemeClr val="bg1"/>
          </a:solidFill>
          <a:ln w="76200">
            <a:solidFill>
              <a:srgbClr val="056B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12">
            <a:extLst>
              <a:ext uri="{FF2B5EF4-FFF2-40B4-BE49-F238E27FC236}">
                <a16:creationId xmlns:a16="http://schemas.microsoft.com/office/drawing/2014/main" id="{5920F844-11B5-4654-8A34-E5D89A8CCFDE}"/>
              </a:ext>
            </a:extLst>
          </p:cNvPr>
          <p:cNvSpPr/>
          <p:nvPr/>
        </p:nvSpPr>
        <p:spPr>
          <a:xfrm>
            <a:off x="1544136" y="3557485"/>
            <a:ext cx="9002125" cy="2496837"/>
          </a:xfrm>
          <a:prstGeom prst="rect">
            <a:avLst/>
          </a:prstGeom>
        </p:spPr>
        <p:txBody>
          <a:bodyPr wrap="square">
            <a:spAutoFit/>
            <a:scene3d>
              <a:camera prst="orthographicFront"/>
              <a:lightRig rig="threePt" dir="t"/>
            </a:scene3d>
            <a:sp3d extrusionH="12700"/>
          </a:bodyPr>
          <a:lstStyle/>
          <a:p>
            <a:pPr algn="ctr">
              <a:lnSpc>
                <a:spcPct val="125000"/>
              </a:lnSpc>
            </a:pPr>
            <a:r>
              <a:rPr lang="es-VE" sz="3200" b="1">
                <a:solidFill>
                  <a:srgbClr val="056BB6"/>
                </a:solidFill>
                <a:latin typeface="Times New Roman" panose="02020603050405020304" pitchFamily="18" charset="0"/>
                <a:cs typeface="Times New Roman" panose="02020603050405020304" pitchFamily="18" charset="0"/>
              </a:rPr>
              <a:t>Kể được câu chuyện (đã chứng kiến, tham gia hoặc được biết qua truyền hình, phim ảnh hay đã nghe, đã đọc) về người có việc làm tốt góp phần xây dựng quê hương đất nước.</a:t>
            </a:r>
            <a:endParaRPr lang="zh-CN" altLang="en-US" sz="3200" b="1" dirty="0">
              <a:solidFill>
                <a:srgbClr val="056BB6"/>
              </a:solidFill>
              <a:latin typeface="Times New Roman" panose="02020603050405020304" pitchFamily="18" charset="0"/>
              <a:ea typeface="迷你简娃娃篆" panose="02010604000101010101" pitchFamily="2" charset="-122"/>
              <a:cs typeface="Times New Roman" panose="02020603050405020304" pitchFamily="18" charset="0"/>
            </a:endParaRPr>
          </a:p>
        </p:txBody>
      </p:sp>
      <p:sp>
        <p:nvSpPr>
          <p:cNvPr id="15" name="文本框 3">
            <a:extLst>
              <a:ext uri="{FF2B5EF4-FFF2-40B4-BE49-F238E27FC236}">
                <a16:creationId xmlns:a16="http://schemas.microsoft.com/office/drawing/2014/main" id="{58462B07-3D7C-4E30-80E0-8CDC9245FC4F}"/>
              </a:ext>
            </a:extLst>
          </p:cNvPr>
          <p:cNvSpPr txBox="1"/>
          <p:nvPr/>
        </p:nvSpPr>
        <p:spPr>
          <a:xfrm>
            <a:off x="2704719" y="697579"/>
            <a:ext cx="4453884" cy="1541985"/>
          </a:xfrm>
          <a:prstGeom prst="rect">
            <a:avLst/>
          </a:prstGeom>
          <a:noFill/>
        </p:spPr>
        <p:txBody>
          <a:bodyPr wrap="square" rtlCol="0">
            <a:prstTxWarp prst="textPlain">
              <a:avLst/>
            </a:prstTxWarp>
            <a:spAutoFit/>
          </a:bodyPr>
          <a:lstStyle/>
          <a:p>
            <a:pPr algn="ctr"/>
            <a:r>
              <a:rPr lang="en-US" sz="3200" b="1" spc="-150" dirty="0" err="1">
                <a:ln w="38100">
                  <a:solidFill>
                    <a:schemeClr val="tx1"/>
                  </a:solidFill>
                </a:ln>
                <a:solidFill>
                  <a:srgbClr val="EE5535"/>
                </a:solidFill>
                <a:latin typeface="UTM Magnesium" panose="02040603050506020204" pitchFamily="18" charset="0"/>
                <a:cs typeface="Times New Roman" panose="02020603050405020304" pitchFamily="18" charset="0"/>
                <a:sym typeface="+mn-ea"/>
              </a:rPr>
              <a:t>Mục</a:t>
            </a:r>
            <a:r>
              <a:rPr lang="en-US" sz="3200" b="1" spc="-150" dirty="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 </a:t>
            </a:r>
            <a:r>
              <a:rPr lang="en-US" sz="3200" b="1" spc="-150" dirty="0" err="1">
                <a:ln w="38100">
                  <a:solidFill>
                    <a:schemeClr val="tx1"/>
                  </a:solidFill>
                </a:ln>
                <a:solidFill>
                  <a:srgbClr val="EE5535"/>
                </a:solidFill>
                <a:latin typeface="UTM Magnesium" panose="02040603050506020204" pitchFamily="18" charset="0"/>
                <a:cs typeface="Times New Roman" panose="02020603050405020304" pitchFamily="18" charset="0"/>
                <a:sym typeface="+mn-ea"/>
              </a:rPr>
              <a:t>tiêu</a:t>
            </a:r>
            <a:endParaRPr lang="zh-CN" altLang="en-US" sz="3200" dirty="0">
              <a:ln w="38100">
                <a:solidFill>
                  <a:schemeClr val="tx1"/>
                </a:solidFill>
              </a:ln>
              <a:solidFill>
                <a:srgbClr val="EE5535"/>
              </a:solidFill>
              <a:latin typeface="UTM Magnesium" panose="02040603050506020204" pitchFamily="18" charset="0"/>
              <a:ea typeface="迷你简娃娃篆" panose="02010604000101010101" pitchFamily="2" charset="-122"/>
            </a:endParaRPr>
          </a:p>
        </p:txBody>
      </p:sp>
      <p:pic>
        <p:nvPicPr>
          <p:cNvPr id="18" name="Picture 17">
            <a:extLst>
              <a:ext uri="{FF2B5EF4-FFF2-40B4-BE49-F238E27FC236}">
                <a16:creationId xmlns:a16="http://schemas.microsoft.com/office/drawing/2014/main" id="{90F87354-2F0D-4E50-AD7F-F7500248D0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72" y="53333"/>
            <a:ext cx="1529637" cy="1529637"/>
          </a:xfrm>
          <a:prstGeom prst="ellipse">
            <a:avLst/>
          </a:prstGeom>
          <a:ln>
            <a:noFill/>
          </a:ln>
          <a:effectLst>
            <a:softEdge rad="112500"/>
          </a:effectLst>
        </p:spPr>
      </p:pic>
    </p:spTree>
    <p:extLst>
      <p:ext uri="{BB962C8B-B14F-4D97-AF65-F5344CB8AC3E}">
        <p14:creationId xmlns:p14="http://schemas.microsoft.com/office/powerpoint/2010/main" val="958247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áo Quân Khu 7 Online">
            <a:extLst>
              <a:ext uri="{FF2B5EF4-FFF2-40B4-BE49-F238E27FC236}">
                <a16:creationId xmlns:a16="http://schemas.microsoft.com/office/drawing/2014/main" id="{9FE05C80-1FF9-47D3-920E-20EE5E8C2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27349">
            <a:off x="1266155" y="1973221"/>
            <a:ext cx="4305300" cy="2857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图片 2"/>
          <p:cNvPicPr>
            <a:picLocks noChangeAspect="1"/>
          </p:cNvPicPr>
          <p:nvPr/>
        </p:nvPicPr>
        <p:blipFill>
          <a:blip r:embed="rId4"/>
          <a:stretch>
            <a:fillRect/>
          </a:stretch>
        </p:blipFill>
        <p:spPr>
          <a:xfrm>
            <a:off x="642905" y="941249"/>
            <a:ext cx="1117362" cy="487816"/>
          </a:xfrm>
          <a:prstGeom prst="rect">
            <a:avLst/>
          </a:prstGeom>
        </p:spPr>
      </p:pic>
      <p:pic>
        <p:nvPicPr>
          <p:cNvPr id="4" name="图片 3"/>
          <p:cNvPicPr>
            <a:picLocks noChangeAspect="1"/>
          </p:cNvPicPr>
          <p:nvPr/>
        </p:nvPicPr>
        <p:blipFill>
          <a:blip r:embed="rId5"/>
          <a:stretch>
            <a:fillRect/>
          </a:stretch>
        </p:blipFill>
        <p:spPr>
          <a:xfrm>
            <a:off x="2507947" y="406025"/>
            <a:ext cx="844235" cy="535224"/>
          </a:xfrm>
          <a:prstGeom prst="rect">
            <a:avLst/>
          </a:prstGeom>
        </p:spPr>
      </p:pic>
      <p:pic>
        <p:nvPicPr>
          <p:cNvPr id="5" name="图片 4"/>
          <p:cNvPicPr>
            <a:picLocks noChangeAspect="1"/>
          </p:cNvPicPr>
          <p:nvPr/>
        </p:nvPicPr>
        <p:blipFill>
          <a:blip r:embed="rId6"/>
          <a:stretch>
            <a:fillRect/>
          </a:stretch>
        </p:blipFill>
        <p:spPr>
          <a:xfrm>
            <a:off x="6819779" y="1701800"/>
            <a:ext cx="1129744" cy="558800"/>
          </a:xfrm>
          <a:prstGeom prst="rect">
            <a:avLst/>
          </a:prstGeom>
        </p:spPr>
      </p:pic>
      <p:pic>
        <p:nvPicPr>
          <p:cNvPr id="7" name="图片 6"/>
          <p:cNvPicPr>
            <a:picLocks noChangeAspect="1"/>
          </p:cNvPicPr>
          <p:nvPr/>
        </p:nvPicPr>
        <p:blipFill>
          <a:blip r:embed="rId7"/>
          <a:stretch>
            <a:fillRect/>
          </a:stretch>
        </p:blipFill>
        <p:spPr>
          <a:xfrm>
            <a:off x="10268725" y="1243013"/>
            <a:ext cx="1048563" cy="40640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2054" name="Picture 6" descr="Sống chậm&amp;quot; trong khu cách ly phố Trúc Bạch">
            <a:extLst>
              <a:ext uri="{FF2B5EF4-FFF2-40B4-BE49-F238E27FC236}">
                <a16:creationId xmlns:a16="http://schemas.microsoft.com/office/drawing/2014/main" id="{8333C5DE-F76D-4FEF-BEBD-23DB06FD39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1680">
            <a:off x="6848338" y="3093706"/>
            <a:ext cx="4511080" cy="30073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00215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80">
                                          <p:stCondLst>
                                            <p:cond delay="0"/>
                                          </p:stCondLst>
                                        </p:cTn>
                                        <p:tgtEl>
                                          <p:spTgt spid="2054"/>
                                        </p:tgtEl>
                                      </p:cBhvr>
                                    </p:animEffect>
                                    <p:anim calcmode="lin" valueType="num">
                                      <p:cBhvr>
                                        <p:cTn id="13"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4"/>
                                        </p:tgtEl>
                                      </p:cBhvr>
                                      <p:to x="100000" y="60000"/>
                                    </p:animScale>
                                    <p:animScale>
                                      <p:cBhvr>
                                        <p:cTn id="19" dur="166" decel="50000">
                                          <p:stCondLst>
                                            <p:cond delay="676"/>
                                          </p:stCondLst>
                                        </p:cTn>
                                        <p:tgtEl>
                                          <p:spTgt spid="2054"/>
                                        </p:tgtEl>
                                      </p:cBhvr>
                                      <p:to x="100000" y="100000"/>
                                    </p:animScale>
                                    <p:animScale>
                                      <p:cBhvr>
                                        <p:cTn id="20" dur="26">
                                          <p:stCondLst>
                                            <p:cond delay="1312"/>
                                          </p:stCondLst>
                                        </p:cTn>
                                        <p:tgtEl>
                                          <p:spTgt spid="2054"/>
                                        </p:tgtEl>
                                      </p:cBhvr>
                                      <p:to x="100000" y="80000"/>
                                    </p:animScale>
                                    <p:animScale>
                                      <p:cBhvr>
                                        <p:cTn id="21" dur="166" decel="50000">
                                          <p:stCondLst>
                                            <p:cond delay="1338"/>
                                          </p:stCondLst>
                                        </p:cTn>
                                        <p:tgtEl>
                                          <p:spTgt spid="2054"/>
                                        </p:tgtEl>
                                      </p:cBhvr>
                                      <p:to x="100000" y="100000"/>
                                    </p:animScale>
                                    <p:animScale>
                                      <p:cBhvr>
                                        <p:cTn id="22" dur="26">
                                          <p:stCondLst>
                                            <p:cond delay="1642"/>
                                          </p:stCondLst>
                                        </p:cTn>
                                        <p:tgtEl>
                                          <p:spTgt spid="2054"/>
                                        </p:tgtEl>
                                      </p:cBhvr>
                                      <p:to x="100000" y="90000"/>
                                    </p:animScale>
                                    <p:animScale>
                                      <p:cBhvr>
                                        <p:cTn id="23" dur="166" decel="50000">
                                          <p:stCondLst>
                                            <p:cond delay="1668"/>
                                          </p:stCondLst>
                                        </p:cTn>
                                        <p:tgtEl>
                                          <p:spTgt spid="2054"/>
                                        </p:tgtEl>
                                      </p:cBhvr>
                                      <p:to x="100000" y="100000"/>
                                    </p:animScale>
                                    <p:animScale>
                                      <p:cBhvr>
                                        <p:cTn id="24" dur="26">
                                          <p:stCondLst>
                                            <p:cond delay="1808"/>
                                          </p:stCondLst>
                                        </p:cTn>
                                        <p:tgtEl>
                                          <p:spTgt spid="2054"/>
                                        </p:tgtEl>
                                      </p:cBhvr>
                                      <p:to x="100000" y="95000"/>
                                    </p:animScale>
                                    <p:animScale>
                                      <p:cBhvr>
                                        <p:cTn id="25" dur="166" decel="50000">
                                          <p:stCondLst>
                                            <p:cond delay="1834"/>
                                          </p:stCondLst>
                                        </p:cTn>
                                        <p:tgtEl>
                                          <p:spTgt spid="20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7445" y="1224870"/>
            <a:ext cx="1117362" cy="487816"/>
          </a:xfrm>
          <a:prstGeom prst="rect">
            <a:avLst/>
          </a:prstGeom>
        </p:spPr>
      </p:pic>
      <p:pic>
        <p:nvPicPr>
          <p:cNvPr id="4" name="图片 3"/>
          <p:cNvPicPr>
            <a:picLocks noChangeAspect="1"/>
          </p:cNvPicPr>
          <p:nvPr/>
        </p:nvPicPr>
        <p:blipFill>
          <a:blip r:embed="rId4"/>
          <a:stretch>
            <a:fillRect/>
          </a:stretch>
        </p:blipFill>
        <p:spPr>
          <a:xfrm>
            <a:off x="3393318" y="542699"/>
            <a:ext cx="844235" cy="535224"/>
          </a:xfrm>
          <a:prstGeom prst="rect">
            <a:avLst/>
          </a:prstGeom>
        </p:spPr>
      </p:pic>
      <p:pic>
        <p:nvPicPr>
          <p:cNvPr id="5" name="图片 4"/>
          <p:cNvPicPr>
            <a:picLocks noChangeAspect="1"/>
          </p:cNvPicPr>
          <p:nvPr/>
        </p:nvPicPr>
        <p:blipFill>
          <a:blip r:embed="rId5"/>
          <a:stretch>
            <a:fillRect/>
          </a:stretch>
        </p:blipFill>
        <p:spPr>
          <a:xfrm>
            <a:off x="5586064" y="1143000"/>
            <a:ext cx="1129744" cy="558800"/>
          </a:xfrm>
          <a:prstGeom prst="rect">
            <a:avLst/>
          </a:prstGeom>
        </p:spPr>
      </p:pic>
      <p:pic>
        <p:nvPicPr>
          <p:cNvPr id="7" name="图片 6"/>
          <p:cNvPicPr>
            <a:picLocks noChangeAspect="1"/>
          </p:cNvPicPr>
          <p:nvPr/>
        </p:nvPicPr>
        <p:blipFill>
          <a:blip r:embed="rId6"/>
          <a:stretch>
            <a:fillRect/>
          </a:stretch>
        </p:blipFill>
        <p:spPr>
          <a:xfrm>
            <a:off x="9990519" y="1295400"/>
            <a:ext cx="1048563" cy="406400"/>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4098" name="Picture 2" descr="Dấu ấn Tuổi trẻ Việt Nam trong phòng chống dịch COVID-19">
            <a:extLst>
              <a:ext uri="{FF2B5EF4-FFF2-40B4-BE49-F238E27FC236}">
                <a16:creationId xmlns:a16="http://schemas.microsoft.com/office/drawing/2014/main" id="{B4D4844B-138F-423B-920C-281A06A51E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6753" y="2033274"/>
            <a:ext cx="8318493" cy="482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12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7445" y="1224870"/>
            <a:ext cx="1117362" cy="487816"/>
          </a:xfrm>
          <a:prstGeom prst="rect">
            <a:avLst/>
          </a:prstGeom>
        </p:spPr>
      </p:pic>
      <p:pic>
        <p:nvPicPr>
          <p:cNvPr id="4" name="图片 3"/>
          <p:cNvPicPr>
            <a:picLocks noChangeAspect="1"/>
          </p:cNvPicPr>
          <p:nvPr/>
        </p:nvPicPr>
        <p:blipFill>
          <a:blip r:embed="rId4"/>
          <a:stretch>
            <a:fillRect/>
          </a:stretch>
        </p:blipFill>
        <p:spPr>
          <a:xfrm>
            <a:off x="3393318" y="542699"/>
            <a:ext cx="844235" cy="535224"/>
          </a:xfrm>
          <a:prstGeom prst="rect">
            <a:avLst/>
          </a:prstGeom>
        </p:spPr>
      </p:pic>
      <p:pic>
        <p:nvPicPr>
          <p:cNvPr id="5" name="图片 4"/>
          <p:cNvPicPr>
            <a:picLocks noChangeAspect="1"/>
          </p:cNvPicPr>
          <p:nvPr/>
        </p:nvPicPr>
        <p:blipFill>
          <a:blip r:embed="rId5"/>
          <a:stretch>
            <a:fillRect/>
          </a:stretch>
        </p:blipFill>
        <p:spPr>
          <a:xfrm>
            <a:off x="5586064" y="1143000"/>
            <a:ext cx="1129744" cy="558800"/>
          </a:xfrm>
          <a:prstGeom prst="rect">
            <a:avLst/>
          </a:prstGeom>
        </p:spPr>
      </p:pic>
      <p:pic>
        <p:nvPicPr>
          <p:cNvPr id="7" name="图片 6"/>
          <p:cNvPicPr>
            <a:picLocks noChangeAspect="1"/>
          </p:cNvPicPr>
          <p:nvPr/>
        </p:nvPicPr>
        <p:blipFill>
          <a:blip r:embed="rId6"/>
          <a:stretch>
            <a:fillRect/>
          </a:stretch>
        </p:blipFill>
        <p:spPr>
          <a:xfrm>
            <a:off x="9990519" y="1295400"/>
            <a:ext cx="1048563" cy="406400"/>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5122" name="Picture 2" descr="Lan toả tinh thần tình nguyện vì cộng đồng">
            <a:extLst>
              <a:ext uri="{FF2B5EF4-FFF2-40B4-BE49-F238E27FC236}">
                <a16:creationId xmlns:a16="http://schemas.microsoft.com/office/drawing/2014/main" id="{CB448B18-32AC-4805-9547-51212982BD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093" y="1927254"/>
            <a:ext cx="6159814" cy="46198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98806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7445" y="1224870"/>
            <a:ext cx="1117362" cy="487816"/>
          </a:xfrm>
          <a:prstGeom prst="rect">
            <a:avLst/>
          </a:prstGeom>
        </p:spPr>
      </p:pic>
      <p:pic>
        <p:nvPicPr>
          <p:cNvPr id="4" name="图片 3"/>
          <p:cNvPicPr>
            <a:picLocks noChangeAspect="1"/>
          </p:cNvPicPr>
          <p:nvPr/>
        </p:nvPicPr>
        <p:blipFill>
          <a:blip r:embed="rId4"/>
          <a:stretch>
            <a:fillRect/>
          </a:stretch>
        </p:blipFill>
        <p:spPr>
          <a:xfrm>
            <a:off x="3393318" y="542699"/>
            <a:ext cx="844235" cy="535224"/>
          </a:xfrm>
          <a:prstGeom prst="rect">
            <a:avLst/>
          </a:prstGeom>
        </p:spPr>
      </p:pic>
      <p:pic>
        <p:nvPicPr>
          <p:cNvPr id="5" name="图片 4"/>
          <p:cNvPicPr>
            <a:picLocks noChangeAspect="1"/>
          </p:cNvPicPr>
          <p:nvPr/>
        </p:nvPicPr>
        <p:blipFill>
          <a:blip r:embed="rId5"/>
          <a:stretch>
            <a:fillRect/>
          </a:stretch>
        </p:blipFill>
        <p:spPr>
          <a:xfrm>
            <a:off x="5586064" y="1143000"/>
            <a:ext cx="1129744" cy="558800"/>
          </a:xfrm>
          <a:prstGeom prst="rect">
            <a:avLst/>
          </a:prstGeom>
        </p:spPr>
      </p:pic>
      <p:pic>
        <p:nvPicPr>
          <p:cNvPr id="7" name="图片 6"/>
          <p:cNvPicPr>
            <a:picLocks noChangeAspect="1"/>
          </p:cNvPicPr>
          <p:nvPr/>
        </p:nvPicPr>
        <p:blipFill>
          <a:blip r:embed="rId6"/>
          <a:stretch>
            <a:fillRect/>
          </a:stretch>
        </p:blipFill>
        <p:spPr>
          <a:xfrm>
            <a:off x="9990519" y="1295400"/>
            <a:ext cx="1048563" cy="406400"/>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7170" name="Picture 2" descr="Chuyến Xe Từ Thiện” Chung tay, Góp sức cùng Cộng đồng - Vietnam Moving">
            <a:extLst>
              <a:ext uri="{FF2B5EF4-FFF2-40B4-BE49-F238E27FC236}">
                <a16:creationId xmlns:a16="http://schemas.microsoft.com/office/drawing/2014/main" id="{6198781F-38F0-4FED-A728-6BCC8AE2D5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950" y="2457676"/>
            <a:ext cx="6134100" cy="3857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4135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35" y="-114301"/>
            <a:ext cx="9932988" cy="47498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a:stretch>
            <a:fillRect/>
          </a:stretch>
        </p:blipFill>
        <p:spPr>
          <a:xfrm>
            <a:off x="642905" y="941249"/>
            <a:ext cx="1117362" cy="487816"/>
          </a:xfrm>
          <a:prstGeom prst="rect">
            <a:avLst/>
          </a:prstGeom>
        </p:spPr>
      </p:pic>
      <p:pic>
        <p:nvPicPr>
          <p:cNvPr id="4" name="图片 3"/>
          <p:cNvPicPr>
            <a:picLocks noChangeAspect="1"/>
          </p:cNvPicPr>
          <p:nvPr/>
        </p:nvPicPr>
        <p:blipFill>
          <a:blip r:embed="rId5"/>
          <a:stretch>
            <a:fillRect/>
          </a:stretch>
        </p:blipFill>
        <p:spPr>
          <a:xfrm>
            <a:off x="2507947" y="406025"/>
            <a:ext cx="844235" cy="535224"/>
          </a:xfrm>
          <a:prstGeom prst="rect">
            <a:avLst/>
          </a:prstGeom>
        </p:spPr>
      </p:pic>
      <p:pic>
        <p:nvPicPr>
          <p:cNvPr id="5" name="图片 4"/>
          <p:cNvPicPr>
            <a:picLocks noChangeAspect="1"/>
          </p:cNvPicPr>
          <p:nvPr/>
        </p:nvPicPr>
        <p:blipFill>
          <a:blip r:embed="rId6"/>
          <a:stretch>
            <a:fillRect/>
          </a:stretch>
        </p:blipFill>
        <p:spPr>
          <a:xfrm>
            <a:off x="6819779" y="1701800"/>
            <a:ext cx="1129744" cy="558800"/>
          </a:xfrm>
          <a:prstGeom prst="rect">
            <a:avLst/>
          </a:prstGeom>
        </p:spPr>
      </p:pic>
      <p:pic>
        <p:nvPicPr>
          <p:cNvPr id="7" name="图片 6"/>
          <p:cNvPicPr>
            <a:picLocks noChangeAspect="1"/>
          </p:cNvPicPr>
          <p:nvPr/>
        </p:nvPicPr>
        <p:blipFill>
          <a:blip r:embed="rId7"/>
          <a:stretch>
            <a:fillRect/>
          </a:stretch>
        </p:blipFill>
        <p:spPr>
          <a:xfrm>
            <a:off x="10268725" y="1243013"/>
            <a:ext cx="1048563" cy="40640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9218" name="Picture 2" descr="Số hoá thông tin cứu hộ đồng bào lũ lụt miền Trung">
            <a:extLst>
              <a:ext uri="{FF2B5EF4-FFF2-40B4-BE49-F238E27FC236}">
                <a16:creationId xmlns:a16="http://schemas.microsoft.com/office/drawing/2014/main" id="{E39E1A2E-3DAE-4D2D-96E9-960EF2526F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574259">
            <a:off x="709727" y="1995348"/>
            <a:ext cx="5308853" cy="29812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220" name="Picture 4" descr="BSR cứu trợ đồng bào lũ lụt tại Quảng Ngãi">
            <a:extLst>
              <a:ext uri="{FF2B5EF4-FFF2-40B4-BE49-F238E27FC236}">
                <a16:creationId xmlns:a16="http://schemas.microsoft.com/office/drawing/2014/main" id="{918838DA-AD09-4D52-91BE-9758830CFA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3020" y="3368331"/>
            <a:ext cx="4612371" cy="30832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30312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wipe(down)">
                                      <p:cBhvr>
                                        <p:cTn id="21" dur="580">
                                          <p:stCondLst>
                                            <p:cond delay="0"/>
                                          </p:stCondLst>
                                        </p:cTn>
                                        <p:tgtEl>
                                          <p:spTgt spid="9220"/>
                                        </p:tgtEl>
                                      </p:cBhvr>
                                    </p:animEffect>
                                    <p:anim calcmode="lin" valueType="num">
                                      <p:cBhvr>
                                        <p:cTn id="22" dur="1822"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22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22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220"/>
                                        </p:tgtEl>
                                        <p:attrNameLst>
                                          <p:attrName>ppt_y</p:attrName>
                                        </p:attrNameLst>
                                      </p:cBhvr>
                                      <p:tavLst>
                                        <p:tav tm="0" fmla="#ppt_y-sin(pi*$)/81">
                                          <p:val>
                                            <p:fltVal val="0"/>
                                          </p:val>
                                        </p:tav>
                                        <p:tav tm="100000">
                                          <p:val>
                                            <p:fltVal val="1"/>
                                          </p:val>
                                        </p:tav>
                                      </p:tavLst>
                                    </p:anim>
                                    <p:animScale>
                                      <p:cBhvr>
                                        <p:cTn id="27" dur="26">
                                          <p:stCondLst>
                                            <p:cond delay="650"/>
                                          </p:stCondLst>
                                        </p:cTn>
                                        <p:tgtEl>
                                          <p:spTgt spid="9220"/>
                                        </p:tgtEl>
                                      </p:cBhvr>
                                      <p:to x="100000" y="60000"/>
                                    </p:animScale>
                                    <p:animScale>
                                      <p:cBhvr>
                                        <p:cTn id="28" dur="166" decel="50000">
                                          <p:stCondLst>
                                            <p:cond delay="676"/>
                                          </p:stCondLst>
                                        </p:cTn>
                                        <p:tgtEl>
                                          <p:spTgt spid="9220"/>
                                        </p:tgtEl>
                                      </p:cBhvr>
                                      <p:to x="100000" y="100000"/>
                                    </p:animScale>
                                    <p:animScale>
                                      <p:cBhvr>
                                        <p:cTn id="29" dur="26">
                                          <p:stCondLst>
                                            <p:cond delay="1312"/>
                                          </p:stCondLst>
                                        </p:cTn>
                                        <p:tgtEl>
                                          <p:spTgt spid="9220"/>
                                        </p:tgtEl>
                                      </p:cBhvr>
                                      <p:to x="100000" y="80000"/>
                                    </p:animScale>
                                    <p:animScale>
                                      <p:cBhvr>
                                        <p:cTn id="30" dur="166" decel="50000">
                                          <p:stCondLst>
                                            <p:cond delay="1338"/>
                                          </p:stCondLst>
                                        </p:cTn>
                                        <p:tgtEl>
                                          <p:spTgt spid="9220"/>
                                        </p:tgtEl>
                                      </p:cBhvr>
                                      <p:to x="100000" y="100000"/>
                                    </p:animScale>
                                    <p:animScale>
                                      <p:cBhvr>
                                        <p:cTn id="31" dur="26">
                                          <p:stCondLst>
                                            <p:cond delay="1642"/>
                                          </p:stCondLst>
                                        </p:cTn>
                                        <p:tgtEl>
                                          <p:spTgt spid="9220"/>
                                        </p:tgtEl>
                                      </p:cBhvr>
                                      <p:to x="100000" y="90000"/>
                                    </p:animScale>
                                    <p:animScale>
                                      <p:cBhvr>
                                        <p:cTn id="32" dur="166" decel="50000">
                                          <p:stCondLst>
                                            <p:cond delay="1668"/>
                                          </p:stCondLst>
                                        </p:cTn>
                                        <p:tgtEl>
                                          <p:spTgt spid="9220"/>
                                        </p:tgtEl>
                                      </p:cBhvr>
                                      <p:to x="100000" y="100000"/>
                                    </p:animScale>
                                    <p:animScale>
                                      <p:cBhvr>
                                        <p:cTn id="33" dur="26">
                                          <p:stCondLst>
                                            <p:cond delay="1808"/>
                                          </p:stCondLst>
                                        </p:cTn>
                                        <p:tgtEl>
                                          <p:spTgt spid="9220"/>
                                        </p:tgtEl>
                                      </p:cBhvr>
                                      <p:to x="100000" y="95000"/>
                                    </p:animScale>
                                    <p:animScale>
                                      <p:cBhvr>
                                        <p:cTn id="34" dur="166" decel="50000">
                                          <p:stCondLst>
                                            <p:cond delay="1834"/>
                                          </p:stCondLst>
                                        </p:cTn>
                                        <p:tgtEl>
                                          <p:spTgt spid="92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46123" y="224215"/>
            <a:ext cx="2602699" cy="1136282"/>
          </a:xfrm>
          <a:prstGeom prst="rect">
            <a:avLst/>
          </a:prstGeom>
        </p:spPr>
      </p:pic>
      <p:pic>
        <p:nvPicPr>
          <p:cNvPr id="7" name="图片 6"/>
          <p:cNvPicPr>
            <a:picLocks noChangeAspect="1"/>
          </p:cNvPicPr>
          <p:nvPr/>
        </p:nvPicPr>
        <p:blipFill>
          <a:blip r:embed="rId4"/>
          <a:stretch>
            <a:fillRect/>
          </a:stretch>
        </p:blipFill>
        <p:spPr>
          <a:xfrm>
            <a:off x="3393318" y="542699"/>
            <a:ext cx="844235" cy="535224"/>
          </a:xfrm>
          <a:prstGeom prst="rect">
            <a:avLst/>
          </a:prstGeom>
        </p:spPr>
      </p:pic>
      <p:pic>
        <p:nvPicPr>
          <p:cNvPr id="8" name="图片 7"/>
          <p:cNvPicPr>
            <a:picLocks noChangeAspect="1"/>
          </p:cNvPicPr>
          <p:nvPr/>
        </p:nvPicPr>
        <p:blipFill>
          <a:blip r:embed="rId5"/>
          <a:stretch>
            <a:fillRect/>
          </a:stretch>
        </p:blipFill>
        <p:spPr>
          <a:xfrm>
            <a:off x="5505823" y="325645"/>
            <a:ext cx="1129744" cy="558800"/>
          </a:xfrm>
          <a:prstGeom prst="rect">
            <a:avLst/>
          </a:prstGeom>
        </p:spPr>
      </p:pic>
      <p:pic>
        <p:nvPicPr>
          <p:cNvPr id="10" name="图片 9"/>
          <p:cNvPicPr>
            <a:picLocks noChangeAspect="1"/>
          </p:cNvPicPr>
          <p:nvPr/>
        </p:nvPicPr>
        <p:blipFill>
          <a:blip r:embed="rId6"/>
          <a:stretch>
            <a:fillRect/>
          </a:stretch>
        </p:blipFill>
        <p:spPr>
          <a:xfrm>
            <a:off x="9990519" y="1295400"/>
            <a:ext cx="1048563" cy="406400"/>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5" name="Rectangle 14">
            <a:extLst>
              <a:ext uri="{FF2B5EF4-FFF2-40B4-BE49-F238E27FC236}">
                <a16:creationId xmlns:a16="http://schemas.microsoft.com/office/drawing/2014/main" id="{BB8D0A30-614A-4CF7-A1D5-7AD27174ED9C}"/>
              </a:ext>
            </a:extLst>
          </p:cNvPr>
          <p:cNvSpPr/>
          <p:nvPr/>
        </p:nvSpPr>
        <p:spPr>
          <a:xfrm>
            <a:off x="826252" y="280108"/>
            <a:ext cx="2086377" cy="905056"/>
          </a:xfrm>
          <a:prstGeom prst="rect">
            <a:avLst/>
          </a:prstGeom>
        </p:spPr>
        <p:txBody>
          <a:bodyPr wrap="square">
            <a:spAutoFit/>
          </a:bodyPr>
          <a:lstStyle/>
          <a:p>
            <a:pPr indent="0">
              <a:lnSpc>
                <a:spcPct val="150000"/>
              </a:lnSpc>
            </a:pPr>
            <a:r>
              <a:rPr lang="en-US" sz="4000" b="1" spc="-150" dirty="0" err="1">
                <a:latin typeface="Times New Roman" panose="02020603050405020304" pitchFamily="18" charset="0"/>
                <a:cs typeface="Times New Roman" panose="02020603050405020304" pitchFamily="18" charset="0"/>
                <a:sym typeface="+mn-ea"/>
              </a:rPr>
              <a:t>Gợi</a:t>
            </a:r>
            <a:r>
              <a:rPr lang="en-US" sz="4000" b="1" spc="-150" dirty="0">
                <a:latin typeface="Times New Roman" panose="02020603050405020304" pitchFamily="18" charset="0"/>
                <a:cs typeface="Times New Roman" panose="02020603050405020304" pitchFamily="18" charset="0"/>
                <a:sym typeface="+mn-ea"/>
              </a:rPr>
              <a:t> ý </a:t>
            </a:r>
          </a:p>
        </p:txBody>
      </p:sp>
      <p:sp>
        <p:nvSpPr>
          <p:cNvPr id="20" name="Rectangle 19">
            <a:extLst>
              <a:ext uri="{FF2B5EF4-FFF2-40B4-BE49-F238E27FC236}">
                <a16:creationId xmlns:a16="http://schemas.microsoft.com/office/drawing/2014/main" id="{DB611D9C-AAB8-442F-B2DB-7E9983B610D8}"/>
              </a:ext>
            </a:extLst>
          </p:cNvPr>
          <p:cNvSpPr/>
          <p:nvPr/>
        </p:nvSpPr>
        <p:spPr>
          <a:xfrm>
            <a:off x="380586" y="1440119"/>
            <a:ext cx="11464315" cy="1195199"/>
          </a:xfrm>
          <a:prstGeom prst="rect">
            <a:avLst/>
          </a:prstGeom>
        </p:spPr>
        <p:txBody>
          <a:bodyPr wrap="square">
            <a:spAutoFit/>
          </a:bodyPr>
          <a:lstStyle/>
          <a:p>
            <a:pPr marL="742950" indent="-742950">
              <a:lnSpc>
                <a:spcPts val="4320"/>
              </a:lnSpc>
              <a:buAutoNum type="arabicPeriod"/>
            </a:pPr>
            <a:r>
              <a:rPr lang="en-US" sz="3600" b="1">
                <a:solidFill>
                  <a:srgbClr val="FF0000"/>
                </a:solidFill>
                <a:latin typeface="Times New Roman" pitchFamily="18" charset="0"/>
                <a:cs typeface="Times New Roman" pitchFamily="18" charset="0"/>
              </a:rPr>
              <a:t>Những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ý </a:t>
            </a:r>
            <a:r>
              <a:rPr lang="en-US" sz="3600" b="1" err="1">
                <a:solidFill>
                  <a:srgbClr val="FF0000"/>
                </a:solidFill>
                <a:latin typeface="Times New Roman" pitchFamily="18" charset="0"/>
                <a:cs typeface="Times New Roman" pitchFamily="18" charset="0"/>
              </a:rPr>
              <a:t>thức</a:t>
            </a:r>
            <a:r>
              <a:rPr lang="en-US" sz="3600" b="1">
                <a:solidFill>
                  <a:srgbClr val="FF0000"/>
                </a:solidFill>
                <a:latin typeface="Times New Roman" pitchFamily="18" charset="0"/>
                <a:cs typeface="Times New Roman" pitchFamily="18" charset="0"/>
              </a:rPr>
              <a:t> </a:t>
            </a:r>
          </a:p>
          <a:p>
            <a:pPr>
              <a:lnSpc>
                <a:spcPts val="4320"/>
              </a:lnSpc>
            </a:pPr>
            <a:r>
              <a:rPr lang="en-US" sz="3600" b="1">
                <a:solidFill>
                  <a:srgbClr val="FF0000"/>
                </a:solidFill>
                <a:latin typeface="Times New Roman" pitchFamily="18" charset="0"/>
                <a:cs typeface="Times New Roman" pitchFamily="18" charset="0"/>
              </a:rPr>
              <a:t>       xây </a:t>
            </a:r>
            <a:r>
              <a:rPr lang="en-US" sz="3600" b="1" dirty="0" err="1">
                <a:solidFill>
                  <a:srgbClr val="FF0000"/>
                </a:solidFill>
                <a:latin typeface="Times New Roman" pitchFamily="18" charset="0"/>
                <a:cs typeface="Times New Roman" pitchFamily="18" charset="0"/>
              </a:rPr>
              <a:t>dựng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quê</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a:t>
            </a:r>
          </a:p>
        </p:txBody>
      </p:sp>
      <p:sp>
        <p:nvSpPr>
          <p:cNvPr id="21" name="Rectangle 20">
            <a:extLst>
              <a:ext uri="{FF2B5EF4-FFF2-40B4-BE49-F238E27FC236}">
                <a16:creationId xmlns:a16="http://schemas.microsoft.com/office/drawing/2014/main" id="{27E684FB-00E9-4962-A776-E6323C69A965}"/>
              </a:ext>
            </a:extLst>
          </p:cNvPr>
          <p:cNvSpPr/>
          <p:nvPr/>
        </p:nvSpPr>
        <p:spPr>
          <a:xfrm>
            <a:off x="826251" y="2871684"/>
            <a:ext cx="10941205" cy="2298065"/>
          </a:xfrm>
          <a:prstGeom prst="rect">
            <a:avLst/>
          </a:prstGeom>
        </p:spPr>
        <p:txBody>
          <a:bodyPr wrap="square">
            <a:spAutoFit/>
          </a:bodyPr>
          <a:lstStyle/>
          <a:p>
            <a:pPr>
              <a:lnSpc>
                <a:spcPts val="4320"/>
              </a:lnSpc>
            </a:pPr>
            <a:r>
              <a:rPr lang="en-US" sz="3600" b="1">
                <a:solidFill>
                  <a:srgbClr val="056BB6"/>
                </a:solidFill>
                <a:latin typeface="Times New Roman" pitchFamily="18" charset="0"/>
                <a:cs typeface="Times New Roman" pitchFamily="18" charset="0"/>
              </a:rPr>
              <a:t> </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Góp</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công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góp</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xây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dựng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đường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sá</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cầu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cống</a:t>
            </a:r>
            <a:r>
              <a:rPr lang="en-US" sz="3600" b="1" dirty="0">
                <a:solidFill>
                  <a:srgbClr val="056BB6"/>
                </a:solidFill>
                <a:latin typeface="Times New Roman" pitchFamily="18" charset="0"/>
                <a:cs typeface="Times New Roman" pitchFamily="18" charset="0"/>
              </a:rPr>
              <a:t>,…</a:t>
            </a:r>
          </a:p>
          <a:p>
            <a:pPr>
              <a:lnSpc>
                <a:spcPts val="4320"/>
              </a:lnSpc>
            </a:pPr>
            <a:r>
              <a:rPr lang="en-US" sz="3600" b="1" dirty="0">
                <a:solidFill>
                  <a:srgbClr val="056BB6"/>
                </a:solidFill>
                <a:latin typeface="Times New Roman" pitchFamily="18" charset="0"/>
                <a:cs typeface="Times New Roman" pitchFamily="18" charset="0"/>
              </a:rPr>
              <a:t> - </a:t>
            </a:r>
            <a:r>
              <a:rPr lang="en-US" sz="3600" b="1" dirty="0" err="1">
                <a:solidFill>
                  <a:srgbClr val="056BB6"/>
                </a:solidFill>
                <a:latin typeface="Times New Roman" pitchFamily="18" charset="0"/>
                <a:cs typeface="Times New Roman" pitchFamily="18" charset="0"/>
              </a:rPr>
              <a:t>Giữ</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gìn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vệ</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sinh</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trật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tự</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đường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phố</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xóm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làng</a:t>
            </a:r>
            <a:r>
              <a:rPr lang="en-US" sz="3600" b="1" dirty="0">
                <a:solidFill>
                  <a:srgbClr val="056BB6"/>
                </a:solidFill>
                <a:latin typeface="Times New Roman" pitchFamily="18" charset="0"/>
                <a:cs typeface="Times New Roman" pitchFamily="18" charset="0"/>
              </a:rPr>
              <a:t>. </a:t>
            </a:r>
          </a:p>
          <a:p>
            <a:pPr>
              <a:lnSpc>
                <a:spcPts val="4320"/>
              </a:lnSpc>
            </a:pPr>
            <a:r>
              <a:rPr lang="en-US" sz="3600" b="1" dirty="0">
                <a:solidFill>
                  <a:srgbClr val="056BB6"/>
                </a:solidFill>
                <a:latin typeface="Times New Roman" pitchFamily="18" charset="0"/>
                <a:cs typeface="Times New Roman" pitchFamily="18" charset="0"/>
              </a:rPr>
              <a:t> - </a:t>
            </a:r>
            <a:r>
              <a:rPr lang="en-US" sz="3600" b="1" dirty="0" err="1">
                <a:solidFill>
                  <a:srgbClr val="056BB6"/>
                </a:solidFill>
                <a:latin typeface="Times New Roman" pitchFamily="18" charset="0"/>
                <a:cs typeface="Times New Roman" pitchFamily="18" charset="0"/>
              </a:rPr>
              <a:t>Trồng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trồng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hoa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bảo</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vệ</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môi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trường</a:t>
            </a:r>
            <a:r>
              <a:rPr lang="en-US" sz="3600" b="1" dirty="0">
                <a:solidFill>
                  <a:srgbClr val="056BB6"/>
                </a:solidFill>
                <a:latin typeface="Times New Roman" pitchFamily="18" charset="0"/>
                <a:cs typeface="Times New Roman" pitchFamily="18" charset="0"/>
              </a:rPr>
              <a:t>.</a:t>
            </a:r>
          </a:p>
          <a:p>
            <a:pPr>
              <a:lnSpc>
                <a:spcPts val="4320"/>
              </a:lnSpc>
            </a:pPr>
            <a:r>
              <a:rPr lang="en-US" sz="3600" b="1" dirty="0">
                <a:solidFill>
                  <a:srgbClr val="056BB6"/>
                </a:solidFill>
                <a:latin typeface="Times New Roman" pitchFamily="18" charset="0"/>
                <a:cs typeface="Times New Roman" pitchFamily="18" charset="0"/>
              </a:rPr>
              <a:t> - </a:t>
            </a:r>
            <a:r>
              <a:rPr lang="en-US" sz="3600" b="1" dirty="0" err="1">
                <a:solidFill>
                  <a:srgbClr val="056BB6"/>
                </a:solidFill>
                <a:latin typeface="Times New Roman" pitchFamily="18" charset="0"/>
                <a:cs typeface="Times New Roman" pitchFamily="18" charset="0"/>
              </a:rPr>
              <a:t>Vận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động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nhân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dân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xây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dựng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nếp</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sống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mới</a:t>
            </a:r>
            <a:r>
              <a:rPr lang="en-US" sz="3600" b="1" dirty="0">
                <a:solidFill>
                  <a:srgbClr val="056BB6"/>
                </a:solidFill>
                <a:latin typeface="Times New Roman" pitchFamily="18" charset="0"/>
                <a:cs typeface="Times New Roman" pitchFamily="18" charset="0"/>
              </a:rPr>
              <a:t>.</a:t>
            </a:r>
          </a:p>
        </p:txBody>
      </p:sp>
    </p:spTree>
    <p:extLst>
      <p:ext uri="{BB962C8B-B14F-4D97-AF65-F5344CB8AC3E}">
        <p14:creationId xmlns:p14="http://schemas.microsoft.com/office/powerpoint/2010/main" val="1358024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3393318" y="542699"/>
            <a:ext cx="844235" cy="535224"/>
          </a:xfrm>
          <a:prstGeom prst="rect">
            <a:avLst/>
          </a:prstGeom>
        </p:spPr>
      </p:pic>
      <p:pic>
        <p:nvPicPr>
          <p:cNvPr id="8" name="图片 7"/>
          <p:cNvPicPr>
            <a:picLocks noChangeAspect="1"/>
          </p:cNvPicPr>
          <p:nvPr/>
        </p:nvPicPr>
        <p:blipFill>
          <a:blip r:embed="rId4"/>
          <a:stretch>
            <a:fillRect/>
          </a:stretch>
        </p:blipFill>
        <p:spPr>
          <a:xfrm>
            <a:off x="5505823" y="325645"/>
            <a:ext cx="1129744" cy="558800"/>
          </a:xfrm>
          <a:prstGeom prst="rect">
            <a:avLst/>
          </a:prstGeom>
        </p:spPr>
      </p:pic>
      <p:pic>
        <p:nvPicPr>
          <p:cNvPr id="10" name="图片 9"/>
          <p:cNvPicPr>
            <a:picLocks noChangeAspect="1"/>
          </p:cNvPicPr>
          <p:nvPr/>
        </p:nvPicPr>
        <p:blipFill>
          <a:blip r:embed="rId5"/>
          <a:stretch>
            <a:fillRect/>
          </a:stretch>
        </p:blipFill>
        <p:spPr>
          <a:xfrm>
            <a:off x="9990519" y="1295400"/>
            <a:ext cx="1048563" cy="40640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7" name="Rectangle 16">
            <a:extLst>
              <a:ext uri="{FF2B5EF4-FFF2-40B4-BE49-F238E27FC236}">
                <a16:creationId xmlns:a16="http://schemas.microsoft.com/office/drawing/2014/main" id="{EA2602CF-382C-4D43-AF91-A6C462E9EF27}"/>
              </a:ext>
            </a:extLst>
          </p:cNvPr>
          <p:cNvSpPr/>
          <p:nvPr/>
        </p:nvSpPr>
        <p:spPr>
          <a:xfrm>
            <a:off x="1085524" y="1337187"/>
            <a:ext cx="6747171" cy="646331"/>
          </a:xfrm>
          <a:prstGeom prst="rect">
            <a:avLst/>
          </a:prstGeom>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18" name="Rectangle 17">
            <a:extLst>
              <a:ext uri="{FF2B5EF4-FFF2-40B4-BE49-F238E27FC236}">
                <a16:creationId xmlns:a16="http://schemas.microsoft.com/office/drawing/2014/main" id="{687443B9-D9CF-4D8C-ABC2-F120301A36B9}"/>
              </a:ext>
            </a:extLst>
          </p:cNvPr>
          <p:cNvSpPr/>
          <p:nvPr/>
        </p:nvSpPr>
        <p:spPr>
          <a:xfrm>
            <a:off x="641047" y="2029536"/>
            <a:ext cx="10909906" cy="2308324"/>
          </a:xfrm>
          <a:prstGeom prst="rect">
            <a:avLst/>
          </a:prstGeom>
        </p:spPr>
        <p:txBody>
          <a:bodyPr wrap="square">
            <a:spAutoFit/>
          </a:bodyPr>
          <a:lstStyle/>
          <a:p>
            <a:pPr algn="just">
              <a:spcBef>
                <a:spcPct val="50000"/>
              </a:spcBef>
            </a:pPr>
            <a:r>
              <a:rPr lang="en-US" sz="3600" b="1" i="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kể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chuyện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em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thấy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trong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gia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đình</a:t>
            </a:r>
            <a:r>
              <a:rPr lang="en-US" sz="3600" b="1" dirty="0">
                <a:solidFill>
                  <a:srgbClr val="056BB6"/>
                </a:solidFill>
                <a:latin typeface="Times New Roman" pitchFamily="18" charset="0"/>
                <a:cs typeface="Times New Roman" pitchFamily="18" charset="0"/>
              </a:rPr>
              <a:t>, ở </a:t>
            </a:r>
            <a:r>
              <a:rPr lang="en-US" sz="3600" b="1" dirty="0" err="1">
                <a:solidFill>
                  <a:srgbClr val="056BB6"/>
                </a:solidFill>
                <a:latin typeface="Times New Roman" pitchFamily="18" charset="0"/>
                <a:cs typeface="Times New Roman" pitchFamily="18" charset="0"/>
              </a:rPr>
              <a:t>trường</a:t>
            </a:r>
            <a:r>
              <a:rPr lang="en-US" sz="3600" b="1" dirty="0">
                <a:solidFill>
                  <a:srgbClr val="056BB6"/>
                </a:solidFill>
                <a:latin typeface="Times New Roman" pitchFamily="18" charset="0"/>
                <a:cs typeface="Times New Roman" pitchFamily="18" charset="0"/>
              </a:rPr>
              <a:t>, ở </a:t>
            </a:r>
            <a:r>
              <a:rPr lang="en-US" sz="3600" b="1" dirty="0" err="1">
                <a:solidFill>
                  <a:srgbClr val="056BB6"/>
                </a:solidFill>
                <a:latin typeface="Times New Roman" pitchFamily="18" charset="0"/>
                <a:cs typeface="Times New Roman" pitchFamily="18" charset="0"/>
              </a:rPr>
              <a:t>làng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xóm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phố</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phường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nơi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công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cộng</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trên</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đường</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trong</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bệnh</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viện</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bưu</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điện</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của</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hàng</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bến</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xe</a:t>
            </a:r>
            <a:r>
              <a:rPr lang="en-US" sz="3600" b="1" i="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cũng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kể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những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chuyện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em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thấy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trên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ti</a:t>
            </a:r>
            <a:r>
              <a:rPr lang="en-US" sz="3600" b="1" dirty="0">
                <a:solidFill>
                  <a:srgbClr val="056BB6"/>
                </a:solidFill>
                <a:latin typeface="Times New Roman" pitchFamily="18" charset="0"/>
                <a:cs typeface="Times New Roman" pitchFamily="18" charset="0"/>
              </a:rPr>
              <a:t> vi.</a:t>
            </a:r>
          </a:p>
        </p:txBody>
      </p:sp>
      <p:sp>
        <p:nvSpPr>
          <p:cNvPr id="19" name="Rectangle 18">
            <a:extLst>
              <a:ext uri="{FF2B5EF4-FFF2-40B4-BE49-F238E27FC236}">
                <a16:creationId xmlns:a16="http://schemas.microsoft.com/office/drawing/2014/main" id="{D4CC6592-75BC-49E2-BC95-523A3DF7A248}"/>
              </a:ext>
            </a:extLst>
          </p:cNvPr>
          <p:cNvSpPr/>
          <p:nvPr/>
        </p:nvSpPr>
        <p:spPr>
          <a:xfrm>
            <a:off x="641046" y="4294955"/>
            <a:ext cx="10909905" cy="1754326"/>
          </a:xfrm>
          <a:prstGeom prst="rect">
            <a:avLst/>
          </a:prstGeom>
        </p:spPr>
        <p:txBody>
          <a:bodyPr wrap="square">
            <a:spAutoFit/>
          </a:bodyPr>
          <a:lstStyle/>
          <a:p>
            <a:pPr algn="just">
              <a:spcBef>
                <a:spcPct val="50000"/>
              </a:spcBef>
            </a:pP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kể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chuyện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về</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một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việc</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làm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tốt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một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người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thân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một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người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xa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lạ</a:t>
            </a:r>
            <a:r>
              <a:rPr lang="en-US" sz="3600" b="1" dirty="0">
                <a:solidFill>
                  <a:srgbClr val="056BB6"/>
                </a:solidFill>
                <a:latin typeface="Times New Roman" pitchFamily="18" charset="0"/>
                <a:cs typeface="Times New Roman" pitchFamily="18" charset="0"/>
              </a:rPr>
              <a:t> hay </a:t>
            </a:r>
            <a:r>
              <a:rPr lang="en-US" sz="3600" b="1" dirty="0" err="1">
                <a:solidFill>
                  <a:srgbClr val="056BB6"/>
                </a:solidFill>
                <a:latin typeface="Times New Roman" pitchFamily="18" charset="0"/>
                <a:cs typeface="Times New Roman" pitchFamily="18" charset="0"/>
              </a:rPr>
              <a:t>kể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việc</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làm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chính</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em</a:t>
            </a:r>
            <a:r>
              <a:rPr lang="en-US" sz="3600" b="1" dirty="0">
                <a:solidFill>
                  <a:srgbClr val="056BB6"/>
                </a:solidFill>
                <a:latin typeface="Times New Roman" pitchFamily="18" charset="0"/>
                <a:cs typeface="Times New Roman" pitchFamily="18" charset="0"/>
              </a:rPr>
              <a:t>.</a:t>
            </a:r>
          </a:p>
        </p:txBody>
      </p:sp>
      <p:pic>
        <p:nvPicPr>
          <p:cNvPr id="20" name="图片 5">
            <a:extLst>
              <a:ext uri="{FF2B5EF4-FFF2-40B4-BE49-F238E27FC236}">
                <a16:creationId xmlns:a16="http://schemas.microsoft.com/office/drawing/2014/main" id="{1C2271C5-D127-4EA8-B760-4F87A5A87C94}"/>
              </a:ext>
            </a:extLst>
          </p:cNvPr>
          <p:cNvPicPr>
            <a:picLocks noChangeAspect="1"/>
          </p:cNvPicPr>
          <p:nvPr/>
        </p:nvPicPr>
        <p:blipFill>
          <a:blip r:embed="rId7"/>
          <a:stretch>
            <a:fillRect/>
          </a:stretch>
        </p:blipFill>
        <p:spPr>
          <a:xfrm>
            <a:off x="146123" y="224215"/>
            <a:ext cx="2602699" cy="1136282"/>
          </a:xfrm>
          <a:prstGeom prst="rect">
            <a:avLst/>
          </a:prstGeom>
        </p:spPr>
      </p:pic>
      <p:sp>
        <p:nvSpPr>
          <p:cNvPr id="21" name="Rectangle 20">
            <a:extLst>
              <a:ext uri="{FF2B5EF4-FFF2-40B4-BE49-F238E27FC236}">
                <a16:creationId xmlns:a16="http://schemas.microsoft.com/office/drawing/2014/main" id="{EAF8AA71-85A7-4254-B975-9E9EB5F1C068}"/>
              </a:ext>
            </a:extLst>
          </p:cNvPr>
          <p:cNvSpPr/>
          <p:nvPr/>
        </p:nvSpPr>
        <p:spPr>
          <a:xfrm>
            <a:off x="826252" y="280108"/>
            <a:ext cx="2086377" cy="905056"/>
          </a:xfrm>
          <a:prstGeom prst="rect">
            <a:avLst/>
          </a:prstGeom>
        </p:spPr>
        <p:txBody>
          <a:bodyPr wrap="square">
            <a:spAutoFit/>
          </a:bodyPr>
          <a:lstStyle/>
          <a:p>
            <a:pPr indent="0">
              <a:lnSpc>
                <a:spcPct val="150000"/>
              </a:lnSpc>
            </a:pPr>
            <a:r>
              <a:rPr lang="en-US" sz="4000" b="1" spc="-150" dirty="0" err="1">
                <a:latin typeface="Times New Roman" panose="02020603050405020304" pitchFamily="18" charset="0"/>
                <a:cs typeface="Times New Roman" panose="02020603050405020304" pitchFamily="18" charset="0"/>
                <a:sym typeface="+mn-ea"/>
              </a:rPr>
              <a:t>Gợi</a:t>
            </a:r>
            <a:r>
              <a:rPr lang="en-US" sz="4000" b="1" spc="-150" dirty="0">
                <a:latin typeface="Times New Roman" panose="02020603050405020304" pitchFamily="18" charset="0"/>
                <a:cs typeface="Times New Roman" panose="02020603050405020304" pitchFamily="18" charset="0"/>
                <a:sym typeface="+mn-ea"/>
              </a:rPr>
              <a:t> ý </a:t>
            </a:r>
          </a:p>
        </p:txBody>
      </p:sp>
    </p:spTree>
    <p:extLst>
      <p:ext uri="{BB962C8B-B14F-4D97-AF65-F5344CB8AC3E}">
        <p14:creationId xmlns:p14="http://schemas.microsoft.com/office/powerpoint/2010/main" val="368039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794</TotalTime>
  <Words>417</Words>
  <Application>Microsoft Office PowerPoint</Application>
  <PresentationFormat>Widescreen</PresentationFormat>
  <Paragraphs>49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等线</vt:lpstr>
      <vt:lpstr>微软雅黑</vt:lpstr>
      <vt:lpstr>Arial</vt:lpstr>
      <vt:lpstr>iCiel Pony</vt:lpstr>
      <vt:lpstr>Times New Roman</vt:lpstr>
      <vt:lpstr>UTM A&amp;S Graceland</vt:lpstr>
      <vt:lpstr>UTM Magnesium</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cp:lastModifiedBy>
  <cp:revision>38</cp:revision>
  <dcterms:created xsi:type="dcterms:W3CDTF">2017-09-07T07:35:00Z</dcterms:created>
  <dcterms:modified xsi:type="dcterms:W3CDTF">2022-09-16T08:14:21Z</dcterms:modified>
</cp:coreProperties>
</file>