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Lst>
  <p:notesMasterIdLst>
    <p:notesMasterId r:id="rId16"/>
  </p:notesMasterIdLst>
  <p:sldIdLst>
    <p:sldId id="256" r:id="rId6"/>
    <p:sldId id="282" r:id="rId7"/>
    <p:sldId id="298" r:id="rId8"/>
    <p:sldId id="293" r:id="rId9"/>
    <p:sldId id="285" r:id="rId10"/>
    <p:sldId id="294" r:id="rId11"/>
    <p:sldId id="288" r:id="rId12"/>
    <p:sldId id="289" r:id="rId13"/>
    <p:sldId id="291" r:id="rId14"/>
    <p:sldId id="297" r:id="rId15"/>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2" d="100"/>
          <a:sy n="62" d="100"/>
        </p:scale>
        <p:origin x="676"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11A098-6C32-4494-BF8A-DB08A1A89D4F}" type="datetimeFigureOut">
              <a:rPr lang="en-US" smtClean="0"/>
              <a:t>9/8/2022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078C3B-D113-43E2-8909-DCB3F0E04C42}" type="slidenum">
              <a:rPr lang="en-US" smtClean="0"/>
              <a:t>‹#›</a:t>
            </a:fld>
            <a:endParaRPr lang="en-US"/>
          </a:p>
        </p:txBody>
      </p:sp>
    </p:spTree>
    <p:extLst>
      <p:ext uri="{BB962C8B-B14F-4D97-AF65-F5344CB8AC3E}">
        <p14:creationId xmlns:p14="http://schemas.microsoft.com/office/powerpoint/2010/main" val="2744944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2878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FF5465-E767-40BE-9F5A-28943BB9CA21}"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777069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084388"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sp>
            <p:nvSpPr>
              <p:cNvPr id="136" name="Oval 5"/>
              <p:cNvSpPr>
                <a:spLocks noChangeArrowheads="1"/>
              </p:cNvSpPr>
              <p:nvPr/>
            </p:nvSpPr>
            <p:spPr bwMode="hidden">
              <a:xfrm>
                <a:off x="276" y="253"/>
                <a:ext cx="187" cy="107"/>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grpSp>
        <p:grpSp>
          <p:nvGrpSpPr>
            <p:cNvPr id="6" name="Group 6"/>
            <p:cNvGrpSpPr>
              <a:grpSpLocks/>
            </p:cNvGrpSpPr>
            <p:nvPr/>
          </p:nvGrpSpPr>
          <p:grpSpPr bwMode="auto">
            <a:xfrm>
              <a:off x="1310" y="187"/>
              <a:ext cx="4302" cy="3372"/>
              <a:chOff x="0" y="0"/>
              <a:chExt cx="5533" cy="4341"/>
            </a:xfrm>
          </p:grpSpPr>
          <p:grpSp>
            <p:nvGrpSpPr>
              <p:cNvPr id="22" name="Group 7"/>
              <p:cNvGrpSpPr>
                <a:grpSpLocks/>
              </p:cNvGrpSpPr>
              <p:nvPr/>
            </p:nvGrpSpPr>
            <p:grpSpPr bwMode="auto">
              <a:xfrm>
                <a:off x="0" y="0"/>
                <a:ext cx="5470" cy="4341"/>
                <a:chOff x="0" y="0"/>
                <a:chExt cx="5470" cy="4341"/>
              </a:xfrm>
            </p:grpSpPr>
            <p:grpSp>
              <p:nvGrpSpPr>
                <p:cNvPr id="33" name="Group 8"/>
                <p:cNvGrpSpPr>
                  <a:grpSpLocks/>
                </p:cNvGrpSpPr>
                <p:nvPr/>
              </p:nvGrpSpPr>
              <p:grpSpPr bwMode="auto">
                <a:xfrm>
                  <a:off x="1340" y="787"/>
                  <a:ext cx="2918" cy="2150"/>
                  <a:chOff x="1266" y="815"/>
                  <a:chExt cx="2918" cy="2150"/>
                </a:xfrm>
              </p:grpSpPr>
              <p:sp>
                <p:nvSpPr>
                  <p:cNvPr id="133" name="Oval 9"/>
                  <p:cNvSpPr>
                    <a:spLocks noChangeArrowheads="1"/>
                  </p:cNvSpPr>
                  <p:nvPr/>
                </p:nvSpPr>
                <p:spPr bwMode="hidden">
                  <a:xfrm>
                    <a:off x="1266" y="815"/>
                    <a:ext cx="2918" cy="2150"/>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sp>
                <p:nvSpPr>
                  <p:cNvPr id="134"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grpSp>
            <p:grpSp>
              <p:nvGrpSpPr>
                <p:cNvPr id="34" name="Group 11"/>
                <p:cNvGrpSpPr>
                  <a:grpSpLocks/>
                </p:cNvGrpSpPr>
                <p:nvPr/>
              </p:nvGrpSpPr>
              <p:grpSpPr bwMode="auto">
                <a:xfrm>
                  <a:off x="0" y="0"/>
                  <a:ext cx="5470" cy="4341"/>
                  <a:chOff x="0" y="0"/>
                  <a:chExt cx="5470" cy="4341"/>
                </a:xfrm>
              </p:grpSpPr>
              <p:grpSp>
                <p:nvGrpSpPr>
                  <p:cNvPr id="35" name="Group 12"/>
                  <p:cNvGrpSpPr>
                    <a:grpSpLocks/>
                  </p:cNvGrpSpPr>
                  <p:nvPr/>
                </p:nvGrpSpPr>
                <p:grpSpPr bwMode="auto">
                  <a:xfrm>
                    <a:off x="3544" y="1503"/>
                    <a:ext cx="1259" cy="2325"/>
                    <a:chOff x="3470" y="1531"/>
                    <a:chExt cx="1259" cy="2325"/>
                  </a:xfrm>
                </p:grpSpPr>
                <p:sp>
                  <p:nvSpPr>
                    <p:cNvPr id="131" name="Freeform 13"/>
                    <p:cNvSpPr>
                      <a:spLocks/>
                    </p:cNvSpPr>
                    <p:nvPr/>
                  </p:nvSpPr>
                  <p:spPr bwMode="hidden">
                    <a:xfrm rot="2711884">
                      <a:off x="2764" y="2237"/>
                      <a:ext cx="1725" cy="313"/>
                    </a:xfrm>
                    <a:custGeom>
                      <a:avLst/>
                      <a:gdLst>
                        <a:gd name="T0" fmla="*/ 0 w 2736"/>
                        <a:gd name="T1" fmla="*/ 47 h 504"/>
                        <a:gd name="T2" fmla="*/ 86 w 2736"/>
                        <a:gd name="T3" fmla="*/ 16 h 504"/>
                        <a:gd name="T4" fmla="*/ 177 w 2736"/>
                        <a:gd name="T5" fmla="*/ 2 h 504"/>
                        <a:gd name="T6" fmla="*/ 272 w 2736"/>
                        <a:gd name="T7" fmla="*/ 2 h 504"/>
                        <a:gd name="T8" fmla="*/ 271 w 2736"/>
                        <a:gd name="T9" fmla="*/ 10 h 504"/>
                        <a:gd name="T10" fmla="*/ 176 w 2736"/>
                        <a:gd name="T11" fmla="*/ 10 h 504"/>
                        <a:gd name="T12" fmla="*/ 65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32" name="Freeform 14"/>
                    <p:cNvSpPr>
                      <a:spLocks/>
                    </p:cNvSpPr>
                    <p:nvPr/>
                  </p:nvSpPr>
                  <p:spPr bwMode="hidden">
                    <a:xfrm rot="2711884">
                      <a:off x="4021" y="3149"/>
                      <a:ext cx="924" cy="490"/>
                    </a:xfrm>
                    <a:custGeom>
                      <a:avLst/>
                      <a:gdLst>
                        <a:gd name="T0" fmla="*/ 1 w 1769"/>
                        <a:gd name="T1" fmla="*/ 1 h 791"/>
                        <a:gd name="T2" fmla="*/ 19 w 1769"/>
                        <a:gd name="T3" fmla="*/ 6 h 791"/>
                        <a:gd name="T4" fmla="*/ 45 w 1769"/>
                        <a:gd name="T5" fmla="*/ 19 h 791"/>
                        <a:gd name="T6" fmla="*/ 63 w 1769"/>
                        <a:gd name="T7" fmla="*/ 40 h 791"/>
                        <a:gd name="T8" fmla="*/ 68 w 1769"/>
                        <a:gd name="T9" fmla="*/ 56 h 791"/>
                        <a:gd name="T10" fmla="*/ 66 w 1769"/>
                        <a:gd name="T11" fmla="*/ 72 h 791"/>
                        <a:gd name="T12" fmla="*/ 62 w 1769"/>
                        <a:gd name="T13" fmla="*/ 58 h 791"/>
                        <a:gd name="T14" fmla="*/ 54 w 1769"/>
                        <a:gd name="T15" fmla="*/ 42 h 791"/>
                        <a:gd name="T16" fmla="*/ 43 w 1769"/>
                        <a:gd name="T17" fmla="*/ 27 h 791"/>
                        <a:gd name="T18" fmla="*/ 22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36" name="Group 15"/>
                  <p:cNvGrpSpPr>
                    <a:grpSpLocks/>
                  </p:cNvGrpSpPr>
                  <p:nvPr/>
                </p:nvGrpSpPr>
                <p:grpSpPr bwMode="auto">
                  <a:xfrm>
                    <a:off x="2938" y="1992"/>
                    <a:ext cx="2462" cy="1331"/>
                    <a:chOff x="2864" y="2020"/>
                    <a:chExt cx="2462" cy="1331"/>
                  </a:xfrm>
                </p:grpSpPr>
                <p:sp>
                  <p:nvSpPr>
                    <p:cNvPr id="129" name="Freeform 16"/>
                    <p:cNvSpPr>
                      <a:spLocks/>
                    </p:cNvSpPr>
                    <p:nvPr/>
                  </p:nvSpPr>
                  <p:spPr bwMode="hidden">
                    <a:xfrm rot="2104081">
                      <a:off x="2864" y="2020"/>
                      <a:ext cx="1815" cy="346"/>
                    </a:xfrm>
                    <a:custGeom>
                      <a:avLst/>
                      <a:gdLst>
                        <a:gd name="T0" fmla="*/ 0 w 2736"/>
                        <a:gd name="T1" fmla="*/ 77 h 504"/>
                        <a:gd name="T2" fmla="*/ 111 w 2736"/>
                        <a:gd name="T3" fmla="*/ 26 h 504"/>
                        <a:gd name="T4" fmla="*/ 228 w 2736"/>
                        <a:gd name="T5" fmla="*/ 3 h 504"/>
                        <a:gd name="T6" fmla="*/ 351 w 2736"/>
                        <a:gd name="T7" fmla="*/ 3 h 504"/>
                        <a:gd name="T8" fmla="*/ 349 w 2736"/>
                        <a:gd name="T9" fmla="*/ 16 h 504"/>
                        <a:gd name="T10" fmla="*/ 227 w 2736"/>
                        <a:gd name="T11" fmla="*/ 16 h 504"/>
                        <a:gd name="T12" fmla="*/ 84 w 2736"/>
                        <a:gd name="T13" fmla="*/ 45 h 504"/>
                        <a:gd name="T14" fmla="*/ 0 w 2736"/>
                        <a:gd name="T15" fmla="*/ 7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30" name="Freeform 17"/>
                    <p:cNvSpPr>
                      <a:spLocks/>
                    </p:cNvSpPr>
                    <p:nvPr/>
                  </p:nvSpPr>
                  <p:spPr bwMode="hidden">
                    <a:xfrm rot="2104081">
                      <a:off x="4352" y="2806"/>
                      <a:ext cx="975" cy="545"/>
                    </a:xfrm>
                    <a:custGeom>
                      <a:avLst/>
                      <a:gdLst>
                        <a:gd name="T0" fmla="*/ 1 w 1769"/>
                        <a:gd name="T1" fmla="*/ 1 h 791"/>
                        <a:gd name="T2" fmla="*/ 25 w 1769"/>
                        <a:gd name="T3" fmla="*/ 9 h 791"/>
                        <a:gd name="T4" fmla="*/ 58 w 1769"/>
                        <a:gd name="T5" fmla="*/ 31 h 791"/>
                        <a:gd name="T6" fmla="*/ 82 w 1769"/>
                        <a:gd name="T7" fmla="*/ 67 h 791"/>
                        <a:gd name="T8" fmla="*/ 89 w 1769"/>
                        <a:gd name="T9" fmla="*/ 94 h 791"/>
                        <a:gd name="T10" fmla="*/ 86 w 1769"/>
                        <a:gd name="T11" fmla="*/ 122 h 791"/>
                        <a:gd name="T12" fmla="*/ 81 w 1769"/>
                        <a:gd name="T13" fmla="*/ 99 h 791"/>
                        <a:gd name="T14" fmla="*/ 71 w 1769"/>
                        <a:gd name="T15" fmla="*/ 71 h 791"/>
                        <a:gd name="T16" fmla="*/ 57 w 1769"/>
                        <a:gd name="T17" fmla="*/ 46 h 791"/>
                        <a:gd name="T18" fmla="*/ 29 w 1769"/>
                        <a:gd name="T19" fmla="*/ 23 h 791"/>
                        <a:gd name="T20" fmla="*/ 0 w 1769"/>
                        <a:gd name="T21" fmla="*/ 1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37" name="Group 18"/>
                  <p:cNvGrpSpPr>
                    <a:grpSpLocks/>
                  </p:cNvGrpSpPr>
                  <p:nvPr/>
                </p:nvGrpSpPr>
                <p:grpSpPr bwMode="auto">
                  <a:xfrm>
                    <a:off x="2971" y="1804"/>
                    <a:ext cx="2477" cy="1064"/>
                    <a:chOff x="2897" y="1832"/>
                    <a:chExt cx="2477" cy="1064"/>
                  </a:xfrm>
                </p:grpSpPr>
                <p:sp>
                  <p:nvSpPr>
                    <p:cNvPr id="127" name="Freeform 19"/>
                    <p:cNvSpPr>
                      <a:spLocks/>
                    </p:cNvSpPr>
                    <p:nvPr/>
                  </p:nvSpPr>
                  <p:spPr bwMode="hidden">
                    <a:xfrm rot="1582915">
                      <a:off x="2897" y="1832"/>
                      <a:ext cx="1736" cy="304"/>
                    </a:xfrm>
                    <a:custGeom>
                      <a:avLst/>
                      <a:gdLst>
                        <a:gd name="T0" fmla="*/ 0 w 2736"/>
                        <a:gd name="T1" fmla="*/ 40 h 504"/>
                        <a:gd name="T2" fmla="*/ 89 w 2736"/>
                        <a:gd name="T3" fmla="*/ 13 h 504"/>
                        <a:gd name="T4" fmla="*/ 183 w 2736"/>
                        <a:gd name="T5" fmla="*/ 2 h 504"/>
                        <a:gd name="T6" fmla="*/ 282 w 2736"/>
                        <a:gd name="T7" fmla="*/ 2 h 504"/>
                        <a:gd name="T8" fmla="*/ 280 w 2736"/>
                        <a:gd name="T9" fmla="*/ 8 h 504"/>
                        <a:gd name="T10" fmla="*/ 181 w 2736"/>
                        <a:gd name="T11" fmla="*/ 8 h 504"/>
                        <a:gd name="T12" fmla="*/ 67 w 2736"/>
                        <a:gd name="T13" fmla="*/ 24 h 504"/>
                        <a:gd name="T14" fmla="*/ 0 w 2736"/>
                        <a:gd name="T15" fmla="*/ 4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8" name="Freeform 20"/>
                    <p:cNvSpPr>
                      <a:spLocks/>
                    </p:cNvSpPr>
                    <p:nvPr/>
                  </p:nvSpPr>
                  <p:spPr bwMode="hidden">
                    <a:xfrm rot="1582915">
                      <a:off x="4442" y="2420"/>
                      <a:ext cx="932" cy="476"/>
                    </a:xfrm>
                    <a:custGeom>
                      <a:avLst/>
                      <a:gdLst>
                        <a:gd name="T0" fmla="*/ 1 w 1769"/>
                        <a:gd name="T1" fmla="*/ 1 h 791"/>
                        <a:gd name="T2" fmla="*/ 19 w 1769"/>
                        <a:gd name="T3" fmla="*/ 4 h 791"/>
                        <a:gd name="T4" fmla="*/ 47 w 1769"/>
                        <a:gd name="T5" fmla="*/ 16 h 791"/>
                        <a:gd name="T6" fmla="*/ 65 w 1769"/>
                        <a:gd name="T7" fmla="*/ 34 h 791"/>
                        <a:gd name="T8" fmla="*/ 71 w 1769"/>
                        <a:gd name="T9" fmla="*/ 48 h 791"/>
                        <a:gd name="T10" fmla="*/ 68 w 1769"/>
                        <a:gd name="T11" fmla="*/ 63 h 791"/>
                        <a:gd name="T12" fmla="*/ 64 w 1769"/>
                        <a:gd name="T13" fmla="*/ 50 h 791"/>
                        <a:gd name="T14" fmla="*/ 56 w 1769"/>
                        <a:gd name="T15" fmla="*/ 36 h 791"/>
                        <a:gd name="T16" fmla="*/ 45 w 1769"/>
                        <a:gd name="T17" fmla="*/ 23 h 791"/>
                        <a:gd name="T18" fmla="*/ 24 w 1769"/>
                        <a:gd name="T19" fmla="*/ 12 h 791"/>
                        <a:gd name="T20" fmla="*/ 0 w 1769"/>
                        <a:gd name="T21" fmla="*/ 6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38" name="Group 21"/>
                  <p:cNvGrpSpPr>
                    <a:grpSpLocks/>
                  </p:cNvGrpSpPr>
                  <p:nvPr/>
                </p:nvGrpSpPr>
                <p:grpSpPr bwMode="auto">
                  <a:xfrm>
                    <a:off x="2998" y="1608"/>
                    <a:ext cx="2472" cy="927"/>
                    <a:chOff x="2924" y="1636"/>
                    <a:chExt cx="2472" cy="927"/>
                  </a:xfrm>
                </p:grpSpPr>
                <p:sp>
                  <p:nvSpPr>
                    <p:cNvPr id="125" name="Freeform 22"/>
                    <p:cNvSpPr>
                      <a:spLocks/>
                    </p:cNvSpPr>
                    <p:nvPr/>
                  </p:nvSpPr>
                  <p:spPr bwMode="hidden">
                    <a:xfrm rot="1080363">
                      <a:off x="2924" y="1636"/>
                      <a:ext cx="1677" cy="335"/>
                    </a:xfrm>
                    <a:custGeom>
                      <a:avLst/>
                      <a:gdLst>
                        <a:gd name="T0" fmla="*/ 0 w 2736"/>
                        <a:gd name="T1" fmla="*/ 65 h 504"/>
                        <a:gd name="T2" fmla="*/ 75 w 2736"/>
                        <a:gd name="T3" fmla="*/ 22 h 504"/>
                        <a:gd name="T4" fmla="*/ 154 w 2736"/>
                        <a:gd name="T5" fmla="*/ 3 h 504"/>
                        <a:gd name="T6" fmla="*/ 237 w 2736"/>
                        <a:gd name="T7" fmla="*/ 3 h 504"/>
                        <a:gd name="T8" fmla="*/ 235 w 2736"/>
                        <a:gd name="T9" fmla="*/ 13 h 504"/>
                        <a:gd name="T10" fmla="*/ 153 w 2736"/>
                        <a:gd name="T11" fmla="*/ 13 h 504"/>
                        <a:gd name="T12" fmla="*/ 57 w 2736"/>
                        <a:gd name="T13" fmla="*/ 38 h 504"/>
                        <a:gd name="T14" fmla="*/ 0 w 2736"/>
                        <a:gd name="T15" fmla="*/ 6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6" name="Freeform 23"/>
                    <p:cNvSpPr>
                      <a:spLocks/>
                    </p:cNvSpPr>
                    <p:nvPr/>
                  </p:nvSpPr>
                  <p:spPr bwMode="hidden">
                    <a:xfrm rot="1080363">
                      <a:off x="4494" y="2036"/>
                      <a:ext cx="902" cy="527"/>
                    </a:xfrm>
                    <a:custGeom>
                      <a:avLst/>
                      <a:gdLst>
                        <a:gd name="T0" fmla="*/ 1 w 1769"/>
                        <a:gd name="T1" fmla="*/ 1 h 791"/>
                        <a:gd name="T2" fmla="*/ 17 w 1769"/>
                        <a:gd name="T3" fmla="*/ 7 h 791"/>
                        <a:gd name="T4" fmla="*/ 40 w 1769"/>
                        <a:gd name="T5" fmla="*/ 26 h 791"/>
                        <a:gd name="T6" fmla="*/ 56 w 1769"/>
                        <a:gd name="T7" fmla="*/ 57 h 791"/>
                        <a:gd name="T8" fmla="*/ 61 w 1769"/>
                        <a:gd name="T9" fmla="*/ 80 h 791"/>
                        <a:gd name="T10" fmla="*/ 58 w 1769"/>
                        <a:gd name="T11" fmla="*/ 103 h 791"/>
                        <a:gd name="T12" fmla="*/ 55 w 1769"/>
                        <a:gd name="T13" fmla="*/ 83 h 791"/>
                        <a:gd name="T14" fmla="*/ 48 w 1769"/>
                        <a:gd name="T15" fmla="*/ 59 h 791"/>
                        <a:gd name="T16" fmla="*/ 38 w 1769"/>
                        <a:gd name="T17" fmla="*/ 39 h 791"/>
                        <a:gd name="T18" fmla="*/ 20 w 1769"/>
                        <a:gd name="T19" fmla="*/ 20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39" name="Group 24"/>
                  <p:cNvGrpSpPr>
                    <a:grpSpLocks/>
                  </p:cNvGrpSpPr>
                  <p:nvPr/>
                </p:nvGrpSpPr>
                <p:grpSpPr bwMode="auto">
                  <a:xfrm>
                    <a:off x="3032" y="1386"/>
                    <a:ext cx="2341" cy="657"/>
                    <a:chOff x="2958" y="1414"/>
                    <a:chExt cx="2341" cy="657"/>
                  </a:xfrm>
                </p:grpSpPr>
                <p:sp>
                  <p:nvSpPr>
                    <p:cNvPr id="123" name="Freeform 25"/>
                    <p:cNvSpPr>
                      <a:spLocks/>
                    </p:cNvSpPr>
                    <p:nvPr/>
                  </p:nvSpPr>
                  <p:spPr bwMode="hidden">
                    <a:xfrm rot="463793">
                      <a:off x="2957" y="1414"/>
                      <a:ext cx="1546" cy="312"/>
                    </a:xfrm>
                    <a:custGeom>
                      <a:avLst/>
                      <a:gdLst>
                        <a:gd name="T0" fmla="*/ 0 w 2736"/>
                        <a:gd name="T1" fmla="*/ 46 h 504"/>
                        <a:gd name="T2" fmla="*/ 50 w 2736"/>
                        <a:gd name="T3" fmla="*/ 15 h 504"/>
                        <a:gd name="T4" fmla="*/ 102 w 2736"/>
                        <a:gd name="T5" fmla="*/ 2 h 504"/>
                        <a:gd name="T6" fmla="*/ 158 w 2736"/>
                        <a:gd name="T7" fmla="*/ 2 h 504"/>
                        <a:gd name="T8" fmla="*/ 157 w 2736"/>
                        <a:gd name="T9" fmla="*/ 9 h 504"/>
                        <a:gd name="T10" fmla="*/ 102 w 2736"/>
                        <a:gd name="T11" fmla="*/ 9 h 504"/>
                        <a:gd name="T12" fmla="*/ 38 w 2736"/>
                        <a:gd name="T13" fmla="*/ 27 h 504"/>
                        <a:gd name="T14" fmla="*/ 0 w 2736"/>
                        <a:gd name="T15" fmla="*/ 4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4" name="Freeform 26"/>
                    <p:cNvSpPr>
                      <a:spLocks/>
                    </p:cNvSpPr>
                    <p:nvPr/>
                  </p:nvSpPr>
                  <p:spPr bwMode="hidden">
                    <a:xfrm rot="463793">
                      <a:off x="4469" y="1582"/>
                      <a:ext cx="831" cy="489"/>
                    </a:xfrm>
                    <a:custGeom>
                      <a:avLst/>
                      <a:gdLst>
                        <a:gd name="T0" fmla="*/ 0 w 1769"/>
                        <a:gd name="T1" fmla="*/ 1 h 791"/>
                        <a:gd name="T2" fmla="*/ 11 w 1769"/>
                        <a:gd name="T3" fmla="*/ 6 h 791"/>
                        <a:gd name="T4" fmla="*/ 26 w 1769"/>
                        <a:gd name="T5" fmla="*/ 19 h 791"/>
                        <a:gd name="T6" fmla="*/ 37 w 1769"/>
                        <a:gd name="T7" fmla="*/ 39 h 791"/>
                        <a:gd name="T8" fmla="*/ 40 w 1769"/>
                        <a:gd name="T9" fmla="*/ 54 h 791"/>
                        <a:gd name="T10" fmla="*/ 39 w 1769"/>
                        <a:gd name="T11" fmla="*/ 71 h 791"/>
                        <a:gd name="T12" fmla="*/ 36 w 1769"/>
                        <a:gd name="T13" fmla="*/ 57 h 791"/>
                        <a:gd name="T14" fmla="*/ 32 w 1769"/>
                        <a:gd name="T15" fmla="*/ 41 h 791"/>
                        <a:gd name="T16" fmla="*/ 25 w 1769"/>
                        <a:gd name="T17" fmla="*/ 27 h 791"/>
                        <a:gd name="T18" fmla="*/ 13 w 1769"/>
                        <a:gd name="T19" fmla="*/ 14 h 791"/>
                        <a:gd name="T20" fmla="*/ 0 w 1769"/>
                        <a:gd name="T21" fmla="*/ 7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0" name="Group 27"/>
                  <p:cNvGrpSpPr>
                    <a:grpSpLocks/>
                  </p:cNvGrpSpPr>
                  <p:nvPr/>
                </p:nvGrpSpPr>
                <p:grpSpPr bwMode="auto">
                  <a:xfrm>
                    <a:off x="3057" y="1241"/>
                    <a:ext cx="2150" cy="342"/>
                    <a:chOff x="2983" y="1269"/>
                    <a:chExt cx="2150" cy="342"/>
                  </a:xfrm>
                </p:grpSpPr>
                <p:sp>
                  <p:nvSpPr>
                    <p:cNvPr id="121" name="Freeform 28"/>
                    <p:cNvSpPr>
                      <a:spLocks/>
                    </p:cNvSpPr>
                    <p:nvPr/>
                  </p:nvSpPr>
                  <p:spPr bwMode="hidden">
                    <a:xfrm rot="-84182">
                      <a:off x="2983" y="1290"/>
                      <a:ext cx="1404" cy="219"/>
                    </a:xfrm>
                    <a:custGeom>
                      <a:avLst/>
                      <a:gdLst>
                        <a:gd name="T0" fmla="*/ 0 w 2736"/>
                        <a:gd name="T1" fmla="*/ 8 h 504"/>
                        <a:gd name="T2" fmla="*/ 31 w 2736"/>
                        <a:gd name="T3" fmla="*/ 3 h 504"/>
                        <a:gd name="T4" fmla="*/ 63 w 2736"/>
                        <a:gd name="T5" fmla="*/ 0 h 504"/>
                        <a:gd name="T6" fmla="*/ 97 w 2736"/>
                        <a:gd name="T7" fmla="*/ 0 h 504"/>
                        <a:gd name="T8" fmla="*/ 96 w 2736"/>
                        <a:gd name="T9" fmla="*/ 2 h 504"/>
                        <a:gd name="T10" fmla="*/ 63 w 2736"/>
                        <a:gd name="T11" fmla="*/ 2 h 504"/>
                        <a:gd name="T12" fmla="*/ 23 w 2736"/>
                        <a:gd name="T13" fmla="*/ 4 h 504"/>
                        <a:gd name="T14" fmla="*/ 0 w 2736"/>
                        <a:gd name="T15" fmla="*/ 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2" name="Freeform 29"/>
                    <p:cNvSpPr>
                      <a:spLocks/>
                    </p:cNvSpPr>
                    <p:nvPr/>
                  </p:nvSpPr>
                  <p:spPr bwMode="hidden">
                    <a:xfrm rot="-84182">
                      <a:off x="4380" y="1269"/>
                      <a:ext cx="754" cy="342"/>
                    </a:xfrm>
                    <a:custGeom>
                      <a:avLst/>
                      <a:gdLst>
                        <a:gd name="T0" fmla="*/ 0 w 1769"/>
                        <a:gd name="T1" fmla="*/ 0 h 791"/>
                        <a:gd name="T2" fmla="*/ 7 w 1769"/>
                        <a:gd name="T3" fmla="*/ 1 h 791"/>
                        <a:gd name="T4" fmla="*/ 16 w 1769"/>
                        <a:gd name="T5" fmla="*/ 3 h 791"/>
                        <a:gd name="T6" fmla="*/ 23 w 1769"/>
                        <a:gd name="T7" fmla="*/ 6 h 791"/>
                        <a:gd name="T8" fmla="*/ 25 w 1769"/>
                        <a:gd name="T9" fmla="*/ 9 h 791"/>
                        <a:gd name="T10" fmla="*/ 24 w 1769"/>
                        <a:gd name="T11" fmla="*/ 12 h 791"/>
                        <a:gd name="T12" fmla="*/ 22 w 1769"/>
                        <a:gd name="T13" fmla="*/ 10 h 791"/>
                        <a:gd name="T14" fmla="*/ 20 w 1769"/>
                        <a:gd name="T15" fmla="*/ 7 h 791"/>
                        <a:gd name="T16" fmla="*/ 16 w 1769"/>
                        <a:gd name="T17" fmla="*/ 4 h 791"/>
                        <a:gd name="T18" fmla="*/ 8 w 1769"/>
                        <a:gd name="T19" fmla="*/ 3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1" name="Group 30"/>
                  <p:cNvGrpSpPr>
                    <a:grpSpLocks/>
                  </p:cNvGrpSpPr>
                  <p:nvPr/>
                </p:nvGrpSpPr>
                <p:grpSpPr bwMode="auto">
                  <a:xfrm>
                    <a:off x="3012" y="890"/>
                    <a:ext cx="1879" cy="426"/>
                    <a:chOff x="2938" y="918"/>
                    <a:chExt cx="1879" cy="426"/>
                  </a:xfrm>
                </p:grpSpPr>
                <p:sp>
                  <p:nvSpPr>
                    <p:cNvPr id="119" name="Freeform 31"/>
                    <p:cNvSpPr>
                      <a:spLocks/>
                    </p:cNvSpPr>
                    <p:nvPr/>
                  </p:nvSpPr>
                  <p:spPr bwMode="hidden">
                    <a:xfrm rot="-802576">
                      <a:off x="2938" y="1129"/>
                      <a:ext cx="1233" cy="215"/>
                    </a:xfrm>
                    <a:custGeom>
                      <a:avLst/>
                      <a:gdLst>
                        <a:gd name="T0" fmla="*/ 0 w 2736"/>
                        <a:gd name="T1" fmla="*/ 7 h 504"/>
                        <a:gd name="T2" fmla="*/ 16 w 2736"/>
                        <a:gd name="T3" fmla="*/ 3 h 504"/>
                        <a:gd name="T4" fmla="*/ 33 w 2736"/>
                        <a:gd name="T5" fmla="*/ 0 h 504"/>
                        <a:gd name="T6" fmla="*/ 51 w 2736"/>
                        <a:gd name="T7" fmla="*/ 0 h 504"/>
                        <a:gd name="T8" fmla="*/ 50 w 2736"/>
                        <a:gd name="T9" fmla="*/ 1 h 504"/>
                        <a:gd name="T10" fmla="*/ 33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0" name="Freeform 32"/>
                    <p:cNvSpPr>
                      <a:spLocks/>
                    </p:cNvSpPr>
                    <p:nvPr/>
                  </p:nvSpPr>
                  <p:spPr bwMode="hidden">
                    <a:xfrm rot="-802576">
                      <a:off x="4156" y="918"/>
                      <a:ext cx="661" cy="337"/>
                    </a:xfrm>
                    <a:custGeom>
                      <a:avLst/>
                      <a:gdLst>
                        <a:gd name="T0" fmla="*/ 0 w 1769"/>
                        <a:gd name="T1" fmla="*/ 0 h 791"/>
                        <a:gd name="T2" fmla="*/ 3 w 1769"/>
                        <a:gd name="T3" fmla="*/ 1 h 791"/>
                        <a:gd name="T4" fmla="*/ 9 w 1769"/>
                        <a:gd name="T5" fmla="*/ 3 h 791"/>
                        <a:gd name="T6" fmla="*/ 12 w 1769"/>
                        <a:gd name="T7" fmla="*/ 6 h 791"/>
                        <a:gd name="T8" fmla="*/ 13 w 1769"/>
                        <a:gd name="T9" fmla="*/ 9 h 791"/>
                        <a:gd name="T10" fmla="*/ 12 w 1769"/>
                        <a:gd name="T11" fmla="*/ 11 h 791"/>
                        <a:gd name="T12" fmla="*/ 12 w 1769"/>
                        <a:gd name="T13" fmla="*/ 9 h 791"/>
                        <a:gd name="T14" fmla="*/ 10 w 1769"/>
                        <a:gd name="T15" fmla="*/ 6 h 791"/>
                        <a:gd name="T16" fmla="*/ 8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2" name="Group 33"/>
                  <p:cNvGrpSpPr>
                    <a:grpSpLocks/>
                  </p:cNvGrpSpPr>
                  <p:nvPr/>
                </p:nvGrpSpPr>
                <p:grpSpPr bwMode="auto">
                  <a:xfrm>
                    <a:off x="711" y="1625"/>
                    <a:ext cx="1256" cy="2327"/>
                    <a:chOff x="637" y="1653"/>
                    <a:chExt cx="1256" cy="2327"/>
                  </a:xfrm>
                </p:grpSpPr>
                <p:sp>
                  <p:nvSpPr>
                    <p:cNvPr id="117" name="Freeform 34"/>
                    <p:cNvSpPr>
                      <a:spLocks/>
                    </p:cNvSpPr>
                    <p:nvPr/>
                  </p:nvSpPr>
                  <p:spPr bwMode="hidden">
                    <a:xfrm rot="18888116" flipH="1">
                      <a:off x="875" y="2359"/>
                      <a:ext cx="1724" cy="311"/>
                    </a:xfrm>
                    <a:custGeom>
                      <a:avLst/>
                      <a:gdLst>
                        <a:gd name="T0" fmla="*/ 0 w 2736"/>
                        <a:gd name="T1" fmla="*/ 45 h 504"/>
                        <a:gd name="T2" fmla="*/ 86 w 2736"/>
                        <a:gd name="T3" fmla="*/ 15 h 504"/>
                        <a:gd name="T4" fmla="*/ 176 w 2736"/>
                        <a:gd name="T5" fmla="*/ 2 h 504"/>
                        <a:gd name="T6" fmla="*/ 272 w 2736"/>
                        <a:gd name="T7" fmla="*/ 2 h 504"/>
                        <a:gd name="T8" fmla="*/ 270 w 2736"/>
                        <a:gd name="T9" fmla="*/ 9 h 504"/>
                        <a:gd name="T10" fmla="*/ 176 w 2736"/>
                        <a:gd name="T11" fmla="*/ 9 h 504"/>
                        <a:gd name="T12" fmla="*/ 65 w 2736"/>
                        <a:gd name="T13" fmla="*/ 27 h 504"/>
                        <a:gd name="T14" fmla="*/ 0 w 2736"/>
                        <a:gd name="T15" fmla="*/ 4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8" name="Freeform 35"/>
                    <p:cNvSpPr>
                      <a:spLocks/>
                    </p:cNvSpPr>
                    <p:nvPr/>
                  </p:nvSpPr>
                  <p:spPr bwMode="hidden">
                    <a:xfrm rot="18888116" flipH="1">
                      <a:off x="419" y="3273"/>
                      <a:ext cx="926" cy="489"/>
                    </a:xfrm>
                    <a:custGeom>
                      <a:avLst/>
                      <a:gdLst>
                        <a:gd name="T0" fmla="*/ 1 w 1769"/>
                        <a:gd name="T1" fmla="*/ 1 h 791"/>
                        <a:gd name="T2" fmla="*/ 19 w 1769"/>
                        <a:gd name="T3" fmla="*/ 6 h 791"/>
                        <a:gd name="T4" fmla="*/ 46 w 1769"/>
                        <a:gd name="T5" fmla="*/ 19 h 791"/>
                        <a:gd name="T6" fmla="*/ 63 w 1769"/>
                        <a:gd name="T7" fmla="*/ 40 h 791"/>
                        <a:gd name="T8" fmla="*/ 69 w 1769"/>
                        <a:gd name="T9" fmla="*/ 55 h 791"/>
                        <a:gd name="T10" fmla="*/ 66 w 1769"/>
                        <a:gd name="T11" fmla="*/ 72 h 791"/>
                        <a:gd name="T12" fmla="*/ 62 w 1769"/>
                        <a:gd name="T13" fmla="*/ 57 h 791"/>
                        <a:gd name="T14" fmla="*/ 54 w 1769"/>
                        <a:gd name="T15" fmla="*/ 41 h 791"/>
                        <a:gd name="T16" fmla="*/ 43 w 1769"/>
                        <a:gd name="T17" fmla="*/ 27 h 791"/>
                        <a:gd name="T18" fmla="*/ 23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3" name="Group 36"/>
                  <p:cNvGrpSpPr>
                    <a:grpSpLocks/>
                  </p:cNvGrpSpPr>
                  <p:nvPr/>
                </p:nvGrpSpPr>
                <p:grpSpPr bwMode="auto">
                  <a:xfrm>
                    <a:off x="69" y="2168"/>
                    <a:ext cx="2463" cy="1333"/>
                    <a:chOff x="-5" y="2196"/>
                    <a:chExt cx="2463" cy="1333"/>
                  </a:xfrm>
                </p:grpSpPr>
                <p:sp>
                  <p:nvSpPr>
                    <p:cNvPr id="115" name="Freeform 37"/>
                    <p:cNvSpPr>
                      <a:spLocks/>
                    </p:cNvSpPr>
                    <p:nvPr/>
                  </p:nvSpPr>
                  <p:spPr bwMode="hidden">
                    <a:xfrm rot="19495919" flipH="1">
                      <a:off x="645" y="2196"/>
                      <a:ext cx="1813" cy="348"/>
                    </a:xfrm>
                    <a:custGeom>
                      <a:avLst/>
                      <a:gdLst>
                        <a:gd name="T0" fmla="*/ 0 w 2736"/>
                        <a:gd name="T1" fmla="*/ 79 h 504"/>
                        <a:gd name="T2" fmla="*/ 111 w 2736"/>
                        <a:gd name="T3" fmla="*/ 26 h 504"/>
                        <a:gd name="T4" fmla="*/ 227 w 2736"/>
                        <a:gd name="T5" fmla="*/ 4 h 504"/>
                        <a:gd name="T6" fmla="*/ 350 w 2736"/>
                        <a:gd name="T7" fmla="*/ 4 h 504"/>
                        <a:gd name="T8" fmla="*/ 348 w 2736"/>
                        <a:gd name="T9" fmla="*/ 16 h 504"/>
                        <a:gd name="T10" fmla="*/ 226 w 2736"/>
                        <a:gd name="T11" fmla="*/ 16 h 504"/>
                        <a:gd name="T12" fmla="*/ 84 w 2736"/>
                        <a:gd name="T13" fmla="*/ 46 h 504"/>
                        <a:gd name="T14" fmla="*/ 0 w 2736"/>
                        <a:gd name="T15" fmla="*/ 7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6" name="Freeform 38"/>
                    <p:cNvSpPr>
                      <a:spLocks/>
                    </p:cNvSpPr>
                    <p:nvPr/>
                  </p:nvSpPr>
                  <p:spPr bwMode="hidden">
                    <a:xfrm rot="19495919" flipH="1">
                      <a:off x="-5" y="2984"/>
                      <a:ext cx="974" cy="546"/>
                    </a:xfrm>
                    <a:custGeom>
                      <a:avLst/>
                      <a:gdLst>
                        <a:gd name="T0" fmla="*/ 1 w 1769"/>
                        <a:gd name="T1" fmla="*/ 1 h 791"/>
                        <a:gd name="T2" fmla="*/ 25 w 1769"/>
                        <a:gd name="T3" fmla="*/ 9 h 791"/>
                        <a:gd name="T4" fmla="*/ 58 w 1769"/>
                        <a:gd name="T5" fmla="*/ 32 h 791"/>
                        <a:gd name="T6" fmla="*/ 81 w 1769"/>
                        <a:gd name="T7" fmla="*/ 68 h 791"/>
                        <a:gd name="T8" fmla="*/ 89 w 1769"/>
                        <a:gd name="T9" fmla="*/ 95 h 791"/>
                        <a:gd name="T10" fmla="*/ 85 w 1769"/>
                        <a:gd name="T11" fmla="*/ 123 h 791"/>
                        <a:gd name="T12" fmla="*/ 80 w 1769"/>
                        <a:gd name="T13" fmla="*/ 99 h 791"/>
                        <a:gd name="T14" fmla="*/ 70 w 1769"/>
                        <a:gd name="T15" fmla="*/ 71 h 791"/>
                        <a:gd name="T16" fmla="*/ 56 w 1769"/>
                        <a:gd name="T17" fmla="*/ 46 h 791"/>
                        <a:gd name="T18" fmla="*/ 29 w 1769"/>
                        <a:gd name="T19" fmla="*/ 24 h 791"/>
                        <a:gd name="T20" fmla="*/ 0 w 1769"/>
                        <a:gd name="T21" fmla="*/ 1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4" name="Group 39"/>
                  <p:cNvGrpSpPr>
                    <a:grpSpLocks/>
                  </p:cNvGrpSpPr>
                  <p:nvPr/>
                </p:nvGrpSpPr>
                <p:grpSpPr bwMode="auto">
                  <a:xfrm>
                    <a:off x="22" y="1981"/>
                    <a:ext cx="2477" cy="1063"/>
                    <a:chOff x="-52" y="2009"/>
                    <a:chExt cx="2477" cy="1063"/>
                  </a:xfrm>
                </p:grpSpPr>
                <p:sp>
                  <p:nvSpPr>
                    <p:cNvPr id="113" name="Freeform 40"/>
                    <p:cNvSpPr>
                      <a:spLocks/>
                    </p:cNvSpPr>
                    <p:nvPr/>
                  </p:nvSpPr>
                  <p:spPr bwMode="hidden">
                    <a:xfrm rot="20017085" flipH="1">
                      <a:off x="689" y="2009"/>
                      <a:ext cx="1736" cy="304"/>
                    </a:xfrm>
                    <a:custGeom>
                      <a:avLst/>
                      <a:gdLst>
                        <a:gd name="T0" fmla="*/ 0 w 2736"/>
                        <a:gd name="T1" fmla="*/ 40 h 504"/>
                        <a:gd name="T2" fmla="*/ 89 w 2736"/>
                        <a:gd name="T3" fmla="*/ 13 h 504"/>
                        <a:gd name="T4" fmla="*/ 183 w 2736"/>
                        <a:gd name="T5" fmla="*/ 2 h 504"/>
                        <a:gd name="T6" fmla="*/ 282 w 2736"/>
                        <a:gd name="T7" fmla="*/ 2 h 504"/>
                        <a:gd name="T8" fmla="*/ 280 w 2736"/>
                        <a:gd name="T9" fmla="*/ 8 h 504"/>
                        <a:gd name="T10" fmla="*/ 181 w 2736"/>
                        <a:gd name="T11" fmla="*/ 8 h 504"/>
                        <a:gd name="T12" fmla="*/ 67 w 2736"/>
                        <a:gd name="T13" fmla="*/ 24 h 504"/>
                        <a:gd name="T14" fmla="*/ 0 w 2736"/>
                        <a:gd name="T15" fmla="*/ 4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 name="Freeform 41"/>
                    <p:cNvSpPr>
                      <a:spLocks/>
                    </p:cNvSpPr>
                    <p:nvPr/>
                  </p:nvSpPr>
                  <p:spPr bwMode="hidden">
                    <a:xfrm rot="20017085" flipH="1">
                      <a:off x="-52" y="2596"/>
                      <a:ext cx="932" cy="476"/>
                    </a:xfrm>
                    <a:custGeom>
                      <a:avLst/>
                      <a:gdLst>
                        <a:gd name="T0" fmla="*/ 1 w 1769"/>
                        <a:gd name="T1" fmla="*/ 1 h 791"/>
                        <a:gd name="T2" fmla="*/ 19 w 1769"/>
                        <a:gd name="T3" fmla="*/ 4 h 791"/>
                        <a:gd name="T4" fmla="*/ 47 w 1769"/>
                        <a:gd name="T5" fmla="*/ 16 h 791"/>
                        <a:gd name="T6" fmla="*/ 65 w 1769"/>
                        <a:gd name="T7" fmla="*/ 34 h 791"/>
                        <a:gd name="T8" fmla="*/ 71 w 1769"/>
                        <a:gd name="T9" fmla="*/ 48 h 791"/>
                        <a:gd name="T10" fmla="*/ 68 w 1769"/>
                        <a:gd name="T11" fmla="*/ 63 h 791"/>
                        <a:gd name="T12" fmla="*/ 64 w 1769"/>
                        <a:gd name="T13" fmla="*/ 50 h 791"/>
                        <a:gd name="T14" fmla="*/ 56 w 1769"/>
                        <a:gd name="T15" fmla="*/ 36 h 791"/>
                        <a:gd name="T16" fmla="*/ 45 w 1769"/>
                        <a:gd name="T17" fmla="*/ 23 h 791"/>
                        <a:gd name="T18" fmla="*/ 24 w 1769"/>
                        <a:gd name="T19" fmla="*/ 12 h 791"/>
                        <a:gd name="T20" fmla="*/ 0 w 1769"/>
                        <a:gd name="T21" fmla="*/ 6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5" name="Group 42"/>
                  <p:cNvGrpSpPr>
                    <a:grpSpLocks/>
                  </p:cNvGrpSpPr>
                  <p:nvPr/>
                </p:nvGrpSpPr>
                <p:grpSpPr bwMode="auto">
                  <a:xfrm>
                    <a:off x="0" y="1786"/>
                    <a:ext cx="2472" cy="927"/>
                    <a:chOff x="-74" y="1814"/>
                    <a:chExt cx="2472" cy="927"/>
                  </a:xfrm>
                </p:grpSpPr>
                <p:sp>
                  <p:nvSpPr>
                    <p:cNvPr id="111" name="Freeform 43"/>
                    <p:cNvSpPr>
                      <a:spLocks/>
                    </p:cNvSpPr>
                    <p:nvPr/>
                  </p:nvSpPr>
                  <p:spPr bwMode="hidden">
                    <a:xfrm rot="20519637" flipH="1">
                      <a:off x="721" y="1814"/>
                      <a:ext cx="1677" cy="335"/>
                    </a:xfrm>
                    <a:custGeom>
                      <a:avLst/>
                      <a:gdLst>
                        <a:gd name="T0" fmla="*/ 0 w 2736"/>
                        <a:gd name="T1" fmla="*/ 65 h 504"/>
                        <a:gd name="T2" fmla="*/ 75 w 2736"/>
                        <a:gd name="T3" fmla="*/ 22 h 504"/>
                        <a:gd name="T4" fmla="*/ 154 w 2736"/>
                        <a:gd name="T5" fmla="*/ 3 h 504"/>
                        <a:gd name="T6" fmla="*/ 237 w 2736"/>
                        <a:gd name="T7" fmla="*/ 3 h 504"/>
                        <a:gd name="T8" fmla="*/ 235 w 2736"/>
                        <a:gd name="T9" fmla="*/ 13 h 504"/>
                        <a:gd name="T10" fmla="*/ 153 w 2736"/>
                        <a:gd name="T11" fmla="*/ 13 h 504"/>
                        <a:gd name="T12" fmla="*/ 57 w 2736"/>
                        <a:gd name="T13" fmla="*/ 38 h 504"/>
                        <a:gd name="T14" fmla="*/ 0 w 2736"/>
                        <a:gd name="T15" fmla="*/ 6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 name="Freeform 44"/>
                    <p:cNvSpPr>
                      <a:spLocks/>
                    </p:cNvSpPr>
                    <p:nvPr/>
                  </p:nvSpPr>
                  <p:spPr bwMode="hidden">
                    <a:xfrm rot="20519637" flipH="1">
                      <a:off x="-74" y="2214"/>
                      <a:ext cx="902" cy="527"/>
                    </a:xfrm>
                    <a:custGeom>
                      <a:avLst/>
                      <a:gdLst>
                        <a:gd name="T0" fmla="*/ 1 w 1769"/>
                        <a:gd name="T1" fmla="*/ 1 h 791"/>
                        <a:gd name="T2" fmla="*/ 17 w 1769"/>
                        <a:gd name="T3" fmla="*/ 7 h 791"/>
                        <a:gd name="T4" fmla="*/ 40 w 1769"/>
                        <a:gd name="T5" fmla="*/ 26 h 791"/>
                        <a:gd name="T6" fmla="*/ 56 w 1769"/>
                        <a:gd name="T7" fmla="*/ 57 h 791"/>
                        <a:gd name="T8" fmla="*/ 61 w 1769"/>
                        <a:gd name="T9" fmla="*/ 80 h 791"/>
                        <a:gd name="T10" fmla="*/ 58 w 1769"/>
                        <a:gd name="T11" fmla="*/ 103 h 791"/>
                        <a:gd name="T12" fmla="*/ 55 w 1769"/>
                        <a:gd name="T13" fmla="*/ 83 h 791"/>
                        <a:gd name="T14" fmla="*/ 48 w 1769"/>
                        <a:gd name="T15" fmla="*/ 59 h 791"/>
                        <a:gd name="T16" fmla="*/ 38 w 1769"/>
                        <a:gd name="T17" fmla="*/ 39 h 791"/>
                        <a:gd name="T18" fmla="*/ 20 w 1769"/>
                        <a:gd name="T19" fmla="*/ 20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6" name="Group 183"/>
                  <p:cNvGrpSpPr>
                    <a:grpSpLocks/>
                  </p:cNvGrpSpPr>
                  <p:nvPr/>
                </p:nvGrpSpPr>
                <p:grpSpPr bwMode="auto">
                  <a:xfrm>
                    <a:off x="97" y="1563"/>
                    <a:ext cx="2341" cy="656"/>
                    <a:chOff x="23" y="1591"/>
                    <a:chExt cx="2341" cy="656"/>
                  </a:xfrm>
                </p:grpSpPr>
                <p:sp>
                  <p:nvSpPr>
                    <p:cNvPr id="109" name="Freeform 46"/>
                    <p:cNvSpPr>
                      <a:spLocks/>
                    </p:cNvSpPr>
                    <p:nvPr/>
                  </p:nvSpPr>
                  <p:spPr bwMode="hidden">
                    <a:xfrm rot="21136207" flipH="1">
                      <a:off x="819" y="1591"/>
                      <a:ext cx="1546" cy="313"/>
                    </a:xfrm>
                    <a:custGeom>
                      <a:avLst/>
                      <a:gdLst>
                        <a:gd name="T0" fmla="*/ 0 w 2736"/>
                        <a:gd name="T1" fmla="*/ 47 h 504"/>
                        <a:gd name="T2" fmla="*/ 50 w 2736"/>
                        <a:gd name="T3" fmla="*/ 16 h 504"/>
                        <a:gd name="T4" fmla="*/ 102 w 2736"/>
                        <a:gd name="T5" fmla="*/ 2 h 504"/>
                        <a:gd name="T6" fmla="*/ 158 w 2736"/>
                        <a:gd name="T7" fmla="*/ 2 h 504"/>
                        <a:gd name="T8" fmla="*/ 157 w 2736"/>
                        <a:gd name="T9" fmla="*/ 10 h 504"/>
                        <a:gd name="T10" fmla="*/ 102 w 2736"/>
                        <a:gd name="T11" fmla="*/ 10 h 504"/>
                        <a:gd name="T12" fmla="*/ 38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0" name="Freeform 47"/>
                    <p:cNvSpPr>
                      <a:spLocks/>
                    </p:cNvSpPr>
                    <p:nvPr/>
                  </p:nvSpPr>
                  <p:spPr bwMode="hidden">
                    <a:xfrm rot="21136207" flipH="1">
                      <a:off x="22" y="1758"/>
                      <a:ext cx="831" cy="489"/>
                    </a:xfrm>
                    <a:custGeom>
                      <a:avLst/>
                      <a:gdLst>
                        <a:gd name="T0" fmla="*/ 0 w 1769"/>
                        <a:gd name="T1" fmla="*/ 1 h 791"/>
                        <a:gd name="T2" fmla="*/ 11 w 1769"/>
                        <a:gd name="T3" fmla="*/ 6 h 791"/>
                        <a:gd name="T4" fmla="*/ 26 w 1769"/>
                        <a:gd name="T5" fmla="*/ 19 h 791"/>
                        <a:gd name="T6" fmla="*/ 37 w 1769"/>
                        <a:gd name="T7" fmla="*/ 39 h 791"/>
                        <a:gd name="T8" fmla="*/ 40 w 1769"/>
                        <a:gd name="T9" fmla="*/ 54 h 791"/>
                        <a:gd name="T10" fmla="*/ 39 w 1769"/>
                        <a:gd name="T11" fmla="*/ 71 h 791"/>
                        <a:gd name="T12" fmla="*/ 36 w 1769"/>
                        <a:gd name="T13" fmla="*/ 57 h 791"/>
                        <a:gd name="T14" fmla="*/ 32 w 1769"/>
                        <a:gd name="T15" fmla="*/ 41 h 791"/>
                        <a:gd name="T16" fmla="*/ 25 w 1769"/>
                        <a:gd name="T17" fmla="*/ 27 h 791"/>
                        <a:gd name="T18" fmla="*/ 13 w 1769"/>
                        <a:gd name="T19" fmla="*/ 14 h 791"/>
                        <a:gd name="T20" fmla="*/ 0 w 1769"/>
                        <a:gd name="T21" fmla="*/ 7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7" name="Group 48"/>
                  <p:cNvGrpSpPr>
                    <a:grpSpLocks/>
                  </p:cNvGrpSpPr>
                  <p:nvPr/>
                </p:nvGrpSpPr>
                <p:grpSpPr bwMode="auto">
                  <a:xfrm>
                    <a:off x="262" y="1417"/>
                    <a:ext cx="2151" cy="344"/>
                    <a:chOff x="188" y="1445"/>
                    <a:chExt cx="2151" cy="344"/>
                  </a:xfrm>
                </p:grpSpPr>
                <p:sp>
                  <p:nvSpPr>
                    <p:cNvPr id="107" name="Freeform 49"/>
                    <p:cNvSpPr>
                      <a:spLocks/>
                    </p:cNvSpPr>
                    <p:nvPr/>
                  </p:nvSpPr>
                  <p:spPr bwMode="hidden">
                    <a:xfrm rot="84182" flipH="1">
                      <a:off x="936" y="1466"/>
                      <a:ext cx="1403" cy="219"/>
                    </a:xfrm>
                    <a:custGeom>
                      <a:avLst/>
                      <a:gdLst>
                        <a:gd name="T0" fmla="*/ 0 w 2736"/>
                        <a:gd name="T1" fmla="*/ 8 h 504"/>
                        <a:gd name="T2" fmla="*/ 30 w 2736"/>
                        <a:gd name="T3" fmla="*/ 3 h 504"/>
                        <a:gd name="T4" fmla="*/ 63 w 2736"/>
                        <a:gd name="T5" fmla="*/ 0 h 504"/>
                        <a:gd name="T6" fmla="*/ 97 w 2736"/>
                        <a:gd name="T7" fmla="*/ 0 h 504"/>
                        <a:gd name="T8" fmla="*/ 96 w 2736"/>
                        <a:gd name="T9" fmla="*/ 2 h 504"/>
                        <a:gd name="T10" fmla="*/ 63 w 2736"/>
                        <a:gd name="T11" fmla="*/ 2 h 504"/>
                        <a:gd name="T12" fmla="*/ 23 w 2736"/>
                        <a:gd name="T13" fmla="*/ 4 h 504"/>
                        <a:gd name="T14" fmla="*/ 0 w 2736"/>
                        <a:gd name="T15" fmla="*/ 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8" name="Freeform 50"/>
                    <p:cNvSpPr>
                      <a:spLocks/>
                    </p:cNvSpPr>
                    <p:nvPr/>
                  </p:nvSpPr>
                  <p:spPr bwMode="hidden">
                    <a:xfrm rot="84182" flipH="1">
                      <a:off x="188" y="1445"/>
                      <a:ext cx="754" cy="344"/>
                    </a:xfrm>
                    <a:custGeom>
                      <a:avLst/>
                      <a:gdLst>
                        <a:gd name="T0" fmla="*/ 0 w 1769"/>
                        <a:gd name="T1" fmla="*/ 0 h 791"/>
                        <a:gd name="T2" fmla="*/ 7 w 1769"/>
                        <a:gd name="T3" fmla="*/ 1 h 791"/>
                        <a:gd name="T4" fmla="*/ 16 w 1769"/>
                        <a:gd name="T5" fmla="*/ 3 h 791"/>
                        <a:gd name="T6" fmla="*/ 23 w 1769"/>
                        <a:gd name="T7" fmla="*/ 7 h 791"/>
                        <a:gd name="T8" fmla="*/ 25 w 1769"/>
                        <a:gd name="T9" fmla="*/ 10 h 791"/>
                        <a:gd name="T10" fmla="*/ 24 w 1769"/>
                        <a:gd name="T11" fmla="*/ 12 h 791"/>
                        <a:gd name="T12" fmla="*/ 22 w 1769"/>
                        <a:gd name="T13" fmla="*/ 10 h 791"/>
                        <a:gd name="T14" fmla="*/ 20 w 1769"/>
                        <a:gd name="T15" fmla="*/ 7 h 791"/>
                        <a:gd name="T16" fmla="*/ 16 w 1769"/>
                        <a:gd name="T17" fmla="*/ 4 h 791"/>
                        <a:gd name="T18" fmla="*/ 8 w 1769"/>
                        <a:gd name="T19" fmla="*/ 3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8" name="Group 51"/>
                  <p:cNvGrpSpPr>
                    <a:grpSpLocks/>
                  </p:cNvGrpSpPr>
                  <p:nvPr/>
                </p:nvGrpSpPr>
                <p:grpSpPr bwMode="auto">
                  <a:xfrm>
                    <a:off x="579" y="1066"/>
                    <a:ext cx="1879" cy="427"/>
                    <a:chOff x="505" y="1094"/>
                    <a:chExt cx="1879" cy="427"/>
                  </a:xfrm>
                </p:grpSpPr>
                <p:sp>
                  <p:nvSpPr>
                    <p:cNvPr id="105" name="Freeform 52"/>
                    <p:cNvSpPr>
                      <a:spLocks/>
                    </p:cNvSpPr>
                    <p:nvPr/>
                  </p:nvSpPr>
                  <p:spPr bwMode="hidden">
                    <a:xfrm rot="802576" flipH="1">
                      <a:off x="1150" y="1306"/>
                      <a:ext cx="1233" cy="215"/>
                    </a:xfrm>
                    <a:custGeom>
                      <a:avLst/>
                      <a:gdLst>
                        <a:gd name="T0" fmla="*/ 0 w 2736"/>
                        <a:gd name="T1" fmla="*/ 7 h 504"/>
                        <a:gd name="T2" fmla="*/ 16 w 2736"/>
                        <a:gd name="T3" fmla="*/ 3 h 504"/>
                        <a:gd name="T4" fmla="*/ 33 w 2736"/>
                        <a:gd name="T5" fmla="*/ 0 h 504"/>
                        <a:gd name="T6" fmla="*/ 51 w 2736"/>
                        <a:gd name="T7" fmla="*/ 0 h 504"/>
                        <a:gd name="T8" fmla="*/ 50 w 2736"/>
                        <a:gd name="T9" fmla="*/ 1 h 504"/>
                        <a:gd name="T10" fmla="*/ 33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6" name="Freeform 53"/>
                    <p:cNvSpPr>
                      <a:spLocks/>
                    </p:cNvSpPr>
                    <p:nvPr/>
                  </p:nvSpPr>
                  <p:spPr bwMode="hidden">
                    <a:xfrm rot="802576" flipH="1">
                      <a:off x="505" y="1094"/>
                      <a:ext cx="661" cy="340"/>
                    </a:xfrm>
                    <a:custGeom>
                      <a:avLst/>
                      <a:gdLst>
                        <a:gd name="T0" fmla="*/ 0 w 1769"/>
                        <a:gd name="T1" fmla="*/ 0 h 791"/>
                        <a:gd name="T2" fmla="*/ 3 w 1769"/>
                        <a:gd name="T3" fmla="*/ 1 h 791"/>
                        <a:gd name="T4" fmla="*/ 9 w 1769"/>
                        <a:gd name="T5" fmla="*/ 3 h 791"/>
                        <a:gd name="T6" fmla="*/ 12 w 1769"/>
                        <a:gd name="T7" fmla="*/ 6 h 791"/>
                        <a:gd name="T8" fmla="*/ 13 w 1769"/>
                        <a:gd name="T9" fmla="*/ 9 h 791"/>
                        <a:gd name="T10" fmla="*/ 12 w 1769"/>
                        <a:gd name="T11" fmla="*/ 12 h 791"/>
                        <a:gd name="T12" fmla="*/ 12 w 1769"/>
                        <a:gd name="T13" fmla="*/ 9 h 791"/>
                        <a:gd name="T14" fmla="*/ 10 w 1769"/>
                        <a:gd name="T15" fmla="*/ 6 h 791"/>
                        <a:gd name="T16" fmla="*/ 8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9" name="Group 54"/>
                  <p:cNvGrpSpPr>
                    <a:grpSpLocks/>
                  </p:cNvGrpSpPr>
                  <p:nvPr/>
                </p:nvGrpSpPr>
                <p:grpSpPr bwMode="auto">
                  <a:xfrm>
                    <a:off x="690" y="872"/>
                    <a:ext cx="1850" cy="553"/>
                    <a:chOff x="616" y="900"/>
                    <a:chExt cx="1850" cy="553"/>
                  </a:xfrm>
                </p:grpSpPr>
                <p:sp>
                  <p:nvSpPr>
                    <p:cNvPr id="103" name="Freeform 55"/>
                    <p:cNvSpPr>
                      <a:spLocks/>
                    </p:cNvSpPr>
                    <p:nvPr/>
                  </p:nvSpPr>
                  <p:spPr bwMode="hidden">
                    <a:xfrm rot="1277471" flipH="1">
                      <a:off x="1233" y="1238"/>
                      <a:ext cx="1233" cy="215"/>
                    </a:xfrm>
                    <a:custGeom>
                      <a:avLst/>
                      <a:gdLst>
                        <a:gd name="T0" fmla="*/ 0 w 2736"/>
                        <a:gd name="T1" fmla="*/ 7 h 504"/>
                        <a:gd name="T2" fmla="*/ 16 w 2736"/>
                        <a:gd name="T3" fmla="*/ 3 h 504"/>
                        <a:gd name="T4" fmla="*/ 33 w 2736"/>
                        <a:gd name="T5" fmla="*/ 0 h 504"/>
                        <a:gd name="T6" fmla="*/ 51 w 2736"/>
                        <a:gd name="T7" fmla="*/ 0 h 504"/>
                        <a:gd name="T8" fmla="*/ 50 w 2736"/>
                        <a:gd name="T9" fmla="*/ 1 h 504"/>
                        <a:gd name="T10" fmla="*/ 33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4" name="Freeform 56"/>
                    <p:cNvSpPr>
                      <a:spLocks/>
                    </p:cNvSpPr>
                    <p:nvPr/>
                  </p:nvSpPr>
                  <p:spPr bwMode="hidden">
                    <a:xfrm rot="1277471" flipH="1">
                      <a:off x="615" y="900"/>
                      <a:ext cx="664" cy="337"/>
                    </a:xfrm>
                    <a:custGeom>
                      <a:avLst/>
                      <a:gdLst>
                        <a:gd name="T0" fmla="*/ 0 w 1769"/>
                        <a:gd name="T1" fmla="*/ 0 h 791"/>
                        <a:gd name="T2" fmla="*/ 4 w 1769"/>
                        <a:gd name="T3" fmla="*/ 1 h 791"/>
                        <a:gd name="T4" fmla="*/ 9 w 1769"/>
                        <a:gd name="T5" fmla="*/ 3 h 791"/>
                        <a:gd name="T6" fmla="*/ 12 w 1769"/>
                        <a:gd name="T7" fmla="*/ 6 h 791"/>
                        <a:gd name="T8" fmla="*/ 13 w 1769"/>
                        <a:gd name="T9" fmla="*/ 9 h 791"/>
                        <a:gd name="T10" fmla="*/ 12 w 1769"/>
                        <a:gd name="T11" fmla="*/ 11 h 791"/>
                        <a:gd name="T12" fmla="*/ 12 w 1769"/>
                        <a:gd name="T13" fmla="*/ 9 h 791"/>
                        <a:gd name="T14" fmla="*/ 10 w 1769"/>
                        <a:gd name="T15" fmla="*/ 6 h 791"/>
                        <a:gd name="T16" fmla="*/ 8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0" name="Group 57"/>
                  <p:cNvGrpSpPr>
                    <a:grpSpLocks/>
                  </p:cNvGrpSpPr>
                  <p:nvPr/>
                </p:nvGrpSpPr>
                <p:grpSpPr bwMode="auto">
                  <a:xfrm>
                    <a:off x="911" y="590"/>
                    <a:ext cx="1767" cy="742"/>
                    <a:chOff x="911" y="590"/>
                    <a:chExt cx="1767" cy="742"/>
                  </a:xfrm>
                </p:grpSpPr>
                <p:sp>
                  <p:nvSpPr>
                    <p:cNvPr id="101" name="Freeform 58"/>
                    <p:cNvSpPr>
                      <a:spLocks/>
                    </p:cNvSpPr>
                    <p:nvPr/>
                  </p:nvSpPr>
                  <p:spPr bwMode="hidden">
                    <a:xfrm rot="2028410" flipH="1">
                      <a:off x="1444" y="1117"/>
                      <a:ext cx="1233" cy="215"/>
                    </a:xfrm>
                    <a:custGeom>
                      <a:avLst/>
                      <a:gdLst>
                        <a:gd name="T0" fmla="*/ 0 w 2736"/>
                        <a:gd name="T1" fmla="*/ 7 h 504"/>
                        <a:gd name="T2" fmla="*/ 16 w 2736"/>
                        <a:gd name="T3" fmla="*/ 3 h 504"/>
                        <a:gd name="T4" fmla="*/ 33 w 2736"/>
                        <a:gd name="T5" fmla="*/ 0 h 504"/>
                        <a:gd name="T6" fmla="*/ 51 w 2736"/>
                        <a:gd name="T7" fmla="*/ 0 h 504"/>
                        <a:gd name="T8" fmla="*/ 50 w 2736"/>
                        <a:gd name="T9" fmla="*/ 1 h 504"/>
                        <a:gd name="T10" fmla="*/ 33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2" name="Freeform 59"/>
                    <p:cNvSpPr>
                      <a:spLocks/>
                    </p:cNvSpPr>
                    <p:nvPr/>
                  </p:nvSpPr>
                  <p:spPr bwMode="hidden">
                    <a:xfrm rot="2028410" flipH="1">
                      <a:off x="911" y="590"/>
                      <a:ext cx="661" cy="337"/>
                    </a:xfrm>
                    <a:custGeom>
                      <a:avLst/>
                      <a:gdLst>
                        <a:gd name="T0" fmla="*/ 0 w 1769"/>
                        <a:gd name="T1" fmla="*/ 0 h 791"/>
                        <a:gd name="T2" fmla="*/ 3 w 1769"/>
                        <a:gd name="T3" fmla="*/ 1 h 791"/>
                        <a:gd name="T4" fmla="*/ 9 w 1769"/>
                        <a:gd name="T5" fmla="*/ 3 h 791"/>
                        <a:gd name="T6" fmla="*/ 12 w 1769"/>
                        <a:gd name="T7" fmla="*/ 6 h 791"/>
                        <a:gd name="T8" fmla="*/ 13 w 1769"/>
                        <a:gd name="T9" fmla="*/ 9 h 791"/>
                        <a:gd name="T10" fmla="*/ 12 w 1769"/>
                        <a:gd name="T11" fmla="*/ 11 h 791"/>
                        <a:gd name="T12" fmla="*/ 12 w 1769"/>
                        <a:gd name="T13" fmla="*/ 9 h 791"/>
                        <a:gd name="T14" fmla="*/ 10 w 1769"/>
                        <a:gd name="T15" fmla="*/ 6 h 791"/>
                        <a:gd name="T16" fmla="*/ 8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 name="Group 60"/>
                  <p:cNvGrpSpPr>
                    <a:grpSpLocks/>
                  </p:cNvGrpSpPr>
                  <p:nvPr/>
                </p:nvGrpSpPr>
                <p:grpSpPr bwMode="auto">
                  <a:xfrm>
                    <a:off x="1119" y="300"/>
                    <a:ext cx="1694" cy="892"/>
                    <a:chOff x="1119" y="300"/>
                    <a:chExt cx="1694" cy="892"/>
                  </a:xfrm>
                </p:grpSpPr>
                <p:sp>
                  <p:nvSpPr>
                    <p:cNvPr id="99" name="Freeform 61"/>
                    <p:cNvSpPr>
                      <a:spLocks/>
                    </p:cNvSpPr>
                    <p:nvPr/>
                  </p:nvSpPr>
                  <p:spPr bwMode="hidden">
                    <a:xfrm rot="2664424" flipH="1">
                      <a:off x="1561" y="977"/>
                      <a:ext cx="1251" cy="215"/>
                    </a:xfrm>
                    <a:custGeom>
                      <a:avLst/>
                      <a:gdLst>
                        <a:gd name="T0" fmla="*/ 0 w 2736"/>
                        <a:gd name="T1" fmla="*/ 7 h 504"/>
                        <a:gd name="T2" fmla="*/ 17 w 2736"/>
                        <a:gd name="T3" fmla="*/ 3 h 504"/>
                        <a:gd name="T4" fmla="*/ 36 w 2736"/>
                        <a:gd name="T5" fmla="*/ 0 h 504"/>
                        <a:gd name="T6" fmla="*/ 55 w 2736"/>
                        <a:gd name="T7" fmla="*/ 0 h 504"/>
                        <a:gd name="T8" fmla="*/ 54 w 2736"/>
                        <a:gd name="T9" fmla="*/ 1 h 504"/>
                        <a:gd name="T10" fmla="*/ 35 w 2736"/>
                        <a:gd name="T11" fmla="*/ 1 h 504"/>
                        <a:gd name="T12" fmla="*/ 13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0" name="Freeform 62"/>
                    <p:cNvSpPr>
                      <a:spLocks/>
                    </p:cNvSpPr>
                    <p:nvPr/>
                  </p:nvSpPr>
                  <p:spPr bwMode="hidden">
                    <a:xfrm rot="2664424" flipH="1">
                      <a:off x="1119" y="300"/>
                      <a:ext cx="671" cy="339"/>
                    </a:xfrm>
                    <a:custGeom>
                      <a:avLst/>
                      <a:gdLst>
                        <a:gd name="T0" fmla="*/ 0 w 1769"/>
                        <a:gd name="T1" fmla="*/ 0 h 791"/>
                        <a:gd name="T2" fmla="*/ 4 w 1769"/>
                        <a:gd name="T3" fmla="*/ 1 h 791"/>
                        <a:gd name="T4" fmla="*/ 9 w 1769"/>
                        <a:gd name="T5" fmla="*/ 3 h 791"/>
                        <a:gd name="T6" fmla="*/ 13 w 1769"/>
                        <a:gd name="T7" fmla="*/ 6 h 791"/>
                        <a:gd name="T8" fmla="*/ 14 w 1769"/>
                        <a:gd name="T9" fmla="*/ 9 h 791"/>
                        <a:gd name="T10" fmla="*/ 13 w 1769"/>
                        <a:gd name="T11" fmla="*/ 12 h 791"/>
                        <a:gd name="T12" fmla="*/ 13 w 1769"/>
                        <a:gd name="T13" fmla="*/ 9 h 791"/>
                        <a:gd name="T14" fmla="*/ 11 w 1769"/>
                        <a:gd name="T15" fmla="*/ 6 h 791"/>
                        <a:gd name="T16" fmla="*/ 9 w 1769"/>
                        <a:gd name="T17" fmla="*/ 4 h 791"/>
                        <a:gd name="T18" fmla="*/ 5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2" name="Group 63"/>
                  <p:cNvGrpSpPr>
                    <a:grpSpLocks/>
                  </p:cNvGrpSpPr>
                  <p:nvPr/>
                </p:nvGrpSpPr>
                <p:grpSpPr bwMode="auto">
                  <a:xfrm>
                    <a:off x="1708" y="76"/>
                    <a:ext cx="777" cy="1513"/>
                    <a:chOff x="1634" y="104"/>
                    <a:chExt cx="777" cy="1513"/>
                  </a:xfrm>
                </p:grpSpPr>
                <p:sp>
                  <p:nvSpPr>
                    <p:cNvPr id="97" name="Freeform 64"/>
                    <p:cNvSpPr>
                      <a:spLocks/>
                    </p:cNvSpPr>
                    <p:nvPr/>
                  </p:nvSpPr>
                  <p:spPr bwMode="hidden">
                    <a:xfrm rot="3473776" flipH="1">
                      <a:off x="1753" y="959"/>
                      <a:ext cx="1101" cy="215"/>
                    </a:xfrm>
                    <a:custGeom>
                      <a:avLst/>
                      <a:gdLst>
                        <a:gd name="T0" fmla="*/ 0 w 2736"/>
                        <a:gd name="T1" fmla="*/ 7 h 504"/>
                        <a:gd name="T2" fmla="*/ 9 w 2736"/>
                        <a:gd name="T3" fmla="*/ 3 h 504"/>
                        <a:gd name="T4" fmla="*/ 19 w 2736"/>
                        <a:gd name="T5" fmla="*/ 0 h 504"/>
                        <a:gd name="T6" fmla="*/ 29 w 2736"/>
                        <a:gd name="T7" fmla="*/ 0 h 504"/>
                        <a:gd name="T8" fmla="*/ 29 w 2736"/>
                        <a:gd name="T9" fmla="*/ 1 h 504"/>
                        <a:gd name="T10" fmla="*/ 19 w 2736"/>
                        <a:gd name="T11" fmla="*/ 1 h 504"/>
                        <a:gd name="T12" fmla="*/ 7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8" name="Freeform 65"/>
                    <p:cNvSpPr>
                      <a:spLocks/>
                    </p:cNvSpPr>
                    <p:nvPr/>
                  </p:nvSpPr>
                  <p:spPr bwMode="hidden">
                    <a:xfrm rot="3473776" flipH="1">
                      <a:off x="1507" y="231"/>
                      <a:ext cx="591" cy="337"/>
                    </a:xfrm>
                    <a:custGeom>
                      <a:avLst/>
                      <a:gdLst>
                        <a:gd name="T0" fmla="*/ 0 w 1769"/>
                        <a:gd name="T1" fmla="*/ 0 h 791"/>
                        <a:gd name="T2" fmla="*/ 2 w 1769"/>
                        <a:gd name="T3" fmla="*/ 1 h 791"/>
                        <a:gd name="T4" fmla="*/ 5 w 1769"/>
                        <a:gd name="T5" fmla="*/ 3 h 791"/>
                        <a:gd name="T6" fmla="*/ 7 w 1769"/>
                        <a:gd name="T7" fmla="*/ 6 h 791"/>
                        <a:gd name="T8" fmla="*/ 7 w 1769"/>
                        <a:gd name="T9" fmla="*/ 9 h 791"/>
                        <a:gd name="T10" fmla="*/ 7 w 1769"/>
                        <a:gd name="T11" fmla="*/ 11 h 791"/>
                        <a:gd name="T12" fmla="*/ 7 w 1769"/>
                        <a:gd name="T13" fmla="*/ 9 h 791"/>
                        <a:gd name="T14" fmla="*/ 6 w 1769"/>
                        <a:gd name="T15" fmla="*/ 6 h 791"/>
                        <a:gd name="T16" fmla="*/ 5 w 1769"/>
                        <a:gd name="T17" fmla="*/ 4 h 791"/>
                        <a:gd name="T18" fmla="*/ 2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3" name="Group 66"/>
                  <p:cNvGrpSpPr>
                    <a:grpSpLocks/>
                  </p:cNvGrpSpPr>
                  <p:nvPr/>
                </p:nvGrpSpPr>
                <p:grpSpPr bwMode="auto">
                  <a:xfrm>
                    <a:off x="2009" y="0"/>
                    <a:ext cx="634" cy="1535"/>
                    <a:chOff x="1935" y="28"/>
                    <a:chExt cx="634" cy="1535"/>
                  </a:xfrm>
                </p:grpSpPr>
                <p:sp>
                  <p:nvSpPr>
                    <p:cNvPr id="95" name="Freeform 67"/>
                    <p:cNvSpPr>
                      <a:spLocks/>
                    </p:cNvSpPr>
                    <p:nvPr/>
                  </p:nvSpPr>
                  <p:spPr bwMode="hidden">
                    <a:xfrm rot="4126480" flipH="1">
                      <a:off x="1931" y="925"/>
                      <a:ext cx="1061" cy="215"/>
                    </a:xfrm>
                    <a:custGeom>
                      <a:avLst/>
                      <a:gdLst>
                        <a:gd name="T0" fmla="*/ 0 w 2736"/>
                        <a:gd name="T1" fmla="*/ 7 h 504"/>
                        <a:gd name="T2" fmla="*/ 7 w 2736"/>
                        <a:gd name="T3" fmla="*/ 3 h 504"/>
                        <a:gd name="T4" fmla="*/ 16 w 2736"/>
                        <a:gd name="T5" fmla="*/ 0 h 504"/>
                        <a:gd name="T6" fmla="*/ 24 w 2736"/>
                        <a:gd name="T7" fmla="*/ 0 h 504"/>
                        <a:gd name="T8" fmla="*/ 24 w 2736"/>
                        <a:gd name="T9" fmla="*/ 1 h 504"/>
                        <a:gd name="T10" fmla="*/ 16 w 2736"/>
                        <a:gd name="T11" fmla="*/ 1 h 504"/>
                        <a:gd name="T12" fmla="*/ 6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6" name="Freeform 68"/>
                    <p:cNvSpPr>
                      <a:spLocks/>
                    </p:cNvSpPr>
                    <p:nvPr/>
                  </p:nvSpPr>
                  <p:spPr bwMode="hidden">
                    <a:xfrm rot="4126480" flipH="1">
                      <a:off x="1819" y="144"/>
                      <a:ext cx="570" cy="338"/>
                    </a:xfrm>
                    <a:custGeom>
                      <a:avLst/>
                      <a:gdLst>
                        <a:gd name="T0" fmla="*/ 0 w 1769"/>
                        <a:gd name="T1" fmla="*/ 0 h 791"/>
                        <a:gd name="T2" fmla="*/ 2 w 1769"/>
                        <a:gd name="T3" fmla="*/ 1 h 791"/>
                        <a:gd name="T4" fmla="*/ 4 w 1769"/>
                        <a:gd name="T5" fmla="*/ 3 h 791"/>
                        <a:gd name="T6" fmla="*/ 5 w 1769"/>
                        <a:gd name="T7" fmla="*/ 6 h 791"/>
                        <a:gd name="T8" fmla="*/ 6 w 1769"/>
                        <a:gd name="T9" fmla="*/ 9 h 791"/>
                        <a:gd name="T10" fmla="*/ 6 w 1769"/>
                        <a:gd name="T11" fmla="*/ 11 h 791"/>
                        <a:gd name="T12" fmla="*/ 5 w 1769"/>
                        <a:gd name="T13" fmla="*/ 9 h 791"/>
                        <a:gd name="T14" fmla="*/ 5 w 1769"/>
                        <a:gd name="T15" fmla="*/ 6 h 791"/>
                        <a:gd name="T16" fmla="*/ 4 w 1769"/>
                        <a:gd name="T17" fmla="*/ 4 h 791"/>
                        <a:gd name="T18" fmla="*/ 2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4" name="Group 69"/>
                  <p:cNvGrpSpPr>
                    <a:grpSpLocks/>
                  </p:cNvGrpSpPr>
                  <p:nvPr/>
                </p:nvGrpSpPr>
                <p:grpSpPr bwMode="auto">
                  <a:xfrm>
                    <a:off x="2896" y="644"/>
                    <a:ext cx="1844" cy="566"/>
                    <a:chOff x="2822" y="672"/>
                    <a:chExt cx="1844" cy="566"/>
                  </a:xfrm>
                </p:grpSpPr>
                <p:sp>
                  <p:nvSpPr>
                    <p:cNvPr id="93" name="Freeform 70"/>
                    <p:cNvSpPr>
                      <a:spLocks/>
                    </p:cNvSpPr>
                    <p:nvPr/>
                  </p:nvSpPr>
                  <p:spPr bwMode="hidden">
                    <a:xfrm rot="-1325434">
                      <a:off x="2822" y="1023"/>
                      <a:ext cx="1232" cy="215"/>
                    </a:xfrm>
                    <a:custGeom>
                      <a:avLst/>
                      <a:gdLst>
                        <a:gd name="T0" fmla="*/ 0 w 2736"/>
                        <a:gd name="T1" fmla="*/ 7 h 504"/>
                        <a:gd name="T2" fmla="*/ 16 w 2736"/>
                        <a:gd name="T3" fmla="*/ 3 h 504"/>
                        <a:gd name="T4" fmla="*/ 33 w 2736"/>
                        <a:gd name="T5" fmla="*/ 0 h 504"/>
                        <a:gd name="T6" fmla="*/ 51 w 2736"/>
                        <a:gd name="T7" fmla="*/ 0 h 504"/>
                        <a:gd name="T8" fmla="*/ 50 w 2736"/>
                        <a:gd name="T9" fmla="*/ 1 h 504"/>
                        <a:gd name="T10" fmla="*/ 32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4" name="Freeform 71"/>
                    <p:cNvSpPr>
                      <a:spLocks/>
                    </p:cNvSpPr>
                    <p:nvPr/>
                  </p:nvSpPr>
                  <p:spPr bwMode="hidden">
                    <a:xfrm rot="-1325434">
                      <a:off x="4004" y="672"/>
                      <a:ext cx="661" cy="340"/>
                    </a:xfrm>
                    <a:custGeom>
                      <a:avLst/>
                      <a:gdLst>
                        <a:gd name="T0" fmla="*/ 0 w 1769"/>
                        <a:gd name="T1" fmla="*/ 0 h 791"/>
                        <a:gd name="T2" fmla="*/ 3 w 1769"/>
                        <a:gd name="T3" fmla="*/ 1 h 791"/>
                        <a:gd name="T4" fmla="*/ 9 w 1769"/>
                        <a:gd name="T5" fmla="*/ 3 h 791"/>
                        <a:gd name="T6" fmla="*/ 12 w 1769"/>
                        <a:gd name="T7" fmla="*/ 6 h 791"/>
                        <a:gd name="T8" fmla="*/ 13 w 1769"/>
                        <a:gd name="T9" fmla="*/ 9 h 791"/>
                        <a:gd name="T10" fmla="*/ 12 w 1769"/>
                        <a:gd name="T11" fmla="*/ 12 h 791"/>
                        <a:gd name="T12" fmla="*/ 12 w 1769"/>
                        <a:gd name="T13" fmla="*/ 9 h 791"/>
                        <a:gd name="T14" fmla="*/ 10 w 1769"/>
                        <a:gd name="T15" fmla="*/ 6 h 791"/>
                        <a:gd name="T16" fmla="*/ 8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5" name="Group 72"/>
                  <p:cNvGrpSpPr>
                    <a:grpSpLocks/>
                  </p:cNvGrpSpPr>
                  <p:nvPr/>
                </p:nvGrpSpPr>
                <p:grpSpPr bwMode="auto">
                  <a:xfrm>
                    <a:off x="2757" y="417"/>
                    <a:ext cx="1781" cy="717"/>
                    <a:chOff x="2683" y="445"/>
                    <a:chExt cx="1781" cy="717"/>
                  </a:xfrm>
                </p:grpSpPr>
                <p:sp>
                  <p:nvSpPr>
                    <p:cNvPr id="91" name="Freeform 73"/>
                    <p:cNvSpPr>
                      <a:spLocks/>
                    </p:cNvSpPr>
                    <p:nvPr/>
                  </p:nvSpPr>
                  <p:spPr bwMode="hidden">
                    <a:xfrm rot="-1921064">
                      <a:off x="2683" y="947"/>
                      <a:ext cx="1232" cy="215"/>
                    </a:xfrm>
                    <a:custGeom>
                      <a:avLst/>
                      <a:gdLst>
                        <a:gd name="T0" fmla="*/ 0 w 2736"/>
                        <a:gd name="T1" fmla="*/ 7 h 504"/>
                        <a:gd name="T2" fmla="*/ 16 w 2736"/>
                        <a:gd name="T3" fmla="*/ 3 h 504"/>
                        <a:gd name="T4" fmla="*/ 33 w 2736"/>
                        <a:gd name="T5" fmla="*/ 0 h 504"/>
                        <a:gd name="T6" fmla="*/ 51 w 2736"/>
                        <a:gd name="T7" fmla="*/ 0 h 504"/>
                        <a:gd name="T8" fmla="*/ 50 w 2736"/>
                        <a:gd name="T9" fmla="*/ 1 h 504"/>
                        <a:gd name="T10" fmla="*/ 32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2" name="Freeform 74"/>
                    <p:cNvSpPr>
                      <a:spLocks/>
                    </p:cNvSpPr>
                    <p:nvPr/>
                  </p:nvSpPr>
                  <p:spPr bwMode="hidden">
                    <a:xfrm rot="-1921064">
                      <a:off x="3802" y="445"/>
                      <a:ext cx="661" cy="339"/>
                    </a:xfrm>
                    <a:custGeom>
                      <a:avLst/>
                      <a:gdLst>
                        <a:gd name="T0" fmla="*/ 0 w 1769"/>
                        <a:gd name="T1" fmla="*/ 0 h 791"/>
                        <a:gd name="T2" fmla="*/ 3 w 1769"/>
                        <a:gd name="T3" fmla="*/ 1 h 791"/>
                        <a:gd name="T4" fmla="*/ 9 w 1769"/>
                        <a:gd name="T5" fmla="*/ 3 h 791"/>
                        <a:gd name="T6" fmla="*/ 12 w 1769"/>
                        <a:gd name="T7" fmla="*/ 6 h 791"/>
                        <a:gd name="T8" fmla="*/ 13 w 1769"/>
                        <a:gd name="T9" fmla="*/ 9 h 791"/>
                        <a:gd name="T10" fmla="*/ 12 w 1769"/>
                        <a:gd name="T11" fmla="*/ 12 h 791"/>
                        <a:gd name="T12" fmla="*/ 12 w 1769"/>
                        <a:gd name="T13" fmla="*/ 9 h 791"/>
                        <a:gd name="T14" fmla="*/ 10 w 1769"/>
                        <a:gd name="T15" fmla="*/ 6 h 791"/>
                        <a:gd name="T16" fmla="*/ 8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56" name="Freeform 75"/>
                  <p:cNvSpPr>
                    <a:spLocks/>
                  </p:cNvSpPr>
                  <p:nvPr/>
                </p:nvSpPr>
                <p:spPr bwMode="hidden">
                  <a:xfrm rot="4578755" flipH="1">
                    <a:off x="2176" y="949"/>
                    <a:ext cx="1026" cy="145"/>
                  </a:xfrm>
                  <a:custGeom>
                    <a:avLst/>
                    <a:gdLst>
                      <a:gd name="T0" fmla="*/ 0 w 2736"/>
                      <a:gd name="T1" fmla="*/ 1 h 504"/>
                      <a:gd name="T2" fmla="*/ 6 w 2736"/>
                      <a:gd name="T3" fmla="*/ 0 h 504"/>
                      <a:gd name="T4" fmla="*/ 13 w 2736"/>
                      <a:gd name="T5" fmla="*/ 0 h 504"/>
                      <a:gd name="T6" fmla="*/ 20 w 2736"/>
                      <a:gd name="T7" fmla="*/ 0 h 504"/>
                      <a:gd name="T8" fmla="*/ 20 w 2736"/>
                      <a:gd name="T9" fmla="*/ 0 h 504"/>
                      <a:gd name="T10" fmla="*/ 13 w 2736"/>
                      <a:gd name="T11" fmla="*/ 0 h 504"/>
                      <a:gd name="T12" fmla="*/ 5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7" name="Freeform 76"/>
                  <p:cNvSpPr>
                    <a:spLocks/>
                  </p:cNvSpPr>
                  <p:nvPr/>
                </p:nvSpPr>
                <p:spPr bwMode="hidden">
                  <a:xfrm rot="4578755" flipH="1">
                    <a:off x="2197" y="196"/>
                    <a:ext cx="552" cy="229"/>
                  </a:xfrm>
                  <a:custGeom>
                    <a:avLst/>
                    <a:gdLst>
                      <a:gd name="T0" fmla="*/ 0 w 1769"/>
                      <a:gd name="T1" fmla="*/ 0 h 791"/>
                      <a:gd name="T2" fmla="*/ 2 w 1769"/>
                      <a:gd name="T3" fmla="*/ 0 h 791"/>
                      <a:gd name="T4" fmla="*/ 3 w 1769"/>
                      <a:gd name="T5" fmla="*/ 0 h 791"/>
                      <a:gd name="T6" fmla="*/ 5 w 1769"/>
                      <a:gd name="T7" fmla="*/ 1 h 791"/>
                      <a:gd name="T8" fmla="*/ 5 w 1769"/>
                      <a:gd name="T9" fmla="*/ 1 h 791"/>
                      <a:gd name="T10" fmla="*/ 5 w 1769"/>
                      <a:gd name="T11" fmla="*/ 2 h 791"/>
                      <a:gd name="T12" fmla="*/ 5 w 1769"/>
                      <a:gd name="T13" fmla="*/ 1 h 791"/>
                      <a:gd name="T14" fmla="*/ 4 w 1769"/>
                      <a:gd name="T15" fmla="*/ 1 h 791"/>
                      <a:gd name="T16" fmla="*/ 3 w 1769"/>
                      <a:gd name="T17" fmla="*/ 1 h 791"/>
                      <a:gd name="T18" fmla="*/ 2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58" name="Group 77"/>
                  <p:cNvGrpSpPr>
                    <a:grpSpLocks/>
                  </p:cNvGrpSpPr>
                  <p:nvPr/>
                </p:nvGrpSpPr>
                <p:grpSpPr bwMode="auto">
                  <a:xfrm>
                    <a:off x="2875" y="13"/>
                    <a:ext cx="639" cy="1520"/>
                    <a:chOff x="2801" y="41"/>
                    <a:chExt cx="639" cy="1520"/>
                  </a:xfrm>
                </p:grpSpPr>
                <p:sp>
                  <p:nvSpPr>
                    <p:cNvPr id="89" name="Freeform 78"/>
                    <p:cNvSpPr>
                      <a:spLocks/>
                    </p:cNvSpPr>
                    <p:nvPr/>
                  </p:nvSpPr>
                  <p:spPr bwMode="hidden">
                    <a:xfrm rot="-3857755">
                      <a:off x="2361" y="938"/>
                      <a:ext cx="1062" cy="184"/>
                    </a:xfrm>
                    <a:custGeom>
                      <a:avLst/>
                      <a:gdLst>
                        <a:gd name="T0" fmla="*/ 0 w 2736"/>
                        <a:gd name="T1" fmla="*/ 3 h 504"/>
                        <a:gd name="T2" fmla="*/ 7 w 2736"/>
                        <a:gd name="T3" fmla="*/ 1 h 504"/>
                        <a:gd name="T4" fmla="*/ 16 w 2736"/>
                        <a:gd name="T5" fmla="*/ 0 h 504"/>
                        <a:gd name="T6" fmla="*/ 24 w 2736"/>
                        <a:gd name="T7" fmla="*/ 0 h 504"/>
                        <a:gd name="T8" fmla="*/ 24 w 2736"/>
                        <a:gd name="T9" fmla="*/ 1 h 504"/>
                        <a:gd name="T10" fmla="*/ 16 w 2736"/>
                        <a:gd name="T11" fmla="*/ 1 h 504"/>
                        <a:gd name="T12" fmla="*/ 6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0" name="Freeform 79"/>
                    <p:cNvSpPr>
                      <a:spLocks/>
                    </p:cNvSpPr>
                    <p:nvPr/>
                  </p:nvSpPr>
                  <p:spPr bwMode="hidden">
                    <a:xfrm rot="-3857755">
                      <a:off x="3011" y="182"/>
                      <a:ext cx="570" cy="288"/>
                    </a:xfrm>
                    <a:custGeom>
                      <a:avLst/>
                      <a:gdLst>
                        <a:gd name="T0" fmla="*/ 0 w 1769"/>
                        <a:gd name="T1" fmla="*/ 0 h 791"/>
                        <a:gd name="T2" fmla="*/ 2 w 1769"/>
                        <a:gd name="T3" fmla="*/ 0 h 791"/>
                        <a:gd name="T4" fmla="*/ 4 w 1769"/>
                        <a:gd name="T5" fmla="*/ 1 h 791"/>
                        <a:gd name="T6" fmla="*/ 5 w 1769"/>
                        <a:gd name="T7" fmla="*/ 3 h 791"/>
                        <a:gd name="T8" fmla="*/ 6 w 1769"/>
                        <a:gd name="T9" fmla="*/ 4 h 791"/>
                        <a:gd name="T10" fmla="*/ 6 w 1769"/>
                        <a:gd name="T11" fmla="*/ 5 h 791"/>
                        <a:gd name="T12" fmla="*/ 5 w 1769"/>
                        <a:gd name="T13" fmla="*/ 4 h 791"/>
                        <a:gd name="T14" fmla="*/ 5 w 1769"/>
                        <a:gd name="T15" fmla="*/ 3 h 791"/>
                        <a:gd name="T16" fmla="*/ 4 w 1769"/>
                        <a:gd name="T17" fmla="*/ 2 h 791"/>
                        <a:gd name="T18" fmla="*/ 2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9" name="Group 80"/>
                  <p:cNvGrpSpPr>
                    <a:grpSpLocks/>
                  </p:cNvGrpSpPr>
                  <p:nvPr/>
                </p:nvGrpSpPr>
                <p:grpSpPr bwMode="auto">
                  <a:xfrm>
                    <a:off x="3009" y="135"/>
                    <a:ext cx="1016" cy="1463"/>
                    <a:chOff x="2935" y="163"/>
                    <a:chExt cx="1016" cy="1463"/>
                  </a:xfrm>
                </p:grpSpPr>
                <p:sp>
                  <p:nvSpPr>
                    <p:cNvPr id="87" name="Freeform 81"/>
                    <p:cNvSpPr>
                      <a:spLocks/>
                    </p:cNvSpPr>
                    <p:nvPr/>
                  </p:nvSpPr>
                  <p:spPr bwMode="hidden">
                    <a:xfrm rot="-2777260">
                      <a:off x="2493" y="913"/>
                      <a:ext cx="1155" cy="270"/>
                    </a:xfrm>
                    <a:custGeom>
                      <a:avLst/>
                      <a:gdLst>
                        <a:gd name="T0" fmla="*/ 0 w 2736"/>
                        <a:gd name="T1" fmla="*/ 23 h 504"/>
                        <a:gd name="T2" fmla="*/ 11 w 2736"/>
                        <a:gd name="T3" fmla="*/ 8 h 504"/>
                        <a:gd name="T4" fmla="*/ 24 w 2736"/>
                        <a:gd name="T5" fmla="*/ 1 h 504"/>
                        <a:gd name="T6" fmla="*/ 37 w 2736"/>
                        <a:gd name="T7" fmla="*/ 1 h 504"/>
                        <a:gd name="T8" fmla="*/ 37 w 2736"/>
                        <a:gd name="T9" fmla="*/ 5 h 504"/>
                        <a:gd name="T10" fmla="*/ 24 w 2736"/>
                        <a:gd name="T11" fmla="*/ 5 h 504"/>
                        <a:gd name="T12" fmla="*/ 9 w 2736"/>
                        <a:gd name="T13" fmla="*/ 13 h 504"/>
                        <a:gd name="T14" fmla="*/ 0 w 2736"/>
                        <a:gd name="T15" fmla="*/ 2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8" name="Freeform 82"/>
                    <p:cNvSpPr>
                      <a:spLocks/>
                    </p:cNvSpPr>
                    <p:nvPr/>
                  </p:nvSpPr>
                  <p:spPr bwMode="hidden">
                    <a:xfrm rot="-2777260">
                      <a:off x="3429" y="263"/>
                      <a:ext cx="621" cy="422"/>
                    </a:xfrm>
                    <a:custGeom>
                      <a:avLst/>
                      <a:gdLst>
                        <a:gd name="T0" fmla="*/ 0 w 1769"/>
                        <a:gd name="T1" fmla="*/ 1 h 791"/>
                        <a:gd name="T2" fmla="*/ 2 w 1769"/>
                        <a:gd name="T3" fmla="*/ 3 h 791"/>
                        <a:gd name="T4" fmla="*/ 6 w 1769"/>
                        <a:gd name="T5" fmla="*/ 9 h 791"/>
                        <a:gd name="T6" fmla="*/ 9 w 1769"/>
                        <a:gd name="T7" fmla="*/ 19 h 791"/>
                        <a:gd name="T8" fmla="*/ 9 w 1769"/>
                        <a:gd name="T9" fmla="*/ 27 h 791"/>
                        <a:gd name="T10" fmla="*/ 9 w 1769"/>
                        <a:gd name="T11" fmla="*/ 34 h 791"/>
                        <a:gd name="T12" fmla="*/ 8 w 1769"/>
                        <a:gd name="T13" fmla="*/ 27 h 791"/>
                        <a:gd name="T14" fmla="*/ 7 w 1769"/>
                        <a:gd name="T15" fmla="*/ 20 h 791"/>
                        <a:gd name="T16" fmla="*/ 6 w 1769"/>
                        <a:gd name="T17" fmla="*/ 13 h 791"/>
                        <a:gd name="T18" fmla="*/ 3 w 1769"/>
                        <a:gd name="T19" fmla="*/ 6 h 791"/>
                        <a:gd name="T20" fmla="*/ 0 w 1769"/>
                        <a:gd name="T21" fmla="*/ 3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0" name="Group 83"/>
                  <p:cNvGrpSpPr>
                    <a:grpSpLocks/>
                  </p:cNvGrpSpPr>
                  <p:nvPr/>
                </p:nvGrpSpPr>
                <p:grpSpPr bwMode="auto">
                  <a:xfrm>
                    <a:off x="2804" y="4"/>
                    <a:ext cx="242" cy="1448"/>
                    <a:chOff x="2730" y="32"/>
                    <a:chExt cx="242" cy="1448"/>
                  </a:xfrm>
                </p:grpSpPr>
                <p:sp>
                  <p:nvSpPr>
                    <p:cNvPr id="85" name="Freeform 222"/>
                    <p:cNvSpPr>
                      <a:spLocks/>
                    </p:cNvSpPr>
                    <p:nvPr/>
                  </p:nvSpPr>
                  <p:spPr bwMode="hidden">
                    <a:xfrm rot="-4903748">
                      <a:off x="2296" y="960"/>
                      <a:ext cx="954" cy="86"/>
                    </a:xfrm>
                    <a:custGeom>
                      <a:avLst/>
                      <a:gdLst>
                        <a:gd name="T0" fmla="*/ 0 w 2736"/>
                        <a:gd name="T1" fmla="*/ 0 h 504"/>
                        <a:gd name="T2" fmla="*/ 5 w 2736"/>
                        <a:gd name="T3" fmla="*/ 0 h 504"/>
                        <a:gd name="T4" fmla="*/ 9 w 2736"/>
                        <a:gd name="T5" fmla="*/ 0 h 504"/>
                        <a:gd name="T6" fmla="*/ 14 w 2736"/>
                        <a:gd name="T7" fmla="*/ 0 h 504"/>
                        <a:gd name="T8" fmla="*/ 14 w 2736"/>
                        <a:gd name="T9" fmla="*/ 0 h 504"/>
                        <a:gd name="T10" fmla="*/ 9 w 2736"/>
                        <a:gd name="T11" fmla="*/ 0 h 504"/>
                        <a:gd name="T12" fmla="*/ 3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6" name="Freeform 223"/>
                    <p:cNvSpPr>
                      <a:spLocks/>
                    </p:cNvSpPr>
                    <p:nvPr/>
                  </p:nvSpPr>
                  <p:spPr bwMode="hidden">
                    <a:xfrm rot="-4903748">
                      <a:off x="2648" y="221"/>
                      <a:ext cx="512" cy="135"/>
                    </a:xfrm>
                    <a:custGeom>
                      <a:avLst/>
                      <a:gdLst>
                        <a:gd name="T0" fmla="*/ 0 w 1769"/>
                        <a:gd name="T1" fmla="*/ 0 h 791"/>
                        <a:gd name="T2" fmla="*/ 1 w 1769"/>
                        <a:gd name="T3" fmla="*/ 0 h 791"/>
                        <a:gd name="T4" fmla="*/ 2 w 1769"/>
                        <a:gd name="T5" fmla="*/ 0 h 791"/>
                        <a:gd name="T6" fmla="*/ 3 w 1769"/>
                        <a:gd name="T7" fmla="*/ 0 h 791"/>
                        <a:gd name="T8" fmla="*/ 3 w 1769"/>
                        <a:gd name="T9" fmla="*/ 0 h 791"/>
                        <a:gd name="T10" fmla="*/ 3 w 1769"/>
                        <a:gd name="T11" fmla="*/ 0 h 791"/>
                        <a:gd name="T12" fmla="*/ 3 w 1769"/>
                        <a:gd name="T13" fmla="*/ 0 h 791"/>
                        <a:gd name="T14" fmla="*/ 3 w 1769"/>
                        <a:gd name="T15" fmla="*/ 0 h 791"/>
                        <a:gd name="T16" fmla="*/ 2 w 1769"/>
                        <a:gd name="T17" fmla="*/ 0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1" name="Group 86"/>
                  <p:cNvGrpSpPr>
                    <a:grpSpLocks/>
                  </p:cNvGrpSpPr>
                  <p:nvPr/>
                </p:nvGrpSpPr>
                <p:grpSpPr bwMode="auto">
                  <a:xfrm>
                    <a:off x="1016" y="1741"/>
                    <a:ext cx="1086" cy="2449"/>
                    <a:chOff x="942" y="1769"/>
                    <a:chExt cx="1086" cy="2449"/>
                  </a:xfrm>
                </p:grpSpPr>
                <p:sp>
                  <p:nvSpPr>
                    <p:cNvPr id="83" name="Freeform 87"/>
                    <p:cNvSpPr>
                      <a:spLocks/>
                    </p:cNvSpPr>
                    <p:nvPr/>
                  </p:nvSpPr>
                  <p:spPr bwMode="hidden">
                    <a:xfrm rot="18335692" flipH="1">
                      <a:off x="1009" y="2475"/>
                      <a:ext cx="1725" cy="313"/>
                    </a:xfrm>
                    <a:custGeom>
                      <a:avLst/>
                      <a:gdLst>
                        <a:gd name="T0" fmla="*/ 0 w 2736"/>
                        <a:gd name="T1" fmla="*/ 47 h 504"/>
                        <a:gd name="T2" fmla="*/ 86 w 2736"/>
                        <a:gd name="T3" fmla="*/ 16 h 504"/>
                        <a:gd name="T4" fmla="*/ 177 w 2736"/>
                        <a:gd name="T5" fmla="*/ 2 h 504"/>
                        <a:gd name="T6" fmla="*/ 272 w 2736"/>
                        <a:gd name="T7" fmla="*/ 2 h 504"/>
                        <a:gd name="T8" fmla="*/ 271 w 2736"/>
                        <a:gd name="T9" fmla="*/ 10 h 504"/>
                        <a:gd name="T10" fmla="*/ 176 w 2736"/>
                        <a:gd name="T11" fmla="*/ 10 h 504"/>
                        <a:gd name="T12" fmla="*/ 65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4" name="Freeform 88"/>
                    <p:cNvSpPr>
                      <a:spLocks/>
                    </p:cNvSpPr>
                    <p:nvPr/>
                  </p:nvSpPr>
                  <p:spPr bwMode="hidden">
                    <a:xfrm rot="18335692" flipH="1">
                      <a:off x="725" y="3511"/>
                      <a:ext cx="924" cy="490"/>
                    </a:xfrm>
                    <a:custGeom>
                      <a:avLst/>
                      <a:gdLst>
                        <a:gd name="T0" fmla="*/ 1 w 1769"/>
                        <a:gd name="T1" fmla="*/ 1 h 791"/>
                        <a:gd name="T2" fmla="*/ 19 w 1769"/>
                        <a:gd name="T3" fmla="*/ 6 h 791"/>
                        <a:gd name="T4" fmla="*/ 45 w 1769"/>
                        <a:gd name="T5" fmla="*/ 19 h 791"/>
                        <a:gd name="T6" fmla="*/ 63 w 1769"/>
                        <a:gd name="T7" fmla="*/ 40 h 791"/>
                        <a:gd name="T8" fmla="*/ 68 w 1769"/>
                        <a:gd name="T9" fmla="*/ 56 h 791"/>
                        <a:gd name="T10" fmla="*/ 66 w 1769"/>
                        <a:gd name="T11" fmla="*/ 72 h 791"/>
                        <a:gd name="T12" fmla="*/ 62 w 1769"/>
                        <a:gd name="T13" fmla="*/ 58 h 791"/>
                        <a:gd name="T14" fmla="*/ 54 w 1769"/>
                        <a:gd name="T15" fmla="*/ 42 h 791"/>
                        <a:gd name="T16" fmla="*/ 43 w 1769"/>
                        <a:gd name="T17" fmla="*/ 27 h 791"/>
                        <a:gd name="T18" fmla="*/ 22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2" name="Group 89"/>
                  <p:cNvGrpSpPr>
                    <a:grpSpLocks/>
                  </p:cNvGrpSpPr>
                  <p:nvPr/>
                </p:nvGrpSpPr>
                <p:grpSpPr bwMode="auto">
                  <a:xfrm>
                    <a:off x="1529" y="1908"/>
                    <a:ext cx="767" cy="2372"/>
                    <a:chOff x="1455" y="1936"/>
                    <a:chExt cx="767" cy="2372"/>
                  </a:xfrm>
                </p:grpSpPr>
                <p:sp>
                  <p:nvSpPr>
                    <p:cNvPr id="81" name="Freeform 90"/>
                    <p:cNvSpPr>
                      <a:spLocks/>
                    </p:cNvSpPr>
                    <p:nvPr/>
                  </p:nvSpPr>
                  <p:spPr bwMode="hidden">
                    <a:xfrm rot="17542885" flipH="1">
                      <a:off x="1268" y="2577"/>
                      <a:ext cx="1595" cy="313"/>
                    </a:xfrm>
                    <a:custGeom>
                      <a:avLst/>
                      <a:gdLst>
                        <a:gd name="T0" fmla="*/ 0 w 2736"/>
                        <a:gd name="T1" fmla="*/ 47 h 504"/>
                        <a:gd name="T2" fmla="*/ 58 w 2736"/>
                        <a:gd name="T3" fmla="*/ 16 h 504"/>
                        <a:gd name="T4" fmla="*/ 120 w 2736"/>
                        <a:gd name="T5" fmla="*/ 2 h 504"/>
                        <a:gd name="T6" fmla="*/ 184 w 2736"/>
                        <a:gd name="T7" fmla="*/ 2 h 504"/>
                        <a:gd name="T8" fmla="*/ 183 w 2736"/>
                        <a:gd name="T9" fmla="*/ 10 h 504"/>
                        <a:gd name="T10" fmla="*/ 118 w 2736"/>
                        <a:gd name="T11" fmla="*/ 10 h 504"/>
                        <a:gd name="T12" fmla="*/ 44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2" name="Freeform 91"/>
                    <p:cNvSpPr>
                      <a:spLocks/>
                    </p:cNvSpPr>
                    <p:nvPr/>
                  </p:nvSpPr>
                  <p:spPr bwMode="hidden">
                    <a:xfrm rot="17542885" flipH="1">
                      <a:off x="1272" y="3635"/>
                      <a:ext cx="856" cy="490"/>
                    </a:xfrm>
                    <a:custGeom>
                      <a:avLst/>
                      <a:gdLst>
                        <a:gd name="T0" fmla="*/ 0 w 1769"/>
                        <a:gd name="T1" fmla="*/ 1 h 791"/>
                        <a:gd name="T2" fmla="*/ 13 w 1769"/>
                        <a:gd name="T3" fmla="*/ 6 h 791"/>
                        <a:gd name="T4" fmla="*/ 30 w 1769"/>
                        <a:gd name="T5" fmla="*/ 19 h 791"/>
                        <a:gd name="T6" fmla="*/ 43 w 1769"/>
                        <a:gd name="T7" fmla="*/ 40 h 791"/>
                        <a:gd name="T8" fmla="*/ 46 w 1769"/>
                        <a:gd name="T9" fmla="*/ 56 h 791"/>
                        <a:gd name="T10" fmla="*/ 45 w 1769"/>
                        <a:gd name="T11" fmla="*/ 72 h 791"/>
                        <a:gd name="T12" fmla="*/ 42 w 1769"/>
                        <a:gd name="T13" fmla="*/ 58 h 791"/>
                        <a:gd name="T14" fmla="*/ 37 w 1769"/>
                        <a:gd name="T15" fmla="*/ 42 h 791"/>
                        <a:gd name="T16" fmla="*/ 30 w 1769"/>
                        <a:gd name="T17" fmla="*/ 27 h 791"/>
                        <a:gd name="T18" fmla="*/ 15 w 1769"/>
                        <a:gd name="T19" fmla="*/ 14 h 791"/>
                        <a:gd name="T20" fmla="*/ 0 w 1769"/>
                        <a:gd name="T21" fmla="*/ 7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3" name="Group 92"/>
                  <p:cNvGrpSpPr>
                    <a:grpSpLocks/>
                  </p:cNvGrpSpPr>
                  <p:nvPr/>
                </p:nvGrpSpPr>
                <p:grpSpPr bwMode="auto">
                  <a:xfrm rot="88588">
                    <a:off x="2060" y="1961"/>
                    <a:ext cx="458" cy="2329"/>
                    <a:chOff x="1955" y="1989"/>
                    <a:chExt cx="491" cy="2604"/>
                  </a:xfrm>
                </p:grpSpPr>
                <p:sp>
                  <p:nvSpPr>
                    <p:cNvPr id="79" name="Freeform 93"/>
                    <p:cNvSpPr>
                      <a:spLocks/>
                    </p:cNvSpPr>
                    <p:nvPr/>
                  </p:nvSpPr>
                  <p:spPr bwMode="hidden">
                    <a:xfrm rot="16782062" flipH="1">
                      <a:off x="1439" y="2693"/>
                      <a:ext cx="1711" cy="301"/>
                    </a:xfrm>
                    <a:custGeom>
                      <a:avLst/>
                      <a:gdLst>
                        <a:gd name="T0" fmla="*/ 0 w 2736"/>
                        <a:gd name="T1" fmla="*/ 39 h 504"/>
                        <a:gd name="T2" fmla="*/ 83 w 2736"/>
                        <a:gd name="T3" fmla="*/ 13 h 504"/>
                        <a:gd name="T4" fmla="*/ 170 w 2736"/>
                        <a:gd name="T5" fmla="*/ 2 h 504"/>
                        <a:gd name="T6" fmla="*/ 261 w 2736"/>
                        <a:gd name="T7" fmla="*/ 2 h 504"/>
                        <a:gd name="T8" fmla="*/ 260 w 2736"/>
                        <a:gd name="T9" fmla="*/ 8 h 504"/>
                        <a:gd name="T10" fmla="*/ 169 w 2736"/>
                        <a:gd name="T11" fmla="*/ 8 h 504"/>
                        <a:gd name="T12" fmla="*/ 63 w 2736"/>
                        <a:gd name="T13" fmla="*/ 22 h 504"/>
                        <a:gd name="T14" fmla="*/ 0 w 2736"/>
                        <a:gd name="T15" fmla="*/ 3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0" name="Freeform 94"/>
                    <p:cNvSpPr>
                      <a:spLocks/>
                    </p:cNvSpPr>
                    <p:nvPr/>
                  </p:nvSpPr>
                  <p:spPr bwMode="hidden">
                    <a:xfrm rot="16782062" flipH="1">
                      <a:off x="1731" y="3897"/>
                      <a:ext cx="918" cy="472"/>
                    </a:xfrm>
                    <a:custGeom>
                      <a:avLst/>
                      <a:gdLst>
                        <a:gd name="T0" fmla="*/ 1 w 1769"/>
                        <a:gd name="T1" fmla="*/ 1 h 791"/>
                        <a:gd name="T2" fmla="*/ 18 w 1769"/>
                        <a:gd name="T3" fmla="*/ 4 h 791"/>
                        <a:gd name="T4" fmla="*/ 44 w 1769"/>
                        <a:gd name="T5" fmla="*/ 16 h 791"/>
                        <a:gd name="T6" fmla="*/ 61 w 1769"/>
                        <a:gd name="T7" fmla="*/ 33 h 791"/>
                        <a:gd name="T8" fmla="*/ 66 w 1769"/>
                        <a:gd name="T9" fmla="*/ 46 h 791"/>
                        <a:gd name="T10" fmla="*/ 63 w 1769"/>
                        <a:gd name="T11" fmla="*/ 60 h 791"/>
                        <a:gd name="T12" fmla="*/ 60 w 1769"/>
                        <a:gd name="T13" fmla="*/ 48 h 791"/>
                        <a:gd name="T14" fmla="*/ 52 w 1769"/>
                        <a:gd name="T15" fmla="*/ 35 h 791"/>
                        <a:gd name="T16" fmla="*/ 42 w 1769"/>
                        <a:gd name="T17" fmla="*/ 23 h 791"/>
                        <a:gd name="T18" fmla="*/ 22 w 1769"/>
                        <a:gd name="T19" fmla="*/ 11 h 791"/>
                        <a:gd name="T20" fmla="*/ 0 w 1769"/>
                        <a:gd name="T21" fmla="*/ 6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4" name="Group 95"/>
                  <p:cNvGrpSpPr>
                    <a:grpSpLocks/>
                  </p:cNvGrpSpPr>
                  <p:nvPr/>
                </p:nvGrpSpPr>
                <p:grpSpPr bwMode="auto">
                  <a:xfrm>
                    <a:off x="3408" y="1689"/>
                    <a:ext cx="1125" cy="2425"/>
                    <a:chOff x="3334" y="1717"/>
                    <a:chExt cx="1125" cy="2425"/>
                  </a:xfrm>
                </p:grpSpPr>
                <p:sp>
                  <p:nvSpPr>
                    <p:cNvPr id="77" name="Freeform 96"/>
                    <p:cNvSpPr>
                      <a:spLocks/>
                    </p:cNvSpPr>
                    <p:nvPr/>
                  </p:nvSpPr>
                  <p:spPr bwMode="hidden">
                    <a:xfrm rot="3144576">
                      <a:off x="2628" y="2423"/>
                      <a:ext cx="1724" cy="311"/>
                    </a:xfrm>
                    <a:custGeom>
                      <a:avLst/>
                      <a:gdLst>
                        <a:gd name="T0" fmla="*/ 0 w 2736"/>
                        <a:gd name="T1" fmla="*/ 45 h 504"/>
                        <a:gd name="T2" fmla="*/ 86 w 2736"/>
                        <a:gd name="T3" fmla="*/ 15 h 504"/>
                        <a:gd name="T4" fmla="*/ 176 w 2736"/>
                        <a:gd name="T5" fmla="*/ 2 h 504"/>
                        <a:gd name="T6" fmla="*/ 272 w 2736"/>
                        <a:gd name="T7" fmla="*/ 2 h 504"/>
                        <a:gd name="T8" fmla="*/ 270 w 2736"/>
                        <a:gd name="T9" fmla="*/ 9 h 504"/>
                        <a:gd name="T10" fmla="*/ 176 w 2736"/>
                        <a:gd name="T11" fmla="*/ 9 h 504"/>
                        <a:gd name="T12" fmla="*/ 65 w 2736"/>
                        <a:gd name="T13" fmla="*/ 27 h 504"/>
                        <a:gd name="T14" fmla="*/ 0 w 2736"/>
                        <a:gd name="T15" fmla="*/ 4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8" name="Freeform 97"/>
                    <p:cNvSpPr>
                      <a:spLocks/>
                    </p:cNvSpPr>
                    <p:nvPr/>
                  </p:nvSpPr>
                  <p:spPr bwMode="hidden">
                    <a:xfrm rot="3144576">
                      <a:off x="3751" y="3435"/>
                      <a:ext cx="924" cy="490"/>
                    </a:xfrm>
                    <a:custGeom>
                      <a:avLst/>
                      <a:gdLst>
                        <a:gd name="T0" fmla="*/ 1 w 1769"/>
                        <a:gd name="T1" fmla="*/ 1 h 791"/>
                        <a:gd name="T2" fmla="*/ 19 w 1769"/>
                        <a:gd name="T3" fmla="*/ 6 h 791"/>
                        <a:gd name="T4" fmla="*/ 45 w 1769"/>
                        <a:gd name="T5" fmla="*/ 19 h 791"/>
                        <a:gd name="T6" fmla="*/ 63 w 1769"/>
                        <a:gd name="T7" fmla="*/ 40 h 791"/>
                        <a:gd name="T8" fmla="*/ 68 w 1769"/>
                        <a:gd name="T9" fmla="*/ 56 h 791"/>
                        <a:gd name="T10" fmla="*/ 66 w 1769"/>
                        <a:gd name="T11" fmla="*/ 72 h 791"/>
                        <a:gd name="T12" fmla="*/ 62 w 1769"/>
                        <a:gd name="T13" fmla="*/ 58 h 791"/>
                        <a:gd name="T14" fmla="*/ 54 w 1769"/>
                        <a:gd name="T15" fmla="*/ 42 h 791"/>
                        <a:gd name="T16" fmla="*/ 43 w 1769"/>
                        <a:gd name="T17" fmla="*/ 27 h 791"/>
                        <a:gd name="T18" fmla="*/ 22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5" name="Group 98"/>
                  <p:cNvGrpSpPr>
                    <a:grpSpLocks/>
                  </p:cNvGrpSpPr>
                  <p:nvPr/>
                </p:nvGrpSpPr>
                <p:grpSpPr bwMode="auto">
                  <a:xfrm>
                    <a:off x="3255" y="1839"/>
                    <a:ext cx="883" cy="2424"/>
                    <a:chOff x="3181" y="1867"/>
                    <a:chExt cx="883" cy="2424"/>
                  </a:xfrm>
                </p:grpSpPr>
                <p:sp>
                  <p:nvSpPr>
                    <p:cNvPr id="75" name="Freeform 99"/>
                    <p:cNvSpPr>
                      <a:spLocks/>
                    </p:cNvSpPr>
                    <p:nvPr/>
                  </p:nvSpPr>
                  <p:spPr bwMode="hidden">
                    <a:xfrm rot="3745735">
                      <a:off x="2506" y="2542"/>
                      <a:ext cx="1649" cy="298"/>
                    </a:xfrm>
                    <a:custGeom>
                      <a:avLst/>
                      <a:gdLst>
                        <a:gd name="T0" fmla="*/ 0 w 2736"/>
                        <a:gd name="T1" fmla="*/ 37 h 504"/>
                        <a:gd name="T2" fmla="*/ 69 w 2736"/>
                        <a:gd name="T3" fmla="*/ 12 h 504"/>
                        <a:gd name="T4" fmla="*/ 141 w 2736"/>
                        <a:gd name="T5" fmla="*/ 2 h 504"/>
                        <a:gd name="T6" fmla="*/ 218 w 2736"/>
                        <a:gd name="T7" fmla="*/ 2 h 504"/>
                        <a:gd name="T8" fmla="*/ 216 w 2736"/>
                        <a:gd name="T9" fmla="*/ 7 h 504"/>
                        <a:gd name="T10" fmla="*/ 140 w 2736"/>
                        <a:gd name="T11" fmla="*/ 7 h 504"/>
                        <a:gd name="T12" fmla="*/ 52 w 2736"/>
                        <a:gd name="T13" fmla="*/ 21 h 504"/>
                        <a:gd name="T14" fmla="*/ 0 w 2736"/>
                        <a:gd name="T15" fmla="*/ 3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6" name="Freeform 100"/>
                    <p:cNvSpPr>
                      <a:spLocks/>
                    </p:cNvSpPr>
                    <p:nvPr/>
                  </p:nvSpPr>
                  <p:spPr bwMode="hidden">
                    <a:xfrm rot="3745735">
                      <a:off x="3387" y="3614"/>
                      <a:ext cx="884" cy="468"/>
                    </a:xfrm>
                    <a:custGeom>
                      <a:avLst/>
                      <a:gdLst>
                        <a:gd name="T0" fmla="*/ 0 w 1769"/>
                        <a:gd name="T1" fmla="*/ 1 h 791"/>
                        <a:gd name="T2" fmla="*/ 15 w 1769"/>
                        <a:gd name="T3" fmla="*/ 4 h 791"/>
                        <a:gd name="T4" fmla="*/ 36 w 1769"/>
                        <a:gd name="T5" fmla="*/ 14 h 791"/>
                        <a:gd name="T6" fmla="*/ 50 w 1769"/>
                        <a:gd name="T7" fmla="*/ 31 h 791"/>
                        <a:gd name="T8" fmla="*/ 54 w 1769"/>
                        <a:gd name="T9" fmla="*/ 44 h 791"/>
                        <a:gd name="T10" fmla="*/ 52 w 1769"/>
                        <a:gd name="T11" fmla="*/ 57 h 791"/>
                        <a:gd name="T12" fmla="*/ 49 w 1769"/>
                        <a:gd name="T13" fmla="*/ 46 h 791"/>
                        <a:gd name="T14" fmla="*/ 43 w 1769"/>
                        <a:gd name="T15" fmla="*/ 33 h 791"/>
                        <a:gd name="T16" fmla="*/ 34 w 1769"/>
                        <a:gd name="T17" fmla="*/ 22 h 791"/>
                        <a:gd name="T18" fmla="*/ 18 w 1769"/>
                        <a:gd name="T19" fmla="*/ 11 h 791"/>
                        <a:gd name="T20" fmla="*/ 0 w 1769"/>
                        <a:gd name="T21" fmla="*/ 5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6" name="Group 101"/>
                  <p:cNvGrpSpPr>
                    <a:grpSpLocks/>
                  </p:cNvGrpSpPr>
                  <p:nvPr/>
                </p:nvGrpSpPr>
                <p:grpSpPr bwMode="auto">
                  <a:xfrm>
                    <a:off x="3080" y="1956"/>
                    <a:ext cx="620" cy="2385"/>
                    <a:chOff x="3006" y="1984"/>
                    <a:chExt cx="620" cy="2385"/>
                  </a:xfrm>
                </p:grpSpPr>
                <p:sp>
                  <p:nvSpPr>
                    <p:cNvPr id="73" name="Freeform 102"/>
                    <p:cNvSpPr>
                      <a:spLocks/>
                    </p:cNvSpPr>
                    <p:nvPr/>
                  </p:nvSpPr>
                  <p:spPr bwMode="hidden">
                    <a:xfrm rot="4286818">
                      <a:off x="2329" y="2661"/>
                      <a:ext cx="1600" cy="246"/>
                    </a:xfrm>
                    <a:custGeom>
                      <a:avLst/>
                      <a:gdLst>
                        <a:gd name="T0" fmla="*/ 0 w 2736"/>
                        <a:gd name="T1" fmla="*/ 14 h 504"/>
                        <a:gd name="T2" fmla="*/ 59 w 2736"/>
                        <a:gd name="T3" fmla="*/ 5 h 504"/>
                        <a:gd name="T4" fmla="*/ 122 w 2736"/>
                        <a:gd name="T5" fmla="*/ 0 h 504"/>
                        <a:gd name="T6" fmla="*/ 187 w 2736"/>
                        <a:gd name="T7" fmla="*/ 0 h 504"/>
                        <a:gd name="T8" fmla="*/ 186 w 2736"/>
                        <a:gd name="T9" fmla="*/ 3 h 504"/>
                        <a:gd name="T10" fmla="*/ 120 w 2736"/>
                        <a:gd name="T11" fmla="*/ 3 h 504"/>
                        <a:gd name="T12" fmla="*/ 45 w 2736"/>
                        <a:gd name="T13" fmla="*/ 8 h 504"/>
                        <a:gd name="T14" fmla="*/ 0 w 2736"/>
                        <a:gd name="T15" fmla="*/ 1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4" name="Freeform 103"/>
                    <p:cNvSpPr>
                      <a:spLocks/>
                    </p:cNvSpPr>
                    <p:nvPr/>
                  </p:nvSpPr>
                  <p:spPr bwMode="hidden">
                    <a:xfrm rot="4286818">
                      <a:off x="3004" y="3747"/>
                      <a:ext cx="859" cy="386"/>
                    </a:xfrm>
                    <a:custGeom>
                      <a:avLst/>
                      <a:gdLst>
                        <a:gd name="T0" fmla="*/ 0 w 1769"/>
                        <a:gd name="T1" fmla="*/ 0 h 791"/>
                        <a:gd name="T2" fmla="*/ 13 w 1769"/>
                        <a:gd name="T3" fmla="*/ 1 h 791"/>
                        <a:gd name="T4" fmla="*/ 32 w 1769"/>
                        <a:gd name="T5" fmla="*/ 5 h 791"/>
                        <a:gd name="T6" fmla="*/ 44 w 1769"/>
                        <a:gd name="T7" fmla="*/ 12 h 791"/>
                        <a:gd name="T8" fmla="*/ 48 w 1769"/>
                        <a:gd name="T9" fmla="*/ 17 h 791"/>
                        <a:gd name="T10" fmla="*/ 46 w 1769"/>
                        <a:gd name="T11" fmla="*/ 21 h 791"/>
                        <a:gd name="T12" fmla="*/ 43 w 1769"/>
                        <a:gd name="T13" fmla="*/ 18 h 791"/>
                        <a:gd name="T14" fmla="*/ 37 w 1769"/>
                        <a:gd name="T15" fmla="*/ 13 h 791"/>
                        <a:gd name="T16" fmla="*/ 30 w 1769"/>
                        <a:gd name="T17" fmla="*/ 8 h 791"/>
                        <a:gd name="T18" fmla="*/ 16 w 1769"/>
                        <a:gd name="T19" fmla="*/ 4 h 791"/>
                        <a:gd name="T20" fmla="*/ 0 w 1769"/>
                        <a:gd name="T21" fmla="*/ 2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7" name="Group 104"/>
                  <p:cNvGrpSpPr>
                    <a:grpSpLocks/>
                  </p:cNvGrpSpPr>
                  <p:nvPr/>
                </p:nvGrpSpPr>
                <p:grpSpPr bwMode="auto">
                  <a:xfrm>
                    <a:off x="2893" y="2073"/>
                    <a:ext cx="405" cy="2219"/>
                    <a:chOff x="2819" y="2101"/>
                    <a:chExt cx="405" cy="2219"/>
                  </a:xfrm>
                </p:grpSpPr>
                <p:sp>
                  <p:nvSpPr>
                    <p:cNvPr id="71" name="Freeform 105"/>
                    <p:cNvSpPr>
                      <a:spLocks/>
                    </p:cNvSpPr>
                    <p:nvPr/>
                  </p:nvSpPr>
                  <p:spPr bwMode="hidden">
                    <a:xfrm rot="4898956">
                      <a:off x="2206" y="2714"/>
                      <a:ext cx="1471" cy="246"/>
                    </a:xfrm>
                    <a:custGeom>
                      <a:avLst/>
                      <a:gdLst>
                        <a:gd name="T0" fmla="*/ 0 w 2736"/>
                        <a:gd name="T1" fmla="*/ 14 h 504"/>
                        <a:gd name="T2" fmla="*/ 39 w 2736"/>
                        <a:gd name="T3" fmla="*/ 5 h 504"/>
                        <a:gd name="T4" fmla="*/ 80 w 2736"/>
                        <a:gd name="T5" fmla="*/ 0 h 504"/>
                        <a:gd name="T6" fmla="*/ 123 w 2736"/>
                        <a:gd name="T7" fmla="*/ 0 h 504"/>
                        <a:gd name="T8" fmla="*/ 122 w 2736"/>
                        <a:gd name="T9" fmla="*/ 3 h 504"/>
                        <a:gd name="T10" fmla="*/ 79 w 2736"/>
                        <a:gd name="T11" fmla="*/ 3 h 504"/>
                        <a:gd name="T12" fmla="*/ 30 w 2736"/>
                        <a:gd name="T13" fmla="*/ 8 h 504"/>
                        <a:gd name="T14" fmla="*/ 0 w 2736"/>
                        <a:gd name="T15" fmla="*/ 1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2" name="Freeform 106"/>
                    <p:cNvSpPr>
                      <a:spLocks/>
                    </p:cNvSpPr>
                    <p:nvPr/>
                  </p:nvSpPr>
                  <p:spPr bwMode="hidden">
                    <a:xfrm rot="4898956">
                      <a:off x="2636" y="3732"/>
                      <a:ext cx="790" cy="386"/>
                    </a:xfrm>
                    <a:custGeom>
                      <a:avLst/>
                      <a:gdLst>
                        <a:gd name="T0" fmla="*/ 0 w 1769"/>
                        <a:gd name="T1" fmla="*/ 0 h 791"/>
                        <a:gd name="T2" fmla="*/ 8 w 1769"/>
                        <a:gd name="T3" fmla="*/ 1 h 791"/>
                        <a:gd name="T4" fmla="*/ 21 w 1769"/>
                        <a:gd name="T5" fmla="*/ 5 h 791"/>
                        <a:gd name="T6" fmla="*/ 29 w 1769"/>
                        <a:gd name="T7" fmla="*/ 12 h 791"/>
                        <a:gd name="T8" fmla="*/ 31 w 1769"/>
                        <a:gd name="T9" fmla="*/ 17 h 791"/>
                        <a:gd name="T10" fmla="*/ 30 w 1769"/>
                        <a:gd name="T11" fmla="*/ 21 h 791"/>
                        <a:gd name="T12" fmla="*/ 28 w 1769"/>
                        <a:gd name="T13" fmla="*/ 18 h 791"/>
                        <a:gd name="T14" fmla="*/ 25 w 1769"/>
                        <a:gd name="T15" fmla="*/ 13 h 791"/>
                        <a:gd name="T16" fmla="*/ 20 w 1769"/>
                        <a:gd name="T17" fmla="*/ 8 h 791"/>
                        <a:gd name="T18" fmla="*/ 10 w 1769"/>
                        <a:gd name="T19" fmla="*/ 4 h 791"/>
                        <a:gd name="T20" fmla="*/ 0 w 1769"/>
                        <a:gd name="T21" fmla="*/ 2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8" name="Group 107"/>
                  <p:cNvGrpSpPr>
                    <a:grpSpLocks/>
                  </p:cNvGrpSpPr>
                  <p:nvPr/>
                </p:nvGrpSpPr>
                <p:grpSpPr bwMode="auto">
                  <a:xfrm>
                    <a:off x="2371" y="2107"/>
                    <a:ext cx="427" cy="2185"/>
                    <a:chOff x="2286" y="2135"/>
                    <a:chExt cx="427" cy="2185"/>
                  </a:xfrm>
                </p:grpSpPr>
                <p:sp>
                  <p:nvSpPr>
                    <p:cNvPr id="69" name="Freeform 108"/>
                    <p:cNvSpPr>
                      <a:spLocks/>
                    </p:cNvSpPr>
                    <p:nvPr/>
                  </p:nvSpPr>
                  <p:spPr bwMode="hidden">
                    <a:xfrm rot="5755659">
                      <a:off x="1900" y="2760"/>
                      <a:ext cx="1437" cy="188"/>
                    </a:xfrm>
                    <a:custGeom>
                      <a:avLst/>
                      <a:gdLst>
                        <a:gd name="T0" fmla="*/ 0 w 2736"/>
                        <a:gd name="T1" fmla="*/ 4 h 504"/>
                        <a:gd name="T2" fmla="*/ 35 w 2736"/>
                        <a:gd name="T3" fmla="*/ 1 h 504"/>
                        <a:gd name="T4" fmla="*/ 71 w 2736"/>
                        <a:gd name="T5" fmla="*/ 0 h 504"/>
                        <a:gd name="T6" fmla="*/ 110 w 2736"/>
                        <a:gd name="T7" fmla="*/ 0 h 504"/>
                        <a:gd name="T8" fmla="*/ 109 w 2736"/>
                        <a:gd name="T9" fmla="*/ 1 h 504"/>
                        <a:gd name="T10" fmla="*/ 70 w 2736"/>
                        <a:gd name="T11" fmla="*/ 1 h 504"/>
                        <a:gd name="T12" fmla="*/ 26 w 2736"/>
                        <a:gd name="T13" fmla="*/ 2 h 504"/>
                        <a:gd name="T14" fmla="*/ 0 w 2736"/>
                        <a:gd name="T15" fmla="*/ 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0" name="Freeform 109"/>
                    <p:cNvSpPr>
                      <a:spLocks/>
                    </p:cNvSpPr>
                    <p:nvPr/>
                  </p:nvSpPr>
                  <p:spPr bwMode="hidden">
                    <a:xfrm rot="5755659">
                      <a:off x="2047" y="3787"/>
                      <a:ext cx="771" cy="295"/>
                    </a:xfrm>
                    <a:custGeom>
                      <a:avLst/>
                      <a:gdLst>
                        <a:gd name="T0" fmla="*/ 0 w 1769"/>
                        <a:gd name="T1" fmla="*/ 0 h 791"/>
                        <a:gd name="T2" fmla="*/ 7 w 1769"/>
                        <a:gd name="T3" fmla="*/ 0 h 791"/>
                        <a:gd name="T4" fmla="*/ 18 w 1769"/>
                        <a:gd name="T5" fmla="*/ 1 h 791"/>
                        <a:gd name="T6" fmla="*/ 25 w 1769"/>
                        <a:gd name="T7" fmla="*/ 3 h 791"/>
                        <a:gd name="T8" fmla="*/ 27 w 1769"/>
                        <a:gd name="T9" fmla="*/ 4 h 791"/>
                        <a:gd name="T10" fmla="*/ 27 w 1769"/>
                        <a:gd name="T11" fmla="*/ 6 h 791"/>
                        <a:gd name="T12" fmla="*/ 25 w 1769"/>
                        <a:gd name="T13" fmla="*/ 4 h 791"/>
                        <a:gd name="T14" fmla="*/ 22 w 1769"/>
                        <a:gd name="T15" fmla="*/ 3 h 791"/>
                        <a:gd name="T16" fmla="*/ 17 w 1769"/>
                        <a:gd name="T17" fmla="*/ 2 h 791"/>
                        <a:gd name="T18" fmla="*/ 9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grpSp>
          <p:grpSp>
            <p:nvGrpSpPr>
              <p:cNvPr id="23" name="Group 110"/>
              <p:cNvGrpSpPr>
                <a:grpSpLocks/>
              </p:cNvGrpSpPr>
              <p:nvPr/>
            </p:nvGrpSpPr>
            <p:grpSpPr bwMode="auto">
              <a:xfrm>
                <a:off x="75" y="313"/>
                <a:ext cx="5458" cy="3667"/>
                <a:chOff x="75" y="313"/>
                <a:chExt cx="5458" cy="3667"/>
              </a:xfrm>
            </p:grpSpPr>
            <p:grpSp>
              <p:nvGrpSpPr>
                <p:cNvPr id="24" name="Group 111"/>
                <p:cNvGrpSpPr>
                  <a:grpSpLocks/>
                </p:cNvGrpSpPr>
                <p:nvPr/>
              </p:nvGrpSpPr>
              <p:grpSpPr bwMode="auto">
                <a:xfrm>
                  <a:off x="75" y="313"/>
                  <a:ext cx="5458" cy="3667"/>
                  <a:chOff x="75" y="313"/>
                  <a:chExt cx="5458" cy="3667"/>
                </a:xfrm>
              </p:grpSpPr>
              <p:sp>
                <p:nvSpPr>
                  <p:cNvPr id="26" name="Arc 112"/>
                  <p:cNvSpPr>
                    <a:spLocks/>
                  </p:cNvSpPr>
                  <p:nvPr/>
                </p:nvSpPr>
                <p:spPr bwMode="hidden">
                  <a:xfrm flipV="1">
                    <a:off x="2966" y="456"/>
                    <a:ext cx="2567" cy="2047"/>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7" name="Arc 113"/>
                  <p:cNvSpPr>
                    <a:spLocks/>
                  </p:cNvSpPr>
                  <p:nvPr/>
                </p:nvSpPr>
                <p:spPr bwMode="hidden">
                  <a:xfrm flipH="1">
                    <a:off x="388" y="1601"/>
                    <a:ext cx="2017" cy="2379"/>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 name="Arc 114"/>
                  <p:cNvSpPr>
                    <a:spLocks/>
                  </p:cNvSpPr>
                  <p:nvPr/>
                </p:nvSpPr>
                <p:spPr bwMode="hidden">
                  <a:xfrm>
                    <a:off x="3029" y="1181"/>
                    <a:ext cx="1426" cy="2380"/>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9" name="Arc 115"/>
                  <p:cNvSpPr>
                    <a:spLocks/>
                  </p:cNvSpPr>
                  <p:nvPr/>
                </p:nvSpPr>
                <p:spPr bwMode="hidden">
                  <a:xfrm flipH="1">
                    <a:off x="75" y="812"/>
                    <a:ext cx="2540" cy="2380"/>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 name="Arc 116"/>
                  <p:cNvSpPr>
                    <a:spLocks/>
                  </p:cNvSpPr>
                  <p:nvPr/>
                </p:nvSpPr>
                <p:spPr bwMode="hidden">
                  <a:xfrm flipH="1">
                    <a:off x="790" y="313"/>
                    <a:ext cx="1849" cy="2304"/>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1" name="Arc 117"/>
                  <p:cNvSpPr>
                    <a:spLocks/>
                  </p:cNvSpPr>
                  <p:nvPr/>
                </p:nvSpPr>
                <p:spPr bwMode="hidden">
                  <a:xfrm>
                    <a:off x="2764" y="1281"/>
                    <a:ext cx="763" cy="23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 name="Freeform 118"/>
                  <p:cNvSpPr>
                    <a:spLocks/>
                  </p:cNvSpPr>
                  <p:nvPr/>
                </p:nvSpPr>
                <p:spPr bwMode="hidden">
                  <a:xfrm flipH="1">
                    <a:off x="1799" y="438"/>
                    <a:ext cx="418" cy="1524"/>
                  </a:xfrm>
                  <a:custGeom>
                    <a:avLst/>
                    <a:gdLst>
                      <a:gd name="T0" fmla="*/ 0 w 776"/>
                      <a:gd name="T1" fmla="*/ 7 h 2368"/>
                      <a:gd name="T2" fmla="*/ 11 w 776"/>
                      <a:gd name="T3" fmla="*/ 2 h 2368"/>
                      <a:gd name="T4" fmla="*/ 4 w 776"/>
                      <a:gd name="T5" fmla="*/ 17 h 2368"/>
                      <a:gd name="T6" fmla="*/ 15 w 776"/>
                      <a:gd name="T7" fmla="*/ 17 h 2368"/>
                      <a:gd name="T8" fmla="*/ 9 w 776"/>
                      <a:gd name="T9" fmla="*/ 33 h 2368"/>
                      <a:gd name="T10" fmla="*/ 17 w 776"/>
                      <a:gd name="T11" fmla="*/ 39 h 2368"/>
                      <a:gd name="T12" fmla="*/ 13 w 776"/>
                      <a:gd name="T13" fmla="*/ 50 h 2368"/>
                      <a:gd name="T14" fmla="*/ 22 w 776"/>
                      <a:gd name="T15" fmla="*/ 55 h 2368"/>
                      <a:gd name="T16" fmla="*/ 17 w 776"/>
                      <a:gd name="T17" fmla="*/ 66 h 2368"/>
                      <a:gd name="T18" fmla="*/ 24 w 776"/>
                      <a:gd name="T19" fmla="*/ 71 h 2368"/>
                      <a:gd name="T20" fmla="*/ 22 w 776"/>
                      <a:gd name="T21" fmla="*/ 81 h 2368"/>
                      <a:gd name="T22" fmla="*/ 26 w 776"/>
                      <a:gd name="T23" fmla="*/ 91 h 2368"/>
                      <a:gd name="T24" fmla="*/ 26 w 776"/>
                      <a:gd name="T25" fmla="*/ 102 h 2368"/>
                      <a:gd name="T26" fmla="*/ 31 w 776"/>
                      <a:gd name="T27" fmla="*/ 118 h 2368"/>
                      <a:gd name="T28" fmla="*/ 28 w 776"/>
                      <a:gd name="T29" fmla="*/ 135 h 2368"/>
                      <a:gd name="T30" fmla="*/ 33 w 776"/>
                      <a:gd name="T31" fmla="*/ 145 h 2368"/>
                      <a:gd name="T32" fmla="*/ 31 w 776"/>
                      <a:gd name="T33" fmla="*/ 161 h 2368"/>
                      <a:gd name="T34" fmla="*/ 33 w 776"/>
                      <a:gd name="T35" fmla="*/ 177 h 2368"/>
                      <a:gd name="T36" fmla="*/ 31 w 776"/>
                      <a:gd name="T37" fmla="*/ 187 h 2368"/>
                      <a:gd name="T38" fmla="*/ 35 w 776"/>
                      <a:gd name="T39" fmla="*/ 203 h 2368"/>
                      <a:gd name="T40" fmla="*/ 33 w 776"/>
                      <a:gd name="T41" fmla="*/ 219 h 2368"/>
                      <a:gd name="T42" fmla="*/ 35 w 776"/>
                      <a:gd name="T43" fmla="*/ 240 h 2368"/>
                      <a:gd name="T44" fmla="*/ 33 w 776"/>
                      <a:gd name="T45" fmla="*/ 246 h 2368"/>
                      <a:gd name="T46" fmla="*/ 35 w 776"/>
                      <a:gd name="T47" fmla="*/ 26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5" name="Freeform 119"/>
                <p:cNvSpPr>
                  <a:spLocks/>
                </p:cNvSpPr>
                <p:nvPr/>
              </p:nvSpPr>
              <p:spPr bwMode="hidden">
                <a:xfrm rot="-1346631">
                  <a:off x="3280" y="1529"/>
                  <a:ext cx="444" cy="837"/>
                </a:xfrm>
                <a:custGeom>
                  <a:avLst/>
                  <a:gdLst>
                    <a:gd name="T0" fmla="*/ 0 w 776"/>
                    <a:gd name="T1" fmla="*/ 0 h 2368"/>
                    <a:gd name="T2" fmla="*/ 15 w 776"/>
                    <a:gd name="T3" fmla="*/ 0 h 2368"/>
                    <a:gd name="T4" fmla="*/ 6 w 776"/>
                    <a:gd name="T5" fmla="*/ 1 h 2368"/>
                    <a:gd name="T6" fmla="*/ 20 w 776"/>
                    <a:gd name="T7" fmla="*/ 1 h 2368"/>
                    <a:gd name="T8" fmla="*/ 11 w 776"/>
                    <a:gd name="T9" fmla="*/ 2 h 2368"/>
                    <a:gd name="T10" fmla="*/ 23 w 776"/>
                    <a:gd name="T11" fmla="*/ 2 h 2368"/>
                    <a:gd name="T12" fmla="*/ 18 w 776"/>
                    <a:gd name="T13" fmla="*/ 2 h 2368"/>
                    <a:gd name="T14" fmla="*/ 29 w 776"/>
                    <a:gd name="T15" fmla="*/ 3 h 2368"/>
                    <a:gd name="T16" fmla="*/ 23 w 776"/>
                    <a:gd name="T17" fmla="*/ 3 h 2368"/>
                    <a:gd name="T18" fmla="*/ 32 w 776"/>
                    <a:gd name="T19" fmla="*/ 4 h 2368"/>
                    <a:gd name="T20" fmla="*/ 29 w 776"/>
                    <a:gd name="T21" fmla="*/ 4 h 2368"/>
                    <a:gd name="T22" fmla="*/ 35 w 776"/>
                    <a:gd name="T23" fmla="*/ 5 h 2368"/>
                    <a:gd name="T24" fmla="*/ 35 w 776"/>
                    <a:gd name="T25" fmla="*/ 5 h 2368"/>
                    <a:gd name="T26" fmla="*/ 41 w 776"/>
                    <a:gd name="T27" fmla="*/ 6 h 2368"/>
                    <a:gd name="T28" fmla="*/ 38 w 776"/>
                    <a:gd name="T29" fmla="*/ 7 h 2368"/>
                    <a:gd name="T30" fmla="*/ 44 w 776"/>
                    <a:gd name="T31" fmla="*/ 7 h 2368"/>
                    <a:gd name="T32" fmla="*/ 41 w 776"/>
                    <a:gd name="T33" fmla="*/ 8 h 2368"/>
                    <a:gd name="T34" fmla="*/ 44 w 776"/>
                    <a:gd name="T35" fmla="*/ 9 h 2368"/>
                    <a:gd name="T36" fmla="*/ 41 w 776"/>
                    <a:gd name="T37" fmla="*/ 10 h 2368"/>
                    <a:gd name="T38" fmla="*/ 47 w 776"/>
                    <a:gd name="T39" fmla="*/ 10 h 2368"/>
                    <a:gd name="T40" fmla="*/ 44 w 776"/>
                    <a:gd name="T41" fmla="*/ 11 h 2368"/>
                    <a:gd name="T42" fmla="*/ 47 w 776"/>
                    <a:gd name="T43" fmla="*/ 12 h 2368"/>
                    <a:gd name="T44" fmla="*/ 44 w 776"/>
                    <a:gd name="T45" fmla="*/ 12 h 2368"/>
                    <a:gd name="T46" fmla="*/ 47 w 776"/>
                    <a:gd name="T47" fmla="*/ 1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7" name="Group 120"/>
            <p:cNvGrpSpPr>
              <a:grpSpLocks/>
            </p:cNvGrpSpPr>
            <p:nvPr/>
          </p:nvGrpSpPr>
          <p:grpSpPr bwMode="auto">
            <a:xfrm>
              <a:off x="1476" y="453"/>
              <a:ext cx="4040" cy="2966"/>
              <a:chOff x="210" y="337"/>
              <a:chExt cx="5198" cy="3818"/>
            </a:xfrm>
          </p:grpSpPr>
          <p:sp>
            <p:nvSpPr>
              <p:cNvPr id="8" name="Freeform 121"/>
              <p:cNvSpPr>
                <a:spLocks/>
              </p:cNvSpPr>
              <p:nvPr/>
            </p:nvSpPr>
            <p:spPr bwMode="hidden">
              <a:xfrm flipH="1">
                <a:off x="1934" y="2382"/>
                <a:ext cx="485" cy="1479"/>
              </a:xfrm>
              <a:custGeom>
                <a:avLst/>
                <a:gdLst>
                  <a:gd name="T0" fmla="*/ 0 w 776"/>
                  <a:gd name="T1" fmla="*/ 6 h 2368"/>
                  <a:gd name="T2" fmla="*/ 23 w 776"/>
                  <a:gd name="T3" fmla="*/ 1 h 2368"/>
                  <a:gd name="T4" fmla="*/ 9 w 776"/>
                  <a:gd name="T5" fmla="*/ 15 h 2368"/>
                  <a:gd name="T6" fmla="*/ 32 w 776"/>
                  <a:gd name="T7" fmla="*/ 15 h 2368"/>
                  <a:gd name="T8" fmla="*/ 18 w 776"/>
                  <a:gd name="T9" fmla="*/ 29 h 2368"/>
                  <a:gd name="T10" fmla="*/ 37 w 776"/>
                  <a:gd name="T11" fmla="*/ 34 h 2368"/>
                  <a:gd name="T12" fmla="*/ 28 w 776"/>
                  <a:gd name="T13" fmla="*/ 42 h 2368"/>
                  <a:gd name="T14" fmla="*/ 46 w 776"/>
                  <a:gd name="T15" fmla="*/ 47 h 2368"/>
                  <a:gd name="T16" fmla="*/ 37 w 776"/>
                  <a:gd name="T17" fmla="*/ 56 h 2368"/>
                  <a:gd name="T18" fmla="*/ 51 w 776"/>
                  <a:gd name="T19" fmla="*/ 61 h 2368"/>
                  <a:gd name="T20" fmla="*/ 46 w 776"/>
                  <a:gd name="T21" fmla="*/ 70 h 2368"/>
                  <a:gd name="T22" fmla="*/ 55 w 776"/>
                  <a:gd name="T23" fmla="*/ 79 h 2368"/>
                  <a:gd name="T24" fmla="*/ 55 w 776"/>
                  <a:gd name="T25" fmla="*/ 88 h 2368"/>
                  <a:gd name="T26" fmla="*/ 64 w 776"/>
                  <a:gd name="T27" fmla="*/ 102 h 2368"/>
                  <a:gd name="T28" fmla="*/ 60 w 776"/>
                  <a:gd name="T29" fmla="*/ 116 h 2368"/>
                  <a:gd name="T30" fmla="*/ 69 w 776"/>
                  <a:gd name="T31" fmla="*/ 125 h 2368"/>
                  <a:gd name="T32" fmla="*/ 64 w 776"/>
                  <a:gd name="T33" fmla="*/ 139 h 2368"/>
                  <a:gd name="T34" fmla="*/ 69 w 776"/>
                  <a:gd name="T35" fmla="*/ 152 h 2368"/>
                  <a:gd name="T36" fmla="*/ 64 w 776"/>
                  <a:gd name="T37" fmla="*/ 161 h 2368"/>
                  <a:gd name="T38" fmla="*/ 74 w 776"/>
                  <a:gd name="T39" fmla="*/ 175 h 2368"/>
                  <a:gd name="T40" fmla="*/ 69 w 776"/>
                  <a:gd name="T41" fmla="*/ 189 h 2368"/>
                  <a:gd name="T42" fmla="*/ 74 w 776"/>
                  <a:gd name="T43" fmla="*/ 207 h 2368"/>
                  <a:gd name="T44" fmla="*/ 69 w 776"/>
                  <a:gd name="T45" fmla="*/ 212 h 2368"/>
                  <a:gd name="T46" fmla="*/ 74 w 776"/>
                  <a:gd name="T47" fmla="*/ 225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 name="Arc 122"/>
              <p:cNvSpPr>
                <a:spLocks/>
              </p:cNvSpPr>
              <p:nvPr/>
            </p:nvSpPr>
            <p:spPr bwMode="hidden">
              <a:xfrm flipH="1">
                <a:off x="1054" y="1851"/>
                <a:ext cx="2122" cy="2304"/>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 name="Arc 123"/>
              <p:cNvSpPr>
                <a:spLocks/>
              </p:cNvSpPr>
              <p:nvPr/>
            </p:nvSpPr>
            <p:spPr bwMode="hidden">
              <a:xfrm flipH="1">
                <a:off x="1266" y="1480"/>
                <a:ext cx="1244" cy="2379"/>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 name="Arc 124"/>
              <p:cNvSpPr>
                <a:spLocks/>
              </p:cNvSpPr>
              <p:nvPr/>
            </p:nvSpPr>
            <p:spPr bwMode="hidden">
              <a:xfrm flipH="1">
                <a:off x="210" y="1169"/>
                <a:ext cx="2376" cy="2379"/>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 name="Arc 125"/>
              <p:cNvSpPr>
                <a:spLocks/>
              </p:cNvSpPr>
              <p:nvPr/>
            </p:nvSpPr>
            <p:spPr bwMode="hidden">
              <a:xfrm>
                <a:off x="2840" y="1503"/>
                <a:ext cx="381"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 name="Arc 126"/>
              <p:cNvSpPr>
                <a:spLocks/>
              </p:cNvSpPr>
              <p:nvPr/>
            </p:nvSpPr>
            <p:spPr bwMode="hidden">
              <a:xfrm>
                <a:off x="2940" y="1492"/>
                <a:ext cx="1004"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4" name="Freeform 127"/>
              <p:cNvSpPr>
                <a:spLocks/>
              </p:cNvSpPr>
              <p:nvPr/>
            </p:nvSpPr>
            <p:spPr bwMode="hidden">
              <a:xfrm>
                <a:off x="3300" y="2635"/>
                <a:ext cx="485" cy="1479"/>
              </a:xfrm>
              <a:custGeom>
                <a:avLst/>
                <a:gdLst>
                  <a:gd name="T0" fmla="*/ 0 w 776"/>
                  <a:gd name="T1" fmla="*/ 6 h 2368"/>
                  <a:gd name="T2" fmla="*/ 23 w 776"/>
                  <a:gd name="T3" fmla="*/ 1 h 2368"/>
                  <a:gd name="T4" fmla="*/ 9 w 776"/>
                  <a:gd name="T5" fmla="*/ 15 h 2368"/>
                  <a:gd name="T6" fmla="*/ 32 w 776"/>
                  <a:gd name="T7" fmla="*/ 15 h 2368"/>
                  <a:gd name="T8" fmla="*/ 18 w 776"/>
                  <a:gd name="T9" fmla="*/ 29 h 2368"/>
                  <a:gd name="T10" fmla="*/ 37 w 776"/>
                  <a:gd name="T11" fmla="*/ 34 h 2368"/>
                  <a:gd name="T12" fmla="*/ 28 w 776"/>
                  <a:gd name="T13" fmla="*/ 42 h 2368"/>
                  <a:gd name="T14" fmla="*/ 46 w 776"/>
                  <a:gd name="T15" fmla="*/ 47 h 2368"/>
                  <a:gd name="T16" fmla="*/ 37 w 776"/>
                  <a:gd name="T17" fmla="*/ 56 h 2368"/>
                  <a:gd name="T18" fmla="*/ 51 w 776"/>
                  <a:gd name="T19" fmla="*/ 61 h 2368"/>
                  <a:gd name="T20" fmla="*/ 46 w 776"/>
                  <a:gd name="T21" fmla="*/ 70 h 2368"/>
                  <a:gd name="T22" fmla="*/ 55 w 776"/>
                  <a:gd name="T23" fmla="*/ 79 h 2368"/>
                  <a:gd name="T24" fmla="*/ 55 w 776"/>
                  <a:gd name="T25" fmla="*/ 88 h 2368"/>
                  <a:gd name="T26" fmla="*/ 64 w 776"/>
                  <a:gd name="T27" fmla="*/ 102 h 2368"/>
                  <a:gd name="T28" fmla="*/ 60 w 776"/>
                  <a:gd name="T29" fmla="*/ 116 h 2368"/>
                  <a:gd name="T30" fmla="*/ 69 w 776"/>
                  <a:gd name="T31" fmla="*/ 125 h 2368"/>
                  <a:gd name="T32" fmla="*/ 64 w 776"/>
                  <a:gd name="T33" fmla="*/ 139 h 2368"/>
                  <a:gd name="T34" fmla="*/ 69 w 776"/>
                  <a:gd name="T35" fmla="*/ 152 h 2368"/>
                  <a:gd name="T36" fmla="*/ 64 w 776"/>
                  <a:gd name="T37" fmla="*/ 161 h 2368"/>
                  <a:gd name="T38" fmla="*/ 74 w 776"/>
                  <a:gd name="T39" fmla="*/ 175 h 2368"/>
                  <a:gd name="T40" fmla="*/ 69 w 776"/>
                  <a:gd name="T41" fmla="*/ 189 h 2368"/>
                  <a:gd name="T42" fmla="*/ 74 w 776"/>
                  <a:gd name="T43" fmla="*/ 207 h 2368"/>
                  <a:gd name="T44" fmla="*/ 69 w 776"/>
                  <a:gd name="T45" fmla="*/ 212 h 2368"/>
                  <a:gd name="T46" fmla="*/ 74 w 776"/>
                  <a:gd name="T47" fmla="*/ 225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5" name="Freeform 128"/>
              <p:cNvSpPr>
                <a:spLocks/>
              </p:cNvSpPr>
              <p:nvPr/>
            </p:nvSpPr>
            <p:spPr bwMode="hidden">
              <a:xfrm rot="19660755" flipV="1">
                <a:off x="2547" y="2149"/>
                <a:ext cx="441" cy="838"/>
              </a:xfrm>
              <a:custGeom>
                <a:avLst/>
                <a:gdLst>
                  <a:gd name="T0" fmla="*/ 0 w 776"/>
                  <a:gd name="T1" fmla="*/ 0 h 2368"/>
                  <a:gd name="T2" fmla="*/ 14 w 776"/>
                  <a:gd name="T3" fmla="*/ 0 h 2368"/>
                  <a:gd name="T4" fmla="*/ 6 w 776"/>
                  <a:gd name="T5" fmla="*/ 1 h 2368"/>
                  <a:gd name="T6" fmla="*/ 20 w 776"/>
                  <a:gd name="T7" fmla="*/ 1 h 2368"/>
                  <a:gd name="T8" fmla="*/ 11 w 776"/>
                  <a:gd name="T9" fmla="*/ 2 h 2368"/>
                  <a:gd name="T10" fmla="*/ 23 w 776"/>
                  <a:gd name="T11" fmla="*/ 2 h 2368"/>
                  <a:gd name="T12" fmla="*/ 17 w 776"/>
                  <a:gd name="T13" fmla="*/ 2 h 2368"/>
                  <a:gd name="T14" fmla="*/ 28 w 776"/>
                  <a:gd name="T15" fmla="*/ 3 h 2368"/>
                  <a:gd name="T16" fmla="*/ 23 w 776"/>
                  <a:gd name="T17" fmla="*/ 3 h 2368"/>
                  <a:gd name="T18" fmla="*/ 31 w 776"/>
                  <a:gd name="T19" fmla="*/ 4 h 2368"/>
                  <a:gd name="T20" fmla="*/ 28 w 776"/>
                  <a:gd name="T21" fmla="*/ 4 h 2368"/>
                  <a:gd name="T22" fmla="*/ 34 w 776"/>
                  <a:gd name="T23" fmla="*/ 5 h 2368"/>
                  <a:gd name="T24" fmla="*/ 34 w 776"/>
                  <a:gd name="T25" fmla="*/ 5 h 2368"/>
                  <a:gd name="T26" fmla="*/ 40 w 776"/>
                  <a:gd name="T27" fmla="*/ 6 h 2368"/>
                  <a:gd name="T28" fmla="*/ 37 w 776"/>
                  <a:gd name="T29" fmla="*/ 7 h 2368"/>
                  <a:gd name="T30" fmla="*/ 43 w 776"/>
                  <a:gd name="T31" fmla="*/ 7 h 2368"/>
                  <a:gd name="T32" fmla="*/ 40 w 776"/>
                  <a:gd name="T33" fmla="*/ 8 h 2368"/>
                  <a:gd name="T34" fmla="*/ 43 w 776"/>
                  <a:gd name="T35" fmla="*/ 9 h 2368"/>
                  <a:gd name="T36" fmla="*/ 40 w 776"/>
                  <a:gd name="T37" fmla="*/ 10 h 2368"/>
                  <a:gd name="T38" fmla="*/ 45 w 776"/>
                  <a:gd name="T39" fmla="*/ 10 h 2368"/>
                  <a:gd name="T40" fmla="*/ 43 w 776"/>
                  <a:gd name="T41" fmla="*/ 11 h 2368"/>
                  <a:gd name="T42" fmla="*/ 45 w 776"/>
                  <a:gd name="T43" fmla="*/ 12 h 2368"/>
                  <a:gd name="T44" fmla="*/ 43 w 776"/>
                  <a:gd name="T45" fmla="*/ 12 h 2368"/>
                  <a:gd name="T46" fmla="*/ 45 w 776"/>
                  <a:gd name="T47" fmla="*/ 1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 name="Freeform 129"/>
              <p:cNvSpPr>
                <a:spLocks/>
              </p:cNvSpPr>
              <p:nvPr/>
            </p:nvSpPr>
            <p:spPr bwMode="hidden">
              <a:xfrm flipH="1">
                <a:off x="489" y="2503"/>
                <a:ext cx="1085" cy="1524"/>
              </a:xfrm>
              <a:custGeom>
                <a:avLst/>
                <a:gdLst>
                  <a:gd name="T0" fmla="*/ 0 w 776"/>
                  <a:gd name="T1" fmla="*/ 7 h 2368"/>
                  <a:gd name="T2" fmla="*/ 1285 w 776"/>
                  <a:gd name="T3" fmla="*/ 2 h 2368"/>
                  <a:gd name="T4" fmla="*/ 510 w 776"/>
                  <a:gd name="T5" fmla="*/ 17 h 2368"/>
                  <a:gd name="T6" fmla="*/ 1797 w 776"/>
                  <a:gd name="T7" fmla="*/ 17 h 2368"/>
                  <a:gd name="T8" fmla="*/ 1025 w 776"/>
                  <a:gd name="T9" fmla="*/ 33 h 2368"/>
                  <a:gd name="T10" fmla="*/ 2053 w 776"/>
                  <a:gd name="T11" fmla="*/ 39 h 2368"/>
                  <a:gd name="T12" fmla="*/ 1538 w 776"/>
                  <a:gd name="T13" fmla="*/ 50 h 2368"/>
                  <a:gd name="T14" fmla="*/ 2564 w 776"/>
                  <a:gd name="T15" fmla="*/ 55 h 2368"/>
                  <a:gd name="T16" fmla="*/ 2053 w 776"/>
                  <a:gd name="T17" fmla="*/ 66 h 2368"/>
                  <a:gd name="T18" fmla="*/ 2822 w 776"/>
                  <a:gd name="T19" fmla="*/ 71 h 2368"/>
                  <a:gd name="T20" fmla="*/ 2564 w 776"/>
                  <a:gd name="T21" fmla="*/ 81 h 2368"/>
                  <a:gd name="T22" fmla="*/ 3077 w 776"/>
                  <a:gd name="T23" fmla="*/ 91 h 2368"/>
                  <a:gd name="T24" fmla="*/ 3077 w 776"/>
                  <a:gd name="T25" fmla="*/ 102 h 2368"/>
                  <a:gd name="T26" fmla="*/ 3591 w 776"/>
                  <a:gd name="T27" fmla="*/ 118 h 2368"/>
                  <a:gd name="T28" fmla="*/ 3332 w 776"/>
                  <a:gd name="T29" fmla="*/ 135 h 2368"/>
                  <a:gd name="T30" fmla="*/ 3849 w 776"/>
                  <a:gd name="T31" fmla="*/ 145 h 2368"/>
                  <a:gd name="T32" fmla="*/ 3591 w 776"/>
                  <a:gd name="T33" fmla="*/ 161 h 2368"/>
                  <a:gd name="T34" fmla="*/ 3849 w 776"/>
                  <a:gd name="T35" fmla="*/ 177 h 2368"/>
                  <a:gd name="T36" fmla="*/ 3591 w 776"/>
                  <a:gd name="T37" fmla="*/ 187 h 2368"/>
                  <a:gd name="T38" fmla="*/ 4105 w 776"/>
                  <a:gd name="T39" fmla="*/ 203 h 2368"/>
                  <a:gd name="T40" fmla="*/ 3849 w 776"/>
                  <a:gd name="T41" fmla="*/ 219 h 2368"/>
                  <a:gd name="T42" fmla="*/ 4105 w 776"/>
                  <a:gd name="T43" fmla="*/ 240 h 2368"/>
                  <a:gd name="T44" fmla="*/ 3849 w 776"/>
                  <a:gd name="T45" fmla="*/ 246 h 2368"/>
                  <a:gd name="T46" fmla="*/ 4105 w 776"/>
                  <a:gd name="T47" fmla="*/ 26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 name="Freeform 130"/>
              <p:cNvSpPr>
                <a:spLocks/>
              </p:cNvSpPr>
              <p:nvPr/>
            </p:nvSpPr>
            <p:spPr bwMode="hidden">
              <a:xfrm flipH="1">
                <a:off x="1000" y="893"/>
                <a:ext cx="696" cy="1524"/>
              </a:xfrm>
              <a:custGeom>
                <a:avLst/>
                <a:gdLst>
                  <a:gd name="T0" fmla="*/ 0 w 776"/>
                  <a:gd name="T1" fmla="*/ 7 h 2368"/>
                  <a:gd name="T2" fmla="*/ 139 w 776"/>
                  <a:gd name="T3" fmla="*/ 2 h 2368"/>
                  <a:gd name="T4" fmla="*/ 56 w 776"/>
                  <a:gd name="T5" fmla="*/ 17 h 2368"/>
                  <a:gd name="T6" fmla="*/ 195 w 776"/>
                  <a:gd name="T7" fmla="*/ 17 h 2368"/>
                  <a:gd name="T8" fmla="*/ 111 w 776"/>
                  <a:gd name="T9" fmla="*/ 33 h 2368"/>
                  <a:gd name="T10" fmla="*/ 222 w 776"/>
                  <a:gd name="T11" fmla="*/ 39 h 2368"/>
                  <a:gd name="T12" fmla="*/ 167 w 776"/>
                  <a:gd name="T13" fmla="*/ 50 h 2368"/>
                  <a:gd name="T14" fmla="*/ 279 w 776"/>
                  <a:gd name="T15" fmla="*/ 55 h 2368"/>
                  <a:gd name="T16" fmla="*/ 222 w 776"/>
                  <a:gd name="T17" fmla="*/ 66 h 2368"/>
                  <a:gd name="T18" fmla="*/ 307 w 776"/>
                  <a:gd name="T19" fmla="*/ 71 h 2368"/>
                  <a:gd name="T20" fmla="*/ 279 w 776"/>
                  <a:gd name="T21" fmla="*/ 81 h 2368"/>
                  <a:gd name="T22" fmla="*/ 335 w 776"/>
                  <a:gd name="T23" fmla="*/ 91 h 2368"/>
                  <a:gd name="T24" fmla="*/ 335 w 776"/>
                  <a:gd name="T25" fmla="*/ 102 h 2368"/>
                  <a:gd name="T26" fmla="*/ 390 w 776"/>
                  <a:gd name="T27" fmla="*/ 118 h 2368"/>
                  <a:gd name="T28" fmla="*/ 362 w 776"/>
                  <a:gd name="T29" fmla="*/ 135 h 2368"/>
                  <a:gd name="T30" fmla="*/ 417 w 776"/>
                  <a:gd name="T31" fmla="*/ 145 h 2368"/>
                  <a:gd name="T32" fmla="*/ 390 w 776"/>
                  <a:gd name="T33" fmla="*/ 161 h 2368"/>
                  <a:gd name="T34" fmla="*/ 417 w 776"/>
                  <a:gd name="T35" fmla="*/ 177 h 2368"/>
                  <a:gd name="T36" fmla="*/ 390 w 776"/>
                  <a:gd name="T37" fmla="*/ 187 h 2368"/>
                  <a:gd name="T38" fmla="*/ 446 w 776"/>
                  <a:gd name="T39" fmla="*/ 203 h 2368"/>
                  <a:gd name="T40" fmla="*/ 417 w 776"/>
                  <a:gd name="T41" fmla="*/ 219 h 2368"/>
                  <a:gd name="T42" fmla="*/ 446 w 776"/>
                  <a:gd name="T43" fmla="*/ 240 h 2368"/>
                  <a:gd name="T44" fmla="*/ 417 w 776"/>
                  <a:gd name="T45" fmla="*/ 246 h 2368"/>
                  <a:gd name="T46" fmla="*/ 446 w 776"/>
                  <a:gd name="T47" fmla="*/ 26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 name="Freeform 131"/>
              <p:cNvSpPr>
                <a:spLocks/>
              </p:cNvSpPr>
              <p:nvPr/>
            </p:nvSpPr>
            <p:spPr bwMode="hidden">
              <a:xfrm>
                <a:off x="4401" y="2279"/>
                <a:ext cx="1007" cy="1600"/>
              </a:xfrm>
              <a:custGeom>
                <a:avLst/>
                <a:gdLst>
                  <a:gd name="T0" fmla="*/ 0 w 776"/>
                  <a:gd name="T1" fmla="*/ 9 h 2368"/>
                  <a:gd name="T2" fmla="*/ 882 w 776"/>
                  <a:gd name="T3" fmla="*/ 2 h 2368"/>
                  <a:gd name="T4" fmla="*/ 354 w 776"/>
                  <a:gd name="T5" fmla="*/ 22 h 2368"/>
                  <a:gd name="T6" fmla="*/ 1235 w 776"/>
                  <a:gd name="T7" fmla="*/ 22 h 2368"/>
                  <a:gd name="T8" fmla="*/ 706 w 776"/>
                  <a:gd name="T9" fmla="*/ 43 h 2368"/>
                  <a:gd name="T10" fmla="*/ 1411 w 776"/>
                  <a:gd name="T11" fmla="*/ 50 h 2368"/>
                  <a:gd name="T12" fmla="*/ 1059 w 776"/>
                  <a:gd name="T13" fmla="*/ 64 h 2368"/>
                  <a:gd name="T14" fmla="*/ 1766 w 776"/>
                  <a:gd name="T15" fmla="*/ 70 h 2368"/>
                  <a:gd name="T16" fmla="*/ 1411 w 776"/>
                  <a:gd name="T17" fmla="*/ 83 h 2368"/>
                  <a:gd name="T18" fmla="*/ 1944 w 776"/>
                  <a:gd name="T19" fmla="*/ 91 h 2368"/>
                  <a:gd name="T20" fmla="*/ 1766 w 776"/>
                  <a:gd name="T21" fmla="*/ 103 h 2368"/>
                  <a:gd name="T22" fmla="*/ 2117 w 776"/>
                  <a:gd name="T23" fmla="*/ 118 h 2368"/>
                  <a:gd name="T24" fmla="*/ 2117 w 776"/>
                  <a:gd name="T25" fmla="*/ 130 h 2368"/>
                  <a:gd name="T26" fmla="*/ 2473 w 776"/>
                  <a:gd name="T27" fmla="*/ 151 h 2368"/>
                  <a:gd name="T28" fmla="*/ 2297 w 776"/>
                  <a:gd name="T29" fmla="*/ 171 h 2368"/>
                  <a:gd name="T30" fmla="*/ 2649 w 776"/>
                  <a:gd name="T31" fmla="*/ 185 h 2368"/>
                  <a:gd name="T32" fmla="*/ 2473 w 776"/>
                  <a:gd name="T33" fmla="*/ 205 h 2368"/>
                  <a:gd name="T34" fmla="*/ 2649 w 776"/>
                  <a:gd name="T35" fmla="*/ 226 h 2368"/>
                  <a:gd name="T36" fmla="*/ 2473 w 776"/>
                  <a:gd name="T37" fmla="*/ 239 h 2368"/>
                  <a:gd name="T38" fmla="*/ 2828 w 776"/>
                  <a:gd name="T39" fmla="*/ 259 h 2368"/>
                  <a:gd name="T40" fmla="*/ 2649 w 776"/>
                  <a:gd name="T41" fmla="*/ 280 h 2368"/>
                  <a:gd name="T42" fmla="*/ 2828 w 776"/>
                  <a:gd name="T43" fmla="*/ 307 h 2368"/>
                  <a:gd name="T44" fmla="*/ 2649 w 776"/>
                  <a:gd name="T45" fmla="*/ 314 h 2368"/>
                  <a:gd name="T46" fmla="*/ 2828 w 776"/>
                  <a:gd name="T47" fmla="*/ 334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 name="Freeform 132"/>
              <p:cNvSpPr>
                <a:spLocks/>
              </p:cNvSpPr>
              <p:nvPr/>
            </p:nvSpPr>
            <p:spPr bwMode="hidden">
              <a:xfrm>
                <a:off x="3878" y="1470"/>
                <a:ext cx="1518" cy="1067"/>
              </a:xfrm>
              <a:custGeom>
                <a:avLst/>
                <a:gdLst>
                  <a:gd name="T0" fmla="*/ 0 w 776"/>
                  <a:gd name="T1" fmla="*/ 1 h 2368"/>
                  <a:gd name="T2" fmla="*/ 6864 w 776"/>
                  <a:gd name="T3" fmla="*/ 0 h 2368"/>
                  <a:gd name="T4" fmla="*/ 2754 w 776"/>
                  <a:gd name="T5" fmla="*/ 3 h 2368"/>
                  <a:gd name="T6" fmla="*/ 9621 w 776"/>
                  <a:gd name="T7" fmla="*/ 3 h 2368"/>
                  <a:gd name="T8" fmla="*/ 5511 w 776"/>
                  <a:gd name="T9" fmla="*/ 6 h 2368"/>
                  <a:gd name="T10" fmla="*/ 10998 w 776"/>
                  <a:gd name="T11" fmla="*/ 6 h 2368"/>
                  <a:gd name="T12" fmla="*/ 8243 w 776"/>
                  <a:gd name="T13" fmla="*/ 8 h 2368"/>
                  <a:gd name="T14" fmla="*/ 13754 w 776"/>
                  <a:gd name="T15" fmla="*/ 9 h 2368"/>
                  <a:gd name="T16" fmla="*/ 10998 w 776"/>
                  <a:gd name="T17" fmla="*/ 11 h 2368"/>
                  <a:gd name="T18" fmla="*/ 15127 w 776"/>
                  <a:gd name="T19" fmla="*/ 12 h 2368"/>
                  <a:gd name="T20" fmla="*/ 13754 w 776"/>
                  <a:gd name="T21" fmla="*/ 14 h 2368"/>
                  <a:gd name="T22" fmla="*/ 16504 w 776"/>
                  <a:gd name="T23" fmla="*/ 15 h 2368"/>
                  <a:gd name="T24" fmla="*/ 16504 w 776"/>
                  <a:gd name="T25" fmla="*/ 17 h 2368"/>
                  <a:gd name="T26" fmla="*/ 19253 w 776"/>
                  <a:gd name="T27" fmla="*/ 20 h 2368"/>
                  <a:gd name="T28" fmla="*/ 17881 w 776"/>
                  <a:gd name="T29" fmla="*/ 23 h 2368"/>
                  <a:gd name="T30" fmla="*/ 20614 w 776"/>
                  <a:gd name="T31" fmla="*/ 24 h 2368"/>
                  <a:gd name="T32" fmla="*/ 19253 w 776"/>
                  <a:gd name="T33" fmla="*/ 27 h 2368"/>
                  <a:gd name="T34" fmla="*/ 20614 w 776"/>
                  <a:gd name="T35" fmla="*/ 30 h 2368"/>
                  <a:gd name="T36" fmla="*/ 19253 w 776"/>
                  <a:gd name="T37" fmla="*/ 32 h 2368"/>
                  <a:gd name="T38" fmla="*/ 21991 w 776"/>
                  <a:gd name="T39" fmla="*/ 34 h 2368"/>
                  <a:gd name="T40" fmla="*/ 20614 w 776"/>
                  <a:gd name="T41" fmla="*/ 37 h 2368"/>
                  <a:gd name="T42" fmla="*/ 21991 w 776"/>
                  <a:gd name="T43" fmla="*/ 41 h 2368"/>
                  <a:gd name="T44" fmla="*/ 20614 w 776"/>
                  <a:gd name="T45" fmla="*/ 41 h 2368"/>
                  <a:gd name="T46" fmla="*/ 21991 w 776"/>
                  <a:gd name="T47" fmla="*/ 44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 name="Freeform 133"/>
              <p:cNvSpPr>
                <a:spLocks/>
              </p:cNvSpPr>
              <p:nvPr/>
            </p:nvSpPr>
            <p:spPr bwMode="hidden">
              <a:xfrm>
                <a:off x="3934" y="337"/>
                <a:ext cx="664" cy="1434"/>
              </a:xfrm>
              <a:custGeom>
                <a:avLst/>
                <a:gdLst>
                  <a:gd name="T0" fmla="*/ 0 w 776"/>
                  <a:gd name="T1" fmla="*/ 5 h 2368"/>
                  <a:gd name="T2" fmla="*/ 110 w 776"/>
                  <a:gd name="T3" fmla="*/ 1 h 2368"/>
                  <a:gd name="T4" fmla="*/ 44 w 776"/>
                  <a:gd name="T5" fmla="*/ 13 h 2368"/>
                  <a:gd name="T6" fmla="*/ 154 w 776"/>
                  <a:gd name="T7" fmla="*/ 13 h 2368"/>
                  <a:gd name="T8" fmla="*/ 88 w 776"/>
                  <a:gd name="T9" fmla="*/ 25 h 2368"/>
                  <a:gd name="T10" fmla="*/ 175 w 776"/>
                  <a:gd name="T11" fmla="*/ 28 h 2368"/>
                  <a:gd name="T12" fmla="*/ 132 w 776"/>
                  <a:gd name="T13" fmla="*/ 36 h 2368"/>
                  <a:gd name="T14" fmla="*/ 220 w 776"/>
                  <a:gd name="T15" fmla="*/ 41 h 2368"/>
                  <a:gd name="T16" fmla="*/ 175 w 776"/>
                  <a:gd name="T17" fmla="*/ 48 h 2368"/>
                  <a:gd name="T18" fmla="*/ 241 w 776"/>
                  <a:gd name="T19" fmla="*/ 52 h 2368"/>
                  <a:gd name="T20" fmla="*/ 220 w 776"/>
                  <a:gd name="T21" fmla="*/ 60 h 2368"/>
                  <a:gd name="T22" fmla="*/ 264 w 776"/>
                  <a:gd name="T23" fmla="*/ 68 h 2368"/>
                  <a:gd name="T24" fmla="*/ 264 w 776"/>
                  <a:gd name="T25" fmla="*/ 76 h 2368"/>
                  <a:gd name="T26" fmla="*/ 307 w 776"/>
                  <a:gd name="T27" fmla="*/ 87 h 2368"/>
                  <a:gd name="T28" fmla="*/ 286 w 776"/>
                  <a:gd name="T29" fmla="*/ 99 h 2368"/>
                  <a:gd name="T30" fmla="*/ 329 w 776"/>
                  <a:gd name="T31" fmla="*/ 107 h 2368"/>
                  <a:gd name="T32" fmla="*/ 307 w 776"/>
                  <a:gd name="T33" fmla="*/ 119 h 2368"/>
                  <a:gd name="T34" fmla="*/ 329 w 776"/>
                  <a:gd name="T35" fmla="*/ 130 h 2368"/>
                  <a:gd name="T36" fmla="*/ 307 w 776"/>
                  <a:gd name="T37" fmla="*/ 138 h 2368"/>
                  <a:gd name="T38" fmla="*/ 352 w 776"/>
                  <a:gd name="T39" fmla="*/ 150 h 2368"/>
                  <a:gd name="T40" fmla="*/ 329 w 776"/>
                  <a:gd name="T41" fmla="*/ 161 h 2368"/>
                  <a:gd name="T42" fmla="*/ 352 w 776"/>
                  <a:gd name="T43" fmla="*/ 177 h 2368"/>
                  <a:gd name="T44" fmla="*/ 329 w 776"/>
                  <a:gd name="T45" fmla="*/ 181 h 2368"/>
                  <a:gd name="T46" fmla="*/ 352 w 776"/>
                  <a:gd name="T47" fmla="*/ 19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1" name="Freeform 134"/>
              <p:cNvSpPr>
                <a:spLocks/>
              </p:cNvSpPr>
              <p:nvPr/>
            </p:nvSpPr>
            <p:spPr bwMode="hidden">
              <a:xfrm rot="1346631" flipH="1">
                <a:off x="1702" y="1506"/>
                <a:ext cx="440" cy="837"/>
              </a:xfrm>
              <a:custGeom>
                <a:avLst/>
                <a:gdLst>
                  <a:gd name="T0" fmla="*/ 0 w 776"/>
                  <a:gd name="T1" fmla="*/ 0 h 2368"/>
                  <a:gd name="T2" fmla="*/ 14 w 776"/>
                  <a:gd name="T3" fmla="*/ 0 h 2368"/>
                  <a:gd name="T4" fmla="*/ 6 w 776"/>
                  <a:gd name="T5" fmla="*/ 1 h 2368"/>
                  <a:gd name="T6" fmla="*/ 20 w 776"/>
                  <a:gd name="T7" fmla="*/ 1 h 2368"/>
                  <a:gd name="T8" fmla="*/ 11 w 776"/>
                  <a:gd name="T9" fmla="*/ 2 h 2368"/>
                  <a:gd name="T10" fmla="*/ 23 w 776"/>
                  <a:gd name="T11" fmla="*/ 2 h 2368"/>
                  <a:gd name="T12" fmla="*/ 17 w 776"/>
                  <a:gd name="T13" fmla="*/ 2 h 2368"/>
                  <a:gd name="T14" fmla="*/ 28 w 776"/>
                  <a:gd name="T15" fmla="*/ 3 h 2368"/>
                  <a:gd name="T16" fmla="*/ 23 w 776"/>
                  <a:gd name="T17" fmla="*/ 3 h 2368"/>
                  <a:gd name="T18" fmla="*/ 31 w 776"/>
                  <a:gd name="T19" fmla="*/ 4 h 2368"/>
                  <a:gd name="T20" fmla="*/ 28 w 776"/>
                  <a:gd name="T21" fmla="*/ 4 h 2368"/>
                  <a:gd name="T22" fmla="*/ 34 w 776"/>
                  <a:gd name="T23" fmla="*/ 5 h 2368"/>
                  <a:gd name="T24" fmla="*/ 34 w 776"/>
                  <a:gd name="T25" fmla="*/ 5 h 2368"/>
                  <a:gd name="T26" fmla="*/ 40 w 776"/>
                  <a:gd name="T27" fmla="*/ 6 h 2368"/>
                  <a:gd name="T28" fmla="*/ 37 w 776"/>
                  <a:gd name="T29" fmla="*/ 7 h 2368"/>
                  <a:gd name="T30" fmla="*/ 43 w 776"/>
                  <a:gd name="T31" fmla="*/ 7 h 2368"/>
                  <a:gd name="T32" fmla="*/ 40 w 776"/>
                  <a:gd name="T33" fmla="*/ 8 h 2368"/>
                  <a:gd name="T34" fmla="*/ 43 w 776"/>
                  <a:gd name="T35" fmla="*/ 9 h 2368"/>
                  <a:gd name="T36" fmla="*/ 40 w 776"/>
                  <a:gd name="T37" fmla="*/ 10 h 2368"/>
                  <a:gd name="T38" fmla="*/ 45 w 776"/>
                  <a:gd name="T39" fmla="*/ 10 h 2368"/>
                  <a:gd name="T40" fmla="*/ 43 w 776"/>
                  <a:gd name="T41" fmla="*/ 11 h 2368"/>
                  <a:gd name="T42" fmla="*/ 45 w 776"/>
                  <a:gd name="T43" fmla="*/ 12 h 2368"/>
                  <a:gd name="T44" fmla="*/ 43 w 776"/>
                  <a:gd name="T45" fmla="*/ 12 h 2368"/>
                  <a:gd name="T46" fmla="*/ 45 w 776"/>
                  <a:gd name="T47" fmla="*/ 1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20615" name="Rectangle 135"/>
          <p:cNvSpPr>
            <a:spLocks noGrp="1" noChangeArrowheads="1"/>
          </p:cNvSpPr>
          <p:nvPr>
            <p:ph type="ctrTitle" sz="quarter"/>
          </p:nvPr>
        </p:nvSpPr>
        <p:spPr>
          <a:xfrm>
            <a:off x="685800" y="1827213"/>
            <a:ext cx="7772400" cy="1627187"/>
          </a:xfrm>
        </p:spPr>
        <p:txBody>
          <a:bodyPr/>
          <a:lstStyle>
            <a:lvl1pPr>
              <a:defRPr/>
            </a:lvl1pPr>
          </a:lstStyle>
          <a:p>
            <a:pPr lvl="0"/>
            <a:r>
              <a:rPr lang="en-US" noProof="0"/>
              <a:t>Click to edit Master title style</a:t>
            </a:r>
          </a:p>
        </p:txBody>
      </p:sp>
      <p:sp>
        <p:nvSpPr>
          <p:cNvPr id="20616"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137" name="Rectangle 137"/>
          <p:cNvSpPr>
            <a:spLocks noGrp="1" noChangeArrowheads="1"/>
          </p:cNvSpPr>
          <p:nvPr>
            <p:ph type="dt" sz="quarter" idx="10"/>
          </p:nvPr>
        </p:nvSpPr>
        <p:spPr/>
        <p:txBody>
          <a:bodyPr/>
          <a:lstStyle>
            <a:lvl1pPr>
              <a:defRPr/>
            </a:lvl1pPr>
          </a:lstStyle>
          <a:p>
            <a:fld id="{E645AE4B-DC1A-40AA-A14D-94A50C933076}" type="datetimeFigureOut">
              <a:rPr lang="en-US" smtClean="0"/>
              <a:t>9/8/2022</a:t>
            </a:fld>
            <a:endParaRPr lang="en-US"/>
          </a:p>
        </p:txBody>
      </p:sp>
      <p:sp>
        <p:nvSpPr>
          <p:cNvPr id="138" name="Rectangle 138"/>
          <p:cNvSpPr>
            <a:spLocks noGrp="1" noChangeArrowheads="1"/>
          </p:cNvSpPr>
          <p:nvPr>
            <p:ph type="ftr" sz="quarter" idx="11"/>
          </p:nvPr>
        </p:nvSpPr>
        <p:spPr/>
        <p:txBody>
          <a:bodyPr/>
          <a:lstStyle>
            <a:lvl1pPr>
              <a:defRPr/>
            </a:lvl1pPr>
          </a:lstStyle>
          <a:p>
            <a:endParaRPr lang="en-US"/>
          </a:p>
        </p:txBody>
      </p:sp>
      <p:sp>
        <p:nvSpPr>
          <p:cNvPr id="139" name="Rectangle 139"/>
          <p:cNvSpPr>
            <a:spLocks noGrp="1" noChangeArrowheads="1"/>
          </p:cNvSpPr>
          <p:nvPr>
            <p:ph type="sldNum" sz="quarter" idx="12"/>
          </p:nvPr>
        </p:nvSpPr>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3422535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9"/>
          <p:cNvSpPr>
            <a:spLocks noGrp="1" noChangeArrowheads="1"/>
          </p:cNvSpPr>
          <p:nvPr>
            <p:ph type="dt" sz="half" idx="10"/>
          </p:nvPr>
        </p:nvSpPr>
        <p:spPr>
          <a:ln/>
        </p:spPr>
        <p:txBody>
          <a:bodyPr/>
          <a:lstStyle>
            <a:lvl1pPr>
              <a:defRPr/>
            </a:lvl1pPr>
          </a:lstStyle>
          <a:p>
            <a:fld id="{E645AE4B-DC1A-40AA-A14D-94A50C933076}" type="datetimeFigureOut">
              <a:rPr lang="en-US" smtClean="0"/>
              <a:t>9/8/2022</a:t>
            </a:fld>
            <a:endParaRPr lang="en-US"/>
          </a:p>
        </p:txBody>
      </p:sp>
      <p:sp>
        <p:nvSpPr>
          <p:cNvPr id="5" name="Rectangle 140"/>
          <p:cNvSpPr>
            <a:spLocks noGrp="1" noChangeArrowheads="1"/>
          </p:cNvSpPr>
          <p:nvPr>
            <p:ph type="ftr" sz="quarter" idx="11"/>
          </p:nvPr>
        </p:nvSpPr>
        <p:spPr>
          <a:ln/>
        </p:spPr>
        <p:txBody>
          <a:bodyPr/>
          <a:lstStyle>
            <a:lvl1pPr>
              <a:defRPr/>
            </a:lvl1pPr>
          </a:lstStyle>
          <a:p>
            <a:endParaRPr lang="en-US"/>
          </a:p>
        </p:txBody>
      </p:sp>
      <p:sp>
        <p:nvSpPr>
          <p:cNvPr id="6" name="Rectangle 141"/>
          <p:cNvSpPr>
            <a:spLocks noGrp="1" noChangeArrowheads="1"/>
          </p:cNvSpPr>
          <p:nvPr>
            <p:ph type="sldNum" sz="quarter" idx="12"/>
          </p:nvPr>
        </p:nvSpPr>
        <p:spPr>
          <a:ln/>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88051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1625"/>
            <a:ext cx="1943100" cy="57943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1625"/>
            <a:ext cx="5676900" cy="57943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9"/>
          <p:cNvSpPr>
            <a:spLocks noGrp="1" noChangeArrowheads="1"/>
          </p:cNvSpPr>
          <p:nvPr>
            <p:ph type="dt" sz="half" idx="10"/>
          </p:nvPr>
        </p:nvSpPr>
        <p:spPr>
          <a:ln/>
        </p:spPr>
        <p:txBody>
          <a:bodyPr/>
          <a:lstStyle>
            <a:lvl1pPr>
              <a:defRPr/>
            </a:lvl1pPr>
          </a:lstStyle>
          <a:p>
            <a:fld id="{E645AE4B-DC1A-40AA-A14D-94A50C933076}" type="datetimeFigureOut">
              <a:rPr lang="en-US" smtClean="0"/>
              <a:t>9/8/2022</a:t>
            </a:fld>
            <a:endParaRPr lang="en-US"/>
          </a:p>
        </p:txBody>
      </p:sp>
      <p:sp>
        <p:nvSpPr>
          <p:cNvPr id="5" name="Rectangle 140"/>
          <p:cNvSpPr>
            <a:spLocks noGrp="1" noChangeArrowheads="1"/>
          </p:cNvSpPr>
          <p:nvPr>
            <p:ph type="ftr" sz="quarter" idx="11"/>
          </p:nvPr>
        </p:nvSpPr>
        <p:spPr>
          <a:ln/>
        </p:spPr>
        <p:txBody>
          <a:bodyPr/>
          <a:lstStyle>
            <a:lvl1pPr>
              <a:defRPr/>
            </a:lvl1pPr>
          </a:lstStyle>
          <a:p>
            <a:endParaRPr lang="en-US"/>
          </a:p>
        </p:txBody>
      </p:sp>
      <p:sp>
        <p:nvSpPr>
          <p:cNvPr id="6" name="Rectangle 141"/>
          <p:cNvSpPr>
            <a:spLocks noGrp="1" noChangeArrowheads="1"/>
          </p:cNvSpPr>
          <p:nvPr>
            <p:ph type="sldNum" sz="quarter" idx="12"/>
          </p:nvPr>
        </p:nvSpPr>
        <p:spPr>
          <a:ln/>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3681244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kumimoji="1" lang="vi-VN"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eaLnBrk="1" hangingPunct="1"/>
              <a:endParaRPr kumimoji="1" lang="vi-VN"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vi-VN"/>
            </a:p>
          </p:txBody>
        </p:sp>
      </p:grpSp>
      <p:sp>
        <p:nvSpPr>
          <p:cNvPr id="2458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noProof="0"/>
              <a:t>Click to edit Master subtitle style</a:t>
            </a:r>
          </a:p>
        </p:txBody>
      </p:sp>
      <p:sp>
        <p:nvSpPr>
          <p:cNvPr id="2458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noProof="0"/>
              <a:t>Click to edit Master title style</a:t>
            </a:r>
          </a:p>
        </p:txBody>
      </p:sp>
      <p:sp>
        <p:nvSpPr>
          <p:cNvPr id="10" name="Date Placeholder 9"/>
          <p:cNvSpPr>
            <a:spLocks noGrp="1" noChangeArrowheads="1"/>
          </p:cNvSpPr>
          <p:nvPr>
            <p:ph type="dt" sz="quarter" idx="10"/>
          </p:nvPr>
        </p:nvSpPr>
        <p:spPr/>
        <p:txBody>
          <a:bodyPr/>
          <a:lstStyle>
            <a:lvl1pPr>
              <a:defRPr>
                <a:solidFill>
                  <a:schemeClr val="bg1"/>
                </a:solidFill>
              </a:defRPr>
            </a:lvl1pPr>
          </a:lstStyle>
          <a:p>
            <a:pPr>
              <a:defRPr/>
            </a:pPr>
            <a:endParaRPr lang="en-US"/>
          </a:p>
        </p:txBody>
      </p:sp>
      <p:sp>
        <p:nvSpPr>
          <p:cNvPr id="11" name="Footer Placeholder 10"/>
          <p:cNvSpPr>
            <a:spLocks noGrp="1" noChangeArrowheads="1"/>
          </p:cNvSpPr>
          <p:nvPr>
            <p:ph type="ftr" sz="quarter" idx="11"/>
          </p:nvPr>
        </p:nvSpPr>
        <p:spPr/>
        <p:txBody>
          <a:bodyPr/>
          <a:lstStyle>
            <a:lvl1pPr algn="r">
              <a:defRPr/>
            </a:lvl1pPr>
          </a:lstStyle>
          <a:p>
            <a:pPr>
              <a:defRPr/>
            </a:pPr>
            <a:endParaRPr lang="en-US"/>
          </a:p>
        </p:txBody>
      </p:sp>
      <p:sp>
        <p:nvSpPr>
          <p:cNvPr id="12" name="Slide Number Placeholder 11"/>
          <p:cNvSpPr>
            <a:spLocks noGrp="1" noChangeArrowheads="1"/>
          </p:cNvSpPr>
          <p:nvPr>
            <p:ph type="sldNum" sz="quarter" idx="12"/>
          </p:nvPr>
        </p:nvSpPr>
        <p:spPr>
          <a:xfrm>
            <a:off x="76200" y="6248400"/>
            <a:ext cx="587375" cy="488950"/>
          </a:xfrm>
        </p:spPr>
        <p:txBody>
          <a:bodyPr anchorCtr="0"/>
          <a:lstStyle>
            <a:lvl1pPr>
              <a:defRPr/>
            </a:lvl1pPr>
          </a:lstStyle>
          <a:p>
            <a:pPr>
              <a:defRPr/>
            </a:pPr>
            <a:fld id="{054335D7-AA89-4014-A445-FCD80E20A224}" type="slidenum">
              <a:rPr lang="en-US" altLang="en-US"/>
              <a:pPr>
                <a:defRPr/>
              </a:pPr>
              <a:t>‹#›</a:t>
            </a:fld>
            <a:endParaRPr lang="en-US" altLang="en-US"/>
          </a:p>
        </p:txBody>
      </p:sp>
    </p:spTree>
    <p:extLst>
      <p:ext uri="{BB962C8B-B14F-4D97-AF65-F5344CB8AC3E}">
        <p14:creationId xmlns:p14="http://schemas.microsoft.com/office/powerpoint/2010/main" val="649324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6E28B94-28A7-4A29-B95E-B67F3E9CCF5A}" type="slidenum">
              <a:rPr lang="en-US" altLang="en-US"/>
              <a:pPr>
                <a:defRPr/>
              </a:pPr>
              <a:t>‹#›</a:t>
            </a:fld>
            <a:endParaRPr lang="en-US" altLang="en-US"/>
          </a:p>
        </p:txBody>
      </p:sp>
    </p:spTree>
    <p:extLst>
      <p:ext uri="{BB962C8B-B14F-4D97-AF65-F5344CB8AC3E}">
        <p14:creationId xmlns:p14="http://schemas.microsoft.com/office/powerpoint/2010/main" val="2222718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011A33C-F5D3-451C-8735-3156C3387780}" type="slidenum">
              <a:rPr lang="en-US" altLang="en-US"/>
              <a:pPr>
                <a:defRPr/>
              </a:pPr>
              <a:t>‹#›</a:t>
            </a:fld>
            <a:endParaRPr lang="en-US" altLang="en-US"/>
          </a:p>
        </p:txBody>
      </p:sp>
    </p:spTree>
    <p:extLst>
      <p:ext uri="{BB962C8B-B14F-4D97-AF65-F5344CB8AC3E}">
        <p14:creationId xmlns:p14="http://schemas.microsoft.com/office/powerpoint/2010/main" val="9193252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6D23B3A-9728-4DAD-AECD-AEAC31FD398B}" type="slidenum">
              <a:rPr lang="en-US" altLang="en-US"/>
              <a:pPr>
                <a:defRPr/>
              </a:pPr>
              <a:t>‹#›</a:t>
            </a:fld>
            <a:endParaRPr lang="en-US" altLang="en-US"/>
          </a:p>
        </p:txBody>
      </p:sp>
    </p:spTree>
    <p:extLst>
      <p:ext uri="{BB962C8B-B14F-4D97-AF65-F5344CB8AC3E}">
        <p14:creationId xmlns:p14="http://schemas.microsoft.com/office/powerpoint/2010/main" val="141770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DD47FB15-4923-4D22-868F-0E8B596F7572}" type="slidenum">
              <a:rPr lang="en-US" altLang="en-US"/>
              <a:pPr>
                <a:defRPr/>
              </a:pPr>
              <a:t>‹#›</a:t>
            </a:fld>
            <a:endParaRPr lang="en-US" altLang="en-US"/>
          </a:p>
        </p:txBody>
      </p:sp>
    </p:spTree>
    <p:extLst>
      <p:ext uri="{BB962C8B-B14F-4D97-AF65-F5344CB8AC3E}">
        <p14:creationId xmlns:p14="http://schemas.microsoft.com/office/powerpoint/2010/main" val="41267391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885A89E9-00CB-430E-9673-ACDAC0BE2ACA}" type="slidenum">
              <a:rPr lang="en-US" altLang="en-US"/>
              <a:pPr>
                <a:defRPr/>
              </a:pPr>
              <a:t>‹#›</a:t>
            </a:fld>
            <a:endParaRPr lang="en-US" altLang="en-US"/>
          </a:p>
        </p:txBody>
      </p:sp>
    </p:spTree>
    <p:extLst>
      <p:ext uri="{BB962C8B-B14F-4D97-AF65-F5344CB8AC3E}">
        <p14:creationId xmlns:p14="http://schemas.microsoft.com/office/powerpoint/2010/main" val="25842499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E85D29D9-5516-4D72-94B8-066CDCBB2E09}" type="slidenum">
              <a:rPr lang="en-US" altLang="en-US"/>
              <a:pPr>
                <a:defRPr/>
              </a:pPr>
              <a:t>‹#›</a:t>
            </a:fld>
            <a:endParaRPr lang="en-US" altLang="en-US"/>
          </a:p>
        </p:txBody>
      </p:sp>
    </p:spTree>
    <p:extLst>
      <p:ext uri="{BB962C8B-B14F-4D97-AF65-F5344CB8AC3E}">
        <p14:creationId xmlns:p14="http://schemas.microsoft.com/office/powerpoint/2010/main" val="40258513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1F011885-518C-4BD9-A01B-6C2F30326F18}" type="slidenum">
              <a:rPr lang="en-US" altLang="en-US"/>
              <a:pPr>
                <a:defRPr/>
              </a:pPr>
              <a:t>‹#›</a:t>
            </a:fld>
            <a:endParaRPr lang="en-US" altLang="en-US"/>
          </a:p>
        </p:txBody>
      </p:sp>
    </p:spTree>
    <p:extLst>
      <p:ext uri="{BB962C8B-B14F-4D97-AF65-F5344CB8AC3E}">
        <p14:creationId xmlns:p14="http://schemas.microsoft.com/office/powerpoint/2010/main" val="3440380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9"/>
          <p:cNvSpPr>
            <a:spLocks noGrp="1" noChangeArrowheads="1"/>
          </p:cNvSpPr>
          <p:nvPr>
            <p:ph type="dt" sz="half" idx="10"/>
          </p:nvPr>
        </p:nvSpPr>
        <p:spPr>
          <a:ln/>
        </p:spPr>
        <p:txBody>
          <a:bodyPr/>
          <a:lstStyle>
            <a:lvl1pPr>
              <a:defRPr/>
            </a:lvl1pPr>
          </a:lstStyle>
          <a:p>
            <a:fld id="{E645AE4B-DC1A-40AA-A14D-94A50C933076}" type="datetimeFigureOut">
              <a:rPr lang="en-US" smtClean="0"/>
              <a:t>9/8/2022</a:t>
            </a:fld>
            <a:endParaRPr lang="en-US"/>
          </a:p>
        </p:txBody>
      </p:sp>
      <p:sp>
        <p:nvSpPr>
          <p:cNvPr id="5" name="Rectangle 140"/>
          <p:cNvSpPr>
            <a:spLocks noGrp="1" noChangeArrowheads="1"/>
          </p:cNvSpPr>
          <p:nvPr>
            <p:ph type="ftr" sz="quarter" idx="11"/>
          </p:nvPr>
        </p:nvSpPr>
        <p:spPr>
          <a:ln/>
        </p:spPr>
        <p:txBody>
          <a:bodyPr/>
          <a:lstStyle>
            <a:lvl1pPr>
              <a:defRPr/>
            </a:lvl1pPr>
          </a:lstStyle>
          <a:p>
            <a:endParaRPr lang="en-US"/>
          </a:p>
        </p:txBody>
      </p:sp>
      <p:sp>
        <p:nvSpPr>
          <p:cNvPr id="6" name="Rectangle 141"/>
          <p:cNvSpPr>
            <a:spLocks noGrp="1" noChangeArrowheads="1"/>
          </p:cNvSpPr>
          <p:nvPr>
            <p:ph type="sldNum" sz="quarter" idx="12"/>
          </p:nvPr>
        </p:nvSpPr>
        <p:spPr>
          <a:ln/>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34776088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8B28B7F1-0F3A-4AED-ABE8-2826F77F9664}" type="slidenum">
              <a:rPr lang="en-US" altLang="en-US"/>
              <a:pPr>
                <a:defRPr/>
              </a:pPr>
              <a:t>‹#›</a:t>
            </a:fld>
            <a:endParaRPr lang="en-US" altLang="en-US"/>
          </a:p>
        </p:txBody>
      </p:sp>
    </p:spTree>
    <p:extLst>
      <p:ext uri="{BB962C8B-B14F-4D97-AF65-F5344CB8AC3E}">
        <p14:creationId xmlns:p14="http://schemas.microsoft.com/office/powerpoint/2010/main" val="23804186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0F93A4BD-B755-4E71-B6C8-710BF8E8989B}" type="slidenum">
              <a:rPr lang="en-US" altLang="en-US"/>
              <a:pPr>
                <a:defRPr/>
              </a:pPr>
              <a:t>‹#›</a:t>
            </a:fld>
            <a:endParaRPr lang="en-US" altLang="en-US"/>
          </a:p>
        </p:txBody>
      </p:sp>
    </p:spTree>
    <p:extLst>
      <p:ext uri="{BB962C8B-B14F-4D97-AF65-F5344CB8AC3E}">
        <p14:creationId xmlns:p14="http://schemas.microsoft.com/office/powerpoint/2010/main" val="14994715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BD26A8D-64A7-412D-8CD0-32C757D452F1}" type="slidenum">
              <a:rPr lang="en-US" altLang="en-US"/>
              <a:pPr>
                <a:defRPr/>
              </a:pPr>
              <a:t>‹#›</a:t>
            </a:fld>
            <a:endParaRPr lang="en-US" altLang="en-US"/>
          </a:p>
        </p:txBody>
      </p:sp>
    </p:spTree>
    <p:extLst>
      <p:ext uri="{BB962C8B-B14F-4D97-AF65-F5344CB8AC3E}">
        <p14:creationId xmlns:p14="http://schemas.microsoft.com/office/powerpoint/2010/main" val="10282957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gd name="T0" fmla="*/ 2147483647 w 3985"/>
              <a:gd name="T1" fmla="*/ 0 h 3619"/>
              <a:gd name="T2" fmla="*/ 0 w 3985"/>
              <a:gd name="T3" fmla="*/ 2147483647 h 3619"/>
              <a:gd name="T4" fmla="*/ 2147483647 w 3985"/>
              <a:gd name="T5" fmla="*/ 2147483647 h 3619"/>
              <a:gd name="T6" fmla="*/ 2147483647 w 3985"/>
              <a:gd name="T7" fmla="*/ 2147483647 h 3619"/>
              <a:gd name="T8" fmla="*/ 2147483647 w 3985"/>
              <a:gd name="T9" fmla="*/ 0 h 3619"/>
              <a:gd name="T10" fmla="*/ 2147483647 w 3985"/>
              <a:gd name="T11" fmla="*/ 0 h 36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85" h="3619">
                <a:moveTo>
                  <a:pt x="2822" y="0"/>
                </a:moveTo>
                <a:lnTo>
                  <a:pt x="0" y="975"/>
                </a:lnTo>
                <a:lnTo>
                  <a:pt x="2169" y="3619"/>
                </a:lnTo>
                <a:lnTo>
                  <a:pt x="3985" y="1125"/>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gd name="T0" fmla="*/ 145088 w 794"/>
                <a:gd name="T1" fmla="*/ 35325 h 414"/>
                <a:gd name="T2" fmla="*/ 129752 w 794"/>
                <a:gd name="T3" fmla="*/ 28447 h 414"/>
                <a:gd name="T4" fmla="*/ 101630 w 794"/>
                <a:gd name="T5" fmla="*/ 18797 h 414"/>
                <a:gd name="T6" fmla="*/ 12970 w 794"/>
                <a:gd name="T7" fmla="*/ 0 h 414"/>
                <a:gd name="T8" fmla="*/ 4183 w 794"/>
                <a:gd name="T9" fmla="*/ 1781 h 414"/>
                <a:gd name="T10" fmla="*/ 0 w 794"/>
                <a:gd name="T11" fmla="*/ 7429 h 414"/>
                <a:gd name="T12" fmla="*/ 5098 w 794"/>
                <a:gd name="T13" fmla="*/ 13874 h 414"/>
                <a:gd name="T14" fmla="*/ 104152 w 794"/>
                <a:gd name="T15" fmla="*/ 36600 h 414"/>
                <a:gd name="T16" fmla="*/ 125855 w 794"/>
                <a:gd name="T17" fmla="*/ 35145 h 414"/>
                <a:gd name="T18" fmla="*/ 143402 w 794"/>
                <a:gd name="T19" fmla="*/ 37027 h 414"/>
                <a:gd name="T20" fmla="*/ 145088 w 794"/>
                <a:gd name="T21" fmla="*/ 35325 h 414"/>
                <a:gd name="T22" fmla="*/ 145088 w 794"/>
                <a:gd name="T23" fmla="*/ 35325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0"/>
            <p:cNvSpPr>
              <a:spLocks/>
            </p:cNvSpPr>
            <p:nvPr userDrawn="1"/>
          </p:nvSpPr>
          <p:spPr bwMode="auto">
            <a:xfrm>
              <a:off x="166" y="261"/>
              <a:ext cx="2244" cy="1007"/>
            </a:xfrm>
            <a:custGeom>
              <a:avLst/>
              <a:gdLst>
                <a:gd name="T0" fmla="*/ 777 w 1586"/>
                <a:gd name="T1" fmla="*/ 0 h 821"/>
                <a:gd name="T2" fmla="*/ 7546 w 1586"/>
                <a:gd name="T3" fmla="*/ 1441 h 821"/>
                <a:gd name="T4" fmla="*/ 8096 w 1586"/>
                <a:gd name="T5" fmla="*/ 1771 h 821"/>
                <a:gd name="T6" fmla="*/ 8993 w 1586"/>
                <a:gd name="T7" fmla="*/ 2198 h 821"/>
                <a:gd name="T8" fmla="*/ 8874 w 1586"/>
                <a:gd name="T9" fmla="*/ 2279 h 821"/>
                <a:gd name="T10" fmla="*/ 7653 w 1586"/>
                <a:gd name="T11" fmla="*/ 2184 h 821"/>
                <a:gd name="T12" fmla="*/ 6491 w 1586"/>
                <a:gd name="T13" fmla="*/ 2251 h 821"/>
                <a:gd name="T14" fmla="*/ 235 w 1586"/>
                <a:gd name="T15" fmla="*/ 829 h 821"/>
                <a:gd name="T16" fmla="*/ 0 w 1586"/>
                <a:gd name="T17" fmla="*/ 417 h 821"/>
                <a:gd name="T18" fmla="*/ 260 w 1586"/>
                <a:gd name="T19" fmla="*/ 88 h 821"/>
                <a:gd name="T20" fmla="*/ 777 w 1586"/>
                <a:gd name="T21" fmla="*/ 0 h 821"/>
                <a:gd name="T22" fmla="*/ 777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1"/>
            <p:cNvSpPr>
              <a:spLocks/>
            </p:cNvSpPr>
            <p:nvPr userDrawn="1"/>
          </p:nvSpPr>
          <p:spPr bwMode="auto">
            <a:xfrm>
              <a:off x="474" y="344"/>
              <a:ext cx="1488" cy="919"/>
            </a:xfrm>
            <a:custGeom>
              <a:avLst/>
              <a:gdLst>
                <a:gd name="T0" fmla="*/ 0 w 1049"/>
                <a:gd name="T1" fmla="*/ 915 h 747"/>
                <a:gd name="T2" fmla="*/ 5294 w 1049"/>
                <a:gd name="T3" fmla="*/ 2105 h 747"/>
                <a:gd name="T4" fmla="*/ 5393 w 1049"/>
                <a:gd name="T5" fmla="*/ 1505 h 747"/>
                <a:gd name="T6" fmla="*/ 6024 w 1049"/>
                <a:gd name="T7" fmla="*/ 1190 h 747"/>
                <a:gd name="T8" fmla="*/ 448 w 1049"/>
                <a:gd name="T9" fmla="*/ 0 h 747"/>
                <a:gd name="T10" fmla="*/ 0 w 1049"/>
                <a:gd name="T11" fmla="*/ 357 h 747"/>
                <a:gd name="T12" fmla="*/ 0 w 1049"/>
                <a:gd name="T13" fmla="*/ 915 h 747"/>
                <a:gd name="T14" fmla="*/ 0 w 1049"/>
                <a:gd name="T15" fmla="*/ 915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gd name="T0" fmla="*/ 619 w 150"/>
                  <a:gd name="T1" fmla="*/ 0 h 173"/>
                  <a:gd name="T2" fmla="*/ 228 w 150"/>
                  <a:gd name="T3" fmla="*/ 192 h 173"/>
                  <a:gd name="T4" fmla="*/ 0 w 150"/>
                  <a:gd name="T5" fmla="*/ 502 h 173"/>
                  <a:gd name="T6" fmla="*/ 451 w 150"/>
                  <a:gd name="T7" fmla="*/ 464 h 173"/>
                  <a:gd name="T8" fmla="*/ 581 w 150"/>
                  <a:gd name="T9" fmla="*/ 245 h 173"/>
                  <a:gd name="T10" fmla="*/ 847 w 150"/>
                  <a:gd name="T11" fmla="*/ 78 h 173"/>
                  <a:gd name="T12" fmla="*/ 619 w 150"/>
                  <a:gd name="T13" fmla="*/ 0 h 173"/>
                  <a:gd name="T14" fmla="*/ 619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4"/>
              <p:cNvSpPr>
                <a:spLocks/>
              </p:cNvSpPr>
              <p:nvPr userDrawn="1"/>
            </p:nvSpPr>
            <p:spPr bwMode="auto">
              <a:xfrm>
                <a:off x="123" y="148"/>
                <a:ext cx="2386" cy="1081"/>
              </a:xfrm>
              <a:custGeom>
                <a:avLst/>
                <a:gdLst>
                  <a:gd name="T0" fmla="*/ 890 w 1684"/>
                  <a:gd name="T1" fmla="*/ 0 h 880"/>
                  <a:gd name="T2" fmla="*/ 360 w 1684"/>
                  <a:gd name="T3" fmla="*/ 146 h 880"/>
                  <a:gd name="T4" fmla="*/ 0 w 1684"/>
                  <a:gd name="T5" fmla="*/ 582 h 880"/>
                  <a:gd name="T6" fmla="*/ 384 w 1684"/>
                  <a:gd name="T7" fmla="*/ 1004 h 880"/>
                  <a:gd name="T8" fmla="*/ 6749 w 1684"/>
                  <a:gd name="T9" fmla="*/ 2425 h 880"/>
                  <a:gd name="T10" fmla="*/ 8120 w 1684"/>
                  <a:gd name="T11" fmla="*/ 2336 h 880"/>
                  <a:gd name="T12" fmla="*/ 9231 w 1684"/>
                  <a:gd name="T13" fmla="*/ 2462 h 880"/>
                  <a:gd name="T14" fmla="*/ 9616 w 1684"/>
                  <a:gd name="T15" fmla="*/ 2262 h 880"/>
                  <a:gd name="T16" fmla="*/ 8576 w 1684"/>
                  <a:gd name="T17" fmla="*/ 1857 h 880"/>
                  <a:gd name="T18" fmla="*/ 8153 w 1684"/>
                  <a:gd name="T19" fmla="*/ 1434 h 880"/>
                  <a:gd name="T20" fmla="*/ 7820 w 1684"/>
                  <a:gd name="T21" fmla="*/ 1474 h 880"/>
                  <a:gd name="T22" fmla="*/ 8216 w 1684"/>
                  <a:gd name="T23" fmla="*/ 1857 h 880"/>
                  <a:gd name="T24" fmla="*/ 9011 w 1684"/>
                  <a:gd name="T25" fmla="*/ 2265 h 880"/>
                  <a:gd name="T26" fmla="*/ 8070 w 1684"/>
                  <a:gd name="T27" fmla="*/ 2201 h 880"/>
                  <a:gd name="T28" fmla="*/ 6960 w 1684"/>
                  <a:gd name="T29" fmla="*/ 2275 h 880"/>
                  <a:gd name="T30" fmla="*/ 7165 w 1684"/>
                  <a:gd name="T31" fmla="*/ 1817 h 880"/>
                  <a:gd name="T32" fmla="*/ 7641 w 1684"/>
                  <a:gd name="T33" fmla="*/ 1505 h 880"/>
                  <a:gd name="T34" fmla="*/ 7084 w 1684"/>
                  <a:gd name="T35" fmla="*/ 1544 h 880"/>
                  <a:gd name="T36" fmla="*/ 6652 w 1684"/>
                  <a:gd name="T37" fmla="*/ 1841 h 880"/>
                  <a:gd name="T38" fmla="*/ 6505 w 1684"/>
                  <a:gd name="T39" fmla="*/ 2214 h 880"/>
                  <a:gd name="T40" fmla="*/ 612 w 1684"/>
                  <a:gd name="T41" fmla="*/ 867 h 880"/>
                  <a:gd name="T42" fmla="*/ 456 w 1684"/>
                  <a:gd name="T43" fmla="*/ 601 h 880"/>
                  <a:gd name="T44" fmla="*/ 588 w 1684"/>
                  <a:gd name="T45" fmla="*/ 267 h 880"/>
                  <a:gd name="T46" fmla="*/ 1237 w 1684"/>
                  <a:gd name="T47" fmla="*/ 0 h 880"/>
                  <a:gd name="T48" fmla="*/ 890 w 1684"/>
                  <a:gd name="T49" fmla="*/ 0 h 880"/>
                  <a:gd name="T50" fmla="*/ 890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5"/>
              <p:cNvSpPr>
                <a:spLocks/>
              </p:cNvSpPr>
              <p:nvPr userDrawn="1"/>
            </p:nvSpPr>
            <p:spPr bwMode="auto">
              <a:xfrm>
                <a:off x="324" y="158"/>
                <a:ext cx="1686" cy="614"/>
              </a:xfrm>
              <a:custGeom>
                <a:avLst/>
                <a:gdLst>
                  <a:gd name="T0" fmla="*/ 572 w 1190"/>
                  <a:gd name="T1" fmla="*/ 0 h 500"/>
                  <a:gd name="T2" fmla="*/ 6795 w 1190"/>
                  <a:gd name="T3" fmla="*/ 1368 h 500"/>
                  <a:gd name="T4" fmla="*/ 6140 w 1190"/>
                  <a:gd name="T5" fmla="*/ 1396 h 500"/>
                  <a:gd name="T6" fmla="*/ 0 w 1190"/>
                  <a:gd name="T7" fmla="*/ 75 h 500"/>
                  <a:gd name="T8" fmla="*/ 572 w 1190"/>
                  <a:gd name="T9" fmla="*/ 0 h 500"/>
                  <a:gd name="T10" fmla="*/ 572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6"/>
              <p:cNvSpPr>
                <a:spLocks/>
              </p:cNvSpPr>
              <p:nvPr userDrawn="1"/>
            </p:nvSpPr>
            <p:spPr bwMode="auto">
              <a:xfrm>
                <a:off x="409" y="251"/>
                <a:ext cx="227" cy="410"/>
              </a:xfrm>
              <a:custGeom>
                <a:avLst/>
                <a:gdLst>
                  <a:gd name="T0" fmla="*/ 668 w 160"/>
                  <a:gd name="T1" fmla="*/ 0 h 335"/>
                  <a:gd name="T2" fmla="*/ 109 w 160"/>
                  <a:gd name="T3" fmla="*/ 293 h 335"/>
                  <a:gd name="T4" fmla="*/ 0 w 160"/>
                  <a:gd name="T5" fmla="*/ 630 h 335"/>
                  <a:gd name="T6" fmla="*/ 192 w 160"/>
                  <a:gd name="T7" fmla="*/ 862 h 335"/>
                  <a:gd name="T8" fmla="*/ 539 w 160"/>
                  <a:gd name="T9" fmla="*/ 919 h 335"/>
                  <a:gd name="T10" fmla="*/ 437 w 160"/>
                  <a:gd name="T11" fmla="*/ 421 h 335"/>
                  <a:gd name="T12" fmla="*/ 919 w 160"/>
                  <a:gd name="T13" fmla="*/ 48 h 335"/>
                  <a:gd name="T14" fmla="*/ 668 w 160"/>
                  <a:gd name="T15" fmla="*/ 0 h 335"/>
                  <a:gd name="T16" fmla="*/ 668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7"/>
              <p:cNvSpPr>
                <a:spLocks/>
              </p:cNvSpPr>
              <p:nvPr userDrawn="1"/>
            </p:nvSpPr>
            <p:spPr bwMode="auto">
              <a:xfrm>
                <a:off x="846" y="536"/>
                <a:ext cx="691" cy="364"/>
              </a:xfrm>
              <a:custGeom>
                <a:avLst/>
                <a:gdLst>
                  <a:gd name="T0" fmla="*/ 81 w 489"/>
                  <a:gd name="T1" fmla="*/ 97 h 296"/>
                  <a:gd name="T2" fmla="*/ 900 w 489"/>
                  <a:gd name="T3" fmla="*/ 186 h 296"/>
                  <a:gd name="T4" fmla="*/ 1826 w 489"/>
                  <a:gd name="T5" fmla="*/ 386 h 296"/>
                  <a:gd name="T6" fmla="*/ 2480 w 489"/>
                  <a:gd name="T7" fmla="*/ 685 h 296"/>
                  <a:gd name="T8" fmla="*/ 1837 w 489"/>
                  <a:gd name="T9" fmla="*/ 647 h 296"/>
                  <a:gd name="T10" fmla="*/ 781 w 489"/>
                  <a:gd name="T11" fmla="*/ 411 h 296"/>
                  <a:gd name="T12" fmla="*/ 281 w 489"/>
                  <a:gd name="T13" fmla="*/ 225 h 296"/>
                  <a:gd name="T14" fmla="*/ 601 w 489"/>
                  <a:gd name="T15" fmla="*/ 459 h 296"/>
                  <a:gd name="T16" fmla="*/ 1532 w 489"/>
                  <a:gd name="T17" fmla="*/ 759 h 296"/>
                  <a:gd name="T18" fmla="*/ 2624 w 489"/>
                  <a:gd name="T19" fmla="*/ 834 h 296"/>
                  <a:gd name="T20" fmla="*/ 2754 w 489"/>
                  <a:gd name="T21" fmla="*/ 630 h 296"/>
                  <a:gd name="T22" fmla="*/ 2220 w 489"/>
                  <a:gd name="T23" fmla="*/ 338 h 296"/>
                  <a:gd name="T24" fmla="*/ 957 w 489"/>
                  <a:gd name="T25" fmla="*/ 48 h 296"/>
                  <a:gd name="T26" fmla="*/ 0 w 489"/>
                  <a:gd name="T27" fmla="*/ 0 h 296"/>
                  <a:gd name="T28" fmla="*/ 81 w 489"/>
                  <a:gd name="T29" fmla="*/ 97 h 296"/>
                  <a:gd name="T30" fmla="*/ 81 w 489"/>
                  <a:gd name="T31" fmla="*/ 97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gd name="T0" fmla="*/ 248 w 794"/>
                <a:gd name="T1" fmla="*/ 70 h 414"/>
                <a:gd name="T2" fmla="*/ 222 w 794"/>
                <a:gd name="T3" fmla="*/ 57 h 414"/>
                <a:gd name="T4" fmla="*/ 173 w 794"/>
                <a:gd name="T5" fmla="*/ 37 h 414"/>
                <a:gd name="T6" fmla="*/ 22 w 794"/>
                <a:gd name="T7" fmla="*/ 0 h 414"/>
                <a:gd name="T8" fmla="*/ 7 w 794"/>
                <a:gd name="T9" fmla="*/ 4 h 414"/>
                <a:gd name="T10" fmla="*/ 0 w 794"/>
                <a:gd name="T11" fmla="*/ 15 h 414"/>
                <a:gd name="T12" fmla="*/ 8 w 794"/>
                <a:gd name="T13" fmla="*/ 28 h 414"/>
                <a:gd name="T14" fmla="*/ 178 w 794"/>
                <a:gd name="T15" fmla="*/ 73 h 414"/>
                <a:gd name="T16" fmla="*/ 215 w 794"/>
                <a:gd name="T17" fmla="*/ 69 h 414"/>
                <a:gd name="T18" fmla="*/ 246 w 794"/>
                <a:gd name="T19" fmla="*/ 74 h 414"/>
                <a:gd name="T20" fmla="*/ 248 w 794"/>
                <a:gd name="T21" fmla="*/ 70 h 414"/>
                <a:gd name="T22" fmla="*/ 248 w 794"/>
                <a:gd name="T23" fmla="*/ 70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20"/>
            <p:cNvSpPr>
              <a:spLocks/>
            </p:cNvSpPr>
            <p:nvPr userDrawn="1"/>
          </p:nvSpPr>
          <p:spPr bwMode="auto">
            <a:xfrm rot="7320404">
              <a:off x="4893" y="2923"/>
              <a:ext cx="627" cy="290"/>
            </a:xfrm>
            <a:custGeom>
              <a:avLst/>
              <a:gdLst>
                <a:gd name="T0" fmla="*/ 1 w 1586"/>
                <a:gd name="T1" fmla="*/ 0 h 821"/>
                <a:gd name="T2" fmla="*/ 13 w 1586"/>
                <a:gd name="T3" fmla="*/ 3 h 821"/>
                <a:gd name="T4" fmla="*/ 14 w 1586"/>
                <a:gd name="T5" fmla="*/ 4 h 821"/>
                <a:gd name="T6" fmla="*/ 15 w 1586"/>
                <a:gd name="T7" fmla="*/ 4 h 821"/>
                <a:gd name="T8" fmla="*/ 15 w 1586"/>
                <a:gd name="T9" fmla="*/ 5 h 821"/>
                <a:gd name="T10" fmla="*/ 13 w 1586"/>
                <a:gd name="T11" fmla="*/ 4 h 821"/>
                <a:gd name="T12" fmla="*/ 11 w 1586"/>
                <a:gd name="T13" fmla="*/ 5 h 821"/>
                <a:gd name="T14" fmla="*/ 0 w 1586"/>
                <a:gd name="T15" fmla="*/ 2 h 821"/>
                <a:gd name="T16" fmla="*/ 0 w 1586"/>
                <a:gd name="T17" fmla="*/ 1 h 821"/>
                <a:gd name="T18" fmla="*/ 0 w 1586"/>
                <a:gd name="T19" fmla="*/ 0 h 821"/>
                <a:gd name="T20" fmla="*/ 1 w 1586"/>
                <a:gd name="T21" fmla="*/ 0 h 821"/>
                <a:gd name="T22" fmla="*/ 1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21"/>
            <p:cNvSpPr>
              <a:spLocks/>
            </p:cNvSpPr>
            <p:nvPr userDrawn="1"/>
          </p:nvSpPr>
          <p:spPr bwMode="auto">
            <a:xfrm rot="7320404">
              <a:off x="5000" y="2913"/>
              <a:ext cx="416" cy="265"/>
            </a:xfrm>
            <a:custGeom>
              <a:avLst/>
              <a:gdLst>
                <a:gd name="T0" fmla="*/ 0 w 1049"/>
                <a:gd name="T1" fmla="*/ 2 h 747"/>
                <a:gd name="T2" fmla="*/ 9 w 1049"/>
                <a:gd name="T3" fmla="*/ 4 h 747"/>
                <a:gd name="T4" fmla="*/ 9 w 1049"/>
                <a:gd name="T5" fmla="*/ 3 h 747"/>
                <a:gd name="T6" fmla="*/ 10 w 1049"/>
                <a:gd name="T7" fmla="*/ 2 h 747"/>
                <a:gd name="T8" fmla="*/ 1 w 1049"/>
                <a:gd name="T9" fmla="*/ 0 h 747"/>
                <a:gd name="T10" fmla="*/ 0 w 1049"/>
                <a:gd name="T11" fmla="*/ 1 h 747"/>
                <a:gd name="T12" fmla="*/ 0 w 1049"/>
                <a:gd name="T13" fmla="*/ 2 h 747"/>
                <a:gd name="T14" fmla="*/ 0 w 1049"/>
                <a:gd name="T15" fmla="*/ 2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9" name="Group 22"/>
            <p:cNvGrpSpPr>
              <a:grpSpLocks/>
            </p:cNvGrpSpPr>
            <p:nvPr userDrawn="1"/>
          </p:nvGrpSpPr>
          <p:grpSpPr bwMode="auto">
            <a:xfrm>
              <a:off x="4986" y="2752"/>
              <a:ext cx="469" cy="667"/>
              <a:chOff x="4986" y="2752"/>
              <a:chExt cx="469" cy="667"/>
            </a:xfrm>
          </p:grpSpPr>
          <p:sp>
            <p:nvSpPr>
              <p:cNvPr id="20" name="Freeform 23"/>
              <p:cNvSpPr>
                <a:spLocks/>
              </p:cNvSpPr>
              <p:nvPr userDrawn="1"/>
            </p:nvSpPr>
            <p:spPr bwMode="auto">
              <a:xfrm rot="7320404">
                <a:off x="4987" y="3190"/>
                <a:ext cx="59" cy="61"/>
              </a:xfrm>
              <a:custGeom>
                <a:avLst/>
                <a:gdLst>
                  <a:gd name="T0" fmla="*/ 1 w 150"/>
                  <a:gd name="T1" fmla="*/ 0 h 173"/>
                  <a:gd name="T2" fmla="*/ 0 w 150"/>
                  <a:gd name="T3" fmla="*/ 0 h 173"/>
                  <a:gd name="T4" fmla="*/ 0 w 150"/>
                  <a:gd name="T5" fmla="*/ 1 h 173"/>
                  <a:gd name="T6" fmla="*/ 1 w 150"/>
                  <a:gd name="T7" fmla="*/ 1 h 173"/>
                  <a:gd name="T8" fmla="*/ 1 w 150"/>
                  <a:gd name="T9" fmla="*/ 0 h 173"/>
                  <a:gd name="T10" fmla="*/ 2 w 150"/>
                  <a:gd name="T11" fmla="*/ 0 h 173"/>
                  <a:gd name="T12" fmla="*/ 1 w 150"/>
                  <a:gd name="T13" fmla="*/ 0 h 173"/>
                  <a:gd name="T14" fmla="*/ 1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24"/>
              <p:cNvSpPr>
                <a:spLocks/>
              </p:cNvSpPr>
              <p:nvPr userDrawn="1"/>
            </p:nvSpPr>
            <p:spPr bwMode="auto">
              <a:xfrm rot="7320404">
                <a:off x="4887" y="2930"/>
                <a:ext cx="667" cy="311"/>
              </a:xfrm>
              <a:custGeom>
                <a:avLst/>
                <a:gdLst>
                  <a:gd name="T0" fmla="*/ 2 w 1684"/>
                  <a:gd name="T1" fmla="*/ 0 h 880"/>
                  <a:gd name="T2" fmla="*/ 1 w 1684"/>
                  <a:gd name="T3" fmla="*/ 0 h 880"/>
                  <a:gd name="T4" fmla="*/ 0 w 1684"/>
                  <a:gd name="T5" fmla="*/ 1 h 880"/>
                  <a:gd name="T6" fmla="*/ 1 w 1684"/>
                  <a:gd name="T7" fmla="*/ 2 h 880"/>
                  <a:gd name="T8" fmla="*/ 11 w 1684"/>
                  <a:gd name="T9" fmla="*/ 5 h 880"/>
                  <a:gd name="T10" fmla="*/ 14 w 1684"/>
                  <a:gd name="T11" fmla="*/ 5 h 880"/>
                  <a:gd name="T12" fmla="*/ 16 w 1684"/>
                  <a:gd name="T13" fmla="*/ 5 h 880"/>
                  <a:gd name="T14" fmla="*/ 17 w 1684"/>
                  <a:gd name="T15" fmla="*/ 5 h 880"/>
                  <a:gd name="T16" fmla="*/ 15 w 1684"/>
                  <a:gd name="T17" fmla="*/ 4 h 880"/>
                  <a:gd name="T18" fmla="*/ 14 w 1684"/>
                  <a:gd name="T19" fmla="*/ 3 h 880"/>
                  <a:gd name="T20" fmla="*/ 13 w 1684"/>
                  <a:gd name="T21" fmla="*/ 3 h 880"/>
                  <a:gd name="T22" fmla="*/ 14 w 1684"/>
                  <a:gd name="T23" fmla="*/ 4 h 880"/>
                  <a:gd name="T24" fmla="*/ 15 w 1684"/>
                  <a:gd name="T25" fmla="*/ 5 h 880"/>
                  <a:gd name="T26" fmla="*/ 14 w 1684"/>
                  <a:gd name="T27" fmla="*/ 4 h 880"/>
                  <a:gd name="T28" fmla="*/ 12 w 1684"/>
                  <a:gd name="T29" fmla="*/ 5 h 880"/>
                  <a:gd name="T30" fmla="*/ 12 w 1684"/>
                  <a:gd name="T31" fmla="*/ 4 h 880"/>
                  <a:gd name="T32" fmla="*/ 13 w 1684"/>
                  <a:gd name="T33" fmla="*/ 3 h 880"/>
                  <a:gd name="T34" fmla="*/ 12 w 1684"/>
                  <a:gd name="T35" fmla="*/ 3 h 880"/>
                  <a:gd name="T36" fmla="*/ 11 w 1684"/>
                  <a:gd name="T37" fmla="*/ 4 h 880"/>
                  <a:gd name="T38" fmla="*/ 11 w 1684"/>
                  <a:gd name="T39" fmla="*/ 4 h 880"/>
                  <a:gd name="T40" fmla="*/ 1 w 1684"/>
                  <a:gd name="T41" fmla="*/ 2 h 880"/>
                  <a:gd name="T42" fmla="*/ 1 w 1684"/>
                  <a:gd name="T43" fmla="*/ 1 h 880"/>
                  <a:gd name="T44" fmla="*/ 1 w 1684"/>
                  <a:gd name="T45" fmla="*/ 0 h 880"/>
                  <a:gd name="T46" fmla="*/ 2 w 1684"/>
                  <a:gd name="T47" fmla="*/ 0 h 880"/>
                  <a:gd name="T48" fmla="*/ 2 w 1684"/>
                  <a:gd name="T49" fmla="*/ 0 h 880"/>
                  <a:gd name="T50" fmla="*/ 2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25"/>
              <p:cNvSpPr>
                <a:spLocks/>
              </p:cNvSpPr>
              <p:nvPr userDrawn="1"/>
            </p:nvSpPr>
            <p:spPr bwMode="auto">
              <a:xfrm rot="7320404">
                <a:off x="5062" y="2997"/>
                <a:ext cx="472" cy="176"/>
              </a:xfrm>
              <a:custGeom>
                <a:avLst/>
                <a:gdLst>
                  <a:gd name="T0" fmla="*/ 1 w 1190"/>
                  <a:gd name="T1" fmla="*/ 0 h 500"/>
                  <a:gd name="T2" fmla="*/ 12 w 1190"/>
                  <a:gd name="T3" fmla="*/ 2 h 500"/>
                  <a:gd name="T4" fmla="*/ 11 w 1190"/>
                  <a:gd name="T5" fmla="*/ 3 h 500"/>
                  <a:gd name="T6" fmla="*/ 0 w 1190"/>
                  <a:gd name="T7" fmla="*/ 0 h 500"/>
                  <a:gd name="T8" fmla="*/ 1 w 1190"/>
                  <a:gd name="T9" fmla="*/ 0 h 500"/>
                  <a:gd name="T10" fmla="*/ 1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26"/>
              <p:cNvSpPr>
                <a:spLocks/>
              </p:cNvSpPr>
              <p:nvPr userDrawn="1"/>
            </p:nvSpPr>
            <p:spPr bwMode="auto">
              <a:xfrm rot="7320404">
                <a:off x="5364" y="2873"/>
                <a:ext cx="63" cy="118"/>
              </a:xfrm>
              <a:custGeom>
                <a:avLst/>
                <a:gdLst>
                  <a:gd name="T0" fmla="*/ 1 w 160"/>
                  <a:gd name="T1" fmla="*/ 0 h 335"/>
                  <a:gd name="T2" fmla="*/ 0 w 160"/>
                  <a:gd name="T3" fmla="*/ 1 h 335"/>
                  <a:gd name="T4" fmla="*/ 0 w 160"/>
                  <a:gd name="T5" fmla="*/ 1 h 335"/>
                  <a:gd name="T6" fmla="*/ 0 w 160"/>
                  <a:gd name="T7" fmla="*/ 2 h 335"/>
                  <a:gd name="T8" fmla="*/ 1 w 160"/>
                  <a:gd name="T9" fmla="*/ 2 h 335"/>
                  <a:gd name="T10" fmla="*/ 1 w 160"/>
                  <a:gd name="T11" fmla="*/ 1 h 335"/>
                  <a:gd name="T12" fmla="*/ 2 w 160"/>
                  <a:gd name="T13" fmla="*/ 0 h 335"/>
                  <a:gd name="T14" fmla="*/ 1 w 160"/>
                  <a:gd name="T15" fmla="*/ 0 h 335"/>
                  <a:gd name="T16" fmla="*/ 1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27"/>
              <p:cNvSpPr>
                <a:spLocks/>
              </p:cNvSpPr>
              <p:nvPr userDrawn="1"/>
            </p:nvSpPr>
            <p:spPr bwMode="auto">
              <a:xfrm rot="7320404">
                <a:off x="5137" y="3000"/>
                <a:ext cx="193" cy="104"/>
              </a:xfrm>
              <a:custGeom>
                <a:avLst/>
                <a:gdLst>
                  <a:gd name="T0" fmla="*/ 0 w 489"/>
                  <a:gd name="T1" fmla="*/ 0 h 296"/>
                  <a:gd name="T2" fmla="*/ 2 w 489"/>
                  <a:gd name="T3" fmla="*/ 0 h 296"/>
                  <a:gd name="T4" fmla="*/ 3 w 489"/>
                  <a:gd name="T5" fmla="*/ 1 h 296"/>
                  <a:gd name="T6" fmla="*/ 4 w 489"/>
                  <a:gd name="T7" fmla="*/ 1 h 296"/>
                  <a:gd name="T8" fmla="*/ 3 w 489"/>
                  <a:gd name="T9" fmla="*/ 1 h 296"/>
                  <a:gd name="T10" fmla="*/ 2 w 489"/>
                  <a:gd name="T11" fmla="*/ 1 h 296"/>
                  <a:gd name="T12" fmla="*/ 0 w 489"/>
                  <a:gd name="T13" fmla="*/ 0 h 296"/>
                  <a:gd name="T14" fmla="*/ 1 w 489"/>
                  <a:gd name="T15" fmla="*/ 1 h 296"/>
                  <a:gd name="T16" fmla="*/ 3 w 489"/>
                  <a:gd name="T17" fmla="*/ 1 h 296"/>
                  <a:gd name="T18" fmla="*/ 4 w 489"/>
                  <a:gd name="T19" fmla="*/ 2 h 296"/>
                  <a:gd name="T20" fmla="*/ 5 w 489"/>
                  <a:gd name="T21" fmla="*/ 1 h 296"/>
                  <a:gd name="T22" fmla="*/ 4 w 489"/>
                  <a:gd name="T23" fmla="*/ 1 h 296"/>
                  <a:gd name="T24" fmla="*/ 2 w 489"/>
                  <a:gd name="T25" fmla="*/ 0 h 296"/>
                  <a:gd name="T26" fmla="*/ 0 w 489"/>
                  <a:gd name="T27" fmla="*/ 0 h 296"/>
                  <a:gd name="T28" fmla="*/ 0 w 489"/>
                  <a:gd name="T29" fmla="*/ 0 h 296"/>
                  <a:gd name="T30" fmla="*/ 0 w 489"/>
                  <a:gd name="T31" fmla="*/ 0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25" name="Freeform 28"/>
          <p:cNvSpPr>
            <a:spLocks/>
          </p:cNvSpPr>
          <p:nvPr/>
        </p:nvSpPr>
        <p:spPr bwMode="auto">
          <a:xfrm>
            <a:off x="901700" y="5054600"/>
            <a:ext cx="6807200" cy="728663"/>
          </a:xfrm>
          <a:custGeom>
            <a:avLst/>
            <a:gdLst>
              <a:gd name="T0" fmla="*/ 0 w 4288"/>
              <a:gd name="T1" fmla="*/ 0 h 459"/>
              <a:gd name="T2" fmla="*/ 2147483647 w 4288"/>
              <a:gd name="T3" fmla="*/ 2147483647 h 459"/>
              <a:gd name="T4" fmla="*/ 2147483647 w 4288"/>
              <a:gd name="T5" fmla="*/ 2147483647 h 459"/>
              <a:gd name="T6" fmla="*/ 2147483647 w 4288"/>
              <a:gd name="T7" fmla="*/ 2147483647 h 459"/>
              <a:gd name="T8" fmla="*/ 2147483647 w 4288"/>
              <a:gd name="T9" fmla="*/ 2147483647 h 459"/>
              <a:gd name="T10" fmla="*/ 2147483647 w 4288"/>
              <a:gd name="T11" fmla="*/ 2147483647 h 459"/>
              <a:gd name="T12" fmla="*/ 2147483647 w 4288"/>
              <a:gd name="T13" fmla="*/ 2147483647 h 4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9"/>
          <p:cNvSpPr>
            <a:spLocks/>
          </p:cNvSpPr>
          <p:nvPr/>
        </p:nvSpPr>
        <p:spPr bwMode="auto">
          <a:xfrm>
            <a:off x="4076700" y="1930400"/>
            <a:ext cx="889000" cy="381000"/>
          </a:xfrm>
          <a:custGeom>
            <a:avLst/>
            <a:gdLst>
              <a:gd name="T0" fmla="*/ 0 w 560"/>
              <a:gd name="T1" fmla="*/ 2147483647 h 240"/>
              <a:gd name="T2" fmla="*/ 2147483647 w 560"/>
              <a:gd name="T3" fmla="*/ 2147483647 h 240"/>
              <a:gd name="T4" fmla="*/ 2147483647 w 560"/>
              <a:gd name="T5" fmla="*/ 2147483647 h 240"/>
              <a:gd name="T6" fmla="*/ 2147483647 w 560"/>
              <a:gd name="T7" fmla="*/ 2147483647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11"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pPr lvl="0"/>
            <a:r>
              <a:rPr lang="en-US" noProof="0"/>
              <a:t>Click to edit Master title style</a:t>
            </a:r>
          </a:p>
        </p:txBody>
      </p:sp>
      <p:sp>
        <p:nvSpPr>
          <p:cNvPr id="43012"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pPr lvl="0"/>
            <a:r>
              <a:rPr lang="en-US" noProof="0"/>
              <a:t>Click to edit Master subtitle style</a:t>
            </a:r>
          </a:p>
        </p:txBody>
      </p:sp>
      <p:sp>
        <p:nvSpPr>
          <p:cNvPr id="27" name="Rectangle 5"/>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2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29" name="Rectangle 7"/>
          <p:cNvSpPr>
            <a:spLocks noGrp="1" noChangeArrowheads="1"/>
          </p:cNvSpPr>
          <p:nvPr>
            <p:ph type="sldNum" sz="quarter" idx="12"/>
          </p:nvPr>
        </p:nvSpPr>
        <p:spPr>
          <a:xfrm>
            <a:off x="6553200" y="6248400"/>
            <a:ext cx="1905000" cy="457200"/>
          </a:xfrm>
        </p:spPr>
        <p:txBody>
          <a:bodyPr/>
          <a:lstStyle>
            <a:lvl1pPr>
              <a:defRPr/>
            </a:lvl1pPr>
          </a:lstStyle>
          <a:p>
            <a:pPr>
              <a:defRPr/>
            </a:pPr>
            <a:fld id="{89E87906-90BB-407E-82DC-E752EA20B516}" type="slidenum">
              <a:rPr lang="en-US" altLang="en-US"/>
              <a:pPr>
                <a:defRPr/>
              </a:pPr>
              <a:t>‹#›</a:t>
            </a:fld>
            <a:endParaRPr lang="en-US" altLang="en-US"/>
          </a:p>
        </p:txBody>
      </p:sp>
    </p:spTree>
    <p:extLst>
      <p:ext uri="{BB962C8B-B14F-4D97-AF65-F5344CB8AC3E}">
        <p14:creationId xmlns:p14="http://schemas.microsoft.com/office/powerpoint/2010/main" val="14632296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F98CA182-03CB-4DC7-A770-C4FA1AD059DE}" type="slidenum">
              <a:rPr lang="en-US" altLang="en-US"/>
              <a:pPr>
                <a:defRPr/>
              </a:pPr>
              <a:t>‹#›</a:t>
            </a:fld>
            <a:endParaRPr lang="en-US" altLang="en-US"/>
          </a:p>
        </p:txBody>
      </p:sp>
    </p:spTree>
    <p:extLst>
      <p:ext uri="{BB962C8B-B14F-4D97-AF65-F5344CB8AC3E}">
        <p14:creationId xmlns:p14="http://schemas.microsoft.com/office/powerpoint/2010/main" val="35687828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511A145D-A6CC-4F60-A767-17B5E2C0891B}" type="slidenum">
              <a:rPr lang="en-US" altLang="en-US"/>
              <a:pPr>
                <a:defRPr/>
              </a:pPr>
              <a:t>‹#›</a:t>
            </a:fld>
            <a:endParaRPr lang="en-US" altLang="en-US"/>
          </a:p>
        </p:txBody>
      </p:sp>
    </p:spTree>
    <p:extLst>
      <p:ext uri="{BB962C8B-B14F-4D97-AF65-F5344CB8AC3E}">
        <p14:creationId xmlns:p14="http://schemas.microsoft.com/office/powerpoint/2010/main" val="37054251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B1CC0899-DBB1-4D87-8EE0-E638E90B38BF}" type="slidenum">
              <a:rPr lang="en-US" altLang="en-US"/>
              <a:pPr>
                <a:defRPr/>
              </a:pPr>
              <a:t>‹#›</a:t>
            </a:fld>
            <a:endParaRPr lang="en-US" altLang="en-US"/>
          </a:p>
        </p:txBody>
      </p:sp>
    </p:spTree>
    <p:extLst>
      <p:ext uri="{BB962C8B-B14F-4D97-AF65-F5344CB8AC3E}">
        <p14:creationId xmlns:p14="http://schemas.microsoft.com/office/powerpoint/2010/main" val="40915809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pPr>
              <a:defRPr/>
            </a:pPr>
            <a:fld id="{C88B4E19-10EA-4A7F-A3B4-7BA156687AA3}" type="slidenum">
              <a:rPr lang="en-US" altLang="en-US"/>
              <a:pPr>
                <a:defRPr/>
              </a:pPr>
              <a:t>‹#›</a:t>
            </a:fld>
            <a:endParaRPr lang="en-US" altLang="en-US"/>
          </a:p>
        </p:txBody>
      </p:sp>
    </p:spTree>
    <p:extLst>
      <p:ext uri="{BB962C8B-B14F-4D97-AF65-F5344CB8AC3E}">
        <p14:creationId xmlns:p14="http://schemas.microsoft.com/office/powerpoint/2010/main" val="7709539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AC3FD104-3443-4D4F-96A5-B79C0B288A49}" type="slidenum">
              <a:rPr lang="en-US" altLang="en-US"/>
              <a:pPr>
                <a:defRPr/>
              </a:pPr>
              <a:t>‹#›</a:t>
            </a:fld>
            <a:endParaRPr lang="en-US" altLang="en-US"/>
          </a:p>
        </p:txBody>
      </p:sp>
    </p:spTree>
    <p:extLst>
      <p:ext uri="{BB962C8B-B14F-4D97-AF65-F5344CB8AC3E}">
        <p14:creationId xmlns:p14="http://schemas.microsoft.com/office/powerpoint/2010/main" val="22109845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pPr>
              <a:defRPr/>
            </a:pPr>
            <a:fld id="{19FD6605-6835-4EE3-9E44-CF833CC1C29F}" type="slidenum">
              <a:rPr lang="en-US" altLang="en-US"/>
              <a:pPr>
                <a:defRPr/>
              </a:pPr>
              <a:t>‹#›</a:t>
            </a:fld>
            <a:endParaRPr lang="en-US" altLang="en-US"/>
          </a:p>
        </p:txBody>
      </p:sp>
    </p:spTree>
    <p:extLst>
      <p:ext uri="{BB962C8B-B14F-4D97-AF65-F5344CB8AC3E}">
        <p14:creationId xmlns:p14="http://schemas.microsoft.com/office/powerpoint/2010/main" val="4200452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39"/>
          <p:cNvSpPr>
            <a:spLocks noGrp="1" noChangeArrowheads="1"/>
          </p:cNvSpPr>
          <p:nvPr>
            <p:ph type="dt" sz="half" idx="10"/>
          </p:nvPr>
        </p:nvSpPr>
        <p:spPr>
          <a:ln/>
        </p:spPr>
        <p:txBody>
          <a:bodyPr/>
          <a:lstStyle>
            <a:lvl1pPr>
              <a:defRPr/>
            </a:lvl1pPr>
          </a:lstStyle>
          <a:p>
            <a:fld id="{E645AE4B-DC1A-40AA-A14D-94A50C933076}" type="datetimeFigureOut">
              <a:rPr lang="en-US" smtClean="0"/>
              <a:t>9/8/2022</a:t>
            </a:fld>
            <a:endParaRPr lang="en-US"/>
          </a:p>
        </p:txBody>
      </p:sp>
      <p:sp>
        <p:nvSpPr>
          <p:cNvPr id="5" name="Rectangle 140"/>
          <p:cNvSpPr>
            <a:spLocks noGrp="1" noChangeArrowheads="1"/>
          </p:cNvSpPr>
          <p:nvPr>
            <p:ph type="ftr" sz="quarter" idx="11"/>
          </p:nvPr>
        </p:nvSpPr>
        <p:spPr>
          <a:ln/>
        </p:spPr>
        <p:txBody>
          <a:bodyPr/>
          <a:lstStyle>
            <a:lvl1pPr>
              <a:defRPr/>
            </a:lvl1pPr>
          </a:lstStyle>
          <a:p>
            <a:endParaRPr lang="en-US"/>
          </a:p>
        </p:txBody>
      </p:sp>
      <p:sp>
        <p:nvSpPr>
          <p:cNvPr id="6" name="Rectangle 141"/>
          <p:cNvSpPr>
            <a:spLocks noGrp="1" noChangeArrowheads="1"/>
          </p:cNvSpPr>
          <p:nvPr>
            <p:ph type="sldNum" sz="quarter" idx="12"/>
          </p:nvPr>
        </p:nvSpPr>
        <p:spPr>
          <a:ln/>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35391636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4256EEAD-B261-4042-8B8A-E72F61E843E1}" type="slidenum">
              <a:rPr lang="en-US" altLang="en-US"/>
              <a:pPr>
                <a:defRPr/>
              </a:pPr>
              <a:t>‹#›</a:t>
            </a:fld>
            <a:endParaRPr lang="en-US" altLang="en-US"/>
          </a:p>
        </p:txBody>
      </p:sp>
    </p:spTree>
    <p:extLst>
      <p:ext uri="{BB962C8B-B14F-4D97-AF65-F5344CB8AC3E}">
        <p14:creationId xmlns:p14="http://schemas.microsoft.com/office/powerpoint/2010/main" val="37918005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7FB9C630-624D-4ECC-A2BD-07C8E60B44C7}" type="slidenum">
              <a:rPr lang="en-US" altLang="en-US"/>
              <a:pPr>
                <a:defRPr/>
              </a:pPr>
              <a:t>‹#›</a:t>
            </a:fld>
            <a:endParaRPr lang="en-US" altLang="en-US"/>
          </a:p>
        </p:txBody>
      </p:sp>
    </p:spTree>
    <p:extLst>
      <p:ext uri="{BB962C8B-B14F-4D97-AF65-F5344CB8AC3E}">
        <p14:creationId xmlns:p14="http://schemas.microsoft.com/office/powerpoint/2010/main" val="26073025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7F17E609-CBDF-491C-8555-C307D9D3C1F8}" type="slidenum">
              <a:rPr lang="en-US" altLang="en-US"/>
              <a:pPr>
                <a:defRPr/>
              </a:pPr>
              <a:t>‹#›</a:t>
            </a:fld>
            <a:endParaRPr lang="en-US" altLang="en-US"/>
          </a:p>
        </p:txBody>
      </p:sp>
    </p:spTree>
    <p:extLst>
      <p:ext uri="{BB962C8B-B14F-4D97-AF65-F5344CB8AC3E}">
        <p14:creationId xmlns:p14="http://schemas.microsoft.com/office/powerpoint/2010/main" val="16333596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A6600C8-FCBC-4A91-9881-B8F48F05D8EF}" type="slidenum">
              <a:rPr lang="en-US" altLang="en-US"/>
              <a:pPr>
                <a:defRPr/>
              </a:pPr>
              <a:t>‹#›</a:t>
            </a:fld>
            <a:endParaRPr lang="en-US" altLang="en-US"/>
          </a:p>
        </p:txBody>
      </p:sp>
    </p:spTree>
    <p:extLst>
      <p:ext uri="{BB962C8B-B14F-4D97-AF65-F5344CB8AC3E}">
        <p14:creationId xmlns:p14="http://schemas.microsoft.com/office/powerpoint/2010/main" val="310536616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70700"/>
            <a:chOff x="0" y="0"/>
            <a:chExt cx="5770" cy="4328"/>
          </a:xfrm>
        </p:grpSpPr>
        <p:sp>
          <p:nvSpPr>
            <p:cNvPr id="5"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kumimoji="1" lang="vi-VN"/>
            </a:p>
          </p:txBody>
        </p:sp>
        <p:sp>
          <p:nvSpPr>
            <p:cNvPr id="6"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kumimoji="1" lang="vi-VN"/>
            </a:p>
          </p:txBody>
        </p:sp>
        <p:sp>
          <p:nvSpPr>
            <p:cNvPr id="7"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p:spPr>
          <p:txBody>
            <a:bodyPr wrap="none" anchor="ctr"/>
            <a:lstStyle/>
            <a:p>
              <a:pPr algn="ctr" eaLnBrk="1" hangingPunct="1">
                <a:defRPr/>
              </a:pPr>
              <a:endParaRPr kumimoji="1" lang="en-US">
                <a:latin typeface="Arial" panose="020B0604020202020204" pitchFamily="34" charset="0"/>
              </a:endParaRPr>
            </a:p>
          </p:txBody>
        </p:sp>
        <p:grpSp>
          <p:nvGrpSpPr>
            <p:cNvPr id="8" name="Group 6"/>
            <p:cNvGrpSpPr>
              <a:grpSpLocks/>
            </p:cNvGrpSpPr>
            <p:nvPr/>
          </p:nvGrpSpPr>
          <p:grpSpPr bwMode="auto">
            <a:xfrm>
              <a:off x="4944" y="0"/>
              <a:ext cx="816" cy="3975"/>
              <a:chOff x="4944" y="0"/>
              <a:chExt cx="816" cy="3975"/>
            </a:xfrm>
          </p:grpSpPr>
          <p:grpSp>
            <p:nvGrpSpPr>
              <p:cNvPr id="20" name="Group 7"/>
              <p:cNvGrpSpPr>
                <a:grpSpLocks/>
              </p:cNvGrpSpPr>
              <p:nvPr userDrawn="1"/>
            </p:nvGrpSpPr>
            <p:grpSpPr bwMode="auto">
              <a:xfrm>
                <a:off x="5280" y="0"/>
                <a:ext cx="480" cy="1431"/>
                <a:chOff x="5280" y="0"/>
                <a:chExt cx="480" cy="1431"/>
              </a:xfrm>
            </p:grpSpPr>
            <p:grpSp>
              <p:nvGrpSpPr>
                <p:cNvPr id="41" name="Group 8"/>
                <p:cNvGrpSpPr>
                  <a:grpSpLocks/>
                </p:cNvGrpSpPr>
                <p:nvPr userDrawn="1"/>
              </p:nvGrpSpPr>
              <p:grpSpPr bwMode="auto">
                <a:xfrm rot="-5400000">
                  <a:off x="5486" y="-1"/>
                  <a:ext cx="174" cy="176"/>
                  <a:chOff x="1667" y="323"/>
                  <a:chExt cx="1690" cy="2560"/>
                </a:xfrm>
              </p:grpSpPr>
              <p:grpSp>
                <p:nvGrpSpPr>
                  <p:cNvPr id="50" name="Group 9"/>
                  <p:cNvGrpSpPr>
                    <a:grpSpLocks/>
                  </p:cNvGrpSpPr>
                  <p:nvPr/>
                </p:nvGrpSpPr>
                <p:grpSpPr bwMode="auto">
                  <a:xfrm>
                    <a:off x="1667" y="323"/>
                    <a:ext cx="1690" cy="2560"/>
                    <a:chOff x="1667" y="323"/>
                    <a:chExt cx="1690" cy="2560"/>
                  </a:xfrm>
                </p:grpSpPr>
                <p:sp>
                  <p:nvSpPr>
                    <p:cNvPr id="57" name="Freeform 10"/>
                    <p:cNvSpPr>
                      <a:spLocks/>
                    </p:cNvSpPr>
                    <p:nvPr/>
                  </p:nvSpPr>
                  <p:spPr bwMode="auto">
                    <a:xfrm>
                      <a:off x="2133" y="323"/>
                      <a:ext cx="1234" cy="2560"/>
                    </a:xfrm>
                    <a:custGeom>
                      <a:avLst/>
                      <a:gdLst>
                        <a:gd name="T0" fmla="*/ 341 w 1231"/>
                        <a:gd name="T1" fmla="*/ 283 h 2560"/>
                        <a:gd name="T2" fmla="*/ 419 w 1231"/>
                        <a:gd name="T3" fmla="*/ 115 h 2560"/>
                        <a:gd name="T4" fmla="*/ 587 w 1231"/>
                        <a:gd name="T5" fmla="*/ 7 h 2560"/>
                        <a:gd name="T6" fmla="*/ 903 w 1231"/>
                        <a:gd name="T7" fmla="*/ 61 h 2560"/>
                        <a:gd name="T8" fmla="*/ 1063 w 1231"/>
                        <a:gd name="T9" fmla="*/ 349 h 2560"/>
                        <a:gd name="T10" fmla="*/ 987 w 1231"/>
                        <a:gd name="T11" fmla="*/ 769 h 2560"/>
                        <a:gd name="T12" fmla="*/ 951 w 1231"/>
                        <a:gd name="T13" fmla="*/ 943 h 2560"/>
                        <a:gd name="T14" fmla="*/ 1117 w 1231"/>
                        <a:gd name="T15" fmla="*/ 1075 h 2560"/>
                        <a:gd name="T16" fmla="*/ 1243 w 1231"/>
                        <a:gd name="T17" fmla="*/ 1525 h 2560"/>
                        <a:gd name="T18" fmla="*/ 1135 w 1231"/>
                        <a:gd name="T19" fmla="*/ 1969 h 2560"/>
                        <a:gd name="T20" fmla="*/ 915 w 1231"/>
                        <a:gd name="T21" fmla="*/ 2077 h 2560"/>
                        <a:gd name="T22" fmla="*/ 729 w 1231"/>
                        <a:gd name="T23" fmla="*/ 2059 h 2560"/>
                        <a:gd name="T24" fmla="*/ 663 w 1231"/>
                        <a:gd name="T25" fmla="*/ 2251 h 2560"/>
                        <a:gd name="T26" fmla="*/ 533 w 1231"/>
                        <a:gd name="T27" fmla="*/ 2527 h 2560"/>
                        <a:gd name="T28" fmla="*/ 215 w 1231"/>
                        <a:gd name="T29" fmla="*/ 2509 h 2560"/>
                        <a:gd name="T30" fmla="*/ 31 w 1231"/>
                        <a:gd name="T31" fmla="*/ 2227 h 2560"/>
                        <a:gd name="T32" fmla="*/ 25 w 1231"/>
                        <a:gd name="T33" fmla="*/ 1969 h 2560"/>
                        <a:gd name="T34" fmla="*/ 145 w 1231"/>
                        <a:gd name="T35" fmla="*/ 1651 h 2560"/>
                        <a:gd name="T36" fmla="*/ 263 w 1231"/>
                        <a:gd name="T37" fmla="*/ 1513 h 2560"/>
                        <a:gd name="T38" fmla="*/ 221 w 1231"/>
                        <a:gd name="T39" fmla="*/ 1729 h 2560"/>
                        <a:gd name="T40" fmla="*/ 73 w 1231"/>
                        <a:gd name="T41" fmla="*/ 2023 h 2560"/>
                        <a:gd name="T42" fmla="*/ 169 w 1231"/>
                        <a:gd name="T43" fmla="*/ 2323 h 2560"/>
                        <a:gd name="T44" fmla="*/ 443 w 1231"/>
                        <a:gd name="T45" fmla="*/ 2431 h 2560"/>
                        <a:gd name="T46" fmla="*/ 599 w 1231"/>
                        <a:gd name="T47" fmla="*/ 2227 h 2560"/>
                        <a:gd name="T48" fmla="*/ 581 w 1231"/>
                        <a:gd name="T49" fmla="*/ 1807 h 2560"/>
                        <a:gd name="T50" fmla="*/ 497 w 1231"/>
                        <a:gd name="T51" fmla="*/ 1531 h 2560"/>
                        <a:gd name="T52" fmla="*/ 539 w 1231"/>
                        <a:gd name="T53" fmla="*/ 1459 h 2560"/>
                        <a:gd name="T54" fmla="*/ 633 w 1231"/>
                        <a:gd name="T55" fmla="*/ 1633 h 2560"/>
                        <a:gd name="T56" fmla="*/ 729 w 1231"/>
                        <a:gd name="T57" fmla="*/ 1933 h 2560"/>
                        <a:gd name="T58" fmla="*/ 975 w 1231"/>
                        <a:gd name="T59" fmla="*/ 1963 h 2560"/>
                        <a:gd name="T60" fmla="*/ 1147 w 1231"/>
                        <a:gd name="T61" fmla="*/ 1687 h 2560"/>
                        <a:gd name="T62" fmla="*/ 1129 w 1231"/>
                        <a:gd name="T63" fmla="*/ 1273 h 2560"/>
                        <a:gd name="T64" fmla="*/ 891 w 1231"/>
                        <a:gd name="T65" fmla="*/ 1057 h 2560"/>
                        <a:gd name="T66" fmla="*/ 687 w 1231"/>
                        <a:gd name="T67" fmla="*/ 1129 h 2560"/>
                        <a:gd name="T68" fmla="*/ 581 w 1231"/>
                        <a:gd name="T69" fmla="*/ 1117 h 2560"/>
                        <a:gd name="T70" fmla="*/ 627 w 1231"/>
                        <a:gd name="T71" fmla="*/ 1033 h 2560"/>
                        <a:gd name="T72" fmla="*/ 819 w 1231"/>
                        <a:gd name="T73" fmla="*/ 937 h 2560"/>
                        <a:gd name="T74" fmla="*/ 957 w 1231"/>
                        <a:gd name="T75" fmla="*/ 613 h 2560"/>
                        <a:gd name="T76" fmla="*/ 891 w 1231"/>
                        <a:gd name="T77" fmla="*/ 175 h 2560"/>
                        <a:gd name="T78" fmla="*/ 627 w 1231"/>
                        <a:gd name="T79" fmla="*/ 103 h 2560"/>
                        <a:gd name="T80" fmla="*/ 395 w 1231"/>
                        <a:gd name="T81" fmla="*/ 355 h 2560"/>
                        <a:gd name="T82" fmla="*/ 407 w 1231"/>
                        <a:gd name="T83" fmla="*/ 763 h 2560"/>
                        <a:gd name="T84" fmla="*/ 347 w 1231"/>
                        <a:gd name="T85" fmla="*/ 949 h 2560"/>
                        <a:gd name="T86" fmla="*/ 293 w 1231"/>
                        <a:gd name="T87" fmla="*/ 685 h 2560"/>
                        <a:gd name="T88" fmla="*/ 311 w 1231"/>
                        <a:gd name="T89" fmla="*/ 367 h 25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8" name="Freeform 11"/>
                    <p:cNvSpPr>
                      <a:spLocks/>
                    </p:cNvSpPr>
                    <p:nvPr/>
                  </p:nvSpPr>
                  <p:spPr bwMode="auto">
                    <a:xfrm>
                      <a:off x="1677" y="381"/>
                      <a:ext cx="864" cy="2065"/>
                    </a:xfrm>
                    <a:custGeom>
                      <a:avLst/>
                      <a:gdLst>
                        <a:gd name="T0" fmla="*/ 781 w 865"/>
                        <a:gd name="T1" fmla="*/ 522 h 2071"/>
                        <a:gd name="T2" fmla="*/ 793 w 865"/>
                        <a:gd name="T3" fmla="*/ 346 h 2071"/>
                        <a:gd name="T4" fmla="*/ 859 w 865"/>
                        <a:gd name="T5" fmla="*/ 202 h 2071"/>
                        <a:gd name="T6" fmla="*/ 805 w 865"/>
                        <a:gd name="T7" fmla="*/ 214 h 2071"/>
                        <a:gd name="T8" fmla="*/ 745 w 865"/>
                        <a:gd name="T9" fmla="*/ 214 h 2071"/>
                        <a:gd name="T10" fmla="*/ 679 w 865"/>
                        <a:gd name="T11" fmla="*/ 116 h 2071"/>
                        <a:gd name="T12" fmla="*/ 607 w 865"/>
                        <a:gd name="T13" fmla="*/ 32 h 2071"/>
                        <a:gd name="T14" fmla="*/ 505 w 865"/>
                        <a:gd name="T15" fmla="*/ 2 h 2071"/>
                        <a:gd name="T16" fmla="*/ 407 w 865"/>
                        <a:gd name="T17" fmla="*/ 20 h 2071"/>
                        <a:gd name="T18" fmla="*/ 281 w 865"/>
                        <a:gd name="T19" fmla="*/ 74 h 2071"/>
                        <a:gd name="T20" fmla="*/ 173 w 865"/>
                        <a:gd name="T21" fmla="*/ 202 h 2071"/>
                        <a:gd name="T22" fmla="*/ 119 w 865"/>
                        <a:gd name="T23" fmla="*/ 400 h 2071"/>
                        <a:gd name="T24" fmla="*/ 131 w 865"/>
                        <a:gd name="T25" fmla="*/ 582 h 2071"/>
                        <a:gd name="T26" fmla="*/ 173 w 865"/>
                        <a:gd name="T27" fmla="*/ 774 h 2071"/>
                        <a:gd name="T28" fmla="*/ 197 w 865"/>
                        <a:gd name="T29" fmla="*/ 872 h 2071"/>
                        <a:gd name="T30" fmla="*/ 167 w 865"/>
                        <a:gd name="T31" fmla="*/ 974 h 2071"/>
                        <a:gd name="T32" fmla="*/ 65 w 865"/>
                        <a:gd name="T33" fmla="*/ 1112 h 2071"/>
                        <a:gd name="T34" fmla="*/ 17 w 865"/>
                        <a:gd name="T35" fmla="*/ 1282 h 2071"/>
                        <a:gd name="T36" fmla="*/ 5 w 865"/>
                        <a:gd name="T37" fmla="*/ 1534 h 2071"/>
                        <a:gd name="T38" fmla="*/ 47 w 865"/>
                        <a:gd name="T39" fmla="*/ 1728 h 2071"/>
                        <a:gd name="T40" fmla="*/ 131 w 865"/>
                        <a:gd name="T41" fmla="*/ 1878 h 2071"/>
                        <a:gd name="T42" fmla="*/ 299 w 865"/>
                        <a:gd name="T43" fmla="*/ 1964 h 2071"/>
                        <a:gd name="T44" fmla="*/ 425 w 865"/>
                        <a:gd name="T45" fmla="*/ 1958 h 2071"/>
                        <a:gd name="T46" fmla="*/ 463 w 865"/>
                        <a:gd name="T47" fmla="*/ 1970 h 2071"/>
                        <a:gd name="T48" fmla="*/ 493 w 865"/>
                        <a:gd name="T49" fmla="*/ 2042 h 2071"/>
                        <a:gd name="T50" fmla="*/ 493 w 865"/>
                        <a:gd name="T51" fmla="*/ 1940 h 2071"/>
                        <a:gd name="T52" fmla="*/ 553 w 865"/>
                        <a:gd name="T53" fmla="*/ 1758 h 2071"/>
                        <a:gd name="T54" fmla="*/ 613 w 865"/>
                        <a:gd name="T55" fmla="*/ 1638 h 2071"/>
                        <a:gd name="T56" fmla="*/ 577 w 865"/>
                        <a:gd name="T57" fmla="*/ 1680 h 2071"/>
                        <a:gd name="T58" fmla="*/ 511 w 865"/>
                        <a:gd name="T59" fmla="*/ 1800 h 2071"/>
                        <a:gd name="T60" fmla="*/ 407 w 865"/>
                        <a:gd name="T61" fmla="*/ 1883 h 2071"/>
                        <a:gd name="T62" fmla="*/ 269 w 865"/>
                        <a:gd name="T63" fmla="*/ 1878 h 2071"/>
                        <a:gd name="T64" fmla="*/ 179 w 865"/>
                        <a:gd name="T65" fmla="*/ 1794 h 2071"/>
                        <a:gd name="T66" fmla="*/ 113 w 865"/>
                        <a:gd name="T67" fmla="*/ 1620 h 2071"/>
                        <a:gd name="T68" fmla="*/ 107 w 865"/>
                        <a:gd name="T69" fmla="*/ 1378 h 2071"/>
                        <a:gd name="T70" fmla="*/ 137 w 865"/>
                        <a:gd name="T71" fmla="*/ 1178 h 2071"/>
                        <a:gd name="T72" fmla="*/ 203 w 865"/>
                        <a:gd name="T73" fmla="*/ 1058 h 2071"/>
                        <a:gd name="T74" fmla="*/ 323 w 865"/>
                        <a:gd name="T75" fmla="*/ 1010 h 2071"/>
                        <a:gd name="T76" fmla="*/ 505 w 865"/>
                        <a:gd name="T77" fmla="*/ 1064 h 2071"/>
                        <a:gd name="T78" fmla="*/ 607 w 865"/>
                        <a:gd name="T79" fmla="*/ 1112 h 2071"/>
                        <a:gd name="T80" fmla="*/ 661 w 865"/>
                        <a:gd name="T81" fmla="*/ 1088 h 2071"/>
                        <a:gd name="T82" fmla="*/ 655 w 865"/>
                        <a:gd name="T83" fmla="*/ 1034 h 2071"/>
                        <a:gd name="T84" fmla="*/ 607 w 865"/>
                        <a:gd name="T85" fmla="*/ 992 h 2071"/>
                        <a:gd name="T86" fmla="*/ 493 w 865"/>
                        <a:gd name="T87" fmla="*/ 968 h 2071"/>
                        <a:gd name="T88" fmla="*/ 323 w 865"/>
                        <a:gd name="T89" fmla="*/ 884 h 2071"/>
                        <a:gd name="T90" fmla="*/ 233 w 865"/>
                        <a:gd name="T91" fmla="*/ 672 h 2071"/>
                        <a:gd name="T92" fmla="*/ 209 w 865"/>
                        <a:gd name="T93" fmla="*/ 412 h 2071"/>
                        <a:gd name="T94" fmla="*/ 317 w 865"/>
                        <a:gd name="T95" fmla="*/ 170 h 2071"/>
                        <a:gd name="T96" fmla="*/ 481 w 865"/>
                        <a:gd name="T97" fmla="*/ 110 h 2071"/>
                        <a:gd name="T98" fmla="*/ 613 w 865"/>
                        <a:gd name="T99" fmla="*/ 164 h 2071"/>
                        <a:gd name="T100" fmla="*/ 703 w 865"/>
                        <a:gd name="T101" fmla="*/ 286 h 2071"/>
                        <a:gd name="T102" fmla="*/ 733 w 865"/>
                        <a:gd name="T103" fmla="*/ 424 h 2071"/>
                        <a:gd name="T104" fmla="*/ 769 w 865"/>
                        <a:gd name="T105" fmla="*/ 594 h 2071"/>
                        <a:gd name="T106" fmla="*/ 805 w 865"/>
                        <a:gd name="T107" fmla="*/ 576 h 2071"/>
                        <a:gd name="T108" fmla="*/ 781 w 865"/>
                        <a:gd name="T109" fmla="*/ 522 h 20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sp>
                <p:nvSpPr>
                  <p:cNvPr id="51" name="Oval 12"/>
                  <p:cNvSpPr>
                    <a:spLocks noChangeArrowheads="1"/>
                  </p:cNvSpPr>
                  <p:nvPr/>
                </p:nvSpPr>
                <p:spPr bwMode="auto">
                  <a:xfrm>
                    <a:off x="2395" y="1428"/>
                    <a:ext cx="175" cy="247"/>
                  </a:xfrm>
                  <a:prstGeom prst="ellipse">
                    <a:avLst/>
                  </a:prstGeom>
                  <a:solidFill>
                    <a:srgbClr val="E7D6B7"/>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sp>
                <p:nvSpPr>
                  <p:cNvPr id="52" name="Freeform 13"/>
                  <p:cNvSpPr>
                    <a:spLocks/>
                  </p:cNvSpPr>
                  <p:nvPr/>
                </p:nvSpPr>
                <p:spPr bwMode="auto">
                  <a:xfrm>
                    <a:off x="2619" y="745"/>
                    <a:ext cx="262" cy="524"/>
                  </a:xfrm>
                  <a:custGeom>
                    <a:avLst/>
                    <a:gdLst>
                      <a:gd name="T0" fmla="*/ 3 w 266"/>
                      <a:gd name="T1" fmla="*/ 495 h 521"/>
                      <a:gd name="T2" fmla="*/ 27 w 266"/>
                      <a:gd name="T3" fmla="*/ 281 h 521"/>
                      <a:gd name="T4" fmla="*/ 103 w 266"/>
                      <a:gd name="T5" fmla="*/ 45 h 521"/>
                      <a:gd name="T6" fmla="*/ 171 w 266"/>
                      <a:gd name="T7" fmla="*/ 3 h 521"/>
                      <a:gd name="T8" fmla="*/ 223 w 266"/>
                      <a:gd name="T9" fmla="*/ 39 h 521"/>
                      <a:gd name="T10" fmla="*/ 245 w 266"/>
                      <a:gd name="T11" fmla="*/ 133 h 521"/>
                      <a:gd name="T12" fmla="*/ 195 w 266"/>
                      <a:gd name="T13" fmla="*/ 281 h 521"/>
                      <a:gd name="T14" fmla="*/ 98 w 266"/>
                      <a:gd name="T15" fmla="*/ 489 h 521"/>
                      <a:gd name="T16" fmla="*/ 41 w 266"/>
                      <a:gd name="T17" fmla="*/ 513 h 521"/>
                      <a:gd name="T18" fmla="*/ 3 w 266"/>
                      <a:gd name="T19" fmla="*/ 495 h 5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3" name="Freeform 14"/>
                  <p:cNvSpPr>
                    <a:spLocks/>
                  </p:cNvSpPr>
                  <p:nvPr/>
                </p:nvSpPr>
                <p:spPr bwMode="auto">
                  <a:xfrm>
                    <a:off x="2687" y="1588"/>
                    <a:ext cx="398" cy="349"/>
                  </a:xfrm>
                  <a:custGeom>
                    <a:avLst/>
                    <a:gdLst>
                      <a:gd name="T0" fmla="*/ 108 w 392"/>
                      <a:gd name="T1" fmla="*/ 223 h 340"/>
                      <a:gd name="T2" fmla="*/ 16 w 392"/>
                      <a:gd name="T3" fmla="*/ 95 h 340"/>
                      <a:gd name="T4" fmla="*/ 4 w 392"/>
                      <a:gd name="T5" fmla="*/ 49 h 340"/>
                      <a:gd name="T6" fmla="*/ 28 w 392"/>
                      <a:gd name="T7" fmla="*/ 3 h 340"/>
                      <a:gd name="T8" fmla="*/ 138 w 392"/>
                      <a:gd name="T9" fmla="*/ 31 h 340"/>
                      <a:gd name="T10" fmla="*/ 266 w 392"/>
                      <a:gd name="T11" fmla="*/ 83 h 340"/>
                      <a:gd name="T12" fmla="*/ 388 w 392"/>
                      <a:gd name="T13" fmla="*/ 176 h 340"/>
                      <a:gd name="T14" fmla="*/ 412 w 392"/>
                      <a:gd name="T15" fmla="*/ 303 h 340"/>
                      <a:gd name="T16" fmla="*/ 360 w 392"/>
                      <a:gd name="T17" fmla="*/ 370 h 340"/>
                      <a:gd name="T18" fmla="*/ 260 w 392"/>
                      <a:gd name="T19" fmla="*/ 350 h 340"/>
                      <a:gd name="T20" fmla="*/ 108 w 392"/>
                      <a:gd name="T21" fmla="*/ 223 h 3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4" name="Freeform 15"/>
                  <p:cNvSpPr>
                    <a:spLocks/>
                  </p:cNvSpPr>
                  <p:nvPr/>
                </p:nvSpPr>
                <p:spPr bwMode="auto">
                  <a:xfrm>
                    <a:off x="2434" y="1923"/>
                    <a:ext cx="146" cy="567"/>
                  </a:xfrm>
                  <a:custGeom>
                    <a:avLst/>
                    <a:gdLst>
                      <a:gd name="T0" fmla="*/ 15 w 151"/>
                      <a:gd name="T1" fmla="*/ 177 h 558"/>
                      <a:gd name="T2" fmla="*/ 38 w 151"/>
                      <a:gd name="T3" fmla="*/ 43 h 558"/>
                      <a:gd name="T4" fmla="*/ 58 w 151"/>
                      <a:gd name="T5" fmla="*/ 3 h 558"/>
                      <a:gd name="T6" fmla="*/ 95 w 151"/>
                      <a:gd name="T7" fmla="*/ 27 h 558"/>
                      <a:gd name="T8" fmla="*/ 121 w 151"/>
                      <a:gd name="T9" fmla="*/ 177 h 558"/>
                      <a:gd name="T10" fmla="*/ 126 w 151"/>
                      <a:gd name="T11" fmla="*/ 451 h 558"/>
                      <a:gd name="T12" fmla="*/ 84 w 151"/>
                      <a:gd name="T13" fmla="*/ 579 h 558"/>
                      <a:gd name="T14" fmla="*/ 20 w 151"/>
                      <a:gd name="T15" fmla="*/ 547 h 558"/>
                      <a:gd name="T16" fmla="*/ 0 w 151"/>
                      <a:gd name="T17" fmla="*/ 335 h 558"/>
                      <a:gd name="T18" fmla="*/ 15 w 151"/>
                      <a:gd name="T19" fmla="*/ 177 h 5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5" name="Freeform 16"/>
                  <p:cNvSpPr>
                    <a:spLocks/>
                  </p:cNvSpPr>
                  <p:nvPr/>
                </p:nvSpPr>
                <p:spPr bwMode="auto">
                  <a:xfrm>
                    <a:off x="1910" y="1588"/>
                    <a:ext cx="389" cy="247"/>
                  </a:xfrm>
                  <a:custGeom>
                    <a:avLst/>
                    <a:gdLst>
                      <a:gd name="T0" fmla="*/ 171 w 392"/>
                      <a:gd name="T1" fmla="*/ 57 h 253"/>
                      <a:gd name="T2" fmla="*/ 299 w 392"/>
                      <a:gd name="T3" fmla="*/ 19 h 253"/>
                      <a:gd name="T4" fmla="*/ 355 w 392"/>
                      <a:gd name="T5" fmla="*/ 7 h 253"/>
                      <a:gd name="T6" fmla="*/ 373 w 392"/>
                      <a:gd name="T7" fmla="*/ 57 h 253"/>
                      <a:gd name="T8" fmla="*/ 317 w 392"/>
                      <a:gd name="T9" fmla="*/ 121 h 253"/>
                      <a:gd name="T10" fmla="*/ 189 w 392"/>
                      <a:gd name="T11" fmla="*/ 203 h 253"/>
                      <a:gd name="T12" fmla="*/ 37 w 392"/>
                      <a:gd name="T13" fmla="*/ 224 h 253"/>
                      <a:gd name="T14" fmla="*/ 1 w 392"/>
                      <a:gd name="T15" fmla="*/ 171 h 253"/>
                      <a:gd name="T16" fmla="*/ 43 w 392"/>
                      <a:gd name="T17" fmla="*/ 103 h 253"/>
                      <a:gd name="T18" fmla="*/ 171 w 392"/>
                      <a:gd name="T19" fmla="*/ 57 h 2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6" name="Freeform 17"/>
                  <p:cNvSpPr>
                    <a:spLocks/>
                  </p:cNvSpPr>
                  <p:nvPr/>
                </p:nvSpPr>
                <p:spPr bwMode="auto">
                  <a:xfrm>
                    <a:off x="2094" y="934"/>
                    <a:ext cx="233" cy="378"/>
                  </a:xfrm>
                  <a:custGeom>
                    <a:avLst/>
                    <a:gdLst>
                      <a:gd name="T0" fmla="*/ 70 w 238"/>
                      <a:gd name="T1" fmla="*/ 249 h 386"/>
                      <a:gd name="T2" fmla="*/ 23 w 238"/>
                      <a:gd name="T3" fmla="*/ 176 h 386"/>
                      <a:gd name="T4" fmla="*/ 0 w 238"/>
                      <a:gd name="T5" fmla="*/ 88 h 386"/>
                      <a:gd name="T6" fmla="*/ 23 w 238"/>
                      <a:gd name="T7" fmla="*/ 12 h 386"/>
                      <a:gd name="T8" fmla="*/ 111 w 238"/>
                      <a:gd name="T9" fmla="*/ 24 h 386"/>
                      <a:gd name="T10" fmla="*/ 164 w 238"/>
                      <a:gd name="T11" fmla="*/ 120 h 386"/>
                      <a:gd name="T12" fmla="*/ 214 w 238"/>
                      <a:gd name="T13" fmla="*/ 282 h 386"/>
                      <a:gd name="T14" fmla="*/ 188 w 238"/>
                      <a:gd name="T15" fmla="*/ 347 h 386"/>
                      <a:gd name="T16" fmla="*/ 155 w 238"/>
                      <a:gd name="T17" fmla="*/ 326 h 386"/>
                      <a:gd name="T18" fmla="*/ 70 w 238"/>
                      <a:gd name="T19" fmla="*/ 249 h 3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pic>
              <p:nvPicPr>
                <p:cNvPr id="42" name="Picture 1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1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2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2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2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2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2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Picture 2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1" name="Group 26"/>
              <p:cNvGrpSpPr>
                <a:grpSpLocks/>
              </p:cNvGrpSpPr>
              <p:nvPr userDrawn="1"/>
            </p:nvGrpSpPr>
            <p:grpSpPr bwMode="auto">
              <a:xfrm>
                <a:off x="4944" y="1008"/>
                <a:ext cx="522" cy="2967"/>
                <a:chOff x="4944" y="1008"/>
                <a:chExt cx="522" cy="2967"/>
              </a:xfrm>
            </p:grpSpPr>
            <p:pic>
              <p:nvPicPr>
                <p:cNvPr id="22" name="Picture 2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3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3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3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3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3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3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36"/>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Picture 3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3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3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4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4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4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4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4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4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9"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11"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12"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en-US"/>
            </a:p>
          </p:txBody>
        </p:sp>
        <p:sp>
          <p:nvSpPr>
            <p:cNvPr id="13"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en-US"/>
            </a:p>
          </p:txBody>
        </p:sp>
        <p:sp>
          <p:nvSpPr>
            <p:cNvPr id="14"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5"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6"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17"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kumimoji="1" lang="vi-VN"/>
            </a:p>
          </p:txBody>
        </p:sp>
        <p:sp>
          <p:nvSpPr>
            <p:cNvPr id="18"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19" name="AutoShape 56"/>
            <p:cNvSpPr>
              <a:spLocks/>
            </p:cNvSpPr>
            <p:nvPr/>
          </p:nvSpPr>
          <p:spPr bwMode="hidden">
            <a:xfrm rot="5400000">
              <a:off x="2724" y="2089"/>
              <a:ext cx="4320" cy="142"/>
            </a:xfrm>
            <a:custGeom>
              <a:avLst/>
              <a:gdLst>
                <a:gd name="T0" fmla="*/ 7 w 21600"/>
                <a:gd name="T1" fmla="*/ 0 h 21600"/>
                <a:gd name="T2" fmla="*/ 3 w 21600"/>
                <a:gd name="T3" fmla="*/ 0 h 21600"/>
                <a:gd name="T4" fmla="*/ 0 w 21600"/>
                <a:gd name="T5" fmla="*/ 0 h 21600"/>
                <a:gd name="T6" fmla="*/ 3 w 21600"/>
                <a:gd name="T7" fmla="*/ 0 h 21600"/>
                <a:gd name="T8" fmla="*/ 0 60000 65536"/>
                <a:gd name="T9" fmla="*/ 0 60000 65536"/>
                <a:gd name="T10" fmla="*/ 0 60000 65536"/>
                <a:gd name="T11" fmla="*/ 0 60000 65536"/>
                <a:gd name="T12" fmla="*/ 2105 w 21600"/>
                <a:gd name="T13" fmla="*/ 2130 h 21600"/>
                <a:gd name="T14" fmla="*/ 19495 w 21600"/>
                <a:gd name="T15" fmla="*/ 19470 h 21600"/>
              </a:gdLst>
              <a:ahLst/>
              <a:cxnLst>
                <a:cxn ang="T8">
                  <a:pos x="T0" y="T1"/>
                </a:cxn>
                <a:cxn ang="T9">
                  <a:pos x="T2" y="T3"/>
                </a:cxn>
                <a:cxn ang="T10">
                  <a:pos x="T4" y="T5"/>
                </a:cxn>
                <a:cxn ang="T11">
                  <a:pos x="T6" y="T7"/>
                </a:cxn>
              </a:cxnLst>
              <a:rect l="T12" t="T13" r="T14" b="T15"/>
              <a:pathLst>
                <a:path w="21600" h="21600">
                  <a:moveTo>
                    <a:pt x="0" y="0"/>
                  </a:moveTo>
                  <a:lnTo>
                    <a:pt x="607" y="21600"/>
                  </a:lnTo>
                  <a:lnTo>
                    <a:pt x="20993" y="21600"/>
                  </a:lnTo>
                  <a:lnTo>
                    <a:pt x="21600" y="0"/>
                  </a:lnTo>
                  <a:lnTo>
                    <a:pt x="0" y="0"/>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vert="eaVert" wrap="none" anchor="ctr"/>
            <a:lstStyle/>
            <a:p>
              <a:endParaRPr lang="en-US"/>
            </a:p>
          </p:txBody>
        </p:sp>
      </p:grpSp>
      <p:sp>
        <p:nvSpPr>
          <p:cNvPr id="113721" name="Rectangle 57"/>
          <p:cNvSpPr>
            <a:spLocks noGrp="1" noChangeArrowheads="1"/>
          </p:cNvSpPr>
          <p:nvPr>
            <p:ph type="ctrTitle" sz="quarter"/>
          </p:nvPr>
        </p:nvSpPr>
        <p:spPr>
          <a:xfrm>
            <a:off x="685800" y="1370013"/>
            <a:ext cx="6965950" cy="2057400"/>
          </a:xfrm>
        </p:spPr>
        <p:txBody>
          <a:bodyPr/>
          <a:lstStyle>
            <a:lvl1pPr>
              <a:defRPr/>
            </a:lvl1pPr>
          </a:lstStyle>
          <a:p>
            <a:pPr lvl="0"/>
            <a:r>
              <a:rPr lang="en-US" noProof="0"/>
              <a:t>Click to edit Master title style</a:t>
            </a:r>
          </a:p>
        </p:txBody>
      </p:sp>
      <p:sp>
        <p:nvSpPr>
          <p:cNvPr id="113722"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pPr lvl="0"/>
            <a:r>
              <a:rPr lang="en-US" noProof="0"/>
              <a:t>Click to edit Master subtitle style</a:t>
            </a:r>
          </a:p>
        </p:txBody>
      </p:sp>
      <p:sp>
        <p:nvSpPr>
          <p:cNvPr id="59" name="Rectangle 59"/>
          <p:cNvSpPr>
            <a:spLocks noGrp="1" noChangeArrowheads="1"/>
          </p:cNvSpPr>
          <p:nvPr>
            <p:ph type="dt" sz="quarter" idx="10"/>
          </p:nvPr>
        </p:nvSpPr>
        <p:spPr/>
        <p:txBody>
          <a:bodyPr/>
          <a:lstStyle>
            <a:lvl1pPr>
              <a:defRPr/>
            </a:lvl1pPr>
          </a:lstStyle>
          <a:p>
            <a:pPr>
              <a:defRPr/>
            </a:pPr>
            <a:endParaRPr lang="en-US"/>
          </a:p>
        </p:txBody>
      </p:sp>
      <p:sp>
        <p:nvSpPr>
          <p:cNvPr id="60" name="Rectangle 60"/>
          <p:cNvSpPr>
            <a:spLocks noGrp="1" noChangeArrowheads="1"/>
          </p:cNvSpPr>
          <p:nvPr>
            <p:ph type="ftr" sz="quarter" idx="11"/>
          </p:nvPr>
        </p:nvSpPr>
        <p:spPr/>
        <p:txBody>
          <a:bodyPr/>
          <a:lstStyle>
            <a:lvl1pPr>
              <a:defRPr/>
            </a:lvl1pPr>
          </a:lstStyle>
          <a:p>
            <a:pPr>
              <a:defRPr/>
            </a:pPr>
            <a:endParaRPr lang="en-US"/>
          </a:p>
        </p:txBody>
      </p:sp>
      <p:sp>
        <p:nvSpPr>
          <p:cNvPr id="61" name="Rectangle 61"/>
          <p:cNvSpPr>
            <a:spLocks noGrp="1" noChangeArrowheads="1"/>
          </p:cNvSpPr>
          <p:nvPr>
            <p:ph type="sldNum" sz="quarter" idx="12"/>
          </p:nvPr>
        </p:nvSpPr>
        <p:spPr/>
        <p:txBody>
          <a:bodyPr/>
          <a:lstStyle>
            <a:lvl1pPr>
              <a:defRPr/>
            </a:lvl1pPr>
          </a:lstStyle>
          <a:p>
            <a:pPr>
              <a:defRPr/>
            </a:pPr>
            <a:fld id="{9676E91F-4387-41E0-8A06-A4D6CB80F4D9}" type="slidenum">
              <a:rPr lang="en-US" altLang="en-US"/>
              <a:pPr>
                <a:defRPr/>
              </a:pPr>
              <a:t>‹#›</a:t>
            </a:fld>
            <a:endParaRPr lang="en-US" altLang="en-US"/>
          </a:p>
        </p:txBody>
      </p:sp>
    </p:spTree>
    <p:extLst>
      <p:ext uri="{BB962C8B-B14F-4D97-AF65-F5344CB8AC3E}">
        <p14:creationId xmlns:p14="http://schemas.microsoft.com/office/powerpoint/2010/main" val="10024820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BA250D61-5633-4D4E-97BF-EEB5DB923104}" type="slidenum">
              <a:rPr lang="en-US" altLang="en-US"/>
              <a:pPr>
                <a:defRPr/>
              </a:pPr>
              <a:t>‹#›</a:t>
            </a:fld>
            <a:endParaRPr lang="en-US" altLang="en-US"/>
          </a:p>
        </p:txBody>
      </p:sp>
    </p:spTree>
    <p:extLst>
      <p:ext uri="{BB962C8B-B14F-4D97-AF65-F5344CB8AC3E}">
        <p14:creationId xmlns:p14="http://schemas.microsoft.com/office/powerpoint/2010/main" val="13754121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8A620210-C9D9-4D7B-AF95-AD59FCB014F4}" type="slidenum">
              <a:rPr lang="en-US" altLang="en-US"/>
              <a:pPr>
                <a:defRPr/>
              </a:pPr>
              <a:t>‹#›</a:t>
            </a:fld>
            <a:endParaRPr lang="en-US" altLang="en-US"/>
          </a:p>
        </p:txBody>
      </p:sp>
    </p:spTree>
    <p:extLst>
      <p:ext uri="{BB962C8B-B14F-4D97-AF65-F5344CB8AC3E}">
        <p14:creationId xmlns:p14="http://schemas.microsoft.com/office/powerpoint/2010/main" val="31183123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3525" y="1598613"/>
            <a:ext cx="3616325"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032250" y="1598613"/>
            <a:ext cx="36179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9"/>
          <p:cNvSpPr>
            <a:spLocks noGrp="1" noChangeArrowheads="1"/>
          </p:cNvSpPr>
          <p:nvPr>
            <p:ph type="dt" sz="half" idx="10"/>
          </p:nvPr>
        </p:nvSpPr>
        <p:spPr>
          <a:ln/>
        </p:spPr>
        <p:txBody>
          <a:bodyPr/>
          <a:lstStyle>
            <a:lvl1pPr>
              <a:defRPr/>
            </a:lvl1pPr>
          </a:lstStyle>
          <a:p>
            <a:pPr>
              <a:defRPr/>
            </a:pPr>
            <a:endParaRPr lang="en-US"/>
          </a:p>
        </p:txBody>
      </p:sp>
      <p:sp>
        <p:nvSpPr>
          <p:cNvPr id="6" name="Rectangle 60"/>
          <p:cNvSpPr>
            <a:spLocks noGrp="1" noChangeArrowheads="1"/>
          </p:cNvSpPr>
          <p:nvPr>
            <p:ph type="ftr" sz="quarter" idx="11"/>
          </p:nvPr>
        </p:nvSpPr>
        <p:spPr>
          <a:ln/>
        </p:spPr>
        <p:txBody>
          <a:bodyPr/>
          <a:lstStyle>
            <a:lvl1pPr>
              <a:defRPr/>
            </a:lvl1pPr>
          </a:lstStyle>
          <a:p>
            <a:pPr>
              <a:defRPr/>
            </a:pPr>
            <a:endParaRPr lang="en-US"/>
          </a:p>
        </p:txBody>
      </p:sp>
      <p:sp>
        <p:nvSpPr>
          <p:cNvPr id="7" name="Rectangle 61"/>
          <p:cNvSpPr>
            <a:spLocks noGrp="1" noChangeArrowheads="1"/>
          </p:cNvSpPr>
          <p:nvPr>
            <p:ph type="sldNum" sz="quarter" idx="12"/>
          </p:nvPr>
        </p:nvSpPr>
        <p:spPr>
          <a:ln/>
        </p:spPr>
        <p:txBody>
          <a:bodyPr/>
          <a:lstStyle>
            <a:lvl1pPr>
              <a:defRPr/>
            </a:lvl1pPr>
          </a:lstStyle>
          <a:p>
            <a:pPr>
              <a:defRPr/>
            </a:pPr>
            <a:fld id="{D13BA1A3-E207-4930-8E22-3A1BD00A3DD1}" type="slidenum">
              <a:rPr lang="en-US" altLang="en-US"/>
              <a:pPr>
                <a:defRPr/>
              </a:pPr>
              <a:t>‹#›</a:t>
            </a:fld>
            <a:endParaRPr lang="en-US" altLang="en-US"/>
          </a:p>
        </p:txBody>
      </p:sp>
    </p:spTree>
    <p:extLst>
      <p:ext uri="{BB962C8B-B14F-4D97-AF65-F5344CB8AC3E}">
        <p14:creationId xmlns:p14="http://schemas.microsoft.com/office/powerpoint/2010/main" val="33290427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9"/>
          <p:cNvSpPr>
            <a:spLocks noGrp="1" noChangeArrowheads="1"/>
          </p:cNvSpPr>
          <p:nvPr>
            <p:ph type="dt" sz="half" idx="10"/>
          </p:nvPr>
        </p:nvSpPr>
        <p:spPr>
          <a:ln/>
        </p:spPr>
        <p:txBody>
          <a:bodyPr/>
          <a:lstStyle>
            <a:lvl1pPr>
              <a:defRPr/>
            </a:lvl1pPr>
          </a:lstStyle>
          <a:p>
            <a:pPr>
              <a:defRPr/>
            </a:pPr>
            <a:endParaRPr lang="en-US"/>
          </a:p>
        </p:txBody>
      </p:sp>
      <p:sp>
        <p:nvSpPr>
          <p:cNvPr id="8" name="Rectangle 60"/>
          <p:cNvSpPr>
            <a:spLocks noGrp="1" noChangeArrowheads="1"/>
          </p:cNvSpPr>
          <p:nvPr>
            <p:ph type="ftr" sz="quarter" idx="11"/>
          </p:nvPr>
        </p:nvSpPr>
        <p:spPr>
          <a:ln/>
        </p:spPr>
        <p:txBody>
          <a:bodyPr/>
          <a:lstStyle>
            <a:lvl1pPr>
              <a:defRPr/>
            </a:lvl1pPr>
          </a:lstStyle>
          <a:p>
            <a:pPr>
              <a:defRPr/>
            </a:pPr>
            <a:endParaRPr lang="en-US"/>
          </a:p>
        </p:txBody>
      </p:sp>
      <p:sp>
        <p:nvSpPr>
          <p:cNvPr id="9" name="Rectangle 61"/>
          <p:cNvSpPr>
            <a:spLocks noGrp="1" noChangeArrowheads="1"/>
          </p:cNvSpPr>
          <p:nvPr>
            <p:ph type="sldNum" sz="quarter" idx="12"/>
          </p:nvPr>
        </p:nvSpPr>
        <p:spPr>
          <a:ln/>
        </p:spPr>
        <p:txBody>
          <a:bodyPr/>
          <a:lstStyle>
            <a:lvl1pPr>
              <a:defRPr/>
            </a:lvl1pPr>
          </a:lstStyle>
          <a:p>
            <a:pPr>
              <a:defRPr/>
            </a:pPr>
            <a:fld id="{8FF68A74-D642-481C-9553-CC437B26B117}" type="slidenum">
              <a:rPr lang="en-US" altLang="en-US"/>
              <a:pPr>
                <a:defRPr/>
              </a:pPr>
              <a:t>‹#›</a:t>
            </a:fld>
            <a:endParaRPr lang="en-US" altLang="en-US"/>
          </a:p>
        </p:txBody>
      </p:sp>
    </p:spTree>
    <p:extLst>
      <p:ext uri="{BB962C8B-B14F-4D97-AF65-F5344CB8AC3E}">
        <p14:creationId xmlns:p14="http://schemas.microsoft.com/office/powerpoint/2010/main" val="14969825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9"/>
          <p:cNvSpPr>
            <a:spLocks noGrp="1" noChangeArrowheads="1"/>
          </p:cNvSpPr>
          <p:nvPr>
            <p:ph type="dt" sz="half" idx="10"/>
          </p:nvPr>
        </p:nvSpPr>
        <p:spPr>
          <a:ln/>
        </p:spPr>
        <p:txBody>
          <a:bodyPr/>
          <a:lstStyle>
            <a:lvl1pPr>
              <a:defRPr/>
            </a:lvl1pPr>
          </a:lstStyle>
          <a:p>
            <a:pPr>
              <a:defRPr/>
            </a:pPr>
            <a:endParaRPr lang="en-US"/>
          </a:p>
        </p:txBody>
      </p:sp>
      <p:sp>
        <p:nvSpPr>
          <p:cNvPr id="4" name="Rectangle 60"/>
          <p:cNvSpPr>
            <a:spLocks noGrp="1" noChangeArrowheads="1"/>
          </p:cNvSpPr>
          <p:nvPr>
            <p:ph type="ftr" sz="quarter" idx="11"/>
          </p:nvPr>
        </p:nvSpPr>
        <p:spPr>
          <a:ln/>
        </p:spPr>
        <p:txBody>
          <a:bodyPr/>
          <a:lstStyle>
            <a:lvl1pPr>
              <a:defRPr/>
            </a:lvl1pPr>
          </a:lstStyle>
          <a:p>
            <a:pPr>
              <a:defRPr/>
            </a:pPr>
            <a:endParaRPr lang="en-US"/>
          </a:p>
        </p:txBody>
      </p:sp>
      <p:sp>
        <p:nvSpPr>
          <p:cNvPr id="5" name="Rectangle 61"/>
          <p:cNvSpPr>
            <a:spLocks noGrp="1" noChangeArrowheads="1"/>
          </p:cNvSpPr>
          <p:nvPr>
            <p:ph type="sldNum" sz="quarter" idx="12"/>
          </p:nvPr>
        </p:nvSpPr>
        <p:spPr>
          <a:ln/>
        </p:spPr>
        <p:txBody>
          <a:bodyPr/>
          <a:lstStyle>
            <a:lvl1pPr>
              <a:defRPr/>
            </a:lvl1pPr>
          </a:lstStyle>
          <a:p>
            <a:pPr>
              <a:defRPr/>
            </a:pPr>
            <a:fld id="{3C34143B-F4CC-4454-A5B9-8619CDEFEBFD}" type="slidenum">
              <a:rPr lang="en-US" altLang="en-US"/>
              <a:pPr>
                <a:defRPr/>
              </a:pPr>
              <a:t>‹#›</a:t>
            </a:fld>
            <a:endParaRPr lang="en-US" altLang="en-US"/>
          </a:p>
        </p:txBody>
      </p:sp>
    </p:spTree>
    <p:extLst>
      <p:ext uri="{BB962C8B-B14F-4D97-AF65-F5344CB8AC3E}">
        <p14:creationId xmlns:p14="http://schemas.microsoft.com/office/powerpoint/2010/main" val="1545278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9"/>
          <p:cNvSpPr>
            <a:spLocks noGrp="1" noChangeArrowheads="1"/>
          </p:cNvSpPr>
          <p:nvPr>
            <p:ph type="dt" sz="half" idx="10"/>
          </p:nvPr>
        </p:nvSpPr>
        <p:spPr>
          <a:ln/>
        </p:spPr>
        <p:txBody>
          <a:bodyPr/>
          <a:lstStyle>
            <a:lvl1pPr>
              <a:defRPr/>
            </a:lvl1pPr>
          </a:lstStyle>
          <a:p>
            <a:fld id="{E645AE4B-DC1A-40AA-A14D-94A50C933076}" type="datetimeFigureOut">
              <a:rPr lang="en-US" smtClean="0"/>
              <a:t>9/8/2022</a:t>
            </a:fld>
            <a:endParaRPr lang="en-US"/>
          </a:p>
        </p:txBody>
      </p:sp>
      <p:sp>
        <p:nvSpPr>
          <p:cNvPr id="6" name="Rectangle 140"/>
          <p:cNvSpPr>
            <a:spLocks noGrp="1" noChangeArrowheads="1"/>
          </p:cNvSpPr>
          <p:nvPr>
            <p:ph type="ftr" sz="quarter" idx="11"/>
          </p:nvPr>
        </p:nvSpPr>
        <p:spPr>
          <a:ln/>
        </p:spPr>
        <p:txBody>
          <a:bodyPr/>
          <a:lstStyle>
            <a:lvl1pPr>
              <a:defRPr/>
            </a:lvl1pPr>
          </a:lstStyle>
          <a:p>
            <a:endParaRPr lang="en-US"/>
          </a:p>
        </p:txBody>
      </p:sp>
      <p:sp>
        <p:nvSpPr>
          <p:cNvPr id="7" name="Rectangle 141"/>
          <p:cNvSpPr>
            <a:spLocks noGrp="1" noChangeArrowheads="1"/>
          </p:cNvSpPr>
          <p:nvPr>
            <p:ph type="sldNum" sz="quarter" idx="12"/>
          </p:nvPr>
        </p:nvSpPr>
        <p:spPr>
          <a:ln/>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75484451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9"/>
          <p:cNvSpPr>
            <a:spLocks noGrp="1" noChangeArrowheads="1"/>
          </p:cNvSpPr>
          <p:nvPr>
            <p:ph type="dt" sz="half" idx="10"/>
          </p:nvPr>
        </p:nvSpPr>
        <p:spPr>
          <a:ln/>
        </p:spPr>
        <p:txBody>
          <a:bodyPr/>
          <a:lstStyle>
            <a:lvl1pPr>
              <a:defRPr/>
            </a:lvl1pPr>
          </a:lstStyle>
          <a:p>
            <a:pPr>
              <a:defRPr/>
            </a:pPr>
            <a:endParaRPr lang="en-US"/>
          </a:p>
        </p:txBody>
      </p:sp>
      <p:sp>
        <p:nvSpPr>
          <p:cNvPr id="3" name="Rectangle 60"/>
          <p:cNvSpPr>
            <a:spLocks noGrp="1" noChangeArrowheads="1"/>
          </p:cNvSpPr>
          <p:nvPr>
            <p:ph type="ftr" sz="quarter" idx="11"/>
          </p:nvPr>
        </p:nvSpPr>
        <p:spPr>
          <a:ln/>
        </p:spPr>
        <p:txBody>
          <a:bodyPr/>
          <a:lstStyle>
            <a:lvl1pPr>
              <a:defRPr/>
            </a:lvl1pPr>
          </a:lstStyle>
          <a:p>
            <a:pPr>
              <a:defRPr/>
            </a:pPr>
            <a:endParaRPr lang="en-US"/>
          </a:p>
        </p:txBody>
      </p:sp>
      <p:sp>
        <p:nvSpPr>
          <p:cNvPr id="4" name="Rectangle 61"/>
          <p:cNvSpPr>
            <a:spLocks noGrp="1" noChangeArrowheads="1"/>
          </p:cNvSpPr>
          <p:nvPr>
            <p:ph type="sldNum" sz="quarter" idx="12"/>
          </p:nvPr>
        </p:nvSpPr>
        <p:spPr>
          <a:ln/>
        </p:spPr>
        <p:txBody>
          <a:bodyPr/>
          <a:lstStyle>
            <a:lvl1pPr>
              <a:defRPr/>
            </a:lvl1pPr>
          </a:lstStyle>
          <a:p>
            <a:pPr>
              <a:defRPr/>
            </a:pPr>
            <a:fld id="{B5A2950A-25C3-456F-8542-BE1DAD83C4AF}" type="slidenum">
              <a:rPr lang="en-US" altLang="en-US"/>
              <a:pPr>
                <a:defRPr/>
              </a:pPr>
              <a:t>‹#›</a:t>
            </a:fld>
            <a:endParaRPr lang="en-US" altLang="en-US"/>
          </a:p>
        </p:txBody>
      </p:sp>
    </p:spTree>
    <p:extLst>
      <p:ext uri="{BB962C8B-B14F-4D97-AF65-F5344CB8AC3E}">
        <p14:creationId xmlns:p14="http://schemas.microsoft.com/office/powerpoint/2010/main" val="26758522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9"/>
          <p:cNvSpPr>
            <a:spLocks noGrp="1" noChangeArrowheads="1"/>
          </p:cNvSpPr>
          <p:nvPr>
            <p:ph type="dt" sz="half" idx="10"/>
          </p:nvPr>
        </p:nvSpPr>
        <p:spPr>
          <a:ln/>
        </p:spPr>
        <p:txBody>
          <a:bodyPr/>
          <a:lstStyle>
            <a:lvl1pPr>
              <a:defRPr/>
            </a:lvl1pPr>
          </a:lstStyle>
          <a:p>
            <a:pPr>
              <a:defRPr/>
            </a:pPr>
            <a:endParaRPr lang="en-US"/>
          </a:p>
        </p:txBody>
      </p:sp>
      <p:sp>
        <p:nvSpPr>
          <p:cNvPr id="6" name="Rectangle 60"/>
          <p:cNvSpPr>
            <a:spLocks noGrp="1" noChangeArrowheads="1"/>
          </p:cNvSpPr>
          <p:nvPr>
            <p:ph type="ftr" sz="quarter" idx="11"/>
          </p:nvPr>
        </p:nvSpPr>
        <p:spPr>
          <a:ln/>
        </p:spPr>
        <p:txBody>
          <a:bodyPr/>
          <a:lstStyle>
            <a:lvl1pPr>
              <a:defRPr/>
            </a:lvl1pPr>
          </a:lstStyle>
          <a:p>
            <a:pPr>
              <a:defRPr/>
            </a:pPr>
            <a:endParaRPr lang="en-US"/>
          </a:p>
        </p:txBody>
      </p:sp>
      <p:sp>
        <p:nvSpPr>
          <p:cNvPr id="7" name="Rectangle 61"/>
          <p:cNvSpPr>
            <a:spLocks noGrp="1" noChangeArrowheads="1"/>
          </p:cNvSpPr>
          <p:nvPr>
            <p:ph type="sldNum" sz="quarter" idx="12"/>
          </p:nvPr>
        </p:nvSpPr>
        <p:spPr>
          <a:ln/>
        </p:spPr>
        <p:txBody>
          <a:bodyPr/>
          <a:lstStyle>
            <a:lvl1pPr>
              <a:defRPr/>
            </a:lvl1pPr>
          </a:lstStyle>
          <a:p>
            <a:pPr>
              <a:defRPr/>
            </a:pPr>
            <a:fld id="{C2E0E545-56C1-44AA-BEAA-FEE2C19A29EF}" type="slidenum">
              <a:rPr lang="en-US" altLang="en-US"/>
              <a:pPr>
                <a:defRPr/>
              </a:pPr>
              <a:t>‹#›</a:t>
            </a:fld>
            <a:endParaRPr lang="en-US" altLang="en-US"/>
          </a:p>
        </p:txBody>
      </p:sp>
    </p:spTree>
    <p:extLst>
      <p:ext uri="{BB962C8B-B14F-4D97-AF65-F5344CB8AC3E}">
        <p14:creationId xmlns:p14="http://schemas.microsoft.com/office/powerpoint/2010/main" val="8056848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9"/>
          <p:cNvSpPr>
            <a:spLocks noGrp="1" noChangeArrowheads="1"/>
          </p:cNvSpPr>
          <p:nvPr>
            <p:ph type="dt" sz="half" idx="10"/>
          </p:nvPr>
        </p:nvSpPr>
        <p:spPr>
          <a:ln/>
        </p:spPr>
        <p:txBody>
          <a:bodyPr/>
          <a:lstStyle>
            <a:lvl1pPr>
              <a:defRPr/>
            </a:lvl1pPr>
          </a:lstStyle>
          <a:p>
            <a:pPr>
              <a:defRPr/>
            </a:pPr>
            <a:endParaRPr lang="en-US"/>
          </a:p>
        </p:txBody>
      </p:sp>
      <p:sp>
        <p:nvSpPr>
          <p:cNvPr id="6" name="Rectangle 60"/>
          <p:cNvSpPr>
            <a:spLocks noGrp="1" noChangeArrowheads="1"/>
          </p:cNvSpPr>
          <p:nvPr>
            <p:ph type="ftr" sz="quarter" idx="11"/>
          </p:nvPr>
        </p:nvSpPr>
        <p:spPr>
          <a:ln/>
        </p:spPr>
        <p:txBody>
          <a:bodyPr/>
          <a:lstStyle>
            <a:lvl1pPr>
              <a:defRPr/>
            </a:lvl1pPr>
          </a:lstStyle>
          <a:p>
            <a:pPr>
              <a:defRPr/>
            </a:pPr>
            <a:endParaRPr lang="en-US"/>
          </a:p>
        </p:txBody>
      </p:sp>
      <p:sp>
        <p:nvSpPr>
          <p:cNvPr id="7" name="Rectangle 61"/>
          <p:cNvSpPr>
            <a:spLocks noGrp="1" noChangeArrowheads="1"/>
          </p:cNvSpPr>
          <p:nvPr>
            <p:ph type="sldNum" sz="quarter" idx="12"/>
          </p:nvPr>
        </p:nvSpPr>
        <p:spPr>
          <a:ln/>
        </p:spPr>
        <p:txBody>
          <a:bodyPr/>
          <a:lstStyle>
            <a:lvl1pPr>
              <a:defRPr/>
            </a:lvl1pPr>
          </a:lstStyle>
          <a:p>
            <a:pPr>
              <a:defRPr/>
            </a:pPr>
            <a:fld id="{AD0C3AD9-CC89-4642-9CC3-555185D49156}" type="slidenum">
              <a:rPr lang="en-US" altLang="en-US"/>
              <a:pPr>
                <a:defRPr/>
              </a:pPr>
              <a:t>‹#›</a:t>
            </a:fld>
            <a:endParaRPr lang="en-US" altLang="en-US"/>
          </a:p>
        </p:txBody>
      </p:sp>
    </p:spTree>
    <p:extLst>
      <p:ext uri="{BB962C8B-B14F-4D97-AF65-F5344CB8AC3E}">
        <p14:creationId xmlns:p14="http://schemas.microsoft.com/office/powerpoint/2010/main" val="129161034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64BA0E3F-22BE-4D2E-B375-96B6876B3523}" type="slidenum">
              <a:rPr lang="en-US" altLang="en-US"/>
              <a:pPr>
                <a:defRPr/>
              </a:pPr>
              <a:t>‹#›</a:t>
            </a:fld>
            <a:endParaRPr lang="en-US" altLang="en-US"/>
          </a:p>
        </p:txBody>
      </p:sp>
    </p:spTree>
    <p:extLst>
      <p:ext uri="{BB962C8B-B14F-4D97-AF65-F5344CB8AC3E}">
        <p14:creationId xmlns:p14="http://schemas.microsoft.com/office/powerpoint/2010/main" val="222478642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27713" y="227013"/>
            <a:ext cx="1868487"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075" y="227013"/>
            <a:ext cx="5456238"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C03ED8E6-E732-4B4D-907C-3B376897252E}" type="slidenum">
              <a:rPr lang="en-US" altLang="en-US"/>
              <a:pPr>
                <a:defRPr/>
              </a:pPr>
              <a:t>‹#›</a:t>
            </a:fld>
            <a:endParaRPr lang="en-US" altLang="en-US"/>
          </a:p>
        </p:txBody>
      </p:sp>
    </p:spTree>
    <p:extLst>
      <p:ext uri="{BB962C8B-B14F-4D97-AF65-F5344CB8AC3E}">
        <p14:creationId xmlns:p14="http://schemas.microsoft.com/office/powerpoint/2010/main" val="401774729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 name="Google Shape;13;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4" name="Google Shape;14;p1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b="0" i="0" u="none" strike="noStrike" cap="none">
                <a:solidFill>
                  <a:schemeClr val="dk1"/>
                </a:solidFill>
                <a:latin typeface="Arial"/>
                <a:ea typeface="Arial"/>
                <a:cs typeface="Arial"/>
                <a:sym typeface="Arial"/>
              </a:defRPr>
            </a:lvl1pPr>
            <a:lvl2pPr marL="0" lvl="1" indent="0" algn="r">
              <a:spcBef>
                <a:spcPts val="0"/>
              </a:spcBef>
              <a:spcAft>
                <a:spcPts val="0"/>
              </a:spcAft>
              <a:buNone/>
              <a:defRPr sz="1400" b="0" i="0" u="none" strike="noStrike" cap="none">
                <a:solidFill>
                  <a:schemeClr val="dk1"/>
                </a:solidFill>
                <a:latin typeface="Arial"/>
                <a:ea typeface="Arial"/>
                <a:cs typeface="Arial"/>
                <a:sym typeface="Arial"/>
              </a:defRPr>
            </a:lvl2pPr>
            <a:lvl3pPr marL="0" lvl="2" indent="0" algn="r">
              <a:spcBef>
                <a:spcPts val="0"/>
              </a:spcBef>
              <a:spcAft>
                <a:spcPts val="0"/>
              </a:spcAft>
              <a:buNone/>
              <a:defRPr sz="1400" b="0" i="0" u="none" strike="noStrike" cap="none">
                <a:solidFill>
                  <a:schemeClr val="dk1"/>
                </a:solidFill>
                <a:latin typeface="Arial"/>
                <a:ea typeface="Arial"/>
                <a:cs typeface="Arial"/>
                <a:sym typeface="Arial"/>
              </a:defRPr>
            </a:lvl3pPr>
            <a:lvl4pPr marL="0" lvl="3" indent="0" algn="r">
              <a:spcBef>
                <a:spcPts val="0"/>
              </a:spcBef>
              <a:spcAft>
                <a:spcPts val="0"/>
              </a:spcAft>
              <a:buNone/>
              <a:defRPr sz="1400" b="0" i="0" u="none" strike="noStrike" cap="none">
                <a:solidFill>
                  <a:schemeClr val="dk1"/>
                </a:solidFill>
                <a:latin typeface="Arial"/>
                <a:ea typeface="Arial"/>
                <a:cs typeface="Arial"/>
                <a:sym typeface="Arial"/>
              </a:defRPr>
            </a:lvl4pPr>
            <a:lvl5pPr marL="0" lvl="4" indent="0" algn="r">
              <a:spcBef>
                <a:spcPts val="0"/>
              </a:spcBef>
              <a:spcAft>
                <a:spcPts val="0"/>
              </a:spcAft>
              <a:buNone/>
              <a:defRPr sz="1400" b="0" i="0" u="none" strike="noStrike" cap="none">
                <a:solidFill>
                  <a:schemeClr val="dk1"/>
                </a:solidFill>
                <a:latin typeface="Arial"/>
                <a:ea typeface="Arial"/>
                <a:cs typeface="Arial"/>
                <a:sym typeface="Arial"/>
              </a:defRPr>
            </a:lvl5pPr>
            <a:lvl6pPr marL="0" lvl="5" indent="0" algn="r">
              <a:spcBef>
                <a:spcPts val="0"/>
              </a:spcBef>
              <a:spcAft>
                <a:spcPts val="0"/>
              </a:spcAft>
              <a:buNone/>
              <a:defRPr sz="1400" b="0" i="0" u="none" strike="noStrike" cap="none">
                <a:solidFill>
                  <a:schemeClr val="dk1"/>
                </a:solidFill>
                <a:latin typeface="Arial"/>
                <a:ea typeface="Arial"/>
                <a:cs typeface="Arial"/>
                <a:sym typeface="Arial"/>
              </a:defRPr>
            </a:lvl6pPr>
            <a:lvl7pPr marL="0" lvl="6" indent="0" algn="r">
              <a:spcBef>
                <a:spcPts val="0"/>
              </a:spcBef>
              <a:spcAft>
                <a:spcPts val="0"/>
              </a:spcAft>
              <a:buNone/>
              <a:defRPr sz="1400" b="0" i="0" u="none" strike="noStrike" cap="none">
                <a:solidFill>
                  <a:schemeClr val="dk1"/>
                </a:solidFill>
                <a:latin typeface="Arial"/>
                <a:ea typeface="Arial"/>
                <a:cs typeface="Arial"/>
                <a:sym typeface="Arial"/>
              </a:defRPr>
            </a:lvl7pPr>
            <a:lvl8pPr marL="0" lvl="7" indent="0" algn="r">
              <a:spcBef>
                <a:spcPts val="0"/>
              </a:spcBef>
              <a:spcAft>
                <a:spcPts val="0"/>
              </a:spcAft>
              <a:buNone/>
              <a:defRPr sz="1400" b="0" i="0" u="none" strike="noStrike" cap="none">
                <a:solidFill>
                  <a:schemeClr val="dk1"/>
                </a:solidFill>
                <a:latin typeface="Arial"/>
                <a:ea typeface="Arial"/>
                <a:cs typeface="Arial"/>
                <a:sym typeface="Arial"/>
              </a:defRPr>
            </a:lvl8pPr>
            <a:lvl9pPr marL="0" lvl="8" indent="0" algn="r">
              <a:spcBef>
                <a:spcPts val="0"/>
              </a:spcBef>
              <a:spcAft>
                <a:spcPts val="0"/>
              </a:spcAft>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203424584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7"/>
        <p:cNvGrpSpPr/>
        <p:nvPr/>
      </p:nvGrpSpPr>
      <p:grpSpPr>
        <a:xfrm>
          <a:off x="0" y="0"/>
          <a:ext cx="0" cy="0"/>
          <a:chOff x="0" y="0"/>
          <a:chExt cx="0" cy="0"/>
        </a:xfrm>
      </p:grpSpPr>
      <p:sp>
        <p:nvSpPr>
          <p:cNvPr id="18" name="Google Shape;18;p20"/>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9" name="Google Shape;19;p20"/>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a:endParaRPr/>
          </a:p>
        </p:txBody>
      </p:sp>
      <p:sp>
        <p:nvSpPr>
          <p:cNvPr id="20" name="Google Shape;20;p2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243582573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3"/>
        <p:cNvGrpSpPr/>
        <p:nvPr/>
      </p:nvGrpSpPr>
      <p:grpSpPr>
        <a:xfrm>
          <a:off x="0" y="0"/>
          <a:ext cx="0" cy="0"/>
          <a:chOff x="0" y="0"/>
          <a:chExt cx="0" cy="0"/>
        </a:xfrm>
      </p:grpSpPr>
      <p:sp>
        <p:nvSpPr>
          <p:cNvPr id="24" name="Google Shape;24;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21"/>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26" name="Google Shape;26;p21"/>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27" name="Google Shape;27;p2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139902740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Content" type="objOnly">
  <p:cSld name="Content">
    <p:spTree>
      <p:nvGrpSpPr>
        <p:cNvPr id="1" name="Shape 30"/>
        <p:cNvGrpSpPr/>
        <p:nvPr/>
      </p:nvGrpSpPr>
      <p:grpSpPr>
        <a:xfrm>
          <a:off x="0" y="0"/>
          <a:ext cx="0" cy="0"/>
          <a:chOff x="0" y="0"/>
          <a:chExt cx="0" cy="0"/>
        </a:xfrm>
      </p:grpSpPr>
      <p:sp>
        <p:nvSpPr>
          <p:cNvPr id="31" name="Google Shape;31;p22"/>
          <p:cNvSpPr txBox="1">
            <a:spLocks noGrp="1"/>
          </p:cNvSpPr>
          <p:nvPr>
            <p:ph type="body" idx="1"/>
          </p:nvPr>
        </p:nvSpPr>
        <p:spPr>
          <a:xfrm>
            <a:off x="457200" y="274638"/>
            <a:ext cx="8229600" cy="5851525"/>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2" name="Google Shape;32;p2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2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74981299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5"/>
        <p:cNvGrpSpPr/>
        <p:nvPr/>
      </p:nvGrpSpPr>
      <p:grpSpPr>
        <a:xfrm>
          <a:off x="0" y="0"/>
          <a:ext cx="0" cy="0"/>
          <a:chOff x="0" y="0"/>
          <a:chExt cx="0" cy="0"/>
        </a:xfrm>
      </p:grpSpPr>
      <p:sp>
        <p:nvSpPr>
          <p:cNvPr id="36" name="Google Shape;36;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7" name="Google Shape;37;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chemeClr val="dk1"/>
              </a:buClr>
              <a:buSzPts val="2000"/>
              <a:buFont typeface="Arial"/>
              <a:buNone/>
              <a:defRPr sz="2000"/>
            </a:lvl1pPr>
            <a:lvl2pPr marL="914400" lvl="1" indent="-228600" algn="l">
              <a:spcBef>
                <a:spcPts val="360"/>
              </a:spcBef>
              <a:spcAft>
                <a:spcPts val="0"/>
              </a:spcAft>
              <a:buClr>
                <a:schemeClr val="dk1"/>
              </a:buClr>
              <a:buSzPts val="1800"/>
              <a:buFont typeface="Arial"/>
              <a:buNone/>
              <a:defRPr sz="1800"/>
            </a:lvl2pPr>
            <a:lvl3pPr marL="1371600" lvl="2" indent="-228600" algn="l">
              <a:spcBef>
                <a:spcPts val="320"/>
              </a:spcBef>
              <a:spcAft>
                <a:spcPts val="0"/>
              </a:spcAft>
              <a:buClr>
                <a:schemeClr val="dk1"/>
              </a:buClr>
              <a:buSzPts val="1600"/>
              <a:buFont typeface="Arial"/>
              <a:buNone/>
              <a:defRPr sz="1600"/>
            </a:lvl3pPr>
            <a:lvl4pPr marL="1828800" lvl="3" indent="-228600" algn="l">
              <a:spcBef>
                <a:spcPts val="280"/>
              </a:spcBef>
              <a:spcAft>
                <a:spcPts val="0"/>
              </a:spcAft>
              <a:buClr>
                <a:schemeClr val="dk1"/>
              </a:buClr>
              <a:buSzPts val="1400"/>
              <a:buFont typeface="Arial"/>
              <a:buNone/>
              <a:defRPr sz="1400"/>
            </a:lvl4pPr>
            <a:lvl5pPr marL="2286000" lvl="4" indent="-228600" algn="l">
              <a:spcBef>
                <a:spcPts val="280"/>
              </a:spcBef>
              <a:spcAft>
                <a:spcPts val="0"/>
              </a:spcAft>
              <a:buClr>
                <a:schemeClr val="dk1"/>
              </a:buClr>
              <a:buSzPts val="1400"/>
              <a:buFont typeface="Arial"/>
              <a:buNone/>
              <a:defRPr sz="1400"/>
            </a:lvl5pPr>
            <a:lvl6pPr marL="2743200" lvl="5" indent="-228600" algn="l">
              <a:spcBef>
                <a:spcPts val="280"/>
              </a:spcBef>
              <a:spcAft>
                <a:spcPts val="0"/>
              </a:spcAft>
              <a:buClr>
                <a:schemeClr val="dk1"/>
              </a:buClr>
              <a:buSzPts val="1400"/>
              <a:buFont typeface="Arial"/>
              <a:buNone/>
              <a:defRPr sz="1400"/>
            </a:lvl6pPr>
            <a:lvl7pPr marL="3200400" lvl="6" indent="-228600" algn="l">
              <a:spcBef>
                <a:spcPts val="280"/>
              </a:spcBef>
              <a:spcAft>
                <a:spcPts val="0"/>
              </a:spcAft>
              <a:buClr>
                <a:schemeClr val="dk1"/>
              </a:buClr>
              <a:buSzPts val="1400"/>
              <a:buFont typeface="Arial"/>
              <a:buNone/>
              <a:defRPr sz="1400"/>
            </a:lvl7pPr>
            <a:lvl8pPr marL="3657600" lvl="7" indent="-228600" algn="l">
              <a:spcBef>
                <a:spcPts val="280"/>
              </a:spcBef>
              <a:spcAft>
                <a:spcPts val="0"/>
              </a:spcAft>
              <a:buClr>
                <a:schemeClr val="dk1"/>
              </a:buClr>
              <a:buSzPts val="1400"/>
              <a:buFont typeface="Arial"/>
              <a:buNone/>
              <a:defRPr sz="1400"/>
            </a:lvl8pPr>
            <a:lvl9pPr marL="4114800" lvl="8" indent="-228600" algn="l">
              <a:spcBef>
                <a:spcPts val="280"/>
              </a:spcBef>
              <a:spcAft>
                <a:spcPts val="0"/>
              </a:spcAft>
              <a:buClr>
                <a:schemeClr val="dk1"/>
              </a:buClr>
              <a:buSzPts val="1400"/>
              <a:buFont typeface="Arial"/>
              <a:buNone/>
              <a:defRPr sz="1400"/>
            </a:lvl9pPr>
          </a:lstStyle>
          <a:p>
            <a:endParaRPr/>
          </a:p>
        </p:txBody>
      </p:sp>
      <p:sp>
        <p:nvSpPr>
          <p:cNvPr id="38" name="Google Shape;38;p2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3887738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39"/>
          <p:cNvSpPr>
            <a:spLocks noGrp="1" noChangeArrowheads="1"/>
          </p:cNvSpPr>
          <p:nvPr>
            <p:ph type="dt" sz="half" idx="10"/>
          </p:nvPr>
        </p:nvSpPr>
        <p:spPr>
          <a:ln/>
        </p:spPr>
        <p:txBody>
          <a:bodyPr/>
          <a:lstStyle>
            <a:lvl1pPr>
              <a:defRPr/>
            </a:lvl1pPr>
          </a:lstStyle>
          <a:p>
            <a:fld id="{E645AE4B-DC1A-40AA-A14D-94A50C933076}" type="datetimeFigureOut">
              <a:rPr lang="en-US" smtClean="0"/>
              <a:t>9/8/2022</a:t>
            </a:fld>
            <a:endParaRPr lang="en-US"/>
          </a:p>
        </p:txBody>
      </p:sp>
      <p:sp>
        <p:nvSpPr>
          <p:cNvPr id="8" name="Rectangle 140"/>
          <p:cNvSpPr>
            <a:spLocks noGrp="1" noChangeArrowheads="1"/>
          </p:cNvSpPr>
          <p:nvPr>
            <p:ph type="ftr" sz="quarter" idx="11"/>
          </p:nvPr>
        </p:nvSpPr>
        <p:spPr>
          <a:ln/>
        </p:spPr>
        <p:txBody>
          <a:bodyPr/>
          <a:lstStyle>
            <a:lvl1pPr>
              <a:defRPr/>
            </a:lvl1pPr>
          </a:lstStyle>
          <a:p>
            <a:endParaRPr lang="en-US"/>
          </a:p>
        </p:txBody>
      </p:sp>
      <p:sp>
        <p:nvSpPr>
          <p:cNvPr id="9" name="Rectangle 141"/>
          <p:cNvSpPr>
            <a:spLocks noGrp="1" noChangeArrowheads="1"/>
          </p:cNvSpPr>
          <p:nvPr>
            <p:ph type="sldNum" sz="quarter" idx="12"/>
          </p:nvPr>
        </p:nvSpPr>
        <p:spPr>
          <a:ln/>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296817398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1"/>
        <p:cNvGrpSpPr/>
        <p:nvPr/>
      </p:nvGrpSpPr>
      <p:grpSpPr>
        <a:xfrm>
          <a:off x="0" y="0"/>
          <a:ext cx="0" cy="0"/>
          <a:chOff x="0" y="0"/>
          <a:chExt cx="0" cy="0"/>
        </a:xfrm>
      </p:grpSpPr>
      <p:sp>
        <p:nvSpPr>
          <p:cNvPr id="42" name="Google Shape;42;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3" name="Google Shape;43;p24"/>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44" name="Google Shape;44;p24"/>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45" name="Google Shape;45;p24"/>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46" name="Google Shape;46;p24"/>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47" name="Google Shape;47;p2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304301597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0"/>
        <p:cNvGrpSpPr/>
        <p:nvPr/>
      </p:nvGrpSpPr>
      <p:grpSpPr>
        <a:xfrm>
          <a:off x="0" y="0"/>
          <a:ext cx="0" cy="0"/>
          <a:chOff x="0" y="0"/>
          <a:chExt cx="0" cy="0"/>
        </a:xfrm>
      </p:grpSpPr>
      <p:sp>
        <p:nvSpPr>
          <p:cNvPr id="51" name="Google Shape;51;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2" name="Google Shape;52;p2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2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423171629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5"/>
        <p:cNvGrpSpPr/>
        <p:nvPr/>
      </p:nvGrpSpPr>
      <p:grpSpPr>
        <a:xfrm>
          <a:off x="0" y="0"/>
          <a:ext cx="0" cy="0"/>
          <a:chOff x="0" y="0"/>
          <a:chExt cx="0" cy="0"/>
        </a:xfrm>
      </p:grpSpPr>
      <p:sp>
        <p:nvSpPr>
          <p:cNvPr id="56" name="Google Shape;56;p2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2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113157923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9"/>
        <p:cNvGrpSpPr/>
        <p:nvPr/>
      </p:nvGrpSpPr>
      <p:grpSpPr>
        <a:xfrm>
          <a:off x="0" y="0"/>
          <a:ext cx="0" cy="0"/>
          <a:chOff x="0" y="0"/>
          <a:chExt cx="0" cy="0"/>
        </a:xfrm>
      </p:grpSpPr>
      <p:sp>
        <p:nvSpPr>
          <p:cNvPr id="60" name="Google Shape;60;p2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1" name="Google Shape;61;p2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Font typeface="Arial"/>
              <a:buChar char="•"/>
              <a:defRPr sz="3200"/>
            </a:lvl1pPr>
            <a:lvl2pPr marL="914400" lvl="1" indent="-406400" algn="l">
              <a:spcBef>
                <a:spcPts val="560"/>
              </a:spcBef>
              <a:spcAft>
                <a:spcPts val="0"/>
              </a:spcAft>
              <a:buClr>
                <a:schemeClr val="dk1"/>
              </a:buClr>
              <a:buSzPts val="2800"/>
              <a:buFont typeface="Arial"/>
              <a:buChar char="–"/>
              <a:defRPr sz="2800"/>
            </a:lvl2pPr>
            <a:lvl3pPr marL="1371600" lvl="2" indent="-381000" algn="l">
              <a:spcBef>
                <a:spcPts val="480"/>
              </a:spcBef>
              <a:spcAft>
                <a:spcPts val="0"/>
              </a:spcAft>
              <a:buClr>
                <a:schemeClr val="dk1"/>
              </a:buClr>
              <a:buSzPts val="2400"/>
              <a:buFont typeface="Arial"/>
              <a:buChar char="•"/>
              <a:defRPr sz="2400"/>
            </a:lvl3pPr>
            <a:lvl4pPr marL="1828800" lvl="3" indent="-355600" algn="l">
              <a:spcBef>
                <a:spcPts val="400"/>
              </a:spcBef>
              <a:spcAft>
                <a:spcPts val="0"/>
              </a:spcAft>
              <a:buClr>
                <a:schemeClr val="dk1"/>
              </a:buClr>
              <a:buSzPts val="2000"/>
              <a:buFont typeface="Arial"/>
              <a:buChar char="–"/>
              <a:defRPr sz="2000"/>
            </a:lvl4pPr>
            <a:lvl5pPr marL="2286000" lvl="4" indent="-355600" algn="l">
              <a:spcBef>
                <a:spcPts val="400"/>
              </a:spcBef>
              <a:spcAft>
                <a:spcPts val="0"/>
              </a:spcAft>
              <a:buClr>
                <a:schemeClr val="dk1"/>
              </a:buClr>
              <a:buSzPts val="2000"/>
              <a:buFont typeface="Arial"/>
              <a:buChar char="»"/>
              <a:defRPr sz="2000"/>
            </a:lvl5pPr>
            <a:lvl6pPr marL="2743200" lvl="5" indent="-355600" algn="l">
              <a:spcBef>
                <a:spcPts val="400"/>
              </a:spcBef>
              <a:spcAft>
                <a:spcPts val="0"/>
              </a:spcAft>
              <a:buClr>
                <a:schemeClr val="dk1"/>
              </a:buClr>
              <a:buSzPts val="2000"/>
              <a:buFont typeface="Arial"/>
              <a:buChar char="»"/>
              <a:defRPr sz="2000"/>
            </a:lvl6pPr>
            <a:lvl7pPr marL="3200400" lvl="6" indent="-355600" algn="l">
              <a:spcBef>
                <a:spcPts val="400"/>
              </a:spcBef>
              <a:spcAft>
                <a:spcPts val="0"/>
              </a:spcAft>
              <a:buClr>
                <a:schemeClr val="dk1"/>
              </a:buClr>
              <a:buSzPts val="2000"/>
              <a:buFont typeface="Arial"/>
              <a:buChar char="»"/>
              <a:defRPr sz="2000"/>
            </a:lvl7pPr>
            <a:lvl8pPr marL="3657600" lvl="7" indent="-355600" algn="l">
              <a:spcBef>
                <a:spcPts val="400"/>
              </a:spcBef>
              <a:spcAft>
                <a:spcPts val="0"/>
              </a:spcAft>
              <a:buClr>
                <a:schemeClr val="dk1"/>
              </a:buClr>
              <a:buSzPts val="2000"/>
              <a:buFont typeface="Arial"/>
              <a:buChar char="»"/>
              <a:defRPr sz="2000"/>
            </a:lvl8pPr>
            <a:lvl9pPr marL="4114800" lvl="8" indent="-355600" algn="l">
              <a:spcBef>
                <a:spcPts val="400"/>
              </a:spcBef>
              <a:spcAft>
                <a:spcPts val="0"/>
              </a:spcAft>
              <a:buClr>
                <a:schemeClr val="dk1"/>
              </a:buClr>
              <a:buSzPts val="2000"/>
              <a:buFont typeface="Arial"/>
              <a:buChar char="»"/>
              <a:defRPr sz="2000"/>
            </a:lvl9pPr>
          </a:lstStyle>
          <a:p>
            <a:endParaRPr/>
          </a:p>
        </p:txBody>
      </p:sp>
      <p:sp>
        <p:nvSpPr>
          <p:cNvPr id="62" name="Google Shape;62;p2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63" name="Google Shape;63;p2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2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5199534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6"/>
        <p:cNvGrpSpPr/>
        <p:nvPr/>
      </p:nvGrpSpPr>
      <p:grpSpPr>
        <a:xfrm>
          <a:off x="0" y="0"/>
          <a:ext cx="0" cy="0"/>
          <a:chOff x="0" y="0"/>
          <a:chExt cx="0" cy="0"/>
        </a:xfrm>
      </p:grpSpPr>
      <p:sp>
        <p:nvSpPr>
          <p:cNvPr id="67" name="Google Shape;67;p2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8" name="Google Shape;68;p28"/>
          <p:cNvSpPr>
            <a:spLocks noGrp="1"/>
          </p:cNvSpPr>
          <p:nvPr>
            <p:ph type="pic" idx="2"/>
          </p:nvPr>
        </p:nvSpPr>
        <p:spPr>
          <a:xfrm>
            <a:off x="1792288" y="612775"/>
            <a:ext cx="5486400" cy="4114800"/>
          </a:xfrm>
          <a:prstGeom prst="rect">
            <a:avLst/>
          </a:prstGeom>
          <a:noFill/>
          <a:ln>
            <a:noFill/>
          </a:ln>
        </p:spPr>
      </p:sp>
      <p:sp>
        <p:nvSpPr>
          <p:cNvPr id="69" name="Google Shape;69;p2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70" name="Google Shape;70;p2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35437527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3"/>
        <p:cNvGrpSpPr/>
        <p:nvPr/>
      </p:nvGrpSpPr>
      <p:grpSpPr>
        <a:xfrm>
          <a:off x="0" y="0"/>
          <a:ext cx="0" cy="0"/>
          <a:chOff x="0" y="0"/>
          <a:chExt cx="0" cy="0"/>
        </a:xfrm>
      </p:grpSpPr>
      <p:sp>
        <p:nvSpPr>
          <p:cNvPr id="74" name="Google Shape;74;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5" name="Google Shape;75;p29"/>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6" name="Google Shape;76;p2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387696794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9"/>
        <p:cNvGrpSpPr/>
        <p:nvPr/>
      </p:nvGrpSpPr>
      <p:grpSpPr>
        <a:xfrm>
          <a:off x="0" y="0"/>
          <a:ext cx="0" cy="0"/>
          <a:chOff x="0" y="0"/>
          <a:chExt cx="0" cy="0"/>
        </a:xfrm>
      </p:grpSpPr>
      <p:sp>
        <p:nvSpPr>
          <p:cNvPr id="80" name="Google Shape;80;p30"/>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1" name="Google Shape;81;p30"/>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2" name="Google Shape;82;p3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3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dk1"/>
                </a:solidFill>
                <a:latin typeface="Arial"/>
                <a:ea typeface="Arial"/>
                <a:cs typeface="Arial"/>
                <a:sym typeface="Arial"/>
              </a:defRPr>
            </a:lvl1pPr>
            <a:lvl2pPr marL="0" lvl="1" indent="0" algn="r">
              <a:spcBef>
                <a:spcPts val="0"/>
              </a:spcBef>
              <a:spcAft>
                <a:spcPts val="0"/>
              </a:spcAft>
              <a:buNone/>
              <a:defRPr sz="1400">
                <a:solidFill>
                  <a:schemeClr val="dk1"/>
                </a:solidFill>
                <a:latin typeface="Arial"/>
                <a:ea typeface="Arial"/>
                <a:cs typeface="Arial"/>
                <a:sym typeface="Arial"/>
              </a:defRPr>
            </a:lvl2pPr>
            <a:lvl3pPr marL="0" lvl="2" indent="0" algn="r">
              <a:spcBef>
                <a:spcPts val="0"/>
              </a:spcBef>
              <a:spcAft>
                <a:spcPts val="0"/>
              </a:spcAft>
              <a:buNone/>
              <a:defRPr sz="1400">
                <a:solidFill>
                  <a:schemeClr val="dk1"/>
                </a:solidFill>
                <a:latin typeface="Arial"/>
                <a:ea typeface="Arial"/>
                <a:cs typeface="Arial"/>
                <a:sym typeface="Arial"/>
              </a:defRPr>
            </a:lvl3pPr>
            <a:lvl4pPr marL="0" lvl="3" indent="0" algn="r">
              <a:spcBef>
                <a:spcPts val="0"/>
              </a:spcBef>
              <a:spcAft>
                <a:spcPts val="0"/>
              </a:spcAft>
              <a:buNone/>
              <a:defRPr sz="1400">
                <a:solidFill>
                  <a:schemeClr val="dk1"/>
                </a:solidFill>
                <a:latin typeface="Arial"/>
                <a:ea typeface="Arial"/>
                <a:cs typeface="Arial"/>
                <a:sym typeface="Arial"/>
              </a:defRPr>
            </a:lvl4pPr>
            <a:lvl5pPr marL="0" lvl="4" indent="0" algn="r">
              <a:spcBef>
                <a:spcPts val="0"/>
              </a:spcBef>
              <a:spcAft>
                <a:spcPts val="0"/>
              </a:spcAft>
              <a:buNone/>
              <a:defRPr sz="1400">
                <a:solidFill>
                  <a:schemeClr val="dk1"/>
                </a:solidFill>
                <a:latin typeface="Arial"/>
                <a:ea typeface="Arial"/>
                <a:cs typeface="Arial"/>
                <a:sym typeface="Arial"/>
              </a:defRPr>
            </a:lvl5pPr>
            <a:lvl6pPr marL="0" lvl="5" indent="0" algn="r">
              <a:spcBef>
                <a:spcPts val="0"/>
              </a:spcBef>
              <a:spcAft>
                <a:spcPts val="0"/>
              </a:spcAft>
              <a:buNone/>
              <a:defRPr sz="1400">
                <a:solidFill>
                  <a:schemeClr val="dk1"/>
                </a:solidFill>
                <a:latin typeface="Arial"/>
                <a:ea typeface="Arial"/>
                <a:cs typeface="Arial"/>
                <a:sym typeface="Arial"/>
              </a:defRPr>
            </a:lvl6pPr>
            <a:lvl7pPr marL="0" lvl="6" indent="0" algn="r">
              <a:spcBef>
                <a:spcPts val="0"/>
              </a:spcBef>
              <a:spcAft>
                <a:spcPts val="0"/>
              </a:spcAft>
              <a:buNone/>
              <a:defRPr sz="1400">
                <a:solidFill>
                  <a:schemeClr val="dk1"/>
                </a:solidFill>
                <a:latin typeface="Arial"/>
                <a:ea typeface="Arial"/>
                <a:cs typeface="Arial"/>
                <a:sym typeface="Arial"/>
              </a:defRPr>
            </a:lvl7pPr>
            <a:lvl8pPr marL="0" lvl="7" indent="0" algn="r">
              <a:spcBef>
                <a:spcPts val="0"/>
              </a:spcBef>
              <a:spcAft>
                <a:spcPts val="0"/>
              </a:spcAft>
              <a:buNone/>
              <a:defRPr sz="1400">
                <a:solidFill>
                  <a:schemeClr val="dk1"/>
                </a:solidFill>
                <a:latin typeface="Arial"/>
                <a:ea typeface="Arial"/>
                <a:cs typeface="Arial"/>
                <a:sym typeface="Arial"/>
              </a:defRPr>
            </a:lvl8pPr>
            <a:lvl9pPr marL="0" lvl="8" indent="0" algn="r">
              <a:spcBef>
                <a:spcPts val="0"/>
              </a:spcBef>
              <a:spcAft>
                <a:spcPts val="0"/>
              </a:spcAft>
              <a:buNone/>
              <a:defRPr sz="14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85963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9"/>
          <p:cNvSpPr>
            <a:spLocks noGrp="1" noChangeArrowheads="1"/>
          </p:cNvSpPr>
          <p:nvPr>
            <p:ph type="dt" sz="half" idx="10"/>
          </p:nvPr>
        </p:nvSpPr>
        <p:spPr>
          <a:ln/>
        </p:spPr>
        <p:txBody>
          <a:bodyPr/>
          <a:lstStyle>
            <a:lvl1pPr>
              <a:defRPr/>
            </a:lvl1pPr>
          </a:lstStyle>
          <a:p>
            <a:fld id="{E645AE4B-DC1A-40AA-A14D-94A50C933076}" type="datetimeFigureOut">
              <a:rPr lang="en-US" smtClean="0"/>
              <a:t>9/8/2022</a:t>
            </a:fld>
            <a:endParaRPr lang="en-US"/>
          </a:p>
        </p:txBody>
      </p:sp>
      <p:sp>
        <p:nvSpPr>
          <p:cNvPr id="4" name="Rectangle 140"/>
          <p:cNvSpPr>
            <a:spLocks noGrp="1" noChangeArrowheads="1"/>
          </p:cNvSpPr>
          <p:nvPr>
            <p:ph type="ftr" sz="quarter" idx="11"/>
          </p:nvPr>
        </p:nvSpPr>
        <p:spPr>
          <a:ln/>
        </p:spPr>
        <p:txBody>
          <a:bodyPr/>
          <a:lstStyle>
            <a:lvl1pPr>
              <a:defRPr/>
            </a:lvl1pPr>
          </a:lstStyle>
          <a:p>
            <a:endParaRPr lang="en-US"/>
          </a:p>
        </p:txBody>
      </p:sp>
      <p:sp>
        <p:nvSpPr>
          <p:cNvPr id="5" name="Rectangle 141"/>
          <p:cNvSpPr>
            <a:spLocks noGrp="1" noChangeArrowheads="1"/>
          </p:cNvSpPr>
          <p:nvPr>
            <p:ph type="sldNum" sz="quarter" idx="12"/>
          </p:nvPr>
        </p:nvSpPr>
        <p:spPr>
          <a:ln/>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2473513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a:ln/>
        </p:spPr>
        <p:txBody>
          <a:bodyPr/>
          <a:lstStyle>
            <a:lvl1pPr>
              <a:defRPr/>
            </a:lvl1pPr>
          </a:lstStyle>
          <a:p>
            <a:fld id="{E645AE4B-DC1A-40AA-A14D-94A50C933076}" type="datetimeFigureOut">
              <a:rPr lang="en-US" smtClean="0"/>
              <a:t>9/8/2022</a:t>
            </a:fld>
            <a:endParaRPr lang="en-US"/>
          </a:p>
        </p:txBody>
      </p:sp>
      <p:sp>
        <p:nvSpPr>
          <p:cNvPr id="3" name="Rectangle 140"/>
          <p:cNvSpPr>
            <a:spLocks noGrp="1" noChangeArrowheads="1"/>
          </p:cNvSpPr>
          <p:nvPr>
            <p:ph type="ftr" sz="quarter" idx="11"/>
          </p:nvPr>
        </p:nvSpPr>
        <p:spPr>
          <a:ln/>
        </p:spPr>
        <p:txBody>
          <a:bodyPr/>
          <a:lstStyle>
            <a:lvl1pPr>
              <a:defRPr/>
            </a:lvl1pPr>
          </a:lstStyle>
          <a:p>
            <a:endParaRPr lang="en-US"/>
          </a:p>
        </p:txBody>
      </p:sp>
      <p:sp>
        <p:nvSpPr>
          <p:cNvPr id="4" name="Rectangle 141"/>
          <p:cNvSpPr>
            <a:spLocks noGrp="1" noChangeArrowheads="1"/>
          </p:cNvSpPr>
          <p:nvPr>
            <p:ph type="sldNum" sz="quarter" idx="12"/>
          </p:nvPr>
        </p:nvSpPr>
        <p:spPr>
          <a:ln/>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1194421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9"/>
          <p:cNvSpPr>
            <a:spLocks noGrp="1" noChangeArrowheads="1"/>
          </p:cNvSpPr>
          <p:nvPr>
            <p:ph type="dt" sz="half" idx="10"/>
          </p:nvPr>
        </p:nvSpPr>
        <p:spPr>
          <a:ln/>
        </p:spPr>
        <p:txBody>
          <a:bodyPr/>
          <a:lstStyle>
            <a:lvl1pPr>
              <a:defRPr/>
            </a:lvl1pPr>
          </a:lstStyle>
          <a:p>
            <a:fld id="{E645AE4B-DC1A-40AA-A14D-94A50C933076}" type="datetimeFigureOut">
              <a:rPr lang="en-US" smtClean="0"/>
              <a:t>9/8/2022</a:t>
            </a:fld>
            <a:endParaRPr lang="en-US"/>
          </a:p>
        </p:txBody>
      </p:sp>
      <p:sp>
        <p:nvSpPr>
          <p:cNvPr id="6" name="Rectangle 140"/>
          <p:cNvSpPr>
            <a:spLocks noGrp="1" noChangeArrowheads="1"/>
          </p:cNvSpPr>
          <p:nvPr>
            <p:ph type="ftr" sz="quarter" idx="11"/>
          </p:nvPr>
        </p:nvSpPr>
        <p:spPr>
          <a:ln/>
        </p:spPr>
        <p:txBody>
          <a:bodyPr/>
          <a:lstStyle>
            <a:lvl1pPr>
              <a:defRPr/>
            </a:lvl1pPr>
          </a:lstStyle>
          <a:p>
            <a:endParaRPr lang="en-US"/>
          </a:p>
        </p:txBody>
      </p:sp>
      <p:sp>
        <p:nvSpPr>
          <p:cNvPr id="7" name="Rectangle 141"/>
          <p:cNvSpPr>
            <a:spLocks noGrp="1" noChangeArrowheads="1"/>
          </p:cNvSpPr>
          <p:nvPr>
            <p:ph type="sldNum" sz="quarter" idx="12"/>
          </p:nvPr>
        </p:nvSpPr>
        <p:spPr>
          <a:ln/>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3004916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9"/>
          <p:cNvSpPr>
            <a:spLocks noGrp="1" noChangeArrowheads="1"/>
          </p:cNvSpPr>
          <p:nvPr>
            <p:ph type="dt" sz="half" idx="10"/>
          </p:nvPr>
        </p:nvSpPr>
        <p:spPr>
          <a:ln/>
        </p:spPr>
        <p:txBody>
          <a:bodyPr/>
          <a:lstStyle>
            <a:lvl1pPr>
              <a:defRPr/>
            </a:lvl1pPr>
          </a:lstStyle>
          <a:p>
            <a:fld id="{E645AE4B-DC1A-40AA-A14D-94A50C933076}" type="datetimeFigureOut">
              <a:rPr lang="en-US" smtClean="0"/>
              <a:t>9/8/2022</a:t>
            </a:fld>
            <a:endParaRPr lang="en-US"/>
          </a:p>
        </p:txBody>
      </p:sp>
      <p:sp>
        <p:nvSpPr>
          <p:cNvPr id="6" name="Rectangle 140"/>
          <p:cNvSpPr>
            <a:spLocks noGrp="1" noChangeArrowheads="1"/>
          </p:cNvSpPr>
          <p:nvPr>
            <p:ph type="ftr" sz="quarter" idx="11"/>
          </p:nvPr>
        </p:nvSpPr>
        <p:spPr>
          <a:ln/>
        </p:spPr>
        <p:txBody>
          <a:bodyPr/>
          <a:lstStyle>
            <a:lvl1pPr>
              <a:defRPr/>
            </a:lvl1pPr>
          </a:lstStyle>
          <a:p>
            <a:endParaRPr lang="en-US"/>
          </a:p>
        </p:txBody>
      </p:sp>
      <p:sp>
        <p:nvSpPr>
          <p:cNvPr id="7" name="Rectangle 141"/>
          <p:cNvSpPr>
            <a:spLocks noGrp="1" noChangeArrowheads="1"/>
          </p:cNvSpPr>
          <p:nvPr>
            <p:ph type="sldNum" sz="quarter" idx="12"/>
          </p:nvPr>
        </p:nvSpPr>
        <p:spPr>
          <a:ln/>
        </p:spPr>
        <p:txBody>
          <a:bodyPr/>
          <a:lstStyle>
            <a:lvl1pPr>
              <a:defRPr/>
            </a:lvl1pPr>
          </a:lstStyle>
          <a:p>
            <a:fld id="{DB2A9C31-0F5A-4095-983F-F4E00B20A01D}" type="slidenum">
              <a:rPr lang="en-US" smtClean="0"/>
              <a:t>‹#›</a:t>
            </a:fld>
            <a:endParaRPr lang="en-US"/>
          </a:p>
        </p:txBody>
      </p:sp>
    </p:spTree>
    <p:extLst>
      <p:ext uri="{BB962C8B-B14F-4D97-AF65-F5344CB8AC3E}">
        <p14:creationId xmlns:p14="http://schemas.microsoft.com/office/powerpoint/2010/main" val="2540611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wmf"/><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17" Type="http://schemas.openxmlformats.org/officeDocument/2006/relationships/image" Target="../media/image5.png"/><Relationship Id="rId2" Type="http://schemas.openxmlformats.org/officeDocument/2006/relationships/slideLayout" Target="../slideLayouts/slideLayout35.xml"/><Relationship Id="rId16" Type="http://schemas.openxmlformats.org/officeDocument/2006/relationships/image" Target="../media/image4.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6303963" y="0"/>
            <a:ext cx="2840037" cy="3254375"/>
            <a:chOff x="3115" y="0"/>
            <a:chExt cx="2170" cy="2486"/>
          </a:xfrm>
        </p:grpSpPr>
        <p:grpSp>
          <p:nvGrpSpPr>
            <p:cNvPr id="1032" name="Group 3"/>
            <p:cNvGrpSpPr>
              <a:grpSpLocks/>
            </p:cNvGrpSpPr>
            <p:nvPr/>
          </p:nvGrpSpPr>
          <p:grpSpPr bwMode="auto">
            <a:xfrm>
              <a:off x="4080" y="1910"/>
              <a:ext cx="768" cy="576"/>
              <a:chOff x="0" y="0"/>
              <a:chExt cx="768" cy="576"/>
            </a:xfrm>
          </p:grpSpPr>
          <p:sp>
            <p:nvSpPr>
              <p:cNvPr id="1164" name="Oval 4"/>
              <p:cNvSpPr>
                <a:spLocks noChangeArrowheads="1"/>
              </p:cNvSpPr>
              <p:nvPr/>
            </p:nvSpPr>
            <p:spPr bwMode="hidden">
              <a:xfrm>
                <a:off x="2" y="0"/>
                <a:ext cx="768"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sp>
            <p:nvSpPr>
              <p:cNvPr id="1165" name="Oval 5"/>
              <p:cNvSpPr>
                <a:spLocks noChangeArrowheads="1"/>
              </p:cNvSpPr>
              <p:nvPr/>
            </p:nvSpPr>
            <p:spPr bwMode="hidden">
              <a:xfrm>
                <a:off x="276" y="252"/>
                <a:ext cx="187"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grpSp>
        <p:grpSp>
          <p:nvGrpSpPr>
            <p:cNvPr id="1033" name="Group 6"/>
            <p:cNvGrpSpPr>
              <a:grpSpLocks/>
            </p:cNvGrpSpPr>
            <p:nvPr/>
          </p:nvGrpSpPr>
          <p:grpSpPr bwMode="auto">
            <a:xfrm>
              <a:off x="4257" y="1103"/>
              <a:ext cx="768" cy="576"/>
              <a:chOff x="0" y="0"/>
              <a:chExt cx="768" cy="576"/>
            </a:xfrm>
          </p:grpSpPr>
          <p:sp>
            <p:nvSpPr>
              <p:cNvPr id="1162" name="Oval 7"/>
              <p:cNvSpPr>
                <a:spLocks noChangeArrowheads="1"/>
              </p:cNvSpPr>
              <p:nvPr/>
            </p:nvSpPr>
            <p:spPr bwMode="hidden">
              <a:xfrm>
                <a:off x="-2" y="2"/>
                <a:ext cx="770"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sp>
            <p:nvSpPr>
              <p:cNvPr id="1163" name="Oval 8"/>
              <p:cNvSpPr>
                <a:spLocks noChangeArrowheads="1"/>
              </p:cNvSpPr>
              <p:nvPr/>
            </p:nvSpPr>
            <p:spPr bwMode="hidden">
              <a:xfrm>
                <a:off x="276" y="254"/>
                <a:ext cx="186"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grpSp>
        <p:grpSp>
          <p:nvGrpSpPr>
            <p:cNvPr id="1034" name="Group 9"/>
            <p:cNvGrpSpPr>
              <a:grpSpLocks/>
            </p:cNvGrpSpPr>
            <p:nvPr/>
          </p:nvGrpSpPr>
          <p:grpSpPr bwMode="auto">
            <a:xfrm>
              <a:off x="3134" y="0"/>
              <a:ext cx="768" cy="576"/>
              <a:chOff x="0" y="0"/>
              <a:chExt cx="768" cy="576"/>
            </a:xfrm>
          </p:grpSpPr>
          <p:sp>
            <p:nvSpPr>
              <p:cNvPr id="1160"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sp>
            <p:nvSpPr>
              <p:cNvPr id="1161" name="Oval 11"/>
              <p:cNvSpPr>
                <a:spLocks noChangeArrowheads="1"/>
              </p:cNvSpPr>
              <p:nvPr/>
            </p:nvSpPr>
            <p:spPr bwMode="hidden">
              <a:xfrm>
                <a:off x="276" y="252"/>
                <a:ext cx="187"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grpSp>
        <p:grpSp>
          <p:nvGrpSpPr>
            <p:cNvPr id="1035" name="Group 12"/>
            <p:cNvGrpSpPr>
              <a:grpSpLocks/>
            </p:cNvGrpSpPr>
            <p:nvPr/>
          </p:nvGrpSpPr>
          <p:grpSpPr bwMode="auto">
            <a:xfrm>
              <a:off x="3115" y="0"/>
              <a:ext cx="2170" cy="1702"/>
              <a:chOff x="3115" y="0"/>
              <a:chExt cx="2170" cy="1702"/>
            </a:xfrm>
          </p:grpSpPr>
          <p:grpSp>
            <p:nvGrpSpPr>
              <p:cNvPr id="1036" name="Group 13"/>
              <p:cNvGrpSpPr>
                <a:grpSpLocks/>
              </p:cNvGrpSpPr>
              <p:nvPr/>
            </p:nvGrpSpPr>
            <p:grpSpPr bwMode="auto">
              <a:xfrm>
                <a:off x="3640" y="308"/>
                <a:ext cx="1145" cy="844"/>
                <a:chOff x="1265" y="814"/>
                <a:chExt cx="2919" cy="2151"/>
              </a:xfrm>
            </p:grpSpPr>
            <p:sp>
              <p:nvSpPr>
                <p:cNvPr id="1158" name="Oval 14"/>
                <p:cNvSpPr>
                  <a:spLocks noChangeArrowheads="1"/>
                </p:cNvSpPr>
                <p:nvPr/>
              </p:nvSpPr>
              <p:spPr bwMode="hidden">
                <a:xfrm>
                  <a:off x="1266" y="814"/>
                  <a:ext cx="2919" cy="2151"/>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sp>
              <p:nvSpPr>
                <p:cNvPr id="1159" name="Oval 15"/>
                <p:cNvSpPr>
                  <a:spLocks noChangeArrowheads="1"/>
                </p:cNvSpPr>
                <p:nvPr/>
              </p:nvSpPr>
              <p:spPr bwMode="hidden">
                <a:xfrm>
                  <a:off x="2382" y="1602"/>
                  <a:ext cx="578" cy="405"/>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grpSp>
          <p:grpSp>
            <p:nvGrpSpPr>
              <p:cNvPr id="1037" name="Group 16"/>
              <p:cNvGrpSpPr>
                <a:grpSpLocks/>
              </p:cNvGrpSpPr>
              <p:nvPr/>
            </p:nvGrpSpPr>
            <p:grpSpPr bwMode="auto">
              <a:xfrm>
                <a:off x="3115" y="0"/>
                <a:ext cx="2145" cy="1702"/>
                <a:chOff x="3115" y="0"/>
                <a:chExt cx="2145" cy="1702"/>
              </a:xfrm>
            </p:grpSpPr>
            <p:grpSp>
              <p:nvGrpSpPr>
                <p:cNvPr id="1060" name="Group 17"/>
                <p:cNvGrpSpPr>
                  <a:grpSpLocks/>
                </p:cNvGrpSpPr>
                <p:nvPr/>
              </p:nvGrpSpPr>
              <p:grpSpPr bwMode="auto">
                <a:xfrm>
                  <a:off x="4505" y="589"/>
                  <a:ext cx="493" cy="912"/>
                  <a:chOff x="3471" y="1530"/>
                  <a:chExt cx="1258" cy="2327"/>
                </a:xfrm>
              </p:grpSpPr>
              <p:sp>
                <p:nvSpPr>
                  <p:cNvPr id="1156" name="Freeform 18"/>
                  <p:cNvSpPr>
                    <a:spLocks/>
                  </p:cNvSpPr>
                  <p:nvPr/>
                </p:nvSpPr>
                <p:spPr bwMode="hidden">
                  <a:xfrm rot="2711884">
                    <a:off x="2769" y="2236"/>
                    <a:ext cx="1717" cy="313"/>
                  </a:xfrm>
                  <a:custGeom>
                    <a:avLst/>
                    <a:gdLst>
                      <a:gd name="T0" fmla="*/ 0 w 2736"/>
                      <a:gd name="T1" fmla="*/ 47 h 504"/>
                      <a:gd name="T2" fmla="*/ 84 w 2736"/>
                      <a:gd name="T3" fmla="*/ 16 h 504"/>
                      <a:gd name="T4" fmla="*/ 174 w 2736"/>
                      <a:gd name="T5" fmla="*/ 2 h 504"/>
                      <a:gd name="T6" fmla="*/ 267 w 2736"/>
                      <a:gd name="T7" fmla="*/ 2 h 504"/>
                      <a:gd name="T8" fmla="*/ 266 w 2736"/>
                      <a:gd name="T9" fmla="*/ 10 h 504"/>
                      <a:gd name="T10" fmla="*/ 173 w 2736"/>
                      <a:gd name="T11" fmla="*/ 10 h 504"/>
                      <a:gd name="T12" fmla="*/ 64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7" name="Freeform 19"/>
                  <p:cNvSpPr>
                    <a:spLocks/>
                  </p:cNvSpPr>
                  <p:nvPr/>
                </p:nvSpPr>
                <p:spPr bwMode="hidden">
                  <a:xfrm rot="2711884">
                    <a:off x="4022" y="3146"/>
                    <a:ext cx="922" cy="489"/>
                  </a:xfrm>
                  <a:custGeom>
                    <a:avLst/>
                    <a:gdLst>
                      <a:gd name="T0" fmla="*/ 1 w 1769"/>
                      <a:gd name="T1" fmla="*/ 1 h 791"/>
                      <a:gd name="T2" fmla="*/ 19 w 1769"/>
                      <a:gd name="T3" fmla="*/ 6 h 791"/>
                      <a:gd name="T4" fmla="*/ 44 w 1769"/>
                      <a:gd name="T5" fmla="*/ 19 h 791"/>
                      <a:gd name="T6" fmla="*/ 62 w 1769"/>
                      <a:gd name="T7" fmla="*/ 40 h 791"/>
                      <a:gd name="T8" fmla="*/ 68 w 1769"/>
                      <a:gd name="T9" fmla="*/ 55 h 791"/>
                      <a:gd name="T10" fmla="*/ 65 w 1769"/>
                      <a:gd name="T11" fmla="*/ 72 h 791"/>
                      <a:gd name="T12" fmla="*/ 62 w 1769"/>
                      <a:gd name="T13" fmla="*/ 57 h 791"/>
                      <a:gd name="T14" fmla="*/ 54 w 1769"/>
                      <a:gd name="T15" fmla="*/ 41 h 791"/>
                      <a:gd name="T16" fmla="*/ 43 w 1769"/>
                      <a:gd name="T17" fmla="*/ 27 h 791"/>
                      <a:gd name="T18" fmla="*/ 22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61" name="Group 20"/>
                <p:cNvGrpSpPr>
                  <a:grpSpLocks/>
                </p:cNvGrpSpPr>
                <p:nvPr/>
              </p:nvGrpSpPr>
              <p:grpSpPr bwMode="auto">
                <a:xfrm>
                  <a:off x="4267" y="781"/>
                  <a:ext cx="966" cy="522"/>
                  <a:chOff x="2864" y="2019"/>
                  <a:chExt cx="2463" cy="1332"/>
                </a:xfrm>
              </p:grpSpPr>
              <p:sp>
                <p:nvSpPr>
                  <p:cNvPr id="1154" name="Freeform 21"/>
                  <p:cNvSpPr>
                    <a:spLocks/>
                  </p:cNvSpPr>
                  <p:nvPr/>
                </p:nvSpPr>
                <p:spPr bwMode="hidden">
                  <a:xfrm rot="2104081">
                    <a:off x="2865" y="2019"/>
                    <a:ext cx="1812" cy="347"/>
                  </a:xfrm>
                  <a:custGeom>
                    <a:avLst/>
                    <a:gdLst>
                      <a:gd name="T0" fmla="*/ 0 w 2736"/>
                      <a:gd name="T1" fmla="*/ 78 h 504"/>
                      <a:gd name="T2" fmla="*/ 110 w 2736"/>
                      <a:gd name="T3" fmla="*/ 26 h 504"/>
                      <a:gd name="T4" fmla="*/ 226 w 2736"/>
                      <a:gd name="T5" fmla="*/ 4 h 504"/>
                      <a:gd name="T6" fmla="*/ 349 w 2736"/>
                      <a:gd name="T7" fmla="*/ 4 h 504"/>
                      <a:gd name="T8" fmla="*/ 347 w 2736"/>
                      <a:gd name="T9" fmla="*/ 16 h 504"/>
                      <a:gd name="T10" fmla="*/ 225 w 2736"/>
                      <a:gd name="T11" fmla="*/ 16 h 504"/>
                      <a:gd name="T12" fmla="*/ 83 w 2736"/>
                      <a:gd name="T13" fmla="*/ 45 h 504"/>
                      <a:gd name="T14" fmla="*/ 0 w 2736"/>
                      <a:gd name="T15" fmla="*/ 7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55" name="Freeform 22"/>
                  <p:cNvSpPr>
                    <a:spLocks/>
                  </p:cNvSpPr>
                  <p:nvPr/>
                </p:nvSpPr>
                <p:spPr bwMode="hidden">
                  <a:xfrm rot="2104081">
                    <a:off x="4352" y="2805"/>
                    <a:ext cx="974" cy="545"/>
                  </a:xfrm>
                  <a:custGeom>
                    <a:avLst/>
                    <a:gdLst>
                      <a:gd name="T0" fmla="*/ 1 w 1769"/>
                      <a:gd name="T1" fmla="*/ 1 h 791"/>
                      <a:gd name="T2" fmla="*/ 25 w 1769"/>
                      <a:gd name="T3" fmla="*/ 9 h 791"/>
                      <a:gd name="T4" fmla="*/ 58 w 1769"/>
                      <a:gd name="T5" fmla="*/ 31 h 791"/>
                      <a:gd name="T6" fmla="*/ 81 w 1769"/>
                      <a:gd name="T7" fmla="*/ 67 h 791"/>
                      <a:gd name="T8" fmla="*/ 89 w 1769"/>
                      <a:gd name="T9" fmla="*/ 94 h 791"/>
                      <a:gd name="T10" fmla="*/ 85 w 1769"/>
                      <a:gd name="T11" fmla="*/ 122 h 791"/>
                      <a:gd name="T12" fmla="*/ 80 w 1769"/>
                      <a:gd name="T13" fmla="*/ 99 h 791"/>
                      <a:gd name="T14" fmla="*/ 70 w 1769"/>
                      <a:gd name="T15" fmla="*/ 71 h 791"/>
                      <a:gd name="T16" fmla="*/ 56 w 1769"/>
                      <a:gd name="T17" fmla="*/ 46 h 791"/>
                      <a:gd name="T18" fmla="*/ 29 w 1769"/>
                      <a:gd name="T19" fmla="*/ 23 h 791"/>
                      <a:gd name="T20" fmla="*/ 0 w 1769"/>
                      <a:gd name="T21" fmla="*/ 1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2" name="Group 23"/>
                <p:cNvGrpSpPr>
                  <a:grpSpLocks/>
                </p:cNvGrpSpPr>
                <p:nvPr/>
              </p:nvGrpSpPr>
              <p:grpSpPr bwMode="auto">
                <a:xfrm>
                  <a:off x="4280" y="707"/>
                  <a:ext cx="971" cy="417"/>
                  <a:chOff x="2897" y="1832"/>
                  <a:chExt cx="2477" cy="1064"/>
                </a:xfrm>
              </p:grpSpPr>
              <p:sp>
                <p:nvSpPr>
                  <p:cNvPr id="1152" name="Freeform 24"/>
                  <p:cNvSpPr>
                    <a:spLocks/>
                  </p:cNvSpPr>
                  <p:nvPr/>
                </p:nvSpPr>
                <p:spPr bwMode="hidden">
                  <a:xfrm rot="1582915">
                    <a:off x="2896" y="1832"/>
                    <a:ext cx="1736" cy="303"/>
                  </a:xfrm>
                  <a:custGeom>
                    <a:avLst/>
                    <a:gdLst>
                      <a:gd name="T0" fmla="*/ 0 w 2736"/>
                      <a:gd name="T1" fmla="*/ 40 h 504"/>
                      <a:gd name="T2" fmla="*/ 89 w 2736"/>
                      <a:gd name="T3" fmla="*/ 13 h 504"/>
                      <a:gd name="T4" fmla="*/ 183 w 2736"/>
                      <a:gd name="T5" fmla="*/ 2 h 504"/>
                      <a:gd name="T6" fmla="*/ 282 w 2736"/>
                      <a:gd name="T7" fmla="*/ 2 h 504"/>
                      <a:gd name="T8" fmla="*/ 280 w 2736"/>
                      <a:gd name="T9" fmla="*/ 8 h 504"/>
                      <a:gd name="T10" fmla="*/ 181 w 2736"/>
                      <a:gd name="T11" fmla="*/ 8 h 504"/>
                      <a:gd name="T12" fmla="*/ 67 w 2736"/>
                      <a:gd name="T13" fmla="*/ 23 h 504"/>
                      <a:gd name="T14" fmla="*/ 0 w 2736"/>
                      <a:gd name="T15" fmla="*/ 4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53" name="Freeform 25"/>
                  <p:cNvSpPr>
                    <a:spLocks/>
                  </p:cNvSpPr>
                  <p:nvPr/>
                </p:nvSpPr>
                <p:spPr bwMode="hidden">
                  <a:xfrm rot="1582915">
                    <a:off x="4443" y="2420"/>
                    <a:ext cx="931" cy="477"/>
                  </a:xfrm>
                  <a:custGeom>
                    <a:avLst/>
                    <a:gdLst>
                      <a:gd name="T0" fmla="*/ 1 w 1769"/>
                      <a:gd name="T1" fmla="*/ 1 h 791"/>
                      <a:gd name="T2" fmla="*/ 19 w 1769"/>
                      <a:gd name="T3" fmla="*/ 5 h 791"/>
                      <a:gd name="T4" fmla="*/ 47 w 1769"/>
                      <a:gd name="T5" fmla="*/ 16 h 791"/>
                      <a:gd name="T6" fmla="*/ 65 w 1769"/>
                      <a:gd name="T7" fmla="*/ 34 h 791"/>
                      <a:gd name="T8" fmla="*/ 71 w 1769"/>
                      <a:gd name="T9" fmla="*/ 48 h 791"/>
                      <a:gd name="T10" fmla="*/ 68 w 1769"/>
                      <a:gd name="T11" fmla="*/ 63 h 791"/>
                      <a:gd name="T12" fmla="*/ 64 w 1769"/>
                      <a:gd name="T13" fmla="*/ 50 h 791"/>
                      <a:gd name="T14" fmla="*/ 56 w 1769"/>
                      <a:gd name="T15" fmla="*/ 36 h 791"/>
                      <a:gd name="T16" fmla="*/ 45 w 1769"/>
                      <a:gd name="T17" fmla="*/ 24 h 791"/>
                      <a:gd name="T18" fmla="*/ 24 w 1769"/>
                      <a:gd name="T19" fmla="*/ 12 h 791"/>
                      <a:gd name="T20" fmla="*/ 0 w 1769"/>
                      <a:gd name="T21" fmla="*/ 6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3" name="Group 26"/>
                <p:cNvGrpSpPr>
                  <a:grpSpLocks/>
                </p:cNvGrpSpPr>
                <p:nvPr/>
              </p:nvGrpSpPr>
              <p:grpSpPr bwMode="auto">
                <a:xfrm>
                  <a:off x="4291" y="630"/>
                  <a:ext cx="969" cy="364"/>
                  <a:chOff x="2924" y="1636"/>
                  <a:chExt cx="2472" cy="927"/>
                </a:xfrm>
              </p:grpSpPr>
              <p:sp>
                <p:nvSpPr>
                  <p:cNvPr id="1150" name="Freeform 27"/>
                  <p:cNvSpPr>
                    <a:spLocks/>
                  </p:cNvSpPr>
                  <p:nvPr/>
                </p:nvSpPr>
                <p:spPr bwMode="hidden">
                  <a:xfrm rot="1080363">
                    <a:off x="2919" y="1631"/>
                    <a:ext cx="1677" cy="334"/>
                  </a:xfrm>
                  <a:custGeom>
                    <a:avLst/>
                    <a:gdLst>
                      <a:gd name="T0" fmla="*/ 0 w 2736"/>
                      <a:gd name="T1" fmla="*/ 64 h 504"/>
                      <a:gd name="T2" fmla="*/ 75 w 2736"/>
                      <a:gd name="T3" fmla="*/ 21 h 504"/>
                      <a:gd name="T4" fmla="*/ 154 w 2736"/>
                      <a:gd name="T5" fmla="*/ 3 h 504"/>
                      <a:gd name="T6" fmla="*/ 237 w 2736"/>
                      <a:gd name="T7" fmla="*/ 3 h 504"/>
                      <a:gd name="T8" fmla="*/ 235 w 2736"/>
                      <a:gd name="T9" fmla="*/ 13 h 504"/>
                      <a:gd name="T10" fmla="*/ 153 w 2736"/>
                      <a:gd name="T11" fmla="*/ 13 h 504"/>
                      <a:gd name="T12" fmla="*/ 57 w 2736"/>
                      <a:gd name="T13" fmla="*/ 37 h 504"/>
                      <a:gd name="T14" fmla="*/ 0 w 2736"/>
                      <a:gd name="T15" fmla="*/ 6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51" name="Freeform 28"/>
                  <p:cNvSpPr>
                    <a:spLocks/>
                  </p:cNvSpPr>
                  <p:nvPr/>
                </p:nvSpPr>
                <p:spPr bwMode="hidden">
                  <a:xfrm rot="1080363">
                    <a:off x="4491" y="2033"/>
                    <a:ext cx="900" cy="525"/>
                  </a:xfrm>
                  <a:custGeom>
                    <a:avLst/>
                    <a:gdLst>
                      <a:gd name="T0" fmla="*/ 1 w 1769"/>
                      <a:gd name="T1" fmla="*/ 1 h 791"/>
                      <a:gd name="T2" fmla="*/ 17 w 1769"/>
                      <a:gd name="T3" fmla="*/ 7 h 791"/>
                      <a:gd name="T4" fmla="*/ 40 w 1769"/>
                      <a:gd name="T5" fmla="*/ 25 h 791"/>
                      <a:gd name="T6" fmla="*/ 55 w 1769"/>
                      <a:gd name="T7" fmla="*/ 56 h 791"/>
                      <a:gd name="T8" fmla="*/ 60 w 1769"/>
                      <a:gd name="T9" fmla="*/ 79 h 791"/>
                      <a:gd name="T10" fmla="*/ 57 w 1769"/>
                      <a:gd name="T11" fmla="*/ 102 h 791"/>
                      <a:gd name="T12" fmla="*/ 54 w 1769"/>
                      <a:gd name="T13" fmla="*/ 82 h 791"/>
                      <a:gd name="T14" fmla="*/ 47 w 1769"/>
                      <a:gd name="T15" fmla="*/ 58 h 791"/>
                      <a:gd name="T16" fmla="*/ 38 w 1769"/>
                      <a:gd name="T17" fmla="*/ 38 h 791"/>
                      <a:gd name="T18" fmla="*/ 20 w 1769"/>
                      <a:gd name="T19" fmla="*/ 19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4" name="Group 29"/>
                <p:cNvGrpSpPr>
                  <a:grpSpLocks/>
                </p:cNvGrpSpPr>
                <p:nvPr/>
              </p:nvGrpSpPr>
              <p:grpSpPr bwMode="auto">
                <a:xfrm>
                  <a:off x="4304" y="543"/>
                  <a:ext cx="918" cy="258"/>
                  <a:chOff x="2958" y="1414"/>
                  <a:chExt cx="2342" cy="657"/>
                </a:xfrm>
              </p:grpSpPr>
              <p:sp>
                <p:nvSpPr>
                  <p:cNvPr id="1148" name="Freeform 30"/>
                  <p:cNvSpPr>
                    <a:spLocks/>
                  </p:cNvSpPr>
                  <p:nvPr/>
                </p:nvSpPr>
                <p:spPr bwMode="hidden">
                  <a:xfrm rot="463793">
                    <a:off x="2957" y="1415"/>
                    <a:ext cx="1544" cy="312"/>
                  </a:xfrm>
                  <a:custGeom>
                    <a:avLst/>
                    <a:gdLst>
                      <a:gd name="T0" fmla="*/ 0 w 2736"/>
                      <a:gd name="T1" fmla="*/ 46 h 504"/>
                      <a:gd name="T2" fmla="*/ 49 w 2736"/>
                      <a:gd name="T3" fmla="*/ 15 h 504"/>
                      <a:gd name="T4" fmla="*/ 102 w 2736"/>
                      <a:gd name="T5" fmla="*/ 2 h 504"/>
                      <a:gd name="T6" fmla="*/ 157 w 2736"/>
                      <a:gd name="T7" fmla="*/ 2 h 504"/>
                      <a:gd name="T8" fmla="*/ 156 w 2736"/>
                      <a:gd name="T9" fmla="*/ 9 h 504"/>
                      <a:gd name="T10" fmla="*/ 101 w 2736"/>
                      <a:gd name="T11" fmla="*/ 9 h 504"/>
                      <a:gd name="T12" fmla="*/ 37 w 2736"/>
                      <a:gd name="T13" fmla="*/ 27 h 504"/>
                      <a:gd name="T14" fmla="*/ 0 w 2736"/>
                      <a:gd name="T15" fmla="*/ 4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9" name="Freeform 31"/>
                  <p:cNvSpPr>
                    <a:spLocks/>
                  </p:cNvSpPr>
                  <p:nvPr/>
                </p:nvSpPr>
                <p:spPr bwMode="hidden">
                  <a:xfrm rot="463793">
                    <a:off x="4470" y="1581"/>
                    <a:ext cx="829" cy="485"/>
                  </a:xfrm>
                  <a:custGeom>
                    <a:avLst/>
                    <a:gdLst>
                      <a:gd name="T0" fmla="*/ 0 w 1769"/>
                      <a:gd name="T1" fmla="*/ 1 h 791"/>
                      <a:gd name="T2" fmla="*/ 11 w 1769"/>
                      <a:gd name="T3" fmla="*/ 5 h 791"/>
                      <a:gd name="T4" fmla="*/ 26 w 1769"/>
                      <a:gd name="T5" fmla="*/ 18 h 791"/>
                      <a:gd name="T6" fmla="*/ 37 w 1769"/>
                      <a:gd name="T7" fmla="*/ 38 h 791"/>
                      <a:gd name="T8" fmla="*/ 40 w 1769"/>
                      <a:gd name="T9" fmla="*/ 53 h 791"/>
                      <a:gd name="T10" fmla="*/ 38 w 1769"/>
                      <a:gd name="T11" fmla="*/ 69 h 791"/>
                      <a:gd name="T12" fmla="*/ 36 w 1769"/>
                      <a:gd name="T13" fmla="*/ 55 h 791"/>
                      <a:gd name="T14" fmla="*/ 31 w 1769"/>
                      <a:gd name="T15" fmla="*/ 39 h 791"/>
                      <a:gd name="T16" fmla="*/ 25 w 1769"/>
                      <a:gd name="T17" fmla="*/ 26 h 791"/>
                      <a:gd name="T18" fmla="*/ 13 w 1769"/>
                      <a:gd name="T19" fmla="*/ 13 h 791"/>
                      <a:gd name="T20" fmla="*/ 0 w 1769"/>
                      <a:gd name="T21" fmla="*/ 7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5" name="Group 32"/>
                <p:cNvGrpSpPr>
                  <a:grpSpLocks/>
                </p:cNvGrpSpPr>
                <p:nvPr/>
              </p:nvGrpSpPr>
              <p:grpSpPr bwMode="auto">
                <a:xfrm>
                  <a:off x="4314" y="487"/>
                  <a:ext cx="843" cy="134"/>
                  <a:chOff x="2983" y="1269"/>
                  <a:chExt cx="2150" cy="343"/>
                </a:xfrm>
              </p:grpSpPr>
              <p:sp>
                <p:nvSpPr>
                  <p:cNvPr id="1146" name="Freeform 33"/>
                  <p:cNvSpPr>
                    <a:spLocks/>
                  </p:cNvSpPr>
                  <p:nvPr/>
                </p:nvSpPr>
                <p:spPr bwMode="hidden">
                  <a:xfrm rot="-84182">
                    <a:off x="2982" y="1286"/>
                    <a:ext cx="1404" cy="220"/>
                  </a:xfrm>
                  <a:custGeom>
                    <a:avLst/>
                    <a:gdLst>
                      <a:gd name="T0" fmla="*/ 0 w 2736"/>
                      <a:gd name="T1" fmla="*/ 8 h 504"/>
                      <a:gd name="T2" fmla="*/ 31 w 2736"/>
                      <a:gd name="T3" fmla="*/ 3 h 504"/>
                      <a:gd name="T4" fmla="*/ 63 w 2736"/>
                      <a:gd name="T5" fmla="*/ 0 h 504"/>
                      <a:gd name="T6" fmla="*/ 97 w 2736"/>
                      <a:gd name="T7" fmla="*/ 0 h 504"/>
                      <a:gd name="T8" fmla="*/ 96 w 2736"/>
                      <a:gd name="T9" fmla="*/ 2 h 504"/>
                      <a:gd name="T10" fmla="*/ 63 w 2736"/>
                      <a:gd name="T11" fmla="*/ 2 h 504"/>
                      <a:gd name="T12" fmla="*/ 23 w 2736"/>
                      <a:gd name="T13" fmla="*/ 4 h 504"/>
                      <a:gd name="T14" fmla="*/ 0 w 2736"/>
                      <a:gd name="T15" fmla="*/ 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7" name="Freeform 34"/>
                  <p:cNvSpPr>
                    <a:spLocks/>
                  </p:cNvSpPr>
                  <p:nvPr/>
                </p:nvSpPr>
                <p:spPr bwMode="hidden">
                  <a:xfrm rot="-84182">
                    <a:off x="4377" y="1264"/>
                    <a:ext cx="755" cy="348"/>
                  </a:xfrm>
                  <a:custGeom>
                    <a:avLst/>
                    <a:gdLst>
                      <a:gd name="T0" fmla="*/ 0 w 1769"/>
                      <a:gd name="T1" fmla="*/ 0 h 791"/>
                      <a:gd name="T2" fmla="*/ 7 w 1769"/>
                      <a:gd name="T3" fmla="*/ 1 h 791"/>
                      <a:gd name="T4" fmla="*/ 16 w 1769"/>
                      <a:gd name="T5" fmla="*/ 3 h 791"/>
                      <a:gd name="T6" fmla="*/ 23 w 1769"/>
                      <a:gd name="T7" fmla="*/ 7 h 791"/>
                      <a:gd name="T8" fmla="*/ 25 w 1769"/>
                      <a:gd name="T9" fmla="*/ 10 h 791"/>
                      <a:gd name="T10" fmla="*/ 24 w 1769"/>
                      <a:gd name="T11" fmla="*/ 13 h 791"/>
                      <a:gd name="T12" fmla="*/ 22 w 1769"/>
                      <a:gd name="T13" fmla="*/ 10 h 791"/>
                      <a:gd name="T14" fmla="*/ 20 w 1769"/>
                      <a:gd name="T15" fmla="*/ 7 h 791"/>
                      <a:gd name="T16" fmla="*/ 16 w 1769"/>
                      <a:gd name="T17" fmla="*/ 5 h 791"/>
                      <a:gd name="T18" fmla="*/ 8 w 1769"/>
                      <a:gd name="T19" fmla="*/ 3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6" name="Group 35"/>
                <p:cNvGrpSpPr>
                  <a:grpSpLocks/>
                </p:cNvGrpSpPr>
                <p:nvPr/>
              </p:nvGrpSpPr>
              <p:grpSpPr bwMode="auto">
                <a:xfrm>
                  <a:off x="4296" y="349"/>
                  <a:ext cx="737" cy="167"/>
                  <a:chOff x="2938" y="917"/>
                  <a:chExt cx="1879" cy="427"/>
                </a:xfrm>
              </p:grpSpPr>
              <p:sp>
                <p:nvSpPr>
                  <p:cNvPr id="1144" name="Freeform 36"/>
                  <p:cNvSpPr>
                    <a:spLocks/>
                  </p:cNvSpPr>
                  <p:nvPr/>
                </p:nvSpPr>
                <p:spPr bwMode="hidden">
                  <a:xfrm rot="-802576">
                    <a:off x="2933" y="1128"/>
                    <a:ext cx="1237" cy="211"/>
                  </a:xfrm>
                  <a:custGeom>
                    <a:avLst/>
                    <a:gdLst>
                      <a:gd name="T0" fmla="*/ 0 w 2736"/>
                      <a:gd name="T1" fmla="*/ 7 h 504"/>
                      <a:gd name="T2" fmla="*/ 16 w 2736"/>
                      <a:gd name="T3" fmla="*/ 2 h 504"/>
                      <a:gd name="T4" fmla="*/ 33 w 2736"/>
                      <a:gd name="T5" fmla="*/ 0 h 504"/>
                      <a:gd name="T6" fmla="*/ 52 w 2736"/>
                      <a:gd name="T7" fmla="*/ 0 h 504"/>
                      <a:gd name="T8" fmla="*/ 51 w 2736"/>
                      <a:gd name="T9" fmla="*/ 1 h 504"/>
                      <a:gd name="T10" fmla="*/ 33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5" name="Freeform 37"/>
                  <p:cNvSpPr>
                    <a:spLocks/>
                  </p:cNvSpPr>
                  <p:nvPr/>
                </p:nvSpPr>
                <p:spPr bwMode="hidden">
                  <a:xfrm rot="-802576">
                    <a:off x="4151" y="918"/>
                    <a:ext cx="665" cy="335"/>
                  </a:xfrm>
                  <a:custGeom>
                    <a:avLst/>
                    <a:gdLst>
                      <a:gd name="T0" fmla="*/ 0 w 1769"/>
                      <a:gd name="T1" fmla="*/ 0 h 791"/>
                      <a:gd name="T2" fmla="*/ 4 w 1769"/>
                      <a:gd name="T3" fmla="*/ 1 h 791"/>
                      <a:gd name="T4" fmla="*/ 9 w 1769"/>
                      <a:gd name="T5" fmla="*/ 3 h 791"/>
                      <a:gd name="T6" fmla="*/ 12 w 1769"/>
                      <a:gd name="T7" fmla="*/ 6 h 791"/>
                      <a:gd name="T8" fmla="*/ 13 w 1769"/>
                      <a:gd name="T9" fmla="*/ 8 h 791"/>
                      <a:gd name="T10" fmla="*/ 12 w 1769"/>
                      <a:gd name="T11" fmla="*/ 11 h 791"/>
                      <a:gd name="T12" fmla="*/ 12 w 1769"/>
                      <a:gd name="T13" fmla="*/ 8 h 791"/>
                      <a:gd name="T14" fmla="*/ 10 w 1769"/>
                      <a:gd name="T15" fmla="*/ 6 h 791"/>
                      <a:gd name="T16" fmla="*/ 8 w 1769"/>
                      <a:gd name="T17" fmla="*/ 4 h 791"/>
                      <a:gd name="T18" fmla="*/ 5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7" name="Group 38"/>
                <p:cNvGrpSpPr>
                  <a:grpSpLocks/>
                </p:cNvGrpSpPr>
                <p:nvPr/>
              </p:nvGrpSpPr>
              <p:grpSpPr bwMode="auto">
                <a:xfrm>
                  <a:off x="3394" y="637"/>
                  <a:ext cx="493" cy="912"/>
                  <a:chOff x="637" y="1653"/>
                  <a:chExt cx="1257" cy="2326"/>
                </a:xfrm>
              </p:grpSpPr>
              <p:sp>
                <p:nvSpPr>
                  <p:cNvPr id="1142" name="Freeform 39"/>
                  <p:cNvSpPr>
                    <a:spLocks/>
                  </p:cNvSpPr>
                  <p:nvPr/>
                </p:nvSpPr>
                <p:spPr bwMode="hidden">
                  <a:xfrm rot="18888116" flipH="1">
                    <a:off x="875" y="2354"/>
                    <a:ext cx="1723" cy="312"/>
                  </a:xfrm>
                  <a:custGeom>
                    <a:avLst/>
                    <a:gdLst>
                      <a:gd name="T0" fmla="*/ 0 w 2736"/>
                      <a:gd name="T1" fmla="*/ 46 h 504"/>
                      <a:gd name="T2" fmla="*/ 86 w 2736"/>
                      <a:gd name="T3" fmla="*/ 15 h 504"/>
                      <a:gd name="T4" fmla="*/ 176 w 2736"/>
                      <a:gd name="T5" fmla="*/ 2 h 504"/>
                      <a:gd name="T6" fmla="*/ 271 w 2736"/>
                      <a:gd name="T7" fmla="*/ 2 h 504"/>
                      <a:gd name="T8" fmla="*/ 270 w 2736"/>
                      <a:gd name="T9" fmla="*/ 9 h 504"/>
                      <a:gd name="T10" fmla="*/ 175 w 2736"/>
                      <a:gd name="T11" fmla="*/ 9 h 504"/>
                      <a:gd name="T12" fmla="*/ 65 w 2736"/>
                      <a:gd name="T13" fmla="*/ 27 h 504"/>
                      <a:gd name="T14" fmla="*/ 0 w 2736"/>
                      <a:gd name="T15" fmla="*/ 4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3" name="Freeform 40"/>
                  <p:cNvSpPr>
                    <a:spLocks/>
                  </p:cNvSpPr>
                  <p:nvPr/>
                </p:nvSpPr>
                <p:spPr bwMode="hidden">
                  <a:xfrm rot="18888116" flipH="1">
                    <a:off x="419" y="3271"/>
                    <a:ext cx="925" cy="489"/>
                  </a:xfrm>
                  <a:custGeom>
                    <a:avLst/>
                    <a:gdLst>
                      <a:gd name="T0" fmla="*/ 1 w 1769"/>
                      <a:gd name="T1" fmla="*/ 1 h 791"/>
                      <a:gd name="T2" fmla="*/ 19 w 1769"/>
                      <a:gd name="T3" fmla="*/ 6 h 791"/>
                      <a:gd name="T4" fmla="*/ 45 w 1769"/>
                      <a:gd name="T5" fmla="*/ 19 h 791"/>
                      <a:gd name="T6" fmla="*/ 63 w 1769"/>
                      <a:gd name="T7" fmla="*/ 40 h 791"/>
                      <a:gd name="T8" fmla="*/ 68 w 1769"/>
                      <a:gd name="T9" fmla="*/ 55 h 791"/>
                      <a:gd name="T10" fmla="*/ 66 w 1769"/>
                      <a:gd name="T11" fmla="*/ 72 h 791"/>
                      <a:gd name="T12" fmla="*/ 62 w 1769"/>
                      <a:gd name="T13" fmla="*/ 57 h 791"/>
                      <a:gd name="T14" fmla="*/ 54 w 1769"/>
                      <a:gd name="T15" fmla="*/ 41 h 791"/>
                      <a:gd name="T16" fmla="*/ 43 w 1769"/>
                      <a:gd name="T17" fmla="*/ 27 h 791"/>
                      <a:gd name="T18" fmla="*/ 22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68" name="Group 41"/>
                <p:cNvGrpSpPr>
                  <a:grpSpLocks/>
                </p:cNvGrpSpPr>
                <p:nvPr/>
              </p:nvGrpSpPr>
              <p:grpSpPr bwMode="auto">
                <a:xfrm>
                  <a:off x="3142" y="850"/>
                  <a:ext cx="966" cy="522"/>
                  <a:chOff x="-5" y="2196"/>
                  <a:chExt cx="2463" cy="1332"/>
                </a:xfrm>
              </p:grpSpPr>
              <p:sp>
                <p:nvSpPr>
                  <p:cNvPr id="1140" name="Freeform 42"/>
                  <p:cNvSpPr>
                    <a:spLocks/>
                  </p:cNvSpPr>
                  <p:nvPr/>
                </p:nvSpPr>
                <p:spPr bwMode="hidden">
                  <a:xfrm rot="19495919" flipH="1">
                    <a:off x="644" y="2196"/>
                    <a:ext cx="1809" cy="347"/>
                  </a:xfrm>
                  <a:custGeom>
                    <a:avLst/>
                    <a:gdLst>
                      <a:gd name="T0" fmla="*/ 0 w 2736"/>
                      <a:gd name="T1" fmla="*/ 78 h 504"/>
                      <a:gd name="T2" fmla="*/ 110 w 2736"/>
                      <a:gd name="T3" fmla="*/ 26 h 504"/>
                      <a:gd name="T4" fmla="*/ 225 w 2736"/>
                      <a:gd name="T5" fmla="*/ 4 h 504"/>
                      <a:gd name="T6" fmla="*/ 346 w 2736"/>
                      <a:gd name="T7" fmla="*/ 4 h 504"/>
                      <a:gd name="T8" fmla="*/ 344 w 2736"/>
                      <a:gd name="T9" fmla="*/ 16 h 504"/>
                      <a:gd name="T10" fmla="*/ 224 w 2736"/>
                      <a:gd name="T11" fmla="*/ 16 h 504"/>
                      <a:gd name="T12" fmla="*/ 83 w 2736"/>
                      <a:gd name="T13" fmla="*/ 45 h 504"/>
                      <a:gd name="T14" fmla="*/ 0 w 2736"/>
                      <a:gd name="T15" fmla="*/ 7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1" name="Freeform 43"/>
                  <p:cNvSpPr>
                    <a:spLocks/>
                  </p:cNvSpPr>
                  <p:nvPr/>
                </p:nvSpPr>
                <p:spPr bwMode="hidden">
                  <a:xfrm rot="19495919" flipH="1">
                    <a:off x="-6" y="2982"/>
                    <a:ext cx="971" cy="545"/>
                  </a:xfrm>
                  <a:custGeom>
                    <a:avLst/>
                    <a:gdLst>
                      <a:gd name="T0" fmla="*/ 1 w 1769"/>
                      <a:gd name="T1" fmla="*/ 1 h 791"/>
                      <a:gd name="T2" fmla="*/ 24 w 1769"/>
                      <a:gd name="T3" fmla="*/ 9 h 791"/>
                      <a:gd name="T4" fmla="*/ 58 w 1769"/>
                      <a:gd name="T5" fmla="*/ 31 h 791"/>
                      <a:gd name="T6" fmla="*/ 81 w 1769"/>
                      <a:gd name="T7" fmla="*/ 67 h 791"/>
                      <a:gd name="T8" fmla="*/ 88 w 1769"/>
                      <a:gd name="T9" fmla="*/ 94 h 791"/>
                      <a:gd name="T10" fmla="*/ 85 w 1769"/>
                      <a:gd name="T11" fmla="*/ 122 h 791"/>
                      <a:gd name="T12" fmla="*/ 79 w 1769"/>
                      <a:gd name="T13" fmla="*/ 99 h 791"/>
                      <a:gd name="T14" fmla="*/ 70 w 1769"/>
                      <a:gd name="T15" fmla="*/ 71 h 791"/>
                      <a:gd name="T16" fmla="*/ 55 w 1769"/>
                      <a:gd name="T17" fmla="*/ 46 h 791"/>
                      <a:gd name="T18" fmla="*/ 29 w 1769"/>
                      <a:gd name="T19" fmla="*/ 23 h 791"/>
                      <a:gd name="T20" fmla="*/ 0 w 1769"/>
                      <a:gd name="T21" fmla="*/ 1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69" name="Group 44"/>
                <p:cNvGrpSpPr>
                  <a:grpSpLocks/>
                </p:cNvGrpSpPr>
                <p:nvPr/>
              </p:nvGrpSpPr>
              <p:grpSpPr bwMode="auto">
                <a:xfrm>
                  <a:off x="3124" y="777"/>
                  <a:ext cx="971" cy="417"/>
                  <a:chOff x="-52" y="2009"/>
                  <a:chExt cx="2477" cy="1064"/>
                </a:xfrm>
              </p:grpSpPr>
              <p:sp>
                <p:nvSpPr>
                  <p:cNvPr id="1138" name="Freeform 45"/>
                  <p:cNvSpPr>
                    <a:spLocks/>
                  </p:cNvSpPr>
                  <p:nvPr/>
                </p:nvSpPr>
                <p:spPr bwMode="hidden">
                  <a:xfrm rot="20017085" flipH="1">
                    <a:off x="689" y="2010"/>
                    <a:ext cx="1736" cy="303"/>
                  </a:xfrm>
                  <a:custGeom>
                    <a:avLst/>
                    <a:gdLst>
                      <a:gd name="T0" fmla="*/ 0 w 2736"/>
                      <a:gd name="T1" fmla="*/ 40 h 504"/>
                      <a:gd name="T2" fmla="*/ 89 w 2736"/>
                      <a:gd name="T3" fmla="*/ 13 h 504"/>
                      <a:gd name="T4" fmla="*/ 183 w 2736"/>
                      <a:gd name="T5" fmla="*/ 2 h 504"/>
                      <a:gd name="T6" fmla="*/ 282 w 2736"/>
                      <a:gd name="T7" fmla="*/ 2 h 504"/>
                      <a:gd name="T8" fmla="*/ 280 w 2736"/>
                      <a:gd name="T9" fmla="*/ 8 h 504"/>
                      <a:gd name="T10" fmla="*/ 181 w 2736"/>
                      <a:gd name="T11" fmla="*/ 8 h 504"/>
                      <a:gd name="T12" fmla="*/ 67 w 2736"/>
                      <a:gd name="T13" fmla="*/ 23 h 504"/>
                      <a:gd name="T14" fmla="*/ 0 w 2736"/>
                      <a:gd name="T15" fmla="*/ 4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39" name="Freeform 46"/>
                  <p:cNvSpPr>
                    <a:spLocks/>
                  </p:cNvSpPr>
                  <p:nvPr/>
                </p:nvSpPr>
                <p:spPr bwMode="hidden">
                  <a:xfrm rot="20017085" flipH="1">
                    <a:off x="-53" y="2598"/>
                    <a:ext cx="931" cy="470"/>
                  </a:xfrm>
                  <a:custGeom>
                    <a:avLst/>
                    <a:gdLst>
                      <a:gd name="T0" fmla="*/ 1 w 1769"/>
                      <a:gd name="T1" fmla="*/ 1 h 791"/>
                      <a:gd name="T2" fmla="*/ 19 w 1769"/>
                      <a:gd name="T3" fmla="*/ 4 h 791"/>
                      <a:gd name="T4" fmla="*/ 47 w 1769"/>
                      <a:gd name="T5" fmla="*/ 15 h 791"/>
                      <a:gd name="T6" fmla="*/ 65 w 1769"/>
                      <a:gd name="T7" fmla="*/ 33 h 791"/>
                      <a:gd name="T8" fmla="*/ 71 w 1769"/>
                      <a:gd name="T9" fmla="*/ 46 h 791"/>
                      <a:gd name="T10" fmla="*/ 68 w 1769"/>
                      <a:gd name="T11" fmla="*/ 59 h 791"/>
                      <a:gd name="T12" fmla="*/ 64 w 1769"/>
                      <a:gd name="T13" fmla="*/ 48 h 791"/>
                      <a:gd name="T14" fmla="*/ 56 w 1769"/>
                      <a:gd name="T15" fmla="*/ 34 h 791"/>
                      <a:gd name="T16" fmla="*/ 45 w 1769"/>
                      <a:gd name="T17" fmla="*/ 22 h 791"/>
                      <a:gd name="T18" fmla="*/ 24 w 1769"/>
                      <a:gd name="T19" fmla="*/ 11 h 791"/>
                      <a:gd name="T20" fmla="*/ 0 w 1769"/>
                      <a:gd name="T21" fmla="*/ 6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70" name="Group 47"/>
                <p:cNvGrpSpPr>
                  <a:grpSpLocks/>
                </p:cNvGrpSpPr>
                <p:nvPr/>
              </p:nvGrpSpPr>
              <p:grpSpPr bwMode="auto">
                <a:xfrm>
                  <a:off x="3115" y="700"/>
                  <a:ext cx="969" cy="363"/>
                  <a:chOff x="-74" y="1813"/>
                  <a:chExt cx="2472" cy="927"/>
                </a:xfrm>
              </p:grpSpPr>
              <p:sp>
                <p:nvSpPr>
                  <p:cNvPr id="1136" name="Freeform 48"/>
                  <p:cNvSpPr>
                    <a:spLocks/>
                  </p:cNvSpPr>
                  <p:nvPr/>
                </p:nvSpPr>
                <p:spPr bwMode="hidden">
                  <a:xfrm rot="20519637" flipH="1">
                    <a:off x="721" y="1812"/>
                    <a:ext cx="1677" cy="331"/>
                  </a:xfrm>
                  <a:custGeom>
                    <a:avLst/>
                    <a:gdLst>
                      <a:gd name="T0" fmla="*/ 0 w 2736"/>
                      <a:gd name="T1" fmla="*/ 62 h 504"/>
                      <a:gd name="T2" fmla="*/ 75 w 2736"/>
                      <a:gd name="T3" fmla="*/ 21 h 504"/>
                      <a:gd name="T4" fmla="*/ 154 w 2736"/>
                      <a:gd name="T5" fmla="*/ 3 h 504"/>
                      <a:gd name="T6" fmla="*/ 237 w 2736"/>
                      <a:gd name="T7" fmla="*/ 3 h 504"/>
                      <a:gd name="T8" fmla="*/ 235 w 2736"/>
                      <a:gd name="T9" fmla="*/ 13 h 504"/>
                      <a:gd name="T10" fmla="*/ 153 w 2736"/>
                      <a:gd name="T11" fmla="*/ 13 h 504"/>
                      <a:gd name="T12" fmla="*/ 57 w 2736"/>
                      <a:gd name="T13" fmla="*/ 36 h 504"/>
                      <a:gd name="T14" fmla="*/ 0 w 2736"/>
                      <a:gd name="T15" fmla="*/ 6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37" name="Freeform 49"/>
                  <p:cNvSpPr>
                    <a:spLocks/>
                  </p:cNvSpPr>
                  <p:nvPr/>
                </p:nvSpPr>
                <p:spPr bwMode="hidden">
                  <a:xfrm rot="20519637" flipH="1">
                    <a:off x="-74" y="2212"/>
                    <a:ext cx="900" cy="523"/>
                  </a:xfrm>
                  <a:custGeom>
                    <a:avLst/>
                    <a:gdLst>
                      <a:gd name="T0" fmla="*/ 1 w 1769"/>
                      <a:gd name="T1" fmla="*/ 1 h 791"/>
                      <a:gd name="T2" fmla="*/ 17 w 1769"/>
                      <a:gd name="T3" fmla="*/ 7 h 791"/>
                      <a:gd name="T4" fmla="*/ 40 w 1769"/>
                      <a:gd name="T5" fmla="*/ 25 h 791"/>
                      <a:gd name="T6" fmla="*/ 55 w 1769"/>
                      <a:gd name="T7" fmla="*/ 55 h 791"/>
                      <a:gd name="T8" fmla="*/ 60 w 1769"/>
                      <a:gd name="T9" fmla="*/ 77 h 791"/>
                      <a:gd name="T10" fmla="*/ 57 w 1769"/>
                      <a:gd name="T11" fmla="*/ 100 h 791"/>
                      <a:gd name="T12" fmla="*/ 54 w 1769"/>
                      <a:gd name="T13" fmla="*/ 81 h 791"/>
                      <a:gd name="T14" fmla="*/ 47 w 1769"/>
                      <a:gd name="T15" fmla="*/ 58 h 791"/>
                      <a:gd name="T16" fmla="*/ 38 w 1769"/>
                      <a:gd name="T17" fmla="*/ 38 h 791"/>
                      <a:gd name="T18" fmla="*/ 20 w 1769"/>
                      <a:gd name="T19" fmla="*/ 19 h 791"/>
                      <a:gd name="T20" fmla="*/ 0 w 1769"/>
                      <a:gd name="T21" fmla="*/ 10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71" name="Group 50"/>
                <p:cNvGrpSpPr>
                  <a:grpSpLocks/>
                </p:cNvGrpSpPr>
                <p:nvPr/>
              </p:nvGrpSpPr>
              <p:grpSpPr bwMode="auto">
                <a:xfrm>
                  <a:off x="3153" y="613"/>
                  <a:ext cx="918" cy="257"/>
                  <a:chOff x="22" y="1591"/>
                  <a:chExt cx="2342" cy="657"/>
                </a:xfrm>
              </p:grpSpPr>
              <p:sp>
                <p:nvSpPr>
                  <p:cNvPr id="1134" name="Freeform 51"/>
                  <p:cNvSpPr>
                    <a:spLocks/>
                  </p:cNvSpPr>
                  <p:nvPr/>
                </p:nvSpPr>
                <p:spPr bwMode="hidden">
                  <a:xfrm rot="21136207" flipH="1">
                    <a:off x="819" y="1586"/>
                    <a:ext cx="1544" cy="313"/>
                  </a:xfrm>
                  <a:custGeom>
                    <a:avLst/>
                    <a:gdLst>
                      <a:gd name="T0" fmla="*/ 0 w 2736"/>
                      <a:gd name="T1" fmla="*/ 47 h 504"/>
                      <a:gd name="T2" fmla="*/ 49 w 2736"/>
                      <a:gd name="T3" fmla="*/ 16 h 504"/>
                      <a:gd name="T4" fmla="*/ 102 w 2736"/>
                      <a:gd name="T5" fmla="*/ 2 h 504"/>
                      <a:gd name="T6" fmla="*/ 157 w 2736"/>
                      <a:gd name="T7" fmla="*/ 2 h 504"/>
                      <a:gd name="T8" fmla="*/ 156 w 2736"/>
                      <a:gd name="T9" fmla="*/ 10 h 504"/>
                      <a:gd name="T10" fmla="*/ 101 w 2736"/>
                      <a:gd name="T11" fmla="*/ 10 h 504"/>
                      <a:gd name="T12" fmla="*/ 37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35" name="Freeform 52"/>
                  <p:cNvSpPr>
                    <a:spLocks/>
                  </p:cNvSpPr>
                  <p:nvPr/>
                </p:nvSpPr>
                <p:spPr bwMode="hidden">
                  <a:xfrm rot="21136207" flipH="1">
                    <a:off x="21" y="1757"/>
                    <a:ext cx="829" cy="490"/>
                  </a:xfrm>
                  <a:custGeom>
                    <a:avLst/>
                    <a:gdLst>
                      <a:gd name="T0" fmla="*/ 0 w 1769"/>
                      <a:gd name="T1" fmla="*/ 1 h 791"/>
                      <a:gd name="T2" fmla="*/ 11 w 1769"/>
                      <a:gd name="T3" fmla="*/ 6 h 791"/>
                      <a:gd name="T4" fmla="*/ 26 w 1769"/>
                      <a:gd name="T5" fmla="*/ 19 h 791"/>
                      <a:gd name="T6" fmla="*/ 37 w 1769"/>
                      <a:gd name="T7" fmla="*/ 39 h 791"/>
                      <a:gd name="T8" fmla="*/ 40 w 1769"/>
                      <a:gd name="T9" fmla="*/ 55 h 791"/>
                      <a:gd name="T10" fmla="*/ 38 w 1769"/>
                      <a:gd name="T11" fmla="*/ 72 h 791"/>
                      <a:gd name="T12" fmla="*/ 36 w 1769"/>
                      <a:gd name="T13" fmla="*/ 58 h 791"/>
                      <a:gd name="T14" fmla="*/ 31 w 1769"/>
                      <a:gd name="T15" fmla="*/ 42 h 791"/>
                      <a:gd name="T16" fmla="*/ 25 w 1769"/>
                      <a:gd name="T17" fmla="*/ 27 h 791"/>
                      <a:gd name="T18" fmla="*/ 13 w 1769"/>
                      <a:gd name="T19" fmla="*/ 14 h 791"/>
                      <a:gd name="T20" fmla="*/ 0 w 1769"/>
                      <a:gd name="T21" fmla="*/ 7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72" name="Group 53"/>
                <p:cNvGrpSpPr>
                  <a:grpSpLocks/>
                </p:cNvGrpSpPr>
                <p:nvPr/>
              </p:nvGrpSpPr>
              <p:grpSpPr bwMode="auto">
                <a:xfrm>
                  <a:off x="3218" y="556"/>
                  <a:ext cx="843" cy="134"/>
                  <a:chOff x="189" y="1446"/>
                  <a:chExt cx="2150" cy="343"/>
                </a:xfrm>
              </p:grpSpPr>
              <p:sp>
                <p:nvSpPr>
                  <p:cNvPr id="1132" name="Freeform 54"/>
                  <p:cNvSpPr>
                    <a:spLocks/>
                  </p:cNvSpPr>
                  <p:nvPr/>
                </p:nvSpPr>
                <p:spPr bwMode="hidden">
                  <a:xfrm rot="84182" flipH="1">
                    <a:off x="935" y="1463"/>
                    <a:ext cx="1404" cy="220"/>
                  </a:xfrm>
                  <a:custGeom>
                    <a:avLst/>
                    <a:gdLst>
                      <a:gd name="T0" fmla="*/ 0 w 2736"/>
                      <a:gd name="T1" fmla="*/ 8 h 504"/>
                      <a:gd name="T2" fmla="*/ 31 w 2736"/>
                      <a:gd name="T3" fmla="*/ 3 h 504"/>
                      <a:gd name="T4" fmla="*/ 63 w 2736"/>
                      <a:gd name="T5" fmla="*/ 0 h 504"/>
                      <a:gd name="T6" fmla="*/ 97 w 2736"/>
                      <a:gd name="T7" fmla="*/ 0 h 504"/>
                      <a:gd name="T8" fmla="*/ 96 w 2736"/>
                      <a:gd name="T9" fmla="*/ 2 h 504"/>
                      <a:gd name="T10" fmla="*/ 63 w 2736"/>
                      <a:gd name="T11" fmla="*/ 2 h 504"/>
                      <a:gd name="T12" fmla="*/ 23 w 2736"/>
                      <a:gd name="T13" fmla="*/ 4 h 504"/>
                      <a:gd name="T14" fmla="*/ 0 w 2736"/>
                      <a:gd name="T15" fmla="*/ 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33" name="Freeform 55"/>
                  <p:cNvSpPr>
                    <a:spLocks/>
                  </p:cNvSpPr>
                  <p:nvPr/>
                </p:nvSpPr>
                <p:spPr bwMode="hidden">
                  <a:xfrm rot="84182" flipH="1">
                    <a:off x="189" y="1441"/>
                    <a:ext cx="755" cy="348"/>
                  </a:xfrm>
                  <a:custGeom>
                    <a:avLst/>
                    <a:gdLst>
                      <a:gd name="T0" fmla="*/ 0 w 1769"/>
                      <a:gd name="T1" fmla="*/ 0 h 791"/>
                      <a:gd name="T2" fmla="*/ 7 w 1769"/>
                      <a:gd name="T3" fmla="*/ 1 h 791"/>
                      <a:gd name="T4" fmla="*/ 16 w 1769"/>
                      <a:gd name="T5" fmla="*/ 3 h 791"/>
                      <a:gd name="T6" fmla="*/ 23 w 1769"/>
                      <a:gd name="T7" fmla="*/ 7 h 791"/>
                      <a:gd name="T8" fmla="*/ 25 w 1769"/>
                      <a:gd name="T9" fmla="*/ 10 h 791"/>
                      <a:gd name="T10" fmla="*/ 24 w 1769"/>
                      <a:gd name="T11" fmla="*/ 13 h 791"/>
                      <a:gd name="T12" fmla="*/ 22 w 1769"/>
                      <a:gd name="T13" fmla="*/ 10 h 791"/>
                      <a:gd name="T14" fmla="*/ 20 w 1769"/>
                      <a:gd name="T15" fmla="*/ 7 h 791"/>
                      <a:gd name="T16" fmla="*/ 16 w 1769"/>
                      <a:gd name="T17" fmla="*/ 5 h 791"/>
                      <a:gd name="T18" fmla="*/ 8 w 1769"/>
                      <a:gd name="T19" fmla="*/ 3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73" name="Group 56"/>
                <p:cNvGrpSpPr>
                  <a:grpSpLocks/>
                </p:cNvGrpSpPr>
                <p:nvPr/>
              </p:nvGrpSpPr>
              <p:grpSpPr bwMode="auto">
                <a:xfrm>
                  <a:off x="3342" y="418"/>
                  <a:ext cx="737" cy="167"/>
                  <a:chOff x="505" y="1094"/>
                  <a:chExt cx="1879" cy="427"/>
                </a:xfrm>
              </p:grpSpPr>
              <p:sp>
                <p:nvSpPr>
                  <p:cNvPr id="1130" name="Freeform 57"/>
                  <p:cNvSpPr>
                    <a:spLocks/>
                  </p:cNvSpPr>
                  <p:nvPr/>
                </p:nvSpPr>
                <p:spPr bwMode="hidden">
                  <a:xfrm rot="802576" flipH="1">
                    <a:off x="1151" y="1306"/>
                    <a:ext cx="1234" cy="214"/>
                  </a:xfrm>
                  <a:custGeom>
                    <a:avLst/>
                    <a:gdLst>
                      <a:gd name="T0" fmla="*/ 0 w 2736"/>
                      <a:gd name="T1" fmla="*/ 7 h 504"/>
                      <a:gd name="T2" fmla="*/ 16 w 2736"/>
                      <a:gd name="T3" fmla="*/ 3 h 504"/>
                      <a:gd name="T4" fmla="*/ 33 w 2736"/>
                      <a:gd name="T5" fmla="*/ 0 h 504"/>
                      <a:gd name="T6" fmla="*/ 51 w 2736"/>
                      <a:gd name="T7" fmla="*/ 0 h 504"/>
                      <a:gd name="T8" fmla="*/ 51 w 2736"/>
                      <a:gd name="T9" fmla="*/ 1 h 504"/>
                      <a:gd name="T10" fmla="*/ 33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31" name="Freeform 58"/>
                  <p:cNvSpPr>
                    <a:spLocks/>
                  </p:cNvSpPr>
                  <p:nvPr/>
                </p:nvSpPr>
                <p:spPr bwMode="hidden">
                  <a:xfrm rot="802576" flipH="1">
                    <a:off x="505" y="1095"/>
                    <a:ext cx="662" cy="335"/>
                  </a:xfrm>
                  <a:custGeom>
                    <a:avLst/>
                    <a:gdLst>
                      <a:gd name="T0" fmla="*/ 0 w 1769"/>
                      <a:gd name="T1" fmla="*/ 0 h 791"/>
                      <a:gd name="T2" fmla="*/ 3 w 1769"/>
                      <a:gd name="T3" fmla="*/ 1 h 791"/>
                      <a:gd name="T4" fmla="*/ 9 w 1769"/>
                      <a:gd name="T5" fmla="*/ 3 h 791"/>
                      <a:gd name="T6" fmla="*/ 12 w 1769"/>
                      <a:gd name="T7" fmla="*/ 6 h 791"/>
                      <a:gd name="T8" fmla="*/ 13 w 1769"/>
                      <a:gd name="T9" fmla="*/ 8 h 791"/>
                      <a:gd name="T10" fmla="*/ 12 w 1769"/>
                      <a:gd name="T11" fmla="*/ 11 h 791"/>
                      <a:gd name="T12" fmla="*/ 12 w 1769"/>
                      <a:gd name="T13" fmla="*/ 8 h 791"/>
                      <a:gd name="T14" fmla="*/ 10 w 1769"/>
                      <a:gd name="T15" fmla="*/ 6 h 791"/>
                      <a:gd name="T16" fmla="*/ 8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4" name="Group 59"/>
                <p:cNvGrpSpPr>
                  <a:grpSpLocks/>
                </p:cNvGrpSpPr>
                <p:nvPr/>
              </p:nvGrpSpPr>
              <p:grpSpPr bwMode="auto">
                <a:xfrm>
                  <a:off x="3386" y="341"/>
                  <a:ext cx="725" cy="218"/>
                  <a:chOff x="616" y="899"/>
                  <a:chExt cx="1850" cy="554"/>
                </a:xfrm>
              </p:grpSpPr>
              <p:sp>
                <p:nvSpPr>
                  <p:cNvPr id="1128" name="Freeform 60"/>
                  <p:cNvSpPr>
                    <a:spLocks/>
                  </p:cNvSpPr>
                  <p:nvPr/>
                </p:nvSpPr>
                <p:spPr bwMode="hidden">
                  <a:xfrm rot="1277471" flipH="1">
                    <a:off x="1231" y="1237"/>
                    <a:ext cx="1235" cy="216"/>
                  </a:xfrm>
                  <a:custGeom>
                    <a:avLst/>
                    <a:gdLst>
                      <a:gd name="T0" fmla="*/ 0 w 2736"/>
                      <a:gd name="T1" fmla="*/ 7 h 504"/>
                      <a:gd name="T2" fmla="*/ 16 w 2736"/>
                      <a:gd name="T3" fmla="*/ 3 h 504"/>
                      <a:gd name="T4" fmla="*/ 33 w 2736"/>
                      <a:gd name="T5" fmla="*/ 0 h 504"/>
                      <a:gd name="T6" fmla="*/ 51 w 2736"/>
                      <a:gd name="T7" fmla="*/ 0 h 504"/>
                      <a:gd name="T8" fmla="*/ 51 w 2736"/>
                      <a:gd name="T9" fmla="*/ 1 h 504"/>
                      <a:gd name="T10" fmla="*/ 33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9" name="Freeform 61"/>
                  <p:cNvSpPr>
                    <a:spLocks/>
                  </p:cNvSpPr>
                  <p:nvPr/>
                </p:nvSpPr>
                <p:spPr bwMode="hidden">
                  <a:xfrm rot="1277471" flipH="1">
                    <a:off x="615" y="898"/>
                    <a:ext cx="662" cy="339"/>
                  </a:xfrm>
                  <a:custGeom>
                    <a:avLst/>
                    <a:gdLst>
                      <a:gd name="T0" fmla="*/ 0 w 1769"/>
                      <a:gd name="T1" fmla="*/ 0 h 791"/>
                      <a:gd name="T2" fmla="*/ 3 w 1769"/>
                      <a:gd name="T3" fmla="*/ 1 h 791"/>
                      <a:gd name="T4" fmla="*/ 9 w 1769"/>
                      <a:gd name="T5" fmla="*/ 3 h 791"/>
                      <a:gd name="T6" fmla="*/ 12 w 1769"/>
                      <a:gd name="T7" fmla="*/ 6 h 791"/>
                      <a:gd name="T8" fmla="*/ 13 w 1769"/>
                      <a:gd name="T9" fmla="*/ 9 h 791"/>
                      <a:gd name="T10" fmla="*/ 12 w 1769"/>
                      <a:gd name="T11" fmla="*/ 12 h 791"/>
                      <a:gd name="T12" fmla="*/ 12 w 1769"/>
                      <a:gd name="T13" fmla="*/ 9 h 791"/>
                      <a:gd name="T14" fmla="*/ 10 w 1769"/>
                      <a:gd name="T15" fmla="*/ 6 h 791"/>
                      <a:gd name="T16" fmla="*/ 8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5" name="Group 62"/>
                <p:cNvGrpSpPr>
                  <a:grpSpLocks/>
                </p:cNvGrpSpPr>
                <p:nvPr/>
              </p:nvGrpSpPr>
              <p:grpSpPr bwMode="auto">
                <a:xfrm>
                  <a:off x="3472" y="231"/>
                  <a:ext cx="693" cy="291"/>
                  <a:chOff x="3472" y="231"/>
                  <a:chExt cx="693" cy="291"/>
                </a:xfrm>
              </p:grpSpPr>
              <p:sp>
                <p:nvSpPr>
                  <p:cNvPr id="1126" name="Freeform 63"/>
                  <p:cNvSpPr>
                    <a:spLocks/>
                  </p:cNvSpPr>
                  <p:nvPr/>
                </p:nvSpPr>
                <p:spPr bwMode="hidden">
                  <a:xfrm rot="2028410" flipH="1">
                    <a:off x="3679" y="438"/>
                    <a:ext cx="484" cy="84"/>
                  </a:xfrm>
                  <a:custGeom>
                    <a:avLst/>
                    <a:gdLst>
                      <a:gd name="T0" fmla="*/ 0 w 2736"/>
                      <a:gd name="T1" fmla="*/ 0 h 504"/>
                      <a:gd name="T2" fmla="*/ 0 w 2736"/>
                      <a:gd name="T3" fmla="*/ 0 h 504"/>
                      <a:gd name="T4" fmla="*/ 0 w 2736"/>
                      <a:gd name="T5" fmla="*/ 0 h 504"/>
                      <a:gd name="T6" fmla="*/ 1 w 2736"/>
                      <a:gd name="T7" fmla="*/ 0 h 504"/>
                      <a:gd name="T8" fmla="*/ 1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7" name="Freeform 64"/>
                  <p:cNvSpPr>
                    <a:spLocks/>
                  </p:cNvSpPr>
                  <p:nvPr/>
                </p:nvSpPr>
                <p:spPr bwMode="hidden">
                  <a:xfrm rot="2028410" flipH="1">
                    <a:off x="3472" y="229"/>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6" name="Group 65"/>
                <p:cNvGrpSpPr>
                  <a:grpSpLocks/>
                </p:cNvGrpSpPr>
                <p:nvPr/>
              </p:nvGrpSpPr>
              <p:grpSpPr bwMode="auto">
                <a:xfrm>
                  <a:off x="3554" y="118"/>
                  <a:ext cx="664" cy="349"/>
                  <a:chOff x="3554" y="118"/>
                  <a:chExt cx="664" cy="349"/>
                </a:xfrm>
              </p:grpSpPr>
              <p:sp>
                <p:nvSpPr>
                  <p:cNvPr id="1124" name="Freeform 66"/>
                  <p:cNvSpPr>
                    <a:spLocks/>
                  </p:cNvSpPr>
                  <p:nvPr/>
                </p:nvSpPr>
                <p:spPr bwMode="hidden">
                  <a:xfrm rot="2664424" flipH="1">
                    <a:off x="3728" y="383"/>
                    <a:ext cx="490" cy="84"/>
                  </a:xfrm>
                  <a:custGeom>
                    <a:avLst/>
                    <a:gdLst>
                      <a:gd name="T0" fmla="*/ 0 w 2736"/>
                      <a:gd name="T1" fmla="*/ 0 h 504"/>
                      <a:gd name="T2" fmla="*/ 0 w 2736"/>
                      <a:gd name="T3" fmla="*/ 0 h 504"/>
                      <a:gd name="T4" fmla="*/ 0 w 2736"/>
                      <a:gd name="T5" fmla="*/ 0 h 504"/>
                      <a:gd name="T6" fmla="*/ 1 w 2736"/>
                      <a:gd name="T7" fmla="*/ 0 h 504"/>
                      <a:gd name="T8" fmla="*/ 1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5" name="Freeform 67"/>
                  <p:cNvSpPr>
                    <a:spLocks/>
                  </p:cNvSpPr>
                  <p:nvPr/>
                </p:nvSpPr>
                <p:spPr bwMode="hidden">
                  <a:xfrm rot="2664424" flipH="1">
                    <a:off x="3554" y="118"/>
                    <a:ext cx="263"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7" name="Group 68"/>
                <p:cNvGrpSpPr>
                  <a:grpSpLocks/>
                </p:cNvGrpSpPr>
                <p:nvPr/>
              </p:nvGrpSpPr>
              <p:grpSpPr bwMode="auto">
                <a:xfrm>
                  <a:off x="3784" y="30"/>
                  <a:ext cx="305" cy="593"/>
                  <a:chOff x="1633" y="104"/>
                  <a:chExt cx="778" cy="1512"/>
                </a:xfrm>
              </p:grpSpPr>
              <p:sp>
                <p:nvSpPr>
                  <p:cNvPr id="1122" name="Freeform 69"/>
                  <p:cNvSpPr>
                    <a:spLocks/>
                  </p:cNvSpPr>
                  <p:nvPr/>
                </p:nvSpPr>
                <p:spPr bwMode="hidden">
                  <a:xfrm rot="3473776" flipH="1">
                    <a:off x="1752" y="958"/>
                    <a:ext cx="1101" cy="217"/>
                  </a:xfrm>
                  <a:custGeom>
                    <a:avLst/>
                    <a:gdLst>
                      <a:gd name="T0" fmla="*/ 0 w 2736"/>
                      <a:gd name="T1" fmla="*/ 7 h 504"/>
                      <a:gd name="T2" fmla="*/ 9 w 2736"/>
                      <a:gd name="T3" fmla="*/ 3 h 504"/>
                      <a:gd name="T4" fmla="*/ 19 w 2736"/>
                      <a:gd name="T5" fmla="*/ 0 h 504"/>
                      <a:gd name="T6" fmla="*/ 29 w 2736"/>
                      <a:gd name="T7" fmla="*/ 0 h 504"/>
                      <a:gd name="T8" fmla="*/ 29 w 2736"/>
                      <a:gd name="T9" fmla="*/ 1 h 504"/>
                      <a:gd name="T10" fmla="*/ 19 w 2736"/>
                      <a:gd name="T11" fmla="*/ 1 h 504"/>
                      <a:gd name="T12" fmla="*/ 7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3" name="Freeform 70"/>
                  <p:cNvSpPr>
                    <a:spLocks/>
                  </p:cNvSpPr>
                  <p:nvPr/>
                </p:nvSpPr>
                <p:spPr bwMode="hidden">
                  <a:xfrm rot="3473776" flipH="1">
                    <a:off x="1505" y="231"/>
                    <a:ext cx="591" cy="337"/>
                  </a:xfrm>
                  <a:custGeom>
                    <a:avLst/>
                    <a:gdLst>
                      <a:gd name="T0" fmla="*/ 0 w 1769"/>
                      <a:gd name="T1" fmla="*/ 0 h 791"/>
                      <a:gd name="T2" fmla="*/ 2 w 1769"/>
                      <a:gd name="T3" fmla="*/ 1 h 791"/>
                      <a:gd name="T4" fmla="*/ 5 w 1769"/>
                      <a:gd name="T5" fmla="*/ 3 h 791"/>
                      <a:gd name="T6" fmla="*/ 7 w 1769"/>
                      <a:gd name="T7" fmla="*/ 6 h 791"/>
                      <a:gd name="T8" fmla="*/ 7 w 1769"/>
                      <a:gd name="T9" fmla="*/ 9 h 791"/>
                      <a:gd name="T10" fmla="*/ 7 w 1769"/>
                      <a:gd name="T11" fmla="*/ 11 h 791"/>
                      <a:gd name="T12" fmla="*/ 7 w 1769"/>
                      <a:gd name="T13" fmla="*/ 9 h 791"/>
                      <a:gd name="T14" fmla="*/ 6 w 1769"/>
                      <a:gd name="T15" fmla="*/ 6 h 791"/>
                      <a:gd name="T16" fmla="*/ 5 w 1769"/>
                      <a:gd name="T17" fmla="*/ 4 h 791"/>
                      <a:gd name="T18" fmla="*/ 2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8" name="Group 71"/>
                <p:cNvGrpSpPr>
                  <a:grpSpLocks/>
                </p:cNvGrpSpPr>
                <p:nvPr/>
              </p:nvGrpSpPr>
              <p:grpSpPr bwMode="auto">
                <a:xfrm>
                  <a:off x="3903" y="0"/>
                  <a:ext cx="248" cy="601"/>
                  <a:chOff x="1935" y="28"/>
                  <a:chExt cx="634" cy="1534"/>
                </a:xfrm>
              </p:grpSpPr>
              <p:sp>
                <p:nvSpPr>
                  <p:cNvPr id="1120" name="Freeform 72"/>
                  <p:cNvSpPr>
                    <a:spLocks/>
                  </p:cNvSpPr>
                  <p:nvPr/>
                </p:nvSpPr>
                <p:spPr bwMode="hidden">
                  <a:xfrm rot="4126480" flipH="1">
                    <a:off x="1934" y="922"/>
                    <a:ext cx="1055" cy="214"/>
                  </a:xfrm>
                  <a:custGeom>
                    <a:avLst/>
                    <a:gdLst>
                      <a:gd name="T0" fmla="*/ 0 w 2736"/>
                      <a:gd name="T1" fmla="*/ 7 h 504"/>
                      <a:gd name="T2" fmla="*/ 7 w 2736"/>
                      <a:gd name="T3" fmla="*/ 3 h 504"/>
                      <a:gd name="T4" fmla="*/ 15 w 2736"/>
                      <a:gd name="T5" fmla="*/ 0 h 504"/>
                      <a:gd name="T6" fmla="*/ 24 w 2736"/>
                      <a:gd name="T7" fmla="*/ 0 h 504"/>
                      <a:gd name="T8" fmla="*/ 24 w 2736"/>
                      <a:gd name="T9" fmla="*/ 1 h 504"/>
                      <a:gd name="T10" fmla="*/ 15 w 2736"/>
                      <a:gd name="T11" fmla="*/ 1 h 504"/>
                      <a:gd name="T12" fmla="*/ 6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1" name="Freeform 73"/>
                  <p:cNvSpPr>
                    <a:spLocks/>
                  </p:cNvSpPr>
                  <p:nvPr/>
                </p:nvSpPr>
                <p:spPr bwMode="hidden">
                  <a:xfrm rot="4126480" flipH="1">
                    <a:off x="1820" y="144"/>
                    <a:ext cx="570" cy="338"/>
                  </a:xfrm>
                  <a:custGeom>
                    <a:avLst/>
                    <a:gdLst>
                      <a:gd name="T0" fmla="*/ 0 w 1769"/>
                      <a:gd name="T1" fmla="*/ 0 h 791"/>
                      <a:gd name="T2" fmla="*/ 2 w 1769"/>
                      <a:gd name="T3" fmla="*/ 1 h 791"/>
                      <a:gd name="T4" fmla="*/ 4 w 1769"/>
                      <a:gd name="T5" fmla="*/ 3 h 791"/>
                      <a:gd name="T6" fmla="*/ 5 w 1769"/>
                      <a:gd name="T7" fmla="*/ 6 h 791"/>
                      <a:gd name="T8" fmla="*/ 6 w 1769"/>
                      <a:gd name="T9" fmla="*/ 9 h 791"/>
                      <a:gd name="T10" fmla="*/ 6 w 1769"/>
                      <a:gd name="T11" fmla="*/ 11 h 791"/>
                      <a:gd name="T12" fmla="*/ 5 w 1769"/>
                      <a:gd name="T13" fmla="*/ 9 h 791"/>
                      <a:gd name="T14" fmla="*/ 5 w 1769"/>
                      <a:gd name="T15" fmla="*/ 6 h 791"/>
                      <a:gd name="T16" fmla="*/ 4 w 1769"/>
                      <a:gd name="T17" fmla="*/ 4 h 791"/>
                      <a:gd name="T18" fmla="*/ 2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9" name="Group 74"/>
                <p:cNvGrpSpPr>
                  <a:grpSpLocks/>
                </p:cNvGrpSpPr>
                <p:nvPr/>
              </p:nvGrpSpPr>
              <p:grpSpPr bwMode="auto">
                <a:xfrm>
                  <a:off x="4251" y="252"/>
                  <a:ext cx="723" cy="222"/>
                  <a:chOff x="2822" y="672"/>
                  <a:chExt cx="1845" cy="566"/>
                </a:xfrm>
              </p:grpSpPr>
              <p:sp>
                <p:nvSpPr>
                  <p:cNvPr id="1118" name="Freeform 75"/>
                  <p:cNvSpPr>
                    <a:spLocks/>
                  </p:cNvSpPr>
                  <p:nvPr/>
                </p:nvSpPr>
                <p:spPr bwMode="hidden">
                  <a:xfrm rot="-1325434">
                    <a:off x="2817" y="1022"/>
                    <a:ext cx="1232" cy="216"/>
                  </a:xfrm>
                  <a:custGeom>
                    <a:avLst/>
                    <a:gdLst>
                      <a:gd name="T0" fmla="*/ 0 w 2736"/>
                      <a:gd name="T1" fmla="*/ 7 h 504"/>
                      <a:gd name="T2" fmla="*/ 16 w 2736"/>
                      <a:gd name="T3" fmla="*/ 3 h 504"/>
                      <a:gd name="T4" fmla="*/ 33 w 2736"/>
                      <a:gd name="T5" fmla="*/ 0 h 504"/>
                      <a:gd name="T6" fmla="*/ 51 w 2736"/>
                      <a:gd name="T7" fmla="*/ 0 h 504"/>
                      <a:gd name="T8" fmla="*/ 50 w 2736"/>
                      <a:gd name="T9" fmla="*/ 1 h 504"/>
                      <a:gd name="T10" fmla="*/ 32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19" name="Freeform 76"/>
                  <p:cNvSpPr>
                    <a:spLocks/>
                  </p:cNvSpPr>
                  <p:nvPr/>
                </p:nvSpPr>
                <p:spPr bwMode="hidden">
                  <a:xfrm rot="-1325434">
                    <a:off x="4003" y="673"/>
                    <a:ext cx="659" cy="337"/>
                  </a:xfrm>
                  <a:custGeom>
                    <a:avLst/>
                    <a:gdLst>
                      <a:gd name="T0" fmla="*/ 0 w 1769"/>
                      <a:gd name="T1" fmla="*/ 0 h 791"/>
                      <a:gd name="T2" fmla="*/ 3 w 1769"/>
                      <a:gd name="T3" fmla="*/ 1 h 791"/>
                      <a:gd name="T4" fmla="*/ 8 w 1769"/>
                      <a:gd name="T5" fmla="*/ 3 h 791"/>
                      <a:gd name="T6" fmla="*/ 12 w 1769"/>
                      <a:gd name="T7" fmla="*/ 6 h 791"/>
                      <a:gd name="T8" fmla="*/ 13 w 1769"/>
                      <a:gd name="T9" fmla="*/ 9 h 791"/>
                      <a:gd name="T10" fmla="*/ 12 w 1769"/>
                      <a:gd name="T11" fmla="*/ 11 h 791"/>
                      <a:gd name="T12" fmla="*/ 12 w 1769"/>
                      <a:gd name="T13" fmla="*/ 9 h 791"/>
                      <a:gd name="T14" fmla="*/ 10 w 1769"/>
                      <a:gd name="T15" fmla="*/ 6 h 791"/>
                      <a:gd name="T16" fmla="*/ 8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0" name="Group 77"/>
                <p:cNvGrpSpPr>
                  <a:grpSpLocks/>
                </p:cNvGrpSpPr>
                <p:nvPr/>
              </p:nvGrpSpPr>
              <p:grpSpPr bwMode="auto">
                <a:xfrm>
                  <a:off x="4196" y="163"/>
                  <a:ext cx="699" cy="282"/>
                  <a:chOff x="2683" y="445"/>
                  <a:chExt cx="1781" cy="717"/>
                </a:xfrm>
              </p:grpSpPr>
              <p:sp>
                <p:nvSpPr>
                  <p:cNvPr id="1116" name="Freeform 78"/>
                  <p:cNvSpPr>
                    <a:spLocks/>
                  </p:cNvSpPr>
                  <p:nvPr/>
                </p:nvSpPr>
                <p:spPr bwMode="hidden">
                  <a:xfrm rot="-1921064">
                    <a:off x="2682" y="946"/>
                    <a:ext cx="1230" cy="216"/>
                  </a:xfrm>
                  <a:custGeom>
                    <a:avLst/>
                    <a:gdLst>
                      <a:gd name="T0" fmla="*/ 0 w 2736"/>
                      <a:gd name="T1" fmla="*/ 7 h 504"/>
                      <a:gd name="T2" fmla="*/ 16 w 2736"/>
                      <a:gd name="T3" fmla="*/ 3 h 504"/>
                      <a:gd name="T4" fmla="*/ 33 w 2736"/>
                      <a:gd name="T5" fmla="*/ 0 h 504"/>
                      <a:gd name="T6" fmla="*/ 50 w 2736"/>
                      <a:gd name="T7" fmla="*/ 0 h 504"/>
                      <a:gd name="T8" fmla="*/ 50 w 2736"/>
                      <a:gd name="T9" fmla="*/ 1 h 504"/>
                      <a:gd name="T10" fmla="*/ 32 w 2736"/>
                      <a:gd name="T11" fmla="*/ 1 h 504"/>
                      <a:gd name="T12" fmla="*/ 12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17" name="Freeform 79"/>
                  <p:cNvSpPr>
                    <a:spLocks/>
                  </p:cNvSpPr>
                  <p:nvPr/>
                </p:nvSpPr>
                <p:spPr bwMode="hidden">
                  <a:xfrm rot="-1921064">
                    <a:off x="3801" y="444"/>
                    <a:ext cx="658" cy="339"/>
                  </a:xfrm>
                  <a:custGeom>
                    <a:avLst/>
                    <a:gdLst>
                      <a:gd name="T0" fmla="*/ 0 w 1769"/>
                      <a:gd name="T1" fmla="*/ 0 h 791"/>
                      <a:gd name="T2" fmla="*/ 3 w 1769"/>
                      <a:gd name="T3" fmla="*/ 1 h 791"/>
                      <a:gd name="T4" fmla="*/ 8 w 1769"/>
                      <a:gd name="T5" fmla="*/ 3 h 791"/>
                      <a:gd name="T6" fmla="*/ 12 w 1769"/>
                      <a:gd name="T7" fmla="*/ 6 h 791"/>
                      <a:gd name="T8" fmla="*/ 13 w 1769"/>
                      <a:gd name="T9" fmla="*/ 9 h 791"/>
                      <a:gd name="T10" fmla="*/ 12 w 1769"/>
                      <a:gd name="T11" fmla="*/ 12 h 791"/>
                      <a:gd name="T12" fmla="*/ 12 w 1769"/>
                      <a:gd name="T13" fmla="*/ 9 h 791"/>
                      <a:gd name="T14" fmla="*/ 10 w 1769"/>
                      <a:gd name="T15" fmla="*/ 6 h 791"/>
                      <a:gd name="T16" fmla="*/ 8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081" name="Freeform 80"/>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2" name="Freeform 81"/>
                <p:cNvSpPr>
                  <a:spLocks/>
                </p:cNvSpPr>
                <p:nvPr/>
              </p:nvSpPr>
              <p:spPr bwMode="hidden">
                <a:xfrm rot="4578755" flipH="1">
                  <a:off x="3977" y="77"/>
                  <a:ext cx="216" cy="9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1083" name="Group 82"/>
                <p:cNvGrpSpPr>
                  <a:grpSpLocks/>
                </p:cNvGrpSpPr>
                <p:nvPr/>
              </p:nvGrpSpPr>
              <p:grpSpPr bwMode="auto">
                <a:xfrm>
                  <a:off x="4242" y="5"/>
                  <a:ext cx="251" cy="596"/>
                  <a:chOff x="2800" y="41"/>
                  <a:chExt cx="640" cy="1520"/>
                </a:xfrm>
              </p:grpSpPr>
              <p:sp>
                <p:nvSpPr>
                  <p:cNvPr id="1114" name="Freeform 83"/>
                  <p:cNvSpPr>
                    <a:spLocks/>
                  </p:cNvSpPr>
                  <p:nvPr/>
                </p:nvSpPr>
                <p:spPr bwMode="hidden">
                  <a:xfrm rot="-3857755">
                    <a:off x="2364" y="934"/>
                    <a:ext cx="1058" cy="186"/>
                  </a:xfrm>
                  <a:custGeom>
                    <a:avLst/>
                    <a:gdLst>
                      <a:gd name="T0" fmla="*/ 0 w 2736"/>
                      <a:gd name="T1" fmla="*/ 3 h 504"/>
                      <a:gd name="T2" fmla="*/ 7 w 2736"/>
                      <a:gd name="T3" fmla="*/ 1 h 504"/>
                      <a:gd name="T4" fmla="*/ 15 w 2736"/>
                      <a:gd name="T5" fmla="*/ 0 h 504"/>
                      <a:gd name="T6" fmla="*/ 24 w 2736"/>
                      <a:gd name="T7" fmla="*/ 0 h 504"/>
                      <a:gd name="T8" fmla="*/ 24 w 2736"/>
                      <a:gd name="T9" fmla="*/ 1 h 504"/>
                      <a:gd name="T10" fmla="*/ 15 w 2736"/>
                      <a:gd name="T11" fmla="*/ 1 h 504"/>
                      <a:gd name="T12" fmla="*/ 6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15" name="Freeform 84"/>
                  <p:cNvSpPr>
                    <a:spLocks/>
                  </p:cNvSpPr>
                  <p:nvPr/>
                </p:nvSpPr>
                <p:spPr bwMode="hidden">
                  <a:xfrm rot="-3857755">
                    <a:off x="3013" y="180"/>
                    <a:ext cx="566" cy="288"/>
                  </a:xfrm>
                  <a:custGeom>
                    <a:avLst/>
                    <a:gdLst>
                      <a:gd name="T0" fmla="*/ 0 w 1769"/>
                      <a:gd name="T1" fmla="*/ 0 h 791"/>
                      <a:gd name="T2" fmla="*/ 2 w 1769"/>
                      <a:gd name="T3" fmla="*/ 0 h 791"/>
                      <a:gd name="T4" fmla="*/ 4 w 1769"/>
                      <a:gd name="T5" fmla="*/ 1 h 791"/>
                      <a:gd name="T6" fmla="*/ 5 w 1769"/>
                      <a:gd name="T7" fmla="*/ 3 h 791"/>
                      <a:gd name="T8" fmla="*/ 6 w 1769"/>
                      <a:gd name="T9" fmla="*/ 4 h 791"/>
                      <a:gd name="T10" fmla="*/ 6 w 1769"/>
                      <a:gd name="T11" fmla="*/ 5 h 791"/>
                      <a:gd name="T12" fmla="*/ 5 w 1769"/>
                      <a:gd name="T13" fmla="*/ 4 h 791"/>
                      <a:gd name="T14" fmla="*/ 5 w 1769"/>
                      <a:gd name="T15" fmla="*/ 3 h 791"/>
                      <a:gd name="T16" fmla="*/ 4 w 1769"/>
                      <a:gd name="T17" fmla="*/ 2 h 791"/>
                      <a:gd name="T18" fmla="*/ 2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4" name="Group 85"/>
                <p:cNvGrpSpPr>
                  <a:grpSpLocks/>
                </p:cNvGrpSpPr>
                <p:nvPr/>
              </p:nvGrpSpPr>
              <p:grpSpPr bwMode="auto">
                <a:xfrm>
                  <a:off x="4295" y="53"/>
                  <a:ext cx="398" cy="574"/>
                  <a:chOff x="2934" y="163"/>
                  <a:chExt cx="1017" cy="1464"/>
                </a:xfrm>
              </p:grpSpPr>
              <p:sp>
                <p:nvSpPr>
                  <p:cNvPr id="1112" name="Freeform 86"/>
                  <p:cNvSpPr>
                    <a:spLocks/>
                  </p:cNvSpPr>
                  <p:nvPr/>
                </p:nvSpPr>
                <p:spPr bwMode="hidden">
                  <a:xfrm rot="-2777260">
                    <a:off x="2493" y="915"/>
                    <a:ext cx="1154" cy="270"/>
                  </a:xfrm>
                  <a:custGeom>
                    <a:avLst/>
                    <a:gdLst>
                      <a:gd name="T0" fmla="*/ 0 w 2736"/>
                      <a:gd name="T1" fmla="*/ 23 h 504"/>
                      <a:gd name="T2" fmla="*/ 11 w 2736"/>
                      <a:gd name="T3" fmla="*/ 8 h 504"/>
                      <a:gd name="T4" fmla="*/ 24 w 2736"/>
                      <a:gd name="T5" fmla="*/ 1 h 504"/>
                      <a:gd name="T6" fmla="*/ 36 w 2736"/>
                      <a:gd name="T7" fmla="*/ 1 h 504"/>
                      <a:gd name="T8" fmla="*/ 36 w 2736"/>
                      <a:gd name="T9" fmla="*/ 5 h 504"/>
                      <a:gd name="T10" fmla="*/ 24 w 2736"/>
                      <a:gd name="T11" fmla="*/ 5 h 504"/>
                      <a:gd name="T12" fmla="*/ 9 w 2736"/>
                      <a:gd name="T13" fmla="*/ 13 h 504"/>
                      <a:gd name="T14" fmla="*/ 0 w 2736"/>
                      <a:gd name="T15" fmla="*/ 2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13" name="Freeform 87"/>
                  <p:cNvSpPr>
                    <a:spLocks/>
                  </p:cNvSpPr>
                  <p:nvPr/>
                </p:nvSpPr>
                <p:spPr bwMode="hidden">
                  <a:xfrm rot="-2777260">
                    <a:off x="3431" y="262"/>
                    <a:ext cx="619" cy="422"/>
                  </a:xfrm>
                  <a:custGeom>
                    <a:avLst/>
                    <a:gdLst>
                      <a:gd name="T0" fmla="*/ 0 w 1769"/>
                      <a:gd name="T1" fmla="*/ 1 h 791"/>
                      <a:gd name="T2" fmla="*/ 2 w 1769"/>
                      <a:gd name="T3" fmla="*/ 3 h 791"/>
                      <a:gd name="T4" fmla="*/ 6 w 1769"/>
                      <a:gd name="T5" fmla="*/ 9 h 791"/>
                      <a:gd name="T6" fmla="*/ 8 w 1769"/>
                      <a:gd name="T7" fmla="*/ 19 h 791"/>
                      <a:gd name="T8" fmla="*/ 9 w 1769"/>
                      <a:gd name="T9" fmla="*/ 27 h 791"/>
                      <a:gd name="T10" fmla="*/ 9 w 1769"/>
                      <a:gd name="T11" fmla="*/ 34 h 791"/>
                      <a:gd name="T12" fmla="*/ 8 w 1769"/>
                      <a:gd name="T13" fmla="*/ 27 h 791"/>
                      <a:gd name="T14" fmla="*/ 7 w 1769"/>
                      <a:gd name="T15" fmla="*/ 20 h 791"/>
                      <a:gd name="T16" fmla="*/ 6 w 1769"/>
                      <a:gd name="T17" fmla="*/ 13 h 791"/>
                      <a:gd name="T18" fmla="*/ 3 w 1769"/>
                      <a:gd name="T19" fmla="*/ 6 h 791"/>
                      <a:gd name="T20" fmla="*/ 0 w 1769"/>
                      <a:gd name="T21" fmla="*/ 3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5" name="Group 88"/>
                <p:cNvGrpSpPr>
                  <a:grpSpLocks/>
                </p:cNvGrpSpPr>
                <p:nvPr/>
              </p:nvGrpSpPr>
              <p:grpSpPr bwMode="auto">
                <a:xfrm>
                  <a:off x="4215" y="2"/>
                  <a:ext cx="95" cy="567"/>
                  <a:chOff x="2730" y="32"/>
                  <a:chExt cx="243" cy="1448"/>
                </a:xfrm>
              </p:grpSpPr>
              <p:sp>
                <p:nvSpPr>
                  <p:cNvPr id="1110" name="Freeform 89"/>
                  <p:cNvSpPr>
                    <a:spLocks/>
                  </p:cNvSpPr>
                  <p:nvPr/>
                </p:nvSpPr>
                <p:spPr bwMode="hidden">
                  <a:xfrm rot="-4903748">
                    <a:off x="2297" y="959"/>
                    <a:ext cx="954" cy="87"/>
                  </a:xfrm>
                  <a:custGeom>
                    <a:avLst/>
                    <a:gdLst>
                      <a:gd name="T0" fmla="*/ 0 w 2736"/>
                      <a:gd name="T1" fmla="*/ 0 h 504"/>
                      <a:gd name="T2" fmla="*/ 5 w 2736"/>
                      <a:gd name="T3" fmla="*/ 0 h 504"/>
                      <a:gd name="T4" fmla="*/ 9 w 2736"/>
                      <a:gd name="T5" fmla="*/ 0 h 504"/>
                      <a:gd name="T6" fmla="*/ 14 w 2736"/>
                      <a:gd name="T7" fmla="*/ 0 h 504"/>
                      <a:gd name="T8" fmla="*/ 14 w 2736"/>
                      <a:gd name="T9" fmla="*/ 0 h 504"/>
                      <a:gd name="T10" fmla="*/ 9 w 2736"/>
                      <a:gd name="T11" fmla="*/ 0 h 504"/>
                      <a:gd name="T12" fmla="*/ 3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11" name="Freeform 90"/>
                  <p:cNvSpPr>
                    <a:spLocks/>
                  </p:cNvSpPr>
                  <p:nvPr/>
                </p:nvSpPr>
                <p:spPr bwMode="hidden">
                  <a:xfrm rot="-4903748">
                    <a:off x="2650" y="222"/>
                    <a:ext cx="511" cy="133"/>
                  </a:xfrm>
                  <a:custGeom>
                    <a:avLst/>
                    <a:gdLst>
                      <a:gd name="T0" fmla="*/ 0 w 1769"/>
                      <a:gd name="T1" fmla="*/ 0 h 791"/>
                      <a:gd name="T2" fmla="*/ 1 w 1769"/>
                      <a:gd name="T3" fmla="*/ 0 h 791"/>
                      <a:gd name="T4" fmla="*/ 2 w 1769"/>
                      <a:gd name="T5" fmla="*/ 0 h 791"/>
                      <a:gd name="T6" fmla="*/ 3 w 1769"/>
                      <a:gd name="T7" fmla="*/ 0 h 791"/>
                      <a:gd name="T8" fmla="*/ 3 w 1769"/>
                      <a:gd name="T9" fmla="*/ 0 h 791"/>
                      <a:gd name="T10" fmla="*/ 3 w 1769"/>
                      <a:gd name="T11" fmla="*/ 0 h 791"/>
                      <a:gd name="T12" fmla="*/ 3 w 1769"/>
                      <a:gd name="T13" fmla="*/ 0 h 791"/>
                      <a:gd name="T14" fmla="*/ 3 w 1769"/>
                      <a:gd name="T15" fmla="*/ 0 h 791"/>
                      <a:gd name="T16" fmla="*/ 2 w 1769"/>
                      <a:gd name="T17" fmla="*/ 0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6" name="Group 91"/>
                <p:cNvGrpSpPr>
                  <a:grpSpLocks/>
                </p:cNvGrpSpPr>
                <p:nvPr/>
              </p:nvGrpSpPr>
              <p:grpSpPr bwMode="auto">
                <a:xfrm>
                  <a:off x="3514" y="683"/>
                  <a:ext cx="425" cy="960"/>
                  <a:chOff x="943" y="1769"/>
                  <a:chExt cx="1085" cy="2450"/>
                </a:xfrm>
              </p:grpSpPr>
              <p:sp>
                <p:nvSpPr>
                  <p:cNvPr id="1108" name="Freeform 92"/>
                  <p:cNvSpPr>
                    <a:spLocks/>
                  </p:cNvSpPr>
                  <p:nvPr/>
                </p:nvSpPr>
                <p:spPr bwMode="hidden">
                  <a:xfrm rot="18335692" flipH="1">
                    <a:off x="1009" y="2474"/>
                    <a:ext cx="1724" cy="313"/>
                  </a:xfrm>
                  <a:custGeom>
                    <a:avLst/>
                    <a:gdLst>
                      <a:gd name="T0" fmla="*/ 0 w 2736"/>
                      <a:gd name="T1" fmla="*/ 47 h 504"/>
                      <a:gd name="T2" fmla="*/ 86 w 2736"/>
                      <a:gd name="T3" fmla="*/ 16 h 504"/>
                      <a:gd name="T4" fmla="*/ 176 w 2736"/>
                      <a:gd name="T5" fmla="*/ 2 h 504"/>
                      <a:gd name="T6" fmla="*/ 272 w 2736"/>
                      <a:gd name="T7" fmla="*/ 2 h 504"/>
                      <a:gd name="T8" fmla="*/ 270 w 2736"/>
                      <a:gd name="T9" fmla="*/ 10 h 504"/>
                      <a:gd name="T10" fmla="*/ 176 w 2736"/>
                      <a:gd name="T11" fmla="*/ 10 h 504"/>
                      <a:gd name="T12" fmla="*/ 65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09" name="Freeform 93"/>
                  <p:cNvSpPr>
                    <a:spLocks/>
                  </p:cNvSpPr>
                  <p:nvPr/>
                </p:nvSpPr>
                <p:spPr bwMode="hidden">
                  <a:xfrm rot="18335692" flipH="1">
                    <a:off x="725" y="3506"/>
                    <a:ext cx="925" cy="489"/>
                  </a:xfrm>
                  <a:custGeom>
                    <a:avLst/>
                    <a:gdLst>
                      <a:gd name="T0" fmla="*/ 1 w 1769"/>
                      <a:gd name="T1" fmla="*/ 1 h 791"/>
                      <a:gd name="T2" fmla="*/ 19 w 1769"/>
                      <a:gd name="T3" fmla="*/ 6 h 791"/>
                      <a:gd name="T4" fmla="*/ 45 w 1769"/>
                      <a:gd name="T5" fmla="*/ 19 h 791"/>
                      <a:gd name="T6" fmla="*/ 63 w 1769"/>
                      <a:gd name="T7" fmla="*/ 40 h 791"/>
                      <a:gd name="T8" fmla="*/ 68 w 1769"/>
                      <a:gd name="T9" fmla="*/ 55 h 791"/>
                      <a:gd name="T10" fmla="*/ 66 w 1769"/>
                      <a:gd name="T11" fmla="*/ 72 h 791"/>
                      <a:gd name="T12" fmla="*/ 62 w 1769"/>
                      <a:gd name="T13" fmla="*/ 57 h 791"/>
                      <a:gd name="T14" fmla="*/ 54 w 1769"/>
                      <a:gd name="T15" fmla="*/ 41 h 791"/>
                      <a:gd name="T16" fmla="*/ 43 w 1769"/>
                      <a:gd name="T17" fmla="*/ 27 h 791"/>
                      <a:gd name="T18" fmla="*/ 22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87" name="Group 94"/>
                <p:cNvGrpSpPr>
                  <a:grpSpLocks/>
                </p:cNvGrpSpPr>
                <p:nvPr/>
              </p:nvGrpSpPr>
              <p:grpSpPr bwMode="auto">
                <a:xfrm>
                  <a:off x="3715" y="748"/>
                  <a:ext cx="300" cy="930"/>
                  <a:chOff x="1455" y="1936"/>
                  <a:chExt cx="766" cy="2373"/>
                </a:xfrm>
              </p:grpSpPr>
              <p:sp>
                <p:nvSpPr>
                  <p:cNvPr id="1106" name="Freeform 95"/>
                  <p:cNvSpPr>
                    <a:spLocks/>
                  </p:cNvSpPr>
                  <p:nvPr/>
                </p:nvSpPr>
                <p:spPr bwMode="hidden">
                  <a:xfrm rot="17542885" flipH="1">
                    <a:off x="1268" y="2577"/>
                    <a:ext cx="1594" cy="313"/>
                  </a:xfrm>
                  <a:custGeom>
                    <a:avLst/>
                    <a:gdLst>
                      <a:gd name="T0" fmla="*/ 0 w 2736"/>
                      <a:gd name="T1" fmla="*/ 47 h 504"/>
                      <a:gd name="T2" fmla="*/ 58 w 2736"/>
                      <a:gd name="T3" fmla="*/ 16 h 504"/>
                      <a:gd name="T4" fmla="*/ 119 w 2736"/>
                      <a:gd name="T5" fmla="*/ 2 h 504"/>
                      <a:gd name="T6" fmla="*/ 184 w 2736"/>
                      <a:gd name="T7" fmla="*/ 2 h 504"/>
                      <a:gd name="T8" fmla="*/ 182 w 2736"/>
                      <a:gd name="T9" fmla="*/ 10 h 504"/>
                      <a:gd name="T10" fmla="*/ 118 w 2736"/>
                      <a:gd name="T11" fmla="*/ 10 h 504"/>
                      <a:gd name="T12" fmla="*/ 44 w 2736"/>
                      <a:gd name="T13" fmla="*/ 27 h 504"/>
                      <a:gd name="T14" fmla="*/ 0 w 2736"/>
                      <a:gd name="T15" fmla="*/ 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07" name="Freeform 96"/>
                  <p:cNvSpPr>
                    <a:spLocks/>
                  </p:cNvSpPr>
                  <p:nvPr/>
                </p:nvSpPr>
                <p:spPr bwMode="hidden">
                  <a:xfrm rot="17542885" flipH="1">
                    <a:off x="1275" y="3634"/>
                    <a:ext cx="851" cy="489"/>
                  </a:xfrm>
                  <a:custGeom>
                    <a:avLst/>
                    <a:gdLst>
                      <a:gd name="T0" fmla="*/ 0 w 1769"/>
                      <a:gd name="T1" fmla="*/ 1 h 791"/>
                      <a:gd name="T2" fmla="*/ 13 w 1769"/>
                      <a:gd name="T3" fmla="*/ 6 h 791"/>
                      <a:gd name="T4" fmla="*/ 30 w 1769"/>
                      <a:gd name="T5" fmla="*/ 19 h 791"/>
                      <a:gd name="T6" fmla="*/ 42 w 1769"/>
                      <a:gd name="T7" fmla="*/ 40 h 791"/>
                      <a:gd name="T8" fmla="*/ 46 w 1769"/>
                      <a:gd name="T9" fmla="*/ 55 h 791"/>
                      <a:gd name="T10" fmla="*/ 44 w 1769"/>
                      <a:gd name="T11" fmla="*/ 72 h 791"/>
                      <a:gd name="T12" fmla="*/ 41 w 1769"/>
                      <a:gd name="T13" fmla="*/ 57 h 791"/>
                      <a:gd name="T14" fmla="*/ 36 w 1769"/>
                      <a:gd name="T15" fmla="*/ 41 h 791"/>
                      <a:gd name="T16" fmla="*/ 29 w 1769"/>
                      <a:gd name="T17" fmla="*/ 27 h 791"/>
                      <a:gd name="T18" fmla="*/ 15 w 1769"/>
                      <a:gd name="T19" fmla="*/ 14 h 791"/>
                      <a:gd name="T20" fmla="*/ 0 w 1769"/>
                      <a:gd name="T21" fmla="*/ 7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88" name="Group 97"/>
                <p:cNvGrpSpPr>
                  <a:grpSpLocks/>
                </p:cNvGrpSpPr>
                <p:nvPr/>
              </p:nvGrpSpPr>
              <p:grpSpPr bwMode="auto">
                <a:xfrm rot="88588">
                  <a:off x="3923" y="769"/>
                  <a:ext cx="180" cy="913"/>
                  <a:chOff x="1956" y="1990"/>
                  <a:chExt cx="492" cy="2604"/>
                </a:xfrm>
              </p:grpSpPr>
              <p:sp>
                <p:nvSpPr>
                  <p:cNvPr id="1104" name="Freeform 98"/>
                  <p:cNvSpPr>
                    <a:spLocks/>
                  </p:cNvSpPr>
                  <p:nvPr/>
                </p:nvSpPr>
                <p:spPr bwMode="hidden">
                  <a:xfrm rot="16782062" flipH="1">
                    <a:off x="1435" y="2689"/>
                    <a:ext cx="1712" cy="302"/>
                  </a:xfrm>
                  <a:custGeom>
                    <a:avLst/>
                    <a:gdLst>
                      <a:gd name="T0" fmla="*/ 0 w 2736"/>
                      <a:gd name="T1" fmla="*/ 39 h 504"/>
                      <a:gd name="T2" fmla="*/ 83 w 2736"/>
                      <a:gd name="T3" fmla="*/ 13 h 504"/>
                      <a:gd name="T4" fmla="*/ 170 w 2736"/>
                      <a:gd name="T5" fmla="*/ 2 h 504"/>
                      <a:gd name="T6" fmla="*/ 262 w 2736"/>
                      <a:gd name="T7" fmla="*/ 2 h 504"/>
                      <a:gd name="T8" fmla="*/ 261 w 2736"/>
                      <a:gd name="T9" fmla="*/ 8 h 504"/>
                      <a:gd name="T10" fmla="*/ 169 w 2736"/>
                      <a:gd name="T11" fmla="*/ 8 h 504"/>
                      <a:gd name="T12" fmla="*/ 63 w 2736"/>
                      <a:gd name="T13" fmla="*/ 22 h 504"/>
                      <a:gd name="T14" fmla="*/ 0 w 2736"/>
                      <a:gd name="T15" fmla="*/ 3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05" name="Freeform 99"/>
                  <p:cNvSpPr>
                    <a:spLocks/>
                  </p:cNvSpPr>
                  <p:nvPr/>
                </p:nvSpPr>
                <p:spPr bwMode="hidden">
                  <a:xfrm rot="16782062" flipH="1">
                    <a:off x="1727" y="3894"/>
                    <a:ext cx="917" cy="471"/>
                  </a:xfrm>
                  <a:custGeom>
                    <a:avLst/>
                    <a:gdLst>
                      <a:gd name="T0" fmla="*/ 1 w 1769"/>
                      <a:gd name="T1" fmla="*/ 1 h 791"/>
                      <a:gd name="T2" fmla="*/ 18 w 1769"/>
                      <a:gd name="T3" fmla="*/ 4 h 791"/>
                      <a:gd name="T4" fmla="*/ 43 w 1769"/>
                      <a:gd name="T5" fmla="*/ 15 h 791"/>
                      <a:gd name="T6" fmla="*/ 60 w 1769"/>
                      <a:gd name="T7" fmla="*/ 33 h 791"/>
                      <a:gd name="T8" fmla="*/ 66 w 1769"/>
                      <a:gd name="T9" fmla="*/ 46 h 791"/>
                      <a:gd name="T10" fmla="*/ 63 w 1769"/>
                      <a:gd name="T11" fmla="*/ 59 h 791"/>
                      <a:gd name="T12" fmla="*/ 60 w 1769"/>
                      <a:gd name="T13" fmla="*/ 48 h 791"/>
                      <a:gd name="T14" fmla="*/ 52 w 1769"/>
                      <a:gd name="T15" fmla="*/ 34 h 791"/>
                      <a:gd name="T16" fmla="*/ 41 w 1769"/>
                      <a:gd name="T17" fmla="*/ 23 h 791"/>
                      <a:gd name="T18" fmla="*/ 22 w 1769"/>
                      <a:gd name="T19" fmla="*/ 11 h 791"/>
                      <a:gd name="T20" fmla="*/ 0 w 1769"/>
                      <a:gd name="T21" fmla="*/ 6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89" name="Group 100"/>
                <p:cNvGrpSpPr>
                  <a:grpSpLocks/>
                </p:cNvGrpSpPr>
                <p:nvPr/>
              </p:nvGrpSpPr>
              <p:grpSpPr bwMode="auto">
                <a:xfrm>
                  <a:off x="4451" y="662"/>
                  <a:ext cx="442" cy="951"/>
                  <a:chOff x="3334" y="1717"/>
                  <a:chExt cx="1125" cy="2426"/>
                </a:xfrm>
              </p:grpSpPr>
              <p:sp>
                <p:nvSpPr>
                  <p:cNvPr id="1102" name="Freeform 101"/>
                  <p:cNvSpPr>
                    <a:spLocks/>
                  </p:cNvSpPr>
                  <p:nvPr/>
                </p:nvSpPr>
                <p:spPr bwMode="hidden">
                  <a:xfrm rot="3144576">
                    <a:off x="2627" y="2423"/>
                    <a:ext cx="1723" cy="312"/>
                  </a:xfrm>
                  <a:custGeom>
                    <a:avLst/>
                    <a:gdLst>
                      <a:gd name="T0" fmla="*/ 0 w 2736"/>
                      <a:gd name="T1" fmla="*/ 46 h 504"/>
                      <a:gd name="T2" fmla="*/ 86 w 2736"/>
                      <a:gd name="T3" fmla="*/ 15 h 504"/>
                      <a:gd name="T4" fmla="*/ 176 w 2736"/>
                      <a:gd name="T5" fmla="*/ 2 h 504"/>
                      <a:gd name="T6" fmla="*/ 271 w 2736"/>
                      <a:gd name="T7" fmla="*/ 2 h 504"/>
                      <a:gd name="T8" fmla="*/ 270 w 2736"/>
                      <a:gd name="T9" fmla="*/ 9 h 504"/>
                      <a:gd name="T10" fmla="*/ 175 w 2736"/>
                      <a:gd name="T11" fmla="*/ 9 h 504"/>
                      <a:gd name="T12" fmla="*/ 65 w 2736"/>
                      <a:gd name="T13" fmla="*/ 27 h 504"/>
                      <a:gd name="T14" fmla="*/ 0 w 2736"/>
                      <a:gd name="T15" fmla="*/ 4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3" name="Freeform 102"/>
                  <p:cNvSpPr>
                    <a:spLocks/>
                  </p:cNvSpPr>
                  <p:nvPr/>
                </p:nvSpPr>
                <p:spPr bwMode="hidden">
                  <a:xfrm rot="3144576">
                    <a:off x="3752" y="3435"/>
                    <a:ext cx="925" cy="491"/>
                  </a:xfrm>
                  <a:custGeom>
                    <a:avLst/>
                    <a:gdLst>
                      <a:gd name="T0" fmla="*/ 1 w 1769"/>
                      <a:gd name="T1" fmla="*/ 1 h 791"/>
                      <a:gd name="T2" fmla="*/ 19 w 1769"/>
                      <a:gd name="T3" fmla="*/ 6 h 791"/>
                      <a:gd name="T4" fmla="*/ 45 w 1769"/>
                      <a:gd name="T5" fmla="*/ 19 h 791"/>
                      <a:gd name="T6" fmla="*/ 63 w 1769"/>
                      <a:gd name="T7" fmla="*/ 40 h 791"/>
                      <a:gd name="T8" fmla="*/ 68 w 1769"/>
                      <a:gd name="T9" fmla="*/ 56 h 791"/>
                      <a:gd name="T10" fmla="*/ 66 w 1769"/>
                      <a:gd name="T11" fmla="*/ 73 h 791"/>
                      <a:gd name="T12" fmla="*/ 62 w 1769"/>
                      <a:gd name="T13" fmla="*/ 58 h 791"/>
                      <a:gd name="T14" fmla="*/ 54 w 1769"/>
                      <a:gd name="T15" fmla="*/ 42 h 791"/>
                      <a:gd name="T16" fmla="*/ 43 w 1769"/>
                      <a:gd name="T17" fmla="*/ 27 h 791"/>
                      <a:gd name="T18" fmla="*/ 22 w 1769"/>
                      <a:gd name="T19" fmla="*/ 14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90" name="Group 103"/>
                <p:cNvGrpSpPr>
                  <a:grpSpLocks/>
                </p:cNvGrpSpPr>
                <p:nvPr/>
              </p:nvGrpSpPr>
              <p:grpSpPr bwMode="auto">
                <a:xfrm>
                  <a:off x="4391" y="721"/>
                  <a:ext cx="347" cy="951"/>
                  <a:chOff x="3181" y="1866"/>
                  <a:chExt cx="883" cy="2426"/>
                </a:xfrm>
              </p:grpSpPr>
              <p:sp>
                <p:nvSpPr>
                  <p:cNvPr id="1100" name="Freeform 104"/>
                  <p:cNvSpPr>
                    <a:spLocks/>
                  </p:cNvSpPr>
                  <p:nvPr/>
                </p:nvSpPr>
                <p:spPr bwMode="hidden">
                  <a:xfrm rot="3745735">
                    <a:off x="2506" y="2536"/>
                    <a:ext cx="1649" cy="299"/>
                  </a:xfrm>
                  <a:custGeom>
                    <a:avLst/>
                    <a:gdLst>
                      <a:gd name="T0" fmla="*/ 0 w 2736"/>
                      <a:gd name="T1" fmla="*/ 37 h 504"/>
                      <a:gd name="T2" fmla="*/ 69 w 2736"/>
                      <a:gd name="T3" fmla="*/ 12 h 504"/>
                      <a:gd name="T4" fmla="*/ 141 w 2736"/>
                      <a:gd name="T5" fmla="*/ 2 h 504"/>
                      <a:gd name="T6" fmla="*/ 218 w 2736"/>
                      <a:gd name="T7" fmla="*/ 2 h 504"/>
                      <a:gd name="T8" fmla="*/ 216 w 2736"/>
                      <a:gd name="T9" fmla="*/ 7 h 504"/>
                      <a:gd name="T10" fmla="*/ 140 w 2736"/>
                      <a:gd name="T11" fmla="*/ 7 h 504"/>
                      <a:gd name="T12" fmla="*/ 52 w 2736"/>
                      <a:gd name="T13" fmla="*/ 21 h 504"/>
                      <a:gd name="T14" fmla="*/ 0 w 2736"/>
                      <a:gd name="T15" fmla="*/ 3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1" name="Freeform 105"/>
                  <p:cNvSpPr>
                    <a:spLocks/>
                  </p:cNvSpPr>
                  <p:nvPr/>
                </p:nvSpPr>
                <p:spPr bwMode="hidden">
                  <a:xfrm rot="3745735">
                    <a:off x="3387" y="3610"/>
                    <a:ext cx="885" cy="469"/>
                  </a:xfrm>
                  <a:custGeom>
                    <a:avLst/>
                    <a:gdLst>
                      <a:gd name="T0" fmla="*/ 1 w 1769"/>
                      <a:gd name="T1" fmla="*/ 1 h 791"/>
                      <a:gd name="T2" fmla="*/ 16 w 1769"/>
                      <a:gd name="T3" fmla="*/ 4 h 791"/>
                      <a:gd name="T4" fmla="*/ 37 w 1769"/>
                      <a:gd name="T5" fmla="*/ 15 h 791"/>
                      <a:gd name="T6" fmla="*/ 51 w 1769"/>
                      <a:gd name="T7" fmla="*/ 31 h 791"/>
                      <a:gd name="T8" fmla="*/ 55 w 1769"/>
                      <a:gd name="T9" fmla="*/ 44 h 791"/>
                      <a:gd name="T10" fmla="*/ 53 w 1769"/>
                      <a:gd name="T11" fmla="*/ 58 h 791"/>
                      <a:gd name="T12" fmla="*/ 50 w 1769"/>
                      <a:gd name="T13" fmla="*/ 46 h 791"/>
                      <a:gd name="T14" fmla="*/ 44 w 1769"/>
                      <a:gd name="T15" fmla="*/ 33 h 791"/>
                      <a:gd name="T16" fmla="*/ 35 w 1769"/>
                      <a:gd name="T17" fmla="*/ 22 h 791"/>
                      <a:gd name="T18" fmla="*/ 19 w 1769"/>
                      <a:gd name="T19" fmla="*/ 11 h 791"/>
                      <a:gd name="T20" fmla="*/ 0 w 1769"/>
                      <a:gd name="T21" fmla="*/ 5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91" name="Group 106"/>
                <p:cNvGrpSpPr>
                  <a:grpSpLocks/>
                </p:cNvGrpSpPr>
                <p:nvPr/>
              </p:nvGrpSpPr>
              <p:grpSpPr bwMode="auto">
                <a:xfrm>
                  <a:off x="4323" y="767"/>
                  <a:ext cx="243" cy="935"/>
                  <a:chOff x="3006" y="1983"/>
                  <a:chExt cx="619" cy="2386"/>
                </a:xfrm>
              </p:grpSpPr>
              <p:sp>
                <p:nvSpPr>
                  <p:cNvPr id="1098" name="Freeform 107"/>
                  <p:cNvSpPr>
                    <a:spLocks/>
                  </p:cNvSpPr>
                  <p:nvPr/>
                </p:nvSpPr>
                <p:spPr bwMode="hidden">
                  <a:xfrm rot="4286818">
                    <a:off x="2328" y="2656"/>
                    <a:ext cx="1600" cy="244"/>
                  </a:xfrm>
                  <a:custGeom>
                    <a:avLst/>
                    <a:gdLst>
                      <a:gd name="T0" fmla="*/ 0 w 2736"/>
                      <a:gd name="T1" fmla="*/ 14 h 504"/>
                      <a:gd name="T2" fmla="*/ 59 w 2736"/>
                      <a:gd name="T3" fmla="*/ 4 h 504"/>
                      <a:gd name="T4" fmla="*/ 122 w 2736"/>
                      <a:gd name="T5" fmla="*/ 0 h 504"/>
                      <a:gd name="T6" fmla="*/ 187 w 2736"/>
                      <a:gd name="T7" fmla="*/ 0 h 504"/>
                      <a:gd name="T8" fmla="*/ 186 w 2736"/>
                      <a:gd name="T9" fmla="*/ 3 h 504"/>
                      <a:gd name="T10" fmla="*/ 120 w 2736"/>
                      <a:gd name="T11" fmla="*/ 3 h 504"/>
                      <a:gd name="T12" fmla="*/ 45 w 2736"/>
                      <a:gd name="T13" fmla="*/ 8 h 504"/>
                      <a:gd name="T14" fmla="*/ 0 w 2736"/>
                      <a:gd name="T15" fmla="*/ 1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9" name="Freeform 108"/>
                  <p:cNvSpPr>
                    <a:spLocks/>
                  </p:cNvSpPr>
                  <p:nvPr/>
                </p:nvSpPr>
                <p:spPr bwMode="hidden">
                  <a:xfrm rot="4286818">
                    <a:off x="3001" y="3741"/>
                    <a:ext cx="860" cy="386"/>
                  </a:xfrm>
                  <a:custGeom>
                    <a:avLst/>
                    <a:gdLst>
                      <a:gd name="T0" fmla="*/ 0 w 1769"/>
                      <a:gd name="T1" fmla="*/ 0 h 791"/>
                      <a:gd name="T2" fmla="*/ 13 w 1769"/>
                      <a:gd name="T3" fmla="*/ 1 h 791"/>
                      <a:gd name="T4" fmla="*/ 32 w 1769"/>
                      <a:gd name="T5" fmla="*/ 5 h 791"/>
                      <a:gd name="T6" fmla="*/ 44 w 1769"/>
                      <a:gd name="T7" fmla="*/ 12 h 791"/>
                      <a:gd name="T8" fmla="*/ 48 w 1769"/>
                      <a:gd name="T9" fmla="*/ 17 h 791"/>
                      <a:gd name="T10" fmla="*/ 46 w 1769"/>
                      <a:gd name="T11" fmla="*/ 21 h 791"/>
                      <a:gd name="T12" fmla="*/ 43 w 1769"/>
                      <a:gd name="T13" fmla="*/ 18 h 791"/>
                      <a:gd name="T14" fmla="*/ 37 w 1769"/>
                      <a:gd name="T15" fmla="*/ 13 h 791"/>
                      <a:gd name="T16" fmla="*/ 30 w 1769"/>
                      <a:gd name="T17" fmla="*/ 8 h 791"/>
                      <a:gd name="T18" fmla="*/ 16 w 1769"/>
                      <a:gd name="T19" fmla="*/ 4 h 791"/>
                      <a:gd name="T20" fmla="*/ 0 w 1769"/>
                      <a:gd name="T21" fmla="*/ 2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92" name="Group 109"/>
                <p:cNvGrpSpPr>
                  <a:grpSpLocks/>
                </p:cNvGrpSpPr>
                <p:nvPr/>
              </p:nvGrpSpPr>
              <p:grpSpPr bwMode="auto">
                <a:xfrm>
                  <a:off x="4249" y="813"/>
                  <a:ext cx="159" cy="870"/>
                  <a:chOff x="2819" y="2101"/>
                  <a:chExt cx="405" cy="2219"/>
                </a:xfrm>
              </p:grpSpPr>
              <p:sp>
                <p:nvSpPr>
                  <p:cNvPr id="1096" name="Freeform 110"/>
                  <p:cNvSpPr>
                    <a:spLocks/>
                  </p:cNvSpPr>
                  <p:nvPr/>
                </p:nvSpPr>
                <p:spPr bwMode="hidden">
                  <a:xfrm rot="4898956">
                    <a:off x="2210" y="2709"/>
                    <a:ext cx="1466" cy="247"/>
                  </a:xfrm>
                  <a:custGeom>
                    <a:avLst/>
                    <a:gdLst>
                      <a:gd name="T0" fmla="*/ 0 w 2736"/>
                      <a:gd name="T1" fmla="*/ 14 h 504"/>
                      <a:gd name="T2" fmla="*/ 38 w 2736"/>
                      <a:gd name="T3" fmla="*/ 5 h 504"/>
                      <a:gd name="T4" fmla="*/ 79 w 2736"/>
                      <a:gd name="T5" fmla="*/ 0 h 504"/>
                      <a:gd name="T6" fmla="*/ 121 w 2736"/>
                      <a:gd name="T7" fmla="*/ 0 h 504"/>
                      <a:gd name="T8" fmla="*/ 121 w 2736"/>
                      <a:gd name="T9" fmla="*/ 3 h 504"/>
                      <a:gd name="T10" fmla="*/ 78 w 2736"/>
                      <a:gd name="T11" fmla="*/ 3 h 504"/>
                      <a:gd name="T12" fmla="*/ 29 w 2736"/>
                      <a:gd name="T13" fmla="*/ 8 h 504"/>
                      <a:gd name="T14" fmla="*/ 0 w 2736"/>
                      <a:gd name="T15" fmla="*/ 1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7" name="Freeform 111"/>
                  <p:cNvSpPr>
                    <a:spLocks/>
                  </p:cNvSpPr>
                  <p:nvPr/>
                </p:nvSpPr>
                <p:spPr bwMode="hidden">
                  <a:xfrm rot="4898956">
                    <a:off x="2637" y="3727"/>
                    <a:ext cx="789" cy="386"/>
                  </a:xfrm>
                  <a:custGeom>
                    <a:avLst/>
                    <a:gdLst>
                      <a:gd name="T0" fmla="*/ 0 w 1769"/>
                      <a:gd name="T1" fmla="*/ 0 h 791"/>
                      <a:gd name="T2" fmla="*/ 8 w 1769"/>
                      <a:gd name="T3" fmla="*/ 1 h 791"/>
                      <a:gd name="T4" fmla="*/ 21 w 1769"/>
                      <a:gd name="T5" fmla="*/ 5 h 791"/>
                      <a:gd name="T6" fmla="*/ 29 w 1769"/>
                      <a:gd name="T7" fmla="*/ 12 h 791"/>
                      <a:gd name="T8" fmla="*/ 31 w 1769"/>
                      <a:gd name="T9" fmla="*/ 17 h 791"/>
                      <a:gd name="T10" fmla="*/ 30 w 1769"/>
                      <a:gd name="T11" fmla="*/ 21 h 791"/>
                      <a:gd name="T12" fmla="*/ 28 w 1769"/>
                      <a:gd name="T13" fmla="*/ 18 h 791"/>
                      <a:gd name="T14" fmla="*/ 25 w 1769"/>
                      <a:gd name="T15" fmla="*/ 13 h 791"/>
                      <a:gd name="T16" fmla="*/ 20 w 1769"/>
                      <a:gd name="T17" fmla="*/ 8 h 791"/>
                      <a:gd name="T18" fmla="*/ 10 w 1769"/>
                      <a:gd name="T19" fmla="*/ 4 h 791"/>
                      <a:gd name="T20" fmla="*/ 0 w 1769"/>
                      <a:gd name="T21" fmla="*/ 2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93" name="Group 112"/>
                <p:cNvGrpSpPr>
                  <a:grpSpLocks/>
                </p:cNvGrpSpPr>
                <p:nvPr/>
              </p:nvGrpSpPr>
              <p:grpSpPr bwMode="auto">
                <a:xfrm>
                  <a:off x="4045" y="826"/>
                  <a:ext cx="167" cy="857"/>
                  <a:chOff x="2287" y="2135"/>
                  <a:chExt cx="426" cy="2185"/>
                </a:xfrm>
              </p:grpSpPr>
              <p:sp>
                <p:nvSpPr>
                  <p:cNvPr id="1094" name="Freeform 113"/>
                  <p:cNvSpPr>
                    <a:spLocks/>
                  </p:cNvSpPr>
                  <p:nvPr/>
                </p:nvSpPr>
                <p:spPr bwMode="hidden">
                  <a:xfrm rot="5755659">
                    <a:off x="1903" y="2758"/>
                    <a:ext cx="1432" cy="186"/>
                  </a:xfrm>
                  <a:custGeom>
                    <a:avLst/>
                    <a:gdLst>
                      <a:gd name="T0" fmla="*/ 0 w 2736"/>
                      <a:gd name="T1" fmla="*/ 3 h 504"/>
                      <a:gd name="T2" fmla="*/ 34 w 2736"/>
                      <a:gd name="T3" fmla="*/ 1 h 504"/>
                      <a:gd name="T4" fmla="*/ 70 w 2736"/>
                      <a:gd name="T5" fmla="*/ 0 h 504"/>
                      <a:gd name="T6" fmla="*/ 108 w 2736"/>
                      <a:gd name="T7" fmla="*/ 0 h 504"/>
                      <a:gd name="T8" fmla="*/ 107 w 2736"/>
                      <a:gd name="T9" fmla="*/ 1 h 504"/>
                      <a:gd name="T10" fmla="*/ 70 w 2736"/>
                      <a:gd name="T11" fmla="*/ 1 h 504"/>
                      <a:gd name="T12" fmla="*/ 26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5" name="Freeform 114"/>
                  <p:cNvSpPr>
                    <a:spLocks/>
                  </p:cNvSpPr>
                  <p:nvPr/>
                </p:nvSpPr>
                <p:spPr bwMode="hidden">
                  <a:xfrm rot="5755659">
                    <a:off x="2051" y="3784"/>
                    <a:ext cx="767" cy="294"/>
                  </a:xfrm>
                  <a:custGeom>
                    <a:avLst/>
                    <a:gdLst>
                      <a:gd name="T0" fmla="*/ 0 w 1769"/>
                      <a:gd name="T1" fmla="*/ 0 h 791"/>
                      <a:gd name="T2" fmla="*/ 7 w 1769"/>
                      <a:gd name="T3" fmla="*/ 0 h 791"/>
                      <a:gd name="T4" fmla="*/ 18 w 1769"/>
                      <a:gd name="T5" fmla="*/ 1 h 791"/>
                      <a:gd name="T6" fmla="*/ 25 w 1769"/>
                      <a:gd name="T7" fmla="*/ 3 h 791"/>
                      <a:gd name="T8" fmla="*/ 27 w 1769"/>
                      <a:gd name="T9" fmla="*/ 4 h 791"/>
                      <a:gd name="T10" fmla="*/ 26 w 1769"/>
                      <a:gd name="T11" fmla="*/ 6 h 791"/>
                      <a:gd name="T12" fmla="*/ 24 w 1769"/>
                      <a:gd name="T13" fmla="*/ 4 h 791"/>
                      <a:gd name="T14" fmla="*/ 21 w 1769"/>
                      <a:gd name="T15" fmla="*/ 3 h 791"/>
                      <a:gd name="T16" fmla="*/ 17 w 1769"/>
                      <a:gd name="T17" fmla="*/ 2 h 791"/>
                      <a:gd name="T18" fmla="*/ 9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sp>
            <p:nvSpPr>
              <p:cNvPr id="1038" name="Freeform 115"/>
              <p:cNvSpPr>
                <a:spLocks/>
              </p:cNvSpPr>
              <p:nvPr/>
            </p:nvSpPr>
            <p:spPr bwMode="hidden">
              <a:xfrm flipH="1">
                <a:off x="3873" y="934"/>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1 h 2368"/>
                  <a:gd name="T22" fmla="*/ 0 w 776"/>
                  <a:gd name="T23" fmla="*/ 1 h 2368"/>
                  <a:gd name="T24" fmla="*/ 0 w 776"/>
                  <a:gd name="T25" fmla="*/ 1 h 2368"/>
                  <a:gd name="T26" fmla="*/ 0 w 776"/>
                  <a:gd name="T27" fmla="*/ 1 h 2368"/>
                  <a:gd name="T28" fmla="*/ 0 w 776"/>
                  <a:gd name="T29" fmla="*/ 1 h 2368"/>
                  <a:gd name="T30" fmla="*/ 1 w 776"/>
                  <a:gd name="T31" fmla="*/ 1 h 2368"/>
                  <a:gd name="T32" fmla="*/ 0 w 776"/>
                  <a:gd name="T33" fmla="*/ 1 h 2368"/>
                  <a:gd name="T34" fmla="*/ 1 w 776"/>
                  <a:gd name="T35" fmla="*/ 1 h 2368"/>
                  <a:gd name="T36" fmla="*/ 0 w 776"/>
                  <a:gd name="T37" fmla="*/ 1 h 2368"/>
                  <a:gd name="T38" fmla="*/ 1 w 776"/>
                  <a:gd name="T39" fmla="*/ 2 h 2368"/>
                  <a:gd name="T40" fmla="*/ 1 w 776"/>
                  <a:gd name="T41" fmla="*/ 2 h 2368"/>
                  <a:gd name="T42" fmla="*/ 1 w 776"/>
                  <a:gd name="T43" fmla="*/ 2 h 2368"/>
                  <a:gd name="T44" fmla="*/ 1 w 776"/>
                  <a:gd name="T45" fmla="*/ 2 h 2368"/>
                  <a:gd name="T46" fmla="*/ 1 w 776"/>
                  <a:gd name="T47" fmla="*/ 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39" name="Arc 116"/>
              <p:cNvSpPr>
                <a:spLocks/>
              </p:cNvSpPr>
              <p:nvPr/>
            </p:nvSpPr>
            <p:spPr bwMode="hidden">
              <a:xfrm flipH="1">
                <a:off x="3527" y="725"/>
                <a:ext cx="832" cy="902"/>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0" name="Arc 117"/>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1" name="Arc 118"/>
              <p:cNvSpPr>
                <a:spLocks/>
              </p:cNvSpPr>
              <p:nvPr/>
            </p:nvSpPr>
            <p:spPr bwMode="hidden">
              <a:xfrm flipH="1">
                <a:off x="3612" y="580"/>
                <a:ext cx="485"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2" name="Arc 119"/>
              <p:cNvSpPr>
                <a:spLocks/>
              </p:cNvSpPr>
              <p:nvPr/>
            </p:nvSpPr>
            <p:spPr bwMode="hidden">
              <a:xfrm flipH="1">
                <a:off x="3267" y="628"/>
                <a:ext cx="791" cy="930"/>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3" name="Arc 120"/>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4" name="Arc 121"/>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5" name="Arc 122"/>
              <p:cNvSpPr>
                <a:spLocks/>
              </p:cNvSpPr>
              <p:nvPr/>
            </p:nvSpPr>
            <p:spPr bwMode="hidden">
              <a:xfrm>
                <a:off x="4269" y="585"/>
                <a:ext cx="393"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6" name="Arc 123"/>
              <p:cNvSpPr>
                <a:spLocks/>
              </p:cNvSpPr>
              <p:nvPr/>
            </p:nvSpPr>
            <p:spPr bwMode="hidden">
              <a:xfrm>
                <a:off x="4302" y="463"/>
                <a:ext cx="558"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7" name="Freeform 124"/>
              <p:cNvSpPr>
                <a:spLocks/>
              </p:cNvSpPr>
              <p:nvPr/>
            </p:nvSpPr>
            <p:spPr bwMode="hidden">
              <a:xfrm>
                <a:off x="4410" y="1033"/>
                <a:ext cx="188"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1 h 2368"/>
                  <a:gd name="T22" fmla="*/ 0 w 776"/>
                  <a:gd name="T23" fmla="*/ 1 h 2368"/>
                  <a:gd name="T24" fmla="*/ 0 w 776"/>
                  <a:gd name="T25" fmla="*/ 1 h 2368"/>
                  <a:gd name="T26" fmla="*/ 0 w 776"/>
                  <a:gd name="T27" fmla="*/ 1 h 2368"/>
                  <a:gd name="T28" fmla="*/ 0 w 776"/>
                  <a:gd name="T29" fmla="*/ 1 h 2368"/>
                  <a:gd name="T30" fmla="*/ 0 w 776"/>
                  <a:gd name="T31" fmla="*/ 1 h 2368"/>
                  <a:gd name="T32" fmla="*/ 0 w 776"/>
                  <a:gd name="T33" fmla="*/ 1 h 2368"/>
                  <a:gd name="T34" fmla="*/ 0 w 776"/>
                  <a:gd name="T35" fmla="*/ 1 h 2368"/>
                  <a:gd name="T36" fmla="*/ 0 w 776"/>
                  <a:gd name="T37" fmla="*/ 1 h 2368"/>
                  <a:gd name="T38" fmla="*/ 1 w 776"/>
                  <a:gd name="T39" fmla="*/ 2 h 2368"/>
                  <a:gd name="T40" fmla="*/ 0 w 776"/>
                  <a:gd name="T41" fmla="*/ 2 h 2368"/>
                  <a:gd name="T42" fmla="*/ 1 w 776"/>
                  <a:gd name="T43" fmla="*/ 2 h 2368"/>
                  <a:gd name="T44" fmla="*/ 0 w 776"/>
                  <a:gd name="T45" fmla="*/ 2 h 2368"/>
                  <a:gd name="T46" fmla="*/ 1 w 776"/>
                  <a:gd name="T47" fmla="*/ 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8" name="Freeform 125"/>
              <p:cNvSpPr>
                <a:spLocks/>
              </p:cNvSpPr>
              <p:nvPr/>
            </p:nvSpPr>
            <p:spPr bwMode="hidden">
              <a:xfrm rot="19660755" flipV="1">
                <a:off x="4114" y="843"/>
                <a:ext cx="171" cy="326"/>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9" name="Arc 126"/>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0" name="Arc 127"/>
              <p:cNvSpPr>
                <a:spLocks/>
              </p:cNvSpPr>
              <p:nvPr/>
            </p:nvSpPr>
            <p:spPr bwMode="hidden">
              <a:xfrm flipH="1">
                <a:off x="3426" y="122"/>
                <a:ext cx="724" cy="902"/>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1" name="Arc 128"/>
              <p:cNvSpPr>
                <a:spLocks/>
              </p:cNvSpPr>
              <p:nvPr/>
            </p:nvSpPr>
            <p:spPr bwMode="hidden">
              <a:xfrm>
                <a:off x="4199" y="502"/>
                <a:ext cx="297" cy="902"/>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2" name="Freeform 129"/>
              <p:cNvSpPr>
                <a:spLocks/>
              </p:cNvSpPr>
              <p:nvPr/>
            </p:nvSpPr>
            <p:spPr bwMode="hidden">
              <a:xfrm flipH="1">
                <a:off x="3307" y="981"/>
                <a:ext cx="426" cy="598"/>
              </a:xfrm>
              <a:custGeom>
                <a:avLst/>
                <a:gdLst>
                  <a:gd name="T0" fmla="*/ 0 w 776"/>
                  <a:gd name="T1" fmla="*/ 0 h 2368"/>
                  <a:gd name="T2" fmla="*/ 12 w 776"/>
                  <a:gd name="T3" fmla="*/ 0 h 2368"/>
                  <a:gd name="T4" fmla="*/ 5 w 776"/>
                  <a:gd name="T5" fmla="*/ 0 h 2368"/>
                  <a:gd name="T6" fmla="*/ 16 w 776"/>
                  <a:gd name="T7" fmla="*/ 0 h 2368"/>
                  <a:gd name="T8" fmla="*/ 10 w 776"/>
                  <a:gd name="T9" fmla="*/ 0 h 2368"/>
                  <a:gd name="T10" fmla="*/ 19 w 776"/>
                  <a:gd name="T11" fmla="*/ 1 h 2368"/>
                  <a:gd name="T12" fmla="*/ 14 w 776"/>
                  <a:gd name="T13" fmla="*/ 1 h 2368"/>
                  <a:gd name="T14" fmla="*/ 24 w 776"/>
                  <a:gd name="T15" fmla="*/ 1 h 2368"/>
                  <a:gd name="T16" fmla="*/ 19 w 776"/>
                  <a:gd name="T17" fmla="*/ 1 h 2368"/>
                  <a:gd name="T18" fmla="*/ 26 w 776"/>
                  <a:gd name="T19" fmla="*/ 1 h 2368"/>
                  <a:gd name="T20" fmla="*/ 24 w 776"/>
                  <a:gd name="T21" fmla="*/ 1 h 2368"/>
                  <a:gd name="T22" fmla="*/ 29 w 776"/>
                  <a:gd name="T23" fmla="*/ 1 h 2368"/>
                  <a:gd name="T24" fmla="*/ 29 w 776"/>
                  <a:gd name="T25" fmla="*/ 1 h 2368"/>
                  <a:gd name="T26" fmla="*/ 33 w 776"/>
                  <a:gd name="T27" fmla="*/ 1 h 2368"/>
                  <a:gd name="T28" fmla="*/ 31 w 776"/>
                  <a:gd name="T29" fmla="*/ 1 h 2368"/>
                  <a:gd name="T30" fmla="*/ 36 w 776"/>
                  <a:gd name="T31" fmla="*/ 1 h 2368"/>
                  <a:gd name="T32" fmla="*/ 33 w 776"/>
                  <a:gd name="T33" fmla="*/ 2 h 2368"/>
                  <a:gd name="T34" fmla="*/ 36 w 776"/>
                  <a:gd name="T35" fmla="*/ 2 h 2368"/>
                  <a:gd name="T36" fmla="*/ 33 w 776"/>
                  <a:gd name="T37" fmla="*/ 2 h 2368"/>
                  <a:gd name="T38" fmla="*/ 38 w 776"/>
                  <a:gd name="T39" fmla="*/ 2 h 2368"/>
                  <a:gd name="T40" fmla="*/ 36 w 776"/>
                  <a:gd name="T41" fmla="*/ 2 h 2368"/>
                  <a:gd name="T42" fmla="*/ 38 w 776"/>
                  <a:gd name="T43" fmla="*/ 2 h 2368"/>
                  <a:gd name="T44" fmla="*/ 36 w 776"/>
                  <a:gd name="T45" fmla="*/ 2 h 2368"/>
                  <a:gd name="T46" fmla="*/ 38 w 776"/>
                  <a:gd name="T47" fmla="*/ 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3" name="Freeform 130"/>
              <p:cNvSpPr>
                <a:spLocks/>
              </p:cNvSpPr>
              <p:nvPr/>
            </p:nvSpPr>
            <p:spPr bwMode="hidden">
              <a:xfrm flipH="1">
                <a:off x="3507" y="350"/>
                <a:ext cx="273" cy="597"/>
              </a:xfrm>
              <a:custGeom>
                <a:avLst/>
                <a:gdLst>
                  <a:gd name="T0" fmla="*/ 0 w 776"/>
                  <a:gd name="T1" fmla="*/ 0 h 2368"/>
                  <a:gd name="T2" fmla="*/ 1 w 776"/>
                  <a:gd name="T3" fmla="*/ 0 h 2368"/>
                  <a:gd name="T4" fmla="*/ 0 w 776"/>
                  <a:gd name="T5" fmla="*/ 0 h 2368"/>
                  <a:gd name="T6" fmla="*/ 2 w 776"/>
                  <a:gd name="T7" fmla="*/ 0 h 2368"/>
                  <a:gd name="T8" fmla="*/ 1 w 776"/>
                  <a:gd name="T9" fmla="*/ 0 h 2368"/>
                  <a:gd name="T10" fmla="*/ 2 w 776"/>
                  <a:gd name="T11" fmla="*/ 1 h 2368"/>
                  <a:gd name="T12" fmla="*/ 2 w 776"/>
                  <a:gd name="T13" fmla="*/ 1 h 2368"/>
                  <a:gd name="T14" fmla="*/ 2 w 776"/>
                  <a:gd name="T15" fmla="*/ 1 h 2368"/>
                  <a:gd name="T16" fmla="*/ 2 w 776"/>
                  <a:gd name="T17" fmla="*/ 1 h 2368"/>
                  <a:gd name="T18" fmla="*/ 3 w 776"/>
                  <a:gd name="T19" fmla="*/ 1 h 2368"/>
                  <a:gd name="T20" fmla="*/ 2 w 776"/>
                  <a:gd name="T21" fmla="*/ 1 h 2368"/>
                  <a:gd name="T22" fmla="*/ 3 w 776"/>
                  <a:gd name="T23" fmla="*/ 1 h 2368"/>
                  <a:gd name="T24" fmla="*/ 3 w 776"/>
                  <a:gd name="T25" fmla="*/ 1 h 2368"/>
                  <a:gd name="T26" fmla="*/ 4 w 776"/>
                  <a:gd name="T27" fmla="*/ 1 h 2368"/>
                  <a:gd name="T28" fmla="*/ 3 w 776"/>
                  <a:gd name="T29" fmla="*/ 1 h 2368"/>
                  <a:gd name="T30" fmla="*/ 4 w 776"/>
                  <a:gd name="T31" fmla="*/ 1 h 2368"/>
                  <a:gd name="T32" fmla="*/ 4 w 776"/>
                  <a:gd name="T33" fmla="*/ 2 h 2368"/>
                  <a:gd name="T34" fmla="*/ 4 w 776"/>
                  <a:gd name="T35" fmla="*/ 2 h 2368"/>
                  <a:gd name="T36" fmla="*/ 4 w 776"/>
                  <a:gd name="T37" fmla="*/ 2 h 2368"/>
                  <a:gd name="T38" fmla="*/ 4 w 776"/>
                  <a:gd name="T39" fmla="*/ 2 h 2368"/>
                  <a:gd name="T40" fmla="*/ 4 w 776"/>
                  <a:gd name="T41" fmla="*/ 2 h 2368"/>
                  <a:gd name="T42" fmla="*/ 4 w 776"/>
                  <a:gd name="T43" fmla="*/ 2 h 2368"/>
                  <a:gd name="T44" fmla="*/ 4 w 776"/>
                  <a:gd name="T45" fmla="*/ 2 h 2368"/>
                  <a:gd name="T46" fmla="*/ 4 w 776"/>
                  <a:gd name="T47" fmla="*/ 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4" name="Freeform 131"/>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1 h 2368"/>
                  <a:gd name="T12" fmla="*/ 0 w 776"/>
                  <a:gd name="T13" fmla="*/ 1 h 2368"/>
                  <a:gd name="T14" fmla="*/ 0 w 776"/>
                  <a:gd name="T15" fmla="*/ 1 h 2368"/>
                  <a:gd name="T16" fmla="*/ 0 w 776"/>
                  <a:gd name="T17" fmla="*/ 1 h 2368"/>
                  <a:gd name="T18" fmla="*/ 0 w 776"/>
                  <a:gd name="T19" fmla="*/ 1 h 2368"/>
                  <a:gd name="T20" fmla="*/ 0 w 776"/>
                  <a:gd name="T21" fmla="*/ 1 h 2368"/>
                  <a:gd name="T22" fmla="*/ 0 w 776"/>
                  <a:gd name="T23" fmla="*/ 1 h 2368"/>
                  <a:gd name="T24" fmla="*/ 0 w 776"/>
                  <a:gd name="T25" fmla="*/ 1 h 2368"/>
                  <a:gd name="T26" fmla="*/ 0 w 776"/>
                  <a:gd name="T27" fmla="*/ 1 h 2368"/>
                  <a:gd name="T28" fmla="*/ 0 w 776"/>
                  <a:gd name="T29" fmla="*/ 1 h 2368"/>
                  <a:gd name="T30" fmla="*/ 0 w 776"/>
                  <a:gd name="T31" fmla="*/ 1 h 2368"/>
                  <a:gd name="T32" fmla="*/ 0 w 776"/>
                  <a:gd name="T33" fmla="*/ 2 h 2368"/>
                  <a:gd name="T34" fmla="*/ 0 w 776"/>
                  <a:gd name="T35" fmla="*/ 2 h 2368"/>
                  <a:gd name="T36" fmla="*/ 0 w 776"/>
                  <a:gd name="T37" fmla="*/ 2 h 2368"/>
                  <a:gd name="T38" fmla="*/ 0 w 776"/>
                  <a:gd name="T39" fmla="*/ 2 h 2368"/>
                  <a:gd name="T40" fmla="*/ 0 w 776"/>
                  <a:gd name="T41" fmla="*/ 2 h 2368"/>
                  <a:gd name="T42" fmla="*/ 0 w 776"/>
                  <a:gd name="T43" fmla="*/ 2 h 2368"/>
                  <a:gd name="T44" fmla="*/ 0 w 776"/>
                  <a:gd name="T45" fmla="*/ 2 h 2368"/>
                  <a:gd name="T46" fmla="*/ 0 w 776"/>
                  <a:gd name="T47" fmla="*/ 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5" name="Freeform 132"/>
              <p:cNvSpPr>
                <a:spLocks/>
              </p:cNvSpPr>
              <p:nvPr/>
            </p:nvSpPr>
            <p:spPr bwMode="hidden">
              <a:xfrm>
                <a:off x="4841" y="894"/>
                <a:ext cx="395" cy="628"/>
              </a:xfrm>
              <a:custGeom>
                <a:avLst/>
                <a:gdLst>
                  <a:gd name="T0" fmla="*/ 0 w 776"/>
                  <a:gd name="T1" fmla="*/ 0 h 2368"/>
                  <a:gd name="T2" fmla="*/ 8 w 776"/>
                  <a:gd name="T3" fmla="*/ 0 h 2368"/>
                  <a:gd name="T4" fmla="*/ 4 w 776"/>
                  <a:gd name="T5" fmla="*/ 0 h 2368"/>
                  <a:gd name="T6" fmla="*/ 11 w 776"/>
                  <a:gd name="T7" fmla="*/ 0 h 2368"/>
                  <a:gd name="T8" fmla="*/ 7 w 776"/>
                  <a:gd name="T9" fmla="*/ 1 h 2368"/>
                  <a:gd name="T10" fmla="*/ 13 w 776"/>
                  <a:gd name="T11" fmla="*/ 1 h 2368"/>
                  <a:gd name="T12" fmla="*/ 10 w 776"/>
                  <a:gd name="T13" fmla="*/ 1 h 2368"/>
                  <a:gd name="T14" fmla="*/ 16 w 776"/>
                  <a:gd name="T15" fmla="*/ 1 h 2368"/>
                  <a:gd name="T16" fmla="*/ 13 w 776"/>
                  <a:gd name="T17" fmla="*/ 1 h 2368"/>
                  <a:gd name="T18" fmla="*/ 18 w 776"/>
                  <a:gd name="T19" fmla="*/ 1 h 2368"/>
                  <a:gd name="T20" fmla="*/ 16 w 776"/>
                  <a:gd name="T21" fmla="*/ 1 h 2368"/>
                  <a:gd name="T22" fmla="*/ 20 w 776"/>
                  <a:gd name="T23" fmla="*/ 1 h 2368"/>
                  <a:gd name="T24" fmla="*/ 20 w 776"/>
                  <a:gd name="T25" fmla="*/ 1 h 2368"/>
                  <a:gd name="T26" fmla="*/ 23 w 776"/>
                  <a:gd name="T27" fmla="*/ 1 h 2368"/>
                  <a:gd name="T28" fmla="*/ 21 w 776"/>
                  <a:gd name="T29" fmla="*/ 2 h 2368"/>
                  <a:gd name="T30" fmla="*/ 24 w 776"/>
                  <a:gd name="T31" fmla="*/ 2 h 2368"/>
                  <a:gd name="T32" fmla="*/ 23 w 776"/>
                  <a:gd name="T33" fmla="*/ 2 h 2368"/>
                  <a:gd name="T34" fmla="*/ 24 w 776"/>
                  <a:gd name="T35" fmla="*/ 2 h 2368"/>
                  <a:gd name="T36" fmla="*/ 23 w 776"/>
                  <a:gd name="T37" fmla="*/ 2 h 2368"/>
                  <a:gd name="T38" fmla="*/ 26 w 776"/>
                  <a:gd name="T39" fmla="*/ 2 h 2368"/>
                  <a:gd name="T40" fmla="*/ 24 w 776"/>
                  <a:gd name="T41" fmla="*/ 3 h 2368"/>
                  <a:gd name="T42" fmla="*/ 26 w 776"/>
                  <a:gd name="T43" fmla="*/ 3 h 2368"/>
                  <a:gd name="T44" fmla="*/ 24 w 776"/>
                  <a:gd name="T45" fmla="*/ 3 h 2368"/>
                  <a:gd name="T46" fmla="*/ 26 w 776"/>
                  <a:gd name="T47" fmla="*/ 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6" name="Freeform 133"/>
              <p:cNvSpPr>
                <a:spLocks/>
              </p:cNvSpPr>
              <p:nvPr/>
            </p:nvSpPr>
            <p:spPr bwMode="hidden">
              <a:xfrm>
                <a:off x="4636" y="576"/>
                <a:ext cx="594" cy="417"/>
              </a:xfrm>
              <a:custGeom>
                <a:avLst/>
                <a:gdLst>
                  <a:gd name="T0" fmla="*/ 0 w 776"/>
                  <a:gd name="T1" fmla="*/ 0 h 2368"/>
                  <a:gd name="T2" fmla="*/ 64 w 776"/>
                  <a:gd name="T3" fmla="*/ 0 h 2368"/>
                  <a:gd name="T4" fmla="*/ 26 w 776"/>
                  <a:gd name="T5" fmla="*/ 0 h 2368"/>
                  <a:gd name="T6" fmla="*/ 89 w 776"/>
                  <a:gd name="T7" fmla="*/ 0 h 2368"/>
                  <a:gd name="T8" fmla="*/ 51 w 776"/>
                  <a:gd name="T9" fmla="*/ 0 h 2368"/>
                  <a:gd name="T10" fmla="*/ 101 w 776"/>
                  <a:gd name="T11" fmla="*/ 0 h 2368"/>
                  <a:gd name="T12" fmla="*/ 76 w 776"/>
                  <a:gd name="T13" fmla="*/ 0 h 2368"/>
                  <a:gd name="T14" fmla="*/ 126 w 776"/>
                  <a:gd name="T15" fmla="*/ 0 h 2368"/>
                  <a:gd name="T16" fmla="*/ 101 w 776"/>
                  <a:gd name="T17" fmla="*/ 0 h 2368"/>
                  <a:gd name="T18" fmla="*/ 139 w 776"/>
                  <a:gd name="T19" fmla="*/ 0 h 2368"/>
                  <a:gd name="T20" fmla="*/ 126 w 776"/>
                  <a:gd name="T21" fmla="*/ 0 h 2368"/>
                  <a:gd name="T22" fmla="*/ 152 w 776"/>
                  <a:gd name="T23" fmla="*/ 0 h 2368"/>
                  <a:gd name="T24" fmla="*/ 152 w 776"/>
                  <a:gd name="T25" fmla="*/ 0 h 2368"/>
                  <a:gd name="T26" fmla="*/ 177 w 776"/>
                  <a:gd name="T27" fmla="*/ 0 h 2368"/>
                  <a:gd name="T28" fmla="*/ 164 w 776"/>
                  <a:gd name="T29" fmla="*/ 0 h 2368"/>
                  <a:gd name="T30" fmla="*/ 190 w 776"/>
                  <a:gd name="T31" fmla="*/ 0 h 2368"/>
                  <a:gd name="T32" fmla="*/ 177 w 776"/>
                  <a:gd name="T33" fmla="*/ 0 h 2368"/>
                  <a:gd name="T34" fmla="*/ 190 w 776"/>
                  <a:gd name="T35" fmla="*/ 0 h 2368"/>
                  <a:gd name="T36" fmla="*/ 177 w 776"/>
                  <a:gd name="T37" fmla="*/ 0 h 2368"/>
                  <a:gd name="T38" fmla="*/ 202 w 776"/>
                  <a:gd name="T39" fmla="*/ 0 h 2368"/>
                  <a:gd name="T40" fmla="*/ 190 w 776"/>
                  <a:gd name="T41" fmla="*/ 0 h 2368"/>
                  <a:gd name="T42" fmla="*/ 202 w 776"/>
                  <a:gd name="T43" fmla="*/ 0 h 2368"/>
                  <a:gd name="T44" fmla="*/ 190 w 776"/>
                  <a:gd name="T45" fmla="*/ 0 h 2368"/>
                  <a:gd name="T46" fmla="*/ 20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7" name="Freeform 134"/>
              <p:cNvSpPr>
                <a:spLocks/>
              </p:cNvSpPr>
              <p:nvPr/>
            </p:nvSpPr>
            <p:spPr bwMode="hidden">
              <a:xfrm>
                <a:off x="4658" y="132"/>
                <a:ext cx="260" cy="560"/>
              </a:xfrm>
              <a:custGeom>
                <a:avLst/>
                <a:gdLst>
                  <a:gd name="T0" fmla="*/ 0 w 776"/>
                  <a:gd name="T1" fmla="*/ 0 h 2368"/>
                  <a:gd name="T2" fmla="*/ 1 w 776"/>
                  <a:gd name="T3" fmla="*/ 0 h 2368"/>
                  <a:gd name="T4" fmla="*/ 0 w 776"/>
                  <a:gd name="T5" fmla="*/ 0 h 2368"/>
                  <a:gd name="T6" fmla="*/ 1 w 776"/>
                  <a:gd name="T7" fmla="*/ 0 h 2368"/>
                  <a:gd name="T8" fmla="*/ 1 w 776"/>
                  <a:gd name="T9" fmla="*/ 0 h 2368"/>
                  <a:gd name="T10" fmla="*/ 2 w 776"/>
                  <a:gd name="T11" fmla="*/ 0 h 2368"/>
                  <a:gd name="T12" fmla="*/ 1 w 776"/>
                  <a:gd name="T13" fmla="*/ 0 h 2368"/>
                  <a:gd name="T14" fmla="*/ 2 w 776"/>
                  <a:gd name="T15" fmla="*/ 0 h 2368"/>
                  <a:gd name="T16" fmla="*/ 2 w 776"/>
                  <a:gd name="T17" fmla="*/ 0 h 2368"/>
                  <a:gd name="T18" fmla="*/ 2 w 776"/>
                  <a:gd name="T19" fmla="*/ 0 h 2368"/>
                  <a:gd name="T20" fmla="*/ 2 w 776"/>
                  <a:gd name="T21" fmla="*/ 0 h 2368"/>
                  <a:gd name="T22" fmla="*/ 2 w 776"/>
                  <a:gd name="T23" fmla="*/ 1 h 2368"/>
                  <a:gd name="T24" fmla="*/ 2 w 776"/>
                  <a:gd name="T25" fmla="*/ 1 h 2368"/>
                  <a:gd name="T26" fmla="*/ 3 w 776"/>
                  <a:gd name="T27" fmla="*/ 1 h 2368"/>
                  <a:gd name="T28" fmla="*/ 3 w 776"/>
                  <a:gd name="T29" fmla="*/ 1 h 2368"/>
                  <a:gd name="T30" fmla="*/ 3 w 776"/>
                  <a:gd name="T31" fmla="*/ 1 h 2368"/>
                  <a:gd name="T32" fmla="*/ 3 w 776"/>
                  <a:gd name="T33" fmla="*/ 1 h 2368"/>
                  <a:gd name="T34" fmla="*/ 3 w 776"/>
                  <a:gd name="T35" fmla="*/ 1 h 2368"/>
                  <a:gd name="T36" fmla="*/ 3 w 776"/>
                  <a:gd name="T37" fmla="*/ 1 h 2368"/>
                  <a:gd name="T38" fmla="*/ 3 w 776"/>
                  <a:gd name="T39" fmla="*/ 1 h 2368"/>
                  <a:gd name="T40" fmla="*/ 3 w 776"/>
                  <a:gd name="T41" fmla="*/ 1 h 2368"/>
                  <a:gd name="T42" fmla="*/ 3 w 776"/>
                  <a:gd name="T43" fmla="*/ 2 h 2368"/>
                  <a:gd name="T44" fmla="*/ 3 w 776"/>
                  <a:gd name="T45" fmla="*/ 2 h 2368"/>
                  <a:gd name="T46" fmla="*/ 3 w 776"/>
                  <a:gd name="T47" fmla="*/ 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8" name="Freeform 135"/>
              <p:cNvSpPr>
                <a:spLocks/>
              </p:cNvSpPr>
              <p:nvPr/>
            </p:nvSpPr>
            <p:spPr bwMode="hidden">
              <a:xfrm rot="-1346631">
                <a:off x="4401" y="599"/>
                <a:ext cx="175"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9" name="Freeform 136"/>
              <p:cNvSpPr>
                <a:spLocks/>
              </p:cNvSpPr>
              <p:nvPr/>
            </p:nvSpPr>
            <p:spPr bwMode="hidden">
              <a:xfrm rot="1346631" flipH="1">
                <a:off x="3783" y="589"/>
                <a:ext cx="172" cy="33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1027" name="Rectangle 137"/>
          <p:cNvSpPr>
            <a:spLocks noGrp="1" noChangeArrowheads="1"/>
          </p:cNvSpPr>
          <p:nvPr>
            <p:ph type="title"/>
          </p:nvPr>
        </p:nvSpPr>
        <p:spPr bwMode="auto">
          <a:xfrm>
            <a:off x="685800" y="301625"/>
            <a:ext cx="7772400" cy="146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13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9595" name="Rectangle 139"/>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fld id="{E645AE4B-DC1A-40AA-A14D-94A50C933076}" type="datetimeFigureOut">
              <a:rPr lang="en-US" smtClean="0"/>
              <a:t>9/8/2022</a:t>
            </a:fld>
            <a:endParaRPr lang="en-US"/>
          </a:p>
        </p:txBody>
      </p:sp>
      <p:sp>
        <p:nvSpPr>
          <p:cNvPr id="19596" name="Rectangle 140"/>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endParaRPr lang="en-US"/>
          </a:p>
        </p:txBody>
      </p:sp>
      <p:sp>
        <p:nvSpPr>
          <p:cNvPr id="19597" name="Rectangle 141"/>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atin typeface="Arial Black" pitchFamily="34" charset="0"/>
              </a:defRPr>
            </a:lvl1pPr>
          </a:lstStyle>
          <a:p>
            <a:fld id="{DB2A9C31-0F5A-4095-983F-F4E00B20A01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Black" pitchFamily="34" charset="0"/>
        </a:defRPr>
      </a:lvl2pPr>
      <a:lvl3pPr algn="l" rtl="0" eaLnBrk="1" fontAlgn="base" hangingPunct="1">
        <a:spcBef>
          <a:spcPct val="0"/>
        </a:spcBef>
        <a:spcAft>
          <a:spcPct val="0"/>
        </a:spcAft>
        <a:defRPr sz="4400">
          <a:solidFill>
            <a:schemeClr val="tx2"/>
          </a:solidFill>
          <a:latin typeface="Arial Black" pitchFamily="34" charset="0"/>
        </a:defRPr>
      </a:lvl3pPr>
      <a:lvl4pPr algn="l" rtl="0" eaLnBrk="1" fontAlgn="base" hangingPunct="1">
        <a:spcBef>
          <a:spcPct val="0"/>
        </a:spcBef>
        <a:spcAft>
          <a:spcPct val="0"/>
        </a:spcAft>
        <a:defRPr sz="4400">
          <a:solidFill>
            <a:schemeClr val="tx2"/>
          </a:solidFill>
          <a:latin typeface="Arial Black" pitchFamily="34" charset="0"/>
        </a:defRPr>
      </a:lvl4pPr>
      <a:lvl5pPr algn="l" rtl="0" eaLnBrk="1" fontAlgn="base" hangingPunct="1">
        <a:spcBef>
          <a:spcPct val="0"/>
        </a:spcBef>
        <a:spcAft>
          <a:spcPct val="0"/>
        </a:spcAft>
        <a:defRPr sz="4400">
          <a:solidFill>
            <a:schemeClr val="tx2"/>
          </a:solidFill>
          <a:latin typeface="Arial Black" pitchFamily="34" charset="0"/>
        </a:defRPr>
      </a:lvl5pPr>
      <a:lvl6pPr marL="457200" algn="l" rtl="0" eaLnBrk="1" fontAlgn="base" hangingPunct="1">
        <a:spcBef>
          <a:spcPct val="0"/>
        </a:spcBef>
        <a:spcAft>
          <a:spcPct val="0"/>
        </a:spcAft>
        <a:defRPr sz="4400">
          <a:solidFill>
            <a:schemeClr val="tx2"/>
          </a:solidFill>
          <a:latin typeface="Arial Black" pitchFamily="34" charset="0"/>
        </a:defRPr>
      </a:lvl6pPr>
      <a:lvl7pPr marL="914400" algn="l" rtl="0" eaLnBrk="1" fontAlgn="base" hangingPunct="1">
        <a:spcBef>
          <a:spcPct val="0"/>
        </a:spcBef>
        <a:spcAft>
          <a:spcPct val="0"/>
        </a:spcAft>
        <a:defRPr sz="4400">
          <a:solidFill>
            <a:schemeClr val="tx2"/>
          </a:solidFill>
          <a:latin typeface="Arial Black" pitchFamily="34" charset="0"/>
        </a:defRPr>
      </a:lvl7pPr>
      <a:lvl8pPr marL="1371600" algn="l" rtl="0" eaLnBrk="1" fontAlgn="base" hangingPunct="1">
        <a:spcBef>
          <a:spcPct val="0"/>
        </a:spcBef>
        <a:spcAft>
          <a:spcPct val="0"/>
        </a:spcAft>
        <a:defRPr sz="4400">
          <a:solidFill>
            <a:schemeClr val="tx2"/>
          </a:solidFill>
          <a:latin typeface="Arial Black" pitchFamily="34" charset="0"/>
        </a:defRPr>
      </a:lvl8pPr>
      <a:lvl9pPr marL="1828800" algn="l" rtl="0" eaLnBrk="1" fontAlgn="base" hangingPunct="1">
        <a:spcBef>
          <a:spcPct val="0"/>
        </a:spcBef>
        <a:spcAft>
          <a:spcPct val="0"/>
        </a:spcAft>
        <a:defRPr sz="4400">
          <a:solidFill>
            <a:schemeClr val="tx2"/>
          </a:solidFill>
          <a:latin typeface="Arial Black" pitchFamily="34" charset="0"/>
        </a:defRPr>
      </a:lvl9pPr>
    </p:titleStyle>
    <p:bodyStyle>
      <a:lvl1pPr marL="342900" indent="-342900" algn="l" rtl="0" eaLnBrk="1" fontAlgn="base" hangingPunct="1">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folHlink"/>
        </a:buClr>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4pPr>
      <a:lvl5pPr marL="20574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5pPr>
      <a:lvl6pPr marL="25146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6pPr>
      <a:lvl7pPr marL="29718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7pPr>
      <a:lvl8pPr marL="34290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8pPr>
      <a:lvl9pPr marL="38862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7620000" cy="6858000"/>
            <a:chOff x="0" y="0"/>
            <a:chExt cx="4800" cy="4320"/>
          </a:xfrm>
        </p:grpSpPr>
        <p:grpSp>
          <p:nvGrpSpPr>
            <p:cNvPr id="2056" name="Group 3"/>
            <p:cNvGrpSpPr>
              <a:grpSpLocks/>
            </p:cNvGrpSpPr>
            <p:nvPr userDrawn="1"/>
          </p:nvGrpSpPr>
          <p:grpSpPr bwMode="auto">
            <a:xfrm>
              <a:off x="0" y="0"/>
              <a:ext cx="2016" cy="4320"/>
              <a:chOff x="0" y="0"/>
              <a:chExt cx="2016" cy="4320"/>
            </a:xfrm>
          </p:grpSpPr>
          <p:sp>
            <p:nvSpPr>
              <p:cNvPr id="2060"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vi-VN"/>
              </a:p>
            </p:txBody>
          </p:sp>
          <p:sp>
            <p:nvSpPr>
              <p:cNvPr id="2061"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14:hiddenLine xmlns:a14="http://schemas.microsoft.com/office/drawing/2010/main" w="9525" cap="flat" cmpd="sng">
                    <a:solidFill>
                      <a:srgbClr val="000000"/>
                    </a:solidFill>
                    <a:prstDash val="solid"/>
                    <a:miter lim="800000"/>
                    <a:headEnd type="none" w="med" len="med"/>
                    <a:tailEnd type="none" w="med" len="med"/>
                  </a14:hiddenLine>
                </a:ext>
              </a:extLst>
            </p:spPr>
            <p:txBody>
              <a:bodyPr wrap="none"/>
              <a:lstStyle/>
              <a:p>
                <a:endParaRPr lang="en-US"/>
              </a:p>
            </p:txBody>
          </p:sp>
        </p:grpSp>
        <p:grpSp>
          <p:nvGrpSpPr>
            <p:cNvPr id="2057" name="Group 6"/>
            <p:cNvGrpSpPr>
              <a:grpSpLocks/>
            </p:cNvGrpSpPr>
            <p:nvPr/>
          </p:nvGrpSpPr>
          <p:grpSpPr bwMode="auto">
            <a:xfrm>
              <a:off x="144" y="1248"/>
              <a:ext cx="4656" cy="201"/>
              <a:chOff x="144" y="1248"/>
              <a:chExt cx="4656" cy="201"/>
            </a:xfrm>
          </p:grpSpPr>
          <p:sp>
            <p:nvSpPr>
              <p:cNvPr id="2058"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sp>
            <p:nvSpPr>
              <p:cNvPr id="2059"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vi-VN"/>
              </a:p>
            </p:txBody>
          </p:sp>
        </p:grpSp>
      </p:grpSp>
      <p:sp>
        <p:nvSpPr>
          <p:cNvPr id="2051"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2"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3563" name="Rectangle 11"/>
          <p:cNvSpPr>
            <a:spLocks noGrp="1" noChangeArrowheads="1"/>
          </p:cNvSpPr>
          <p:nvPr>
            <p:ph type="dt" sz="half" idx="2"/>
          </p:nvPr>
        </p:nvSpPr>
        <p:spPr bwMode="auto">
          <a:xfrm>
            <a:off x="2438400" y="6248400"/>
            <a:ext cx="2130425" cy="474663"/>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400">
                <a:latin typeface="Arial" pitchFamily="34" charset="0"/>
              </a:defRPr>
            </a:lvl1pPr>
          </a:lstStyle>
          <a:p>
            <a:pPr>
              <a:defRPr/>
            </a:pPr>
            <a:endParaRPr lang="en-US"/>
          </a:p>
        </p:txBody>
      </p:sp>
      <p:sp>
        <p:nvSpPr>
          <p:cNvPr id="23564" name="Rectangle 12"/>
          <p:cNvSpPr>
            <a:spLocks noGrp="1" noChangeArrowheads="1"/>
          </p:cNvSpPr>
          <p:nvPr>
            <p:ph type="ftr" sz="quarter" idx="3"/>
          </p:nvPr>
        </p:nvSpPr>
        <p:spPr bwMode="auto">
          <a:xfrm>
            <a:off x="5791200" y="6248400"/>
            <a:ext cx="2897188" cy="474663"/>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23565" name="Rectangle 13"/>
          <p:cNvSpPr>
            <a:spLocks noGrp="1" noChangeArrowheads="1"/>
          </p:cNvSpPr>
          <p:nvPr>
            <p:ph type="sldNum" sz="quarter" idx="4"/>
          </p:nvPr>
        </p:nvSpPr>
        <p:spPr bwMode="auto">
          <a:xfrm>
            <a:off x="84138" y="6242050"/>
            <a:ext cx="587375" cy="488950"/>
          </a:xfrm>
          <a:prstGeom prst="rect">
            <a:avLst/>
          </a:prstGeom>
          <a:noFill/>
          <a:ln>
            <a:noFill/>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pPr>
              <a:defRPr/>
            </a:pPr>
            <a:fld id="{8716B91D-5242-499C-AB25-98BAAD90EBD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lnSpc>
          <a:spcPct val="90000"/>
        </a:lnSpc>
        <a:spcBef>
          <a:spcPct val="0"/>
        </a:spcBef>
        <a:spcAft>
          <a:spcPct val="0"/>
        </a:spcAft>
        <a:defRPr sz="3600" b="1">
          <a:solidFill>
            <a:schemeClr val="tx2"/>
          </a:solidFill>
          <a:latin typeface="+mj-lt"/>
          <a:ea typeface="+mj-ea"/>
          <a:cs typeface="+mj-cs"/>
        </a:defRPr>
      </a:lvl1pPr>
      <a:lvl2pPr algn="l" rtl="0" eaLnBrk="1" fontAlgn="base" hangingPunct="1">
        <a:lnSpc>
          <a:spcPct val="90000"/>
        </a:lnSpc>
        <a:spcBef>
          <a:spcPct val="0"/>
        </a:spcBef>
        <a:spcAft>
          <a:spcPct val="0"/>
        </a:spcAft>
        <a:defRPr sz="3600" b="1">
          <a:solidFill>
            <a:schemeClr val="tx2"/>
          </a:solidFill>
          <a:latin typeface="Arial" pitchFamily="34" charset="0"/>
        </a:defRPr>
      </a:lvl2pPr>
      <a:lvl3pPr algn="l" rtl="0" eaLnBrk="1" fontAlgn="base" hangingPunct="1">
        <a:lnSpc>
          <a:spcPct val="90000"/>
        </a:lnSpc>
        <a:spcBef>
          <a:spcPct val="0"/>
        </a:spcBef>
        <a:spcAft>
          <a:spcPct val="0"/>
        </a:spcAft>
        <a:defRPr sz="3600" b="1">
          <a:solidFill>
            <a:schemeClr val="tx2"/>
          </a:solidFill>
          <a:latin typeface="Arial" pitchFamily="34" charset="0"/>
        </a:defRPr>
      </a:lvl3pPr>
      <a:lvl4pPr algn="l" rtl="0" eaLnBrk="1" fontAlgn="base" hangingPunct="1">
        <a:lnSpc>
          <a:spcPct val="90000"/>
        </a:lnSpc>
        <a:spcBef>
          <a:spcPct val="0"/>
        </a:spcBef>
        <a:spcAft>
          <a:spcPct val="0"/>
        </a:spcAft>
        <a:defRPr sz="3600" b="1">
          <a:solidFill>
            <a:schemeClr val="tx2"/>
          </a:solidFill>
          <a:latin typeface="Arial" pitchFamily="34" charset="0"/>
        </a:defRPr>
      </a:lvl4pPr>
      <a:lvl5pPr algn="l" rtl="0" eaLnBrk="1" fontAlgn="base" hangingPunct="1">
        <a:lnSpc>
          <a:spcPct val="90000"/>
        </a:lnSpc>
        <a:spcBef>
          <a:spcPct val="0"/>
        </a:spcBef>
        <a:spcAft>
          <a:spcPct val="0"/>
        </a:spcAft>
        <a:defRPr sz="3600" b="1">
          <a:solidFill>
            <a:schemeClr val="tx2"/>
          </a:solidFill>
          <a:latin typeface="Arial" pitchFamily="34" charset="0"/>
        </a:defRPr>
      </a:lvl5pPr>
      <a:lvl6pPr marL="457200" algn="l" rtl="0" eaLnBrk="1" fontAlgn="base" hangingPunct="1">
        <a:lnSpc>
          <a:spcPct val="90000"/>
        </a:lnSpc>
        <a:spcBef>
          <a:spcPct val="0"/>
        </a:spcBef>
        <a:spcAft>
          <a:spcPct val="0"/>
        </a:spcAft>
        <a:defRPr sz="3600" b="1">
          <a:solidFill>
            <a:schemeClr val="tx2"/>
          </a:solidFill>
          <a:latin typeface="Arial" pitchFamily="34" charset="0"/>
        </a:defRPr>
      </a:lvl6pPr>
      <a:lvl7pPr marL="914400" algn="l" rtl="0" eaLnBrk="1" fontAlgn="base" hangingPunct="1">
        <a:lnSpc>
          <a:spcPct val="90000"/>
        </a:lnSpc>
        <a:spcBef>
          <a:spcPct val="0"/>
        </a:spcBef>
        <a:spcAft>
          <a:spcPct val="0"/>
        </a:spcAft>
        <a:defRPr sz="3600" b="1">
          <a:solidFill>
            <a:schemeClr val="tx2"/>
          </a:solidFill>
          <a:latin typeface="Arial" pitchFamily="34" charset="0"/>
        </a:defRPr>
      </a:lvl7pPr>
      <a:lvl8pPr marL="1371600" algn="l" rtl="0" eaLnBrk="1" fontAlgn="base" hangingPunct="1">
        <a:lnSpc>
          <a:spcPct val="90000"/>
        </a:lnSpc>
        <a:spcBef>
          <a:spcPct val="0"/>
        </a:spcBef>
        <a:spcAft>
          <a:spcPct val="0"/>
        </a:spcAft>
        <a:defRPr sz="3600" b="1">
          <a:solidFill>
            <a:schemeClr val="tx2"/>
          </a:solidFill>
          <a:latin typeface="Arial" pitchFamily="34" charset="0"/>
        </a:defRPr>
      </a:lvl8pPr>
      <a:lvl9pPr marL="1828800" algn="l" rtl="0" eaLnBrk="1" fontAlgn="base" hangingPunct="1">
        <a:lnSpc>
          <a:spcPct val="90000"/>
        </a:lnSpc>
        <a:spcBef>
          <a:spcPct val="0"/>
        </a:spcBef>
        <a:spcAft>
          <a:spcPct val="0"/>
        </a:spcAft>
        <a:defRPr sz="3600" b="1">
          <a:solidFill>
            <a:schemeClr val="tx2"/>
          </a:solidFill>
          <a:latin typeface="Arial" pitchFamily="34" charset="0"/>
        </a:defRPr>
      </a:lvl9pPr>
    </p:titleStyle>
    <p:bodyStyle>
      <a:lvl1pPr marL="342900" indent="-342900" algn="l" rtl="0" eaLnBrk="1" fontAlgn="base" hangingPunct="1">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SzPct val="75000"/>
        <a:buChar char="–"/>
        <a:defRPr sz="2400">
          <a:solidFill>
            <a:schemeClr val="tx1"/>
          </a:solidFill>
          <a:latin typeface="+mn-lt"/>
        </a:defRPr>
      </a:lvl2pPr>
      <a:lvl3pPr marL="1143000" indent="-228600" algn="l" rtl="0" eaLnBrk="1" fontAlgn="base" hangingPunct="1">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1" fontAlgn="base" hangingPunct="1">
        <a:spcBef>
          <a:spcPct val="20000"/>
        </a:spcBef>
        <a:spcAft>
          <a:spcPct val="0"/>
        </a:spcAft>
        <a:buClr>
          <a:schemeClr val="tx1"/>
        </a:buClr>
        <a:buSzPct val="80000"/>
        <a:buChar char="–"/>
        <a:defRPr sz="2000">
          <a:solidFill>
            <a:schemeClr val="tx1"/>
          </a:solidFill>
          <a:latin typeface="+mn-lt"/>
        </a:defRPr>
      </a:lvl4pPr>
      <a:lvl5pPr marL="2057400" indent="-228600" algn="l" rtl="0" eaLnBrk="1" fontAlgn="base" hangingPunct="1">
        <a:spcBef>
          <a:spcPct val="20000"/>
        </a:spcBef>
        <a:spcAft>
          <a:spcPct val="0"/>
        </a:spcAft>
        <a:buClr>
          <a:schemeClr val="tx1"/>
        </a:buClr>
        <a:buSzPct val="65000"/>
        <a:buFont typeface="Wingdings" pitchFamily="2" charset="2"/>
        <a:buChar char="l"/>
        <a:defRPr sz="2000">
          <a:solidFill>
            <a:schemeClr val="tx1"/>
          </a:solidFill>
          <a:latin typeface="+mn-lt"/>
        </a:defRPr>
      </a:lvl5pPr>
      <a:lvl6pPr marL="25146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Freeform 2"/>
          <p:cNvSpPr>
            <a:spLocks/>
          </p:cNvSpPr>
          <p:nvPr/>
        </p:nvSpPr>
        <p:spPr bwMode="auto">
          <a:xfrm rot="-3172564">
            <a:off x="7777957" y="-15081"/>
            <a:ext cx="1162050" cy="2084387"/>
          </a:xfrm>
          <a:custGeom>
            <a:avLst/>
            <a:gdLst>
              <a:gd name="T0" fmla="*/ 2147483647 w 2903"/>
              <a:gd name="T1" fmla="*/ 2147483647 h 3686"/>
              <a:gd name="T2" fmla="*/ 2147483647 w 2903"/>
              <a:gd name="T3" fmla="*/ 2147483647 h 3686"/>
              <a:gd name="T4" fmla="*/ 2147483647 w 2903"/>
              <a:gd name="T5" fmla="*/ 0 h 3686"/>
              <a:gd name="T6" fmla="*/ 2147483647 w 2903"/>
              <a:gd name="T7" fmla="*/ 2147483647 h 3686"/>
              <a:gd name="T8" fmla="*/ 2147483647 w 2903"/>
              <a:gd name="T9" fmla="*/ 2147483647 h 3686"/>
              <a:gd name="T10" fmla="*/ 0 w 2903"/>
              <a:gd name="T11" fmla="*/ 2147483647 h 3686"/>
              <a:gd name="T12" fmla="*/ 2147483647 w 2903"/>
              <a:gd name="T13" fmla="*/ 2147483647 h 3686"/>
              <a:gd name="T14" fmla="*/ 2147483647 w 2903"/>
              <a:gd name="T15" fmla="*/ 2147483647 h 3686"/>
              <a:gd name="T16" fmla="*/ 2147483647 w 2903"/>
              <a:gd name="T17" fmla="*/ 2147483647 h 3686"/>
              <a:gd name="T18" fmla="*/ 2147483647 w 2903"/>
              <a:gd name="T19" fmla="*/ 2147483647 h 3686"/>
              <a:gd name="T20" fmla="*/ 2147483647 w 2903"/>
              <a:gd name="T21" fmla="*/ 2147483647 h 36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5" name="Rectangle 3"/>
          <p:cNvSpPr>
            <a:spLocks noGrp="1" noChangeArrowheads="1"/>
          </p:cNvSpPr>
          <p:nvPr>
            <p:ph type="title"/>
          </p:nvPr>
        </p:nvSpPr>
        <p:spPr bwMode="auto">
          <a:xfrm>
            <a:off x="685800" y="152400"/>
            <a:ext cx="68707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3076" name="Rectangle 4"/>
          <p:cNvSpPr>
            <a:spLocks noGrp="1" noChangeArrowheads="1"/>
          </p:cNvSpPr>
          <p:nvPr>
            <p:ph type="body" idx="1"/>
          </p:nvPr>
        </p:nvSpPr>
        <p:spPr bwMode="auto">
          <a:xfrm>
            <a:off x="685800" y="1828800"/>
            <a:ext cx="7696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989" name="Rectangle 5"/>
          <p:cNvSpPr>
            <a:spLocks noGrp="1" noChangeArrowheads="1"/>
          </p:cNvSpPr>
          <p:nvPr>
            <p:ph type="dt" sz="half" idx="2"/>
          </p:nvPr>
        </p:nvSpPr>
        <p:spPr bwMode="auto">
          <a:xfrm>
            <a:off x="13716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41990" name="Rectangle 6"/>
          <p:cNvSpPr>
            <a:spLocks noGrp="1" noChangeArrowheads="1"/>
          </p:cNvSpPr>
          <p:nvPr>
            <p:ph type="ftr" sz="quarter" idx="3"/>
          </p:nvPr>
        </p:nvSpPr>
        <p:spPr bwMode="auto">
          <a:xfrm>
            <a:off x="35560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41991" name="Rectangle 7"/>
          <p:cNvSpPr>
            <a:spLocks noGrp="1" noChangeArrowheads="1"/>
          </p:cNvSpPr>
          <p:nvPr>
            <p:ph type="sldNum" sz="quarter" idx="4"/>
          </p:nvPr>
        </p:nvSpPr>
        <p:spPr bwMode="auto">
          <a:xfrm>
            <a:off x="67183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defRPr sz="1400">
                <a:latin typeface="Comic Sans MS" pitchFamily="66" charset="0"/>
              </a:defRPr>
            </a:lvl1pPr>
          </a:lstStyle>
          <a:p>
            <a:pPr>
              <a:defRPr/>
            </a:pPr>
            <a:fld id="{BCEA9155-03DC-4FB1-852E-DBF3994D58E1}" type="slidenum">
              <a:rPr lang="en-US" altLang="en-US"/>
              <a:pPr>
                <a:defRPr/>
              </a:pPr>
              <a:t>‹#›</a:t>
            </a:fld>
            <a:endParaRPr lang="en-US" altLang="en-US"/>
          </a:p>
        </p:txBody>
      </p:sp>
      <p:sp>
        <p:nvSpPr>
          <p:cNvPr id="3080" name="Freeform 8"/>
          <p:cNvSpPr>
            <a:spLocks/>
          </p:cNvSpPr>
          <p:nvPr/>
        </p:nvSpPr>
        <p:spPr bwMode="auto">
          <a:xfrm rot="-3172564">
            <a:off x="7865269" y="24607"/>
            <a:ext cx="1165225" cy="2097087"/>
          </a:xfrm>
          <a:custGeom>
            <a:avLst/>
            <a:gdLst>
              <a:gd name="T0" fmla="*/ 2147483647 w 2911"/>
              <a:gd name="T1" fmla="*/ 0 h 3703"/>
              <a:gd name="T2" fmla="*/ 2147483647 w 2911"/>
              <a:gd name="T3" fmla="*/ 2147483647 h 3703"/>
              <a:gd name="T4" fmla="*/ 2147483647 w 2911"/>
              <a:gd name="T5" fmla="*/ 2147483647 h 3703"/>
              <a:gd name="T6" fmla="*/ 0 w 2911"/>
              <a:gd name="T7" fmla="*/ 2147483647 h 3703"/>
              <a:gd name="T8" fmla="*/ 2147483647 w 2911"/>
              <a:gd name="T9" fmla="*/ 2147483647 h 3703"/>
              <a:gd name="T10" fmla="*/ 2147483647 w 2911"/>
              <a:gd name="T11" fmla="*/ 2147483647 h 3703"/>
              <a:gd name="T12" fmla="*/ 2147483647 w 2911"/>
              <a:gd name="T13" fmla="*/ 2147483647 h 3703"/>
              <a:gd name="T14" fmla="*/ 2147483647 w 2911"/>
              <a:gd name="T15" fmla="*/ 2147483647 h 3703"/>
              <a:gd name="T16" fmla="*/ 2147483647 w 2911"/>
              <a:gd name="T17" fmla="*/ 2147483647 h 3703"/>
              <a:gd name="T18" fmla="*/ 2147483647 w 2911"/>
              <a:gd name="T19" fmla="*/ 0 h 3703"/>
              <a:gd name="T20" fmla="*/ 2147483647 w 2911"/>
              <a:gd name="T21" fmla="*/ 0 h 37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1" name="Freeform 9"/>
          <p:cNvSpPr>
            <a:spLocks/>
          </p:cNvSpPr>
          <p:nvPr/>
        </p:nvSpPr>
        <p:spPr bwMode="auto">
          <a:xfrm rot="-3172564">
            <a:off x="7831138" y="192088"/>
            <a:ext cx="1025525" cy="1571625"/>
          </a:xfrm>
          <a:custGeom>
            <a:avLst/>
            <a:gdLst>
              <a:gd name="T0" fmla="*/ 0 w 2561"/>
              <a:gd name="T1" fmla="*/ 2147483647 h 2777"/>
              <a:gd name="T2" fmla="*/ 2147483647 w 2561"/>
              <a:gd name="T3" fmla="*/ 2147483647 h 2777"/>
              <a:gd name="T4" fmla="*/ 2147483647 w 2561"/>
              <a:gd name="T5" fmla="*/ 2147483647 h 2777"/>
              <a:gd name="T6" fmla="*/ 2147483647 w 2561"/>
              <a:gd name="T7" fmla="*/ 2147483647 h 2777"/>
              <a:gd name="T8" fmla="*/ 2147483647 w 2561"/>
              <a:gd name="T9" fmla="*/ 2147483647 h 2777"/>
              <a:gd name="T10" fmla="*/ 2147483647 w 2561"/>
              <a:gd name="T11" fmla="*/ 0 h 2777"/>
              <a:gd name="T12" fmla="*/ 0 w 2561"/>
              <a:gd name="T13" fmla="*/ 2147483647 h 2777"/>
              <a:gd name="T14" fmla="*/ 0 w 2561"/>
              <a:gd name="T15" fmla="*/ 2147483647 h 27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61" h="2777">
                <a:moveTo>
                  <a:pt x="0" y="2485"/>
                </a:moveTo>
                <a:lnTo>
                  <a:pt x="432" y="2553"/>
                </a:lnTo>
                <a:lnTo>
                  <a:pt x="736" y="2777"/>
                </a:lnTo>
                <a:lnTo>
                  <a:pt x="2561" y="399"/>
                </a:lnTo>
                <a:lnTo>
                  <a:pt x="2118" y="82"/>
                </a:lnTo>
                <a:lnTo>
                  <a:pt x="1898" y="0"/>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082" name="Group 10"/>
          <p:cNvGrpSpPr>
            <a:grpSpLocks/>
          </p:cNvGrpSpPr>
          <p:nvPr/>
        </p:nvGrpSpPr>
        <p:grpSpPr bwMode="auto">
          <a:xfrm>
            <a:off x="7938" y="5540375"/>
            <a:ext cx="1784350" cy="1246188"/>
            <a:chOff x="5" y="3490"/>
            <a:chExt cx="1124" cy="785"/>
          </a:xfrm>
        </p:grpSpPr>
        <p:sp>
          <p:nvSpPr>
            <p:cNvPr id="3099" name="Freeform 11"/>
            <p:cNvSpPr>
              <a:spLocks/>
            </p:cNvSpPr>
            <p:nvPr userDrawn="1"/>
          </p:nvSpPr>
          <p:spPr bwMode="auto">
            <a:xfrm>
              <a:off x="24" y="3505"/>
              <a:ext cx="1089" cy="649"/>
            </a:xfrm>
            <a:custGeom>
              <a:avLst/>
              <a:gdLst>
                <a:gd name="T0" fmla="*/ 50 w 2177"/>
                <a:gd name="T1" fmla="*/ 40 h 1298"/>
                <a:gd name="T2" fmla="*/ 45 w 2177"/>
                <a:gd name="T3" fmla="*/ 35 h 1298"/>
                <a:gd name="T4" fmla="*/ 42 w 2177"/>
                <a:gd name="T5" fmla="*/ 15 h 1298"/>
                <a:gd name="T6" fmla="*/ 67 w 2177"/>
                <a:gd name="T7" fmla="*/ 11 h 1298"/>
                <a:gd name="T8" fmla="*/ 69 w 2177"/>
                <a:gd name="T9" fmla="*/ 7 h 1298"/>
                <a:gd name="T10" fmla="*/ 66 w 2177"/>
                <a:gd name="T11" fmla="*/ 4 h 1298"/>
                <a:gd name="T12" fmla="*/ 40 w 2177"/>
                <a:gd name="T13" fmla="*/ 7 h 1298"/>
                <a:gd name="T14" fmla="*/ 39 w 2177"/>
                <a:gd name="T15" fmla="*/ 1 h 1298"/>
                <a:gd name="T16" fmla="*/ 34 w 2177"/>
                <a:gd name="T17" fmla="*/ 0 h 1298"/>
                <a:gd name="T18" fmla="*/ 30 w 2177"/>
                <a:gd name="T19" fmla="*/ 1 h 1298"/>
                <a:gd name="T20" fmla="*/ 28 w 2177"/>
                <a:gd name="T21" fmla="*/ 4 h 1298"/>
                <a:gd name="T22" fmla="*/ 30 w 2177"/>
                <a:gd name="T23" fmla="*/ 9 h 1298"/>
                <a:gd name="T24" fmla="*/ 21 w 2177"/>
                <a:gd name="T25" fmla="*/ 14 h 1298"/>
                <a:gd name="T26" fmla="*/ 31 w 2177"/>
                <a:gd name="T27" fmla="*/ 15 h 1298"/>
                <a:gd name="T28" fmla="*/ 35 w 2177"/>
                <a:gd name="T29" fmla="*/ 28 h 1298"/>
                <a:gd name="T30" fmla="*/ 5 w 2177"/>
                <a:gd name="T31" fmla="*/ 15 h 1298"/>
                <a:gd name="T32" fmla="*/ 2 w 2177"/>
                <a:gd name="T33" fmla="*/ 16 h 1298"/>
                <a:gd name="T34" fmla="*/ 0 w 2177"/>
                <a:gd name="T35" fmla="*/ 20 h 1298"/>
                <a:gd name="T36" fmla="*/ 2 w 2177"/>
                <a:gd name="T37" fmla="*/ 25 h 1298"/>
                <a:gd name="T38" fmla="*/ 36 w 2177"/>
                <a:gd name="T39" fmla="*/ 41 h 1298"/>
                <a:gd name="T40" fmla="*/ 44 w 2177"/>
                <a:gd name="T41" fmla="*/ 40 h 1298"/>
                <a:gd name="T42" fmla="*/ 50 w 2177"/>
                <a:gd name="T43" fmla="*/ 41 h 1298"/>
                <a:gd name="T44" fmla="*/ 50 w 2177"/>
                <a:gd name="T45" fmla="*/ 40 h 1298"/>
                <a:gd name="T46" fmla="*/ 50 w 2177"/>
                <a:gd name="T47" fmla="*/ 40 h 129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0" name="Freeform 12"/>
            <p:cNvSpPr>
              <a:spLocks/>
            </p:cNvSpPr>
            <p:nvPr userDrawn="1"/>
          </p:nvSpPr>
          <p:spPr bwMode="auto">
            <a:xfrm>
              <a:off x="1022" y="3582"/>
              <a:ext cx="71" cy="129"/>
            </a:xfrm>
            <a:custGeom>
              <a:avLst/>
              <a:gdLst>
                <a:gd name="T0" fmla="*/ 0 w 143"/>
                <a:gd name="T1" fmla="*/ 1 h 258"/>
                <a:gd name="T2" fmla="*/ 3 w 143"/>
                <a:gd name="T3" fmla="*/ 0 h 258"/>
                <a:gd name="T4" fmla="*/ 4 w 143"/>
                <a:gd name="T5" fmla="*/ 8 h 258"/>
                <a:gd name="T6" fmla="*/ 0 w 143"/>
                <a:gd name="T7" fmla="*/ 9 h 258"/>
                <a:gd name="T8" fmla="*/ 0 w 143"/>
                <a:gd name="T9" fmla="*/ 1 h 258"/>
                <a:gd name="T10" fmla="*/ 0 w 143"/>
                <a:gd name="T11" fmla="*/ 1 h 2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258">
                  <a:moveTo>
                    <a:pt x="0" y="7"/>
                  </a:moveTo>
                  <a:lnTo>
                    <a:pt x="120" y="0"/>
                  </a:lnTo>
                  <a:lnTo>
                    <a:pt x="143" y="233"/>
                  </a:lnTo>
                  <a:lnTo>
                    <a:pt x="8" y="258"/>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1" name="Freeform 13"/>
            <p:cNvSpPr>
              <a:spLocks/>
            </p:cNvSpPr>
            <p:nvPr userDrawn="1"/>
          </p:nvSpPr>
          <p:spPr bwMode="auto">
            <a:xfrm>
              <a:off x="20" y="3774"/>
              <a:ext cx="792" cy="410"/>
            </a:xfrm>
            <a:custGeom>
              <a:avLst/>
              <a:gdLst>
                <a:gd name="T0" fmla="*/ 4 w 1586"/>
                <a:gd name="T1" fmla="*/ 0 h 821"/>
                <a:gd name="T2" fmla="*/ 41 w 1586"/>
                <a:gd name="T3" fmla="*/ 16 h 821"/>
                <a:gd name="T4" fmla="*/ 44 w 1586"/>
                <a:gd name="T5" fmla="*/ 19 h 821"/>
                <a:gd name="T6" fmla="*/ 49 w 1586"/>
                <a:gd name="T7" fmla="*/ 24 h 821"/>
                <a:gd name="T8" fmla="*/ 48 w 1586"/>
                <a:gd name="T9" fmla="*/ 25 h 821"/>
                <a:gd name="T10" fmla="*/ 42 w 1586"/>
                <a:gd name="T11" fmla="*/ 24 h 821"/>
                <a:gd name="T12" fmla="*/ 35 w 1586"/>
                <a:gd name="T13" fmla="*/ 25 h 821"/>
                <a:gd name="T14" fmla="*/ 1 w 1586"/>
                <a:gd name="T15" fmla="*/ 9 h 821"/>
                <a:gd name="T16" fmla="*/ 0 w 1586"/>
                <a:gd name="T17" fmla="*/ 4 h 821"/>
                <a:gd name="T18" fmla="*/ 1 w 1586"/>
                <a:gd name="T19" fmla="*/ 1 h 821"/>
                <a:gd name="T20" fmla="*/ 4 w 1586"/>
                <a:gd name="T21" fmla="*/ 0 h 821"/>
                <a:gd name="T22" fmla="*/ 4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2" name="Freeform 14"/>
            <p:cNvSpPr>
              <a:spLocks/>
            </p:cNvSpPr>
            <p:nvPr userDrawn="1"/>
          </p:nvSpPr>
          <p:spPr bwMode="auto">
            <a:xfrm>
              <a:off x="129" y="3808"/>
              <a:ext cx="525" cy="374"/>
            </a:xfrm>
            <a:custGeom>
              <a:avLst/>
              <a:gdLst>
                <a:gd name="T0" fmla="*/ 0 w 1049"/>
                <a:gd name="T1" fmla="*/ 11 h 747"/>
                <a:gd name="T2" fmla="*/ 29 w 1049"/>
                <a:gd name="T3" fmla="*/ 24 h 747"/>
                <a:gd name="T4" fmla="*/ 30 w 1049"/>
                <a:gd name="T5" fmla="*/ 17 h 747"/>
                <a:gd name="T6" fmla="*/ 33 w 1049"/>
                <a:gd name="T7" fmla="*/ 14 h 747"/>
                <a:gd name="T8" fmla="*/ 3 w 1049"/>
                <a:gd name="T9" fmla="*/ 0 h 747"/>
                <a:gd name="T10" fmla="*/ 0 w 1049"/>
                <a:gd name="T11" fmla="*/ 4 h 747"/>
                <a:gd name="T12" fmla="*/ 0 w 1049"/>
                <a:gd name="T13" fmla="*/ 11 h 747"/>
                <a:gd name="T14" fmla="*/ 0 w 1049"/>
                <a:gd name="T15" fmla="*/ 11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3" name="Freeform 15"/>
            <p:cNvSpPr>
              <a:spLocks/>
            </p:cNvSpPr>
            <p:nvPr userDrawn="1"/>
          </p:nvSpPr>
          <p:spPr bwMode="auto">
            <a:xfrm>
              <a:off x="485" y="3532"/>
              <a:ext cx="135" cy="121"/>
            </a:xfrm>
            <a:custGeom>
              <a:avLst/>
              <a:gdLst>
                <a:gd name="T0" fmla="*/ 0 w 272"/>
                <a:gd name="T1" fmla="*/ 1 h 241"/>
                <a:gd name="T2" fmla="*/ 4 w 272"/>
                <a:gd name="T3" fmla="*/ 0 h 241"/>
                <a:gd name="T4" fmla="*/ 7 w 272"/>
                <a:gd name="T5" fmla="*/ 2 h 241"/>
                <a:gd name="T6" fmla="*/ 8 w 272"/>
                <a:gd name="T7" fmla="*/ 5 h 241"/>
                <a:gd name="T8" fmla="*/ 5 w 272"/>
                <a:gd name="T9" fmla="*/ 5 h 241"/>
                <a:gd name="T10" fmla="*/ 1 w 272"/>
                <a:gd name="T11" fmla="*/ 8 h 241"/>
                <a:gd name="T12" fmla="*/ 0 w 272"/>
                <a:gd name="T13" fmla="*/ 1 h 241"/>
                <a:gd name="T14" fmla="*/ 0 w 272"/>
                <a:gd name="T15" fmla="*/ 1 h 2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2" h="241">
                  <a:moveTo>
                    <a:pt x="0" y="28"/>
                  </a:moveTo>
                  <a:lnTo>
                    <a:pt x="160" y="0"/>
                  </a:lnTo>
                  <a:lnTo>
                    <a:pt x="251" y="36"/>
                  </a:lnTo>
                  <a:lnTo>
                    <a:pt x="272" y="139"/>
                  </a:lnTo>
                  <a:lnTo>
                    <a:pt x="164" y="146"/>
                  </a:lnTo>
                  <a:lnTo>
                    <a:pt x="32" y="241"/>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4" name="Freeform 16"/>
            <p:cNvSpPr>
              <a:spLocks/>
            </p:cNvSpPr>
            <p:nvPr userDrawn="1"/>
          </p:nvSpPr>
          <p:spPr bwMode="auto">
            <a:xfrm>
              <a:off x="641" y="4163"/>
              <a:ext cx="76" cy="112"/>
            </a:xfrm>
            <a:custGeom>
              <a:avLst/>
              <a:gdLst>
                <a:gd name="T0" fmla="*/ 5 w 152"/>
                <a:gd name="T1" fmla="*/ 1 h 224"/>
                <a:gd name="T2" fmla="*/ 5 w 152"/>
                <a:gd name="T3" fmla="*/ 7 h 224"/>
                <a:gd name="T4" fmla="*/ 0 w 152"/>
                <a:gd name="T5" fmla="*/ 1 h 224"/>
                <a:gd name="T6" fmla="*/ 3 w 152"/>
                <a:gd name="T7" fmla="*/ 0 h 224"/>
                <a:gd name="T8" fmla="*/ 5 w 152"/>
                <a:gd name="T9" fmla="*/ 1 h 224"/>
                <a:gd name="T10" fmla="*/ 5 w 152"/>
                <a:gd name="T11" fmla="*/ 1 h 2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2" h="224">
                  <a:moveTo>
                    <a:pt x="152" y="4"/>
                  </a:moveTo>
                  <a:lnTo>
                    <a:pt x="152" y="224"/>
                  </a:lnTo>
                  <a:lnTo>
                    <a:pt x="0" y="8"/>
                  </a:lnTo>
                  <a:lnTo>
                    <a:pt x="72" y="0"/>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5" name="Freeform 17"/>
            <p:cNvSpPr>
              <a:spLocks/>
            </p:cNvSpPr>
            <p:nvPr userDrawn="1"/>
          </p:nvSpPr>
          <p:spPr bwMode="auto">
            <a:xfrm>
              <a:off x="504" y="3607"/>
              <a:ext cx="193" cy="383"/>
            </a:xfrm>
            <a:custGeom>
              <a:avLst/>
              <a:gdLst>
                <a:gd name="T0" fmla="*/ 0 w 386"/>
                <a:gd name="T1" fmla="*/ 3 h 764"/>
                <a:gd name="T2" fmla="*/ 3 w 386"/>
                <a:gd name="T3" fmla="*/ 0 h 764"/>
                <a:gd name="T4" fmla="*/ 8 w 386"/>
                <a:gd name="T5" fmla="*/ 1 h 764"/>
                <a:gd name="T6" fmla="*/ 13 w 386"/>
                <a:gd name="T7" fmla="*/ 24 h 764"/>
                <a:gd name="T8" fmla="*/ 9 w 386"/>
                <a:gd name="T9" fmla="*/ 23 h 764"/>
                <a:gd name="T10" fmla="*/ 5 w 386"/>
                <a:gd name="T11" fmla="*/ 22 h 764"/>
                <a:gd name="T12" fmla="*/ 0 w 386"/>
                <a:gd name="T13" fmla="*/ 3 h 764"/>
                <a:gd name="T14" fmla="*/ 0 w 386"/>
                <a:gd name="T15" fmla="*/ 3 h 7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764">
                  <a:moveTo>
                    <a:pt x="0" y="80"/>
                  </a:moveTo>
                  <a:lnTo>
                    <a:pt x="87" y="0"/>
                  </a:lnTo>
                  <a:lnTo>
                    <a:pt x="232" y="6"/>
                  </a:lnTo>
                  <a:lnTo>
                    <a:pt x="386" y="764"/>
                  </a:lnTo>
                  <a:lnTo>
                    <a:pt x="279" y="720"/>
                  </a:lnTo>
                  <a:lnTo>
                    <a:pt x="152" y="677"/>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6" name="Freeform 18"/>
            <p:cNvSpPr>
              <a:spLocks/>
            </p:cNvSpPr>
            <p:nvPr userDrawn="1"/>
          </p:nvSpPr>
          <p:spPr bwMode="auto">
            <a:xfrm>
              <a:off x="668" y="3590"/>
              <a:ext cx="364" cy="174"/>
            </a:xfrm>
            <a:custGeom>
              <a:avLst/>
              <a:gdLst>
                <a:gd name="T0" fmla="*/ 22 w 728"/>
                <a:gd name="T1" fmla="*/ 0 h 348"/>
                <a:gd name="T2" fmla="*/ 0 w 728"/>
                <a:gd name="T3" fmla="*/ 4 h 348"/>
                <a:gd name="T4" fmla="*/ 1 w 728"/>
                <a:gd name="T5" fmla="*/ 11 h 348"/>
                <a:gd name="T6" fmla="*/ 23 w 728"/>
                <a:gd name="T7" fmla="*/ 8 h 348"/>
                <a:gd name="T8" fmla="*/ 23 w 728"/>
                <a:gd name="T9" fmla="*/ 2 h 348"/>
                <a:gd name="T10" fmla="*/ 22 w 728"/>
                <a:gd name="T11" fmla="*/ 0 h 348"/>
                <a:gd name="T12" fmla="*/ 22 w 728"/>
                <a:gd name="T13" fmla="*/ 0 h 3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348">
                  <a:moveTo>
                    <a:pt x="692" y="0"/>
                  </a:moveTo>
                  <a:lnTo>
                    <a:pt x="0" y="106"/>
                  </a:lnTo>
                  <a:lnTo>
                    <a:pt x="28" y="348"/>
                  </a:lnTo>
                  <a:lnTo>
                    <a:pt x="715" y="237"/>
                  </a:lnTo>
                  <a:lnTo>
                    <a:pt x="728" y="43"/>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7" name="Freeform 19"/>
            <p:cNvSpPr>
              <a:spLocks/>
            </p:cNvSpPr>
            <p:nvPr userDrawn="1"/>
          </p:nvSpPr>
          <p:spPr bwMode="auto">
            <a:xfrm>
              <a:off x="347" y="3693"/>
              <a:ext cx="156" cy="67"/>
            </a:xfrm>
            <a:custGeom>
              <a:avLst/>
              <a:gdLst>
                <a:gd name="T0" fmla="*/ 9 w 312"/>
                <a:gd name="T1" fmla="*/ 0 h 135"/>
                <a:gd name="T2" fmla="*/ 0 w 312"/>
                <a:gd name="T3" fmla="*/ 2 h 135"/>
                <a:gd name="T4" fmla="*/ 10 w 312"/>
                <a:gd name="T5" fmla="*/ 4 h 135"/>
                <a:gd name="T6" fmla="*/ 9 w 312"/>
                <a:gd name="T7" fmla="*/ 0 h 135"/>
                <a:gd name="T8" fmla="*/ 9 w 312"/>
                <a:gd name="T9" fmla="*/ 0 h 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135">
                  <a:moveTo>
                    <a:pt x="272" y="0"/>
                  </a:moveTo>
                  <a:lnTo>
                    <a:pt x="0" y="78"/>
                  </a:lnTo>
                  <a:lnTo>
                    <a:pt x="312" y="135"/>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108" name="Group 20"/>
            <p:cNvGrpSpPr>
              <a:grpSpLocks/>
            </p:cNvGrpSpPr>
            <p:nvPr userDrawn="1"/>
          </p:nvGrpSpPr>
          <p:grpSpPr bwMode="auto">
            <a:xfrm>
              <a:off x="5" y="3490"/>
              <a:ext cx="1124" cy="780"/>
              <a:chOff x="5" y="3490"/>
              <a:chExt cx="1124" cy="780"/>
            </a:xfrm>
          </p:grpSpPr>
          <p:grpSp>
            <p:nvGrpSpPr>
              <p:cNvPr id="3109" name="Group 21"/>
              <p:cNvGrpSpPr>
                <a:grpSpLocks/>
              </p:cNvGrpSpPr>
              <p:nvPr userDrawn="1"/>
            </p:nvGrpSpPr>
            <p:grpSpPr bwMode="auto">
              <a:xfrm>
                <a:off x="499" y="3562"/>
                <a:ext cx="548" cy="708"/>
                <a:chOff x="499" y="3562"/>
                <a:chExt cx="548" cy="708"/>
              </a:xfrm>
            </p:grpSpPr>
            <p:sp>
              <p:nvSpPr>
                <p:cNvPr id="3122" name="Freeform 22"/>
                <p:cNvSpPr>
                  <a:spLocks/>
                </p:cNvSpPr>
                <p:nvPr userDrawn="1"/>
              </p:nvSpPr>
              <p:spPr bwMode="auto">
                <a:xfrm>
                  <a:off x="499" y="3587"/>
                  <a:ext cx="157" cy="87"/>
                </a:xfrm>
                <a:custGeom>
                  <a:avLst/>
                  <a:gdLst>
                    <a:gd name="T0" fmla="*/ 0 w 313"/>
                    <a:gd name="T1" fmla="*/ 3 h 175"/>
                    <a:gd name="T2" fmla="*/ 4 w 313"/>
                    <a:gd name="T3" fmla="*/ 0 h 175"/>
                    <a:gd name="T4" fmla="*/ 7 w 313"/>
                    <a:gd name="T5" fmla="*/ 0 h 175"/>
                    <a:gd name="T6" fmla="*/ 10 w 313"/>
                    <a:gd name="T7" fmla="*/ 0 h 175"/>
                    <a:gd name="T8" fmla="*/ 10 w 313"/>
                    <a:gd name="T9" fmla="*/ 2 h 175"/>
                    <a:gd name="T10" fmla="*/ 6 w 313"/>
                    <a:gd name="T11" fmla="*/ 2 h 175"/>
                    <a:gd name="T12" fmla="*/ 3 w 313"/>
                    <a:gd name="T13" fmla="*/ 3 h 175"/>
                    <a:gd name="T14" fmla="*/ 1 w 313"/>
                    <a:gd name="T15" fmla="*/ 5 h 175"/>
                    <a:gd name="T16" fmla="*/ 0 w 313"/>
                    <a:gd name="T17" fmla="*/ 3 h 175"/>
                    <a:gd name="T18" fmla="*/ 0 w 313"/>
                    <a:gd name="T19" fmla="*/ 3 h 1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23" name="Freeform 23"/>
                <p:cNvSpPr>
                  <a:spLocks/>
                </p:cNvSpPr>
                <p:nvPr userDrawn="1"/>
              </p:nvSpPr>
              <p:spPr bwMode="auto">
                <a:xfrm>
                  <a:off x="636" y="4137"/>
                  <a:ext cx="115" cy="133"/>
                </a:xfrm>
                <a:custGeom>
                  <a:avLst/>
                  <a:gdLst>
                    <a:gd name="T0" fmla="*/ 0 w 230"/>
                    <a:gd name="T1" fmla="*/ 2 h 266"/>
                    <a:gd name="T2" fmla="*/ 5 w 230"/>
                    <a:gd name="T3" fmla="*/ 9 h 266"/>
                    <a:gd name="T4" fmla="*/ 8 w 230"/>
                    <a:gd name="T5" fmla="*/ 8 h 266"/>
                    <a:gd name="T6" fmla="*/ 7 w 230"/>
                    <a:gd name="T7" fmla="*/ 1 h 266"/>
                    <a:gd name="T8" fmla="*/ 6 w 230"/>
                    <a:gd name="T9" fmla="*/ 0 h 266"/>
                    <a:gd name="T10" fmla="*/ 6 w 230"/>
                    <a:gd name="T11" fmla="*/ 7 h 266"/>
                    <a:gd name="T12" fmla="*/ 3 w 230"/>
                    <a:gd name="T13" fmla="*/ 1 h 266"/>
                    <a:gd name="T14" fmla="*/ 0 w 230"/>
                    <a:gd name="T15" fmla="*/ 2 h 266"/>
                    <a:gd name="T16" fmla="*/ 0 w 230"/>
                    <a:gd name="T17" fmla="*/ 2 h 2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0" h="266">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24" name="Freeform 24"/>
                <p:cNvSpPr>
                  <a:spLocks/>
                </p:cNvSpPr>
                <p:nvPr userDrawn="1"/>
              </p:nvSpPr>
              <p:spPr bwMode="auto">
                <a:xfrm>
                  <a:off x="1004" y="3562"/>
                  <a:ext cx="43" cy="117"/>
                </a:xfrm>
                <a:custGeom>
                  <a:avLst/>
                  <a:gdLst>
                    <a:gd name="T0" fmla="*/ 0 w 87"/>
                    <a:gd name="T1" fmla="*/ 1 h 234"/>
                    <a:gd name="T2" fmla="*/ 1 w 87"/>
                    <a:gd name="T3" fmla="*/ 3 h 234"/>
                    <a:gd name="T4" fmla="*/ 1 w 87"/>
                    <a:gd name="T5" fmla="*/ 5 h 234"/>
                    <a:gd name="T6" fmla="*/ 0 w 87"/>
                    <a:gd name="T7" fmla="*/ 8 h 234"/>
                    <a:gd name="T8" fmla="*/ 2 w 87"/>
                    <a:gd name="T9" fmla="*/ 7 h 234"/>
                    <a:gd name="T10" fmla="*/ 2 w 87"/>
                    <a:gd name="T11" fmla="*/ 4 h 234"/>
                    <a:gd name="T12" fmla="*/ 1 w 87"/>
                    <a:gd name="T13" fmla="*/ 0 h 234"/>
                    <a:gd name="T14" fmla="*/ 0 w 87"/>
                    <a:gd name="T15" fmla="*/ 1 h 234"/>
                    <a:gd name="T16" fmla="*/ 0 w 87"/>
                    <a:gd name="T17" fmla="*/ 1 h 2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 h="234">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3110" name="Freeform 25"/>
              <p:cNvSpPr>
                <a:spLocks/>
              </p:cNvSpPr>
              <p:nvPr userDrawn="1"/>
            </p:nvSpPr>
            <p:spPr bwMode="auto">
              <a:xfrm>
                <a:off x="76" y="3732"/>
                <a:ext cx="595" cy="250"/>
              </a:xfrm>
              <a:custGeom>
                <a:avLst/>
                <a:gdLst>
                  <a:gd name="T0" fmla="*/ 4 w 1190"/>
                  <a:gd name="T1" fmla="*/ 0 h 500"/>
                  <a:gd name="T2" fmla="*/ 38 w 1190"/>
                  <a:gd name="T3" fmla="*/ 16 h 500"/>
                  <a:gd name="T4" fmla="*/ 34 w 1190"/>
                  <a:gd name="T5" fmla="*/ 16 h 500"/>
                  <a:gd name="T6" fmla="*/ 0 w 1190"/>
                  <a:gd name="T7" fmla="*/ 1 h 500"/>
                  <a:gd name="T8" fmla="*/ 4 w 1190"/>
                  <a:gd name="T9" fmla="*/ 0 h 500"/>
                  <a:gd name="T10" fmla="*/ 4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1" name="Freeform 26"/>
              <p:cNvSpPr>
                <a:spLocks/>
              </p:cNvSpPr>
              <p:nvPr userDrawn="1"/>
            </p:nvSpPr>
            <p:spPr bwMode="auto">
              <a:xfrm>
                <a:off x="260" y="3886"/>
                <a:ext cx="244" cy="148"/>
              </a:xfrm>
              <a:custGeom>
                <a:avLst/>
                <a:gdLst>
                  <a:gd name="T0" fmla="*/ 0 w 489"/>
                  <a:gd name="T1" fmla="*/ 2 h 296"/>
                  <a:gd name="T2" fmla="*/ 5 w 489"/>
                  <a:gd name="T3" fmla="*/ 3 h 296"/>
                  <a:gd name="T4" fmla="*/ 10 w 489"/>
                  <a:gd name="T5" fmla="*/ 5 h 296"/>
                  <a:gd name="T6" fmla="*/ 13 w 489"/>
                  <a:gd name="T7" fmla="*/ 8 h 296"/>
                  <a:gd name="T8" fmla="*/ 10 w 489"/>
                  <a:gd name="T9" fmla="*/ 8 h 296"/>
                  <a:gd name="T10" fmla="*/ 4 w 489"/>
                  <a:gd name="T11" fmla="*/ 5 h 296"/>
                  <a:gd name="T12" fmla="*/ 1 w 489"/>
                  <a:gd name="T13" fmla="*/ 3 h 296"/>
                  <a:gd name="T14" fmla="*/ 3 w 489"/>
                  <a:gd name="T15" fmla="*/ 6 h 296"/>
                  <a:gd name="T16" fmla="*/ 8 w 489"/>
                  <a:gd name="T17" fmla="*/ 9 h 296"/>
                  <a:gd name="T18" fmla="*/ 14 w 489"/>
                  <a:gd name="T19" fmla="*/ 10 h 296"/>
                  <a:gd name="T20" fmla="*/ 15 w 489"/>
                  <a:gd name="T21" fmla="*/ 7 h 296"/>
                  <a:gd name="T22" fmla="*/ 12 w 489"/>
                  <a:gd name="T23" fmla="*/ 4 h 296"/>
                  <a:gd name="T24" fmla="*/ 5 w 489"/>
                  <a:gd name="T25" fmla="*/ 1 h 296"/>
                  <a:gd name="T26" fmla="*/ 0 w 489"/>
                  <a:gd name="T27" fmla="*/ 0 h 296"/>
                  <a:gd name="T28" fmla="*/ 0 w 489"/>
                  <a:gd name="T29" fmla="*/ 2 h 296"/>
                  <a:gd name="T30" fmla="*/ 0 w 489"/>
                  <a:gd name="T31" fmla="*/ 2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2" name="Freeform 27"/>
              <p:cNvSpPr>
                <a:spLocks/>
              </p:cNvSpPr>
              <p:nvPr userDrawn="1"/>
            </p:nvSpPr>
            <p:spPr bwMode="auto">
              <a:xfrm>
                <a:off x="565" y="3680"/>
                <a:ext cx="107" cy="238"/>
              </a:xfrm>
              <a:custGeom>
                <a:avLst/>
                <a:gdLst>
                  <a:gd name="T0" fmla="*/ 1 w 213"/>
                  <a:gd name="T1" fmla="*/ 0 h 478"/>
                  <a:gd name="T2" fmla="*/ 3 w 213"/>
                  <a:gd name="T3" fmla="*/ 0 h 478"/>
                  <a:gd name="T4" fmla="*/ 3 w 213"/>
                  <a:gd name="T5" fmla="*/ 6 h 478"/>
                  <a:gd name="T6" fmla="*/ 4 w 213"/>
                  <a:gd name="T7" fmla="*/ 10 h 478"/>
                  <a:gd name="T8" fmla="*/ 7 w 213"/>
                  <a:gd name="T9" fmla="*/ 14 h 478"/>
                  <a:gd name="T10" fmla="*/ 4 w 213"/>
                  <a:gd name="T11" fmla="*/ 14 h 478"/>
                  <a:gd name="T12" fmla="*/ 1 w 213"/>
                  <a:gd name="T13" fmla="*/ 10 h 478"/>
                  <a:gd name="T14" fmla="*/ 0 w 213"/>
                  <a:gd name="T15" fmla="*/ 1 h 478"/>
                  <a:gd name="T16" fmla="*/ 1 w 213"/>
                  <a:gd name="T17" fmla="*/ 0 h 478"/>
                  <a:gd name="T18" fmla="*/ 1 w 213"/>
                  <a:gd name="T19" fmla="*/ 0 h 4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113" name="Group 28"/>
              <p:cNvGrpSpPr>
                <a:grpSpLocks/>
              </p:cNvGrpSpPr>
              <p:nvPr userDrawn="1"/>
            </p:nvGrpSpPr>
            <p:grpSpPr bwMode="auto">
              <a:xfrm>
                <a:off x="5" y="3490"/>
                <a:ext cx="1124" cy="678"/>
                <a:chOff x="5" y="3490"/>
                <a:chExt cx="1124" cy="678"/>
              </a:xfrm>
            </p:grpSpPr>
            <p:sp>
              <p:nvSpPr>
                <p:cNvPr id="3114" name="Freeform 29"/>
                <p:cNvSpPr>
                  <a:spLocks/>
                </p:cNvSpPr>
                <p:nvPr userDrawn="1"/>
              </p:nvSpPr>
              <p:spPr bwMode="auto">
                <a:xfrm>
                  <a:off x="669" y="4048"/>
                  <a:ext cx="75" cy="87"/>
                </a:xfrm>
                <a:custGeom>
                  <a:avLst/>
                  <a:gdLst>
                    <a:gd name="T0" fmla="*/ 4 w 150"/>
                    <a:gd name="T1" fmla="*/ 0 h 173"/>
                    <a:gd name="T2" fmla="*/ 2 w 150"/>
                    <a:gd name="T3" fmla="*/ 3 h 173"/>
                    <a:gd name="T4" fmla="*/ 0 w 150"/>
                    <a:gd name="T5" fmla="*/ 6 h 173"/>
                    <a:gd name="T6" fmla="*/ 3 w 150"/>
                    <a:gd name="T7" fmla="*/ 5 h 173"/>
                    <a:gd name="T8" fmla="*/ 4 w 150"/>
                    <a:gd name="T9" fmla="*/ 3 h 173"/>
                    <a:gd name="T10" fmla="*/ 5 w 150"/>
                    <a:gd name="T11" fmla="*/ 1 h 173"/>
                    <a:gd name="T12" fmla="*/ 4 w 150"/>
                    <a:gd name="T13" fmla="*/ 0 h 173"/>
                    <a:gd name="T14" fmla="*/ 4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5" name="Freeform 30"/>
                <p:cNvSpPr>
                  <a:spLocks/>
                </p:cNvSpPr>
                <p:nvPr userDrawn="1"/>
              </p:nvSpPr>
              <p:spPr bwMode="auto">
                <a:xfrm>
                  <a:off x="5" y="3728"/>
                  <a:ext cx="842" cy="440"/>
                </a:xfrm>
                <a:custGeom>
                  <a:avLst/>
                  <a:gdLst>
                    <a:gd name="T0" fmla="*/ 5 w 1684"/>
                    <a:gd name="T1" fmla="*/ 0 h 880"/>
                    <a:gd name="T2" fmla="*/ 2 w 1684"/>
                    <a:gd name="T3" fmla="*/ 2 h 880"/>
                    <a:gd name="T4" fmla="*/ 0 w 1684"/>
                    <a:gd name="T5" fmla="*/ 7 h 880"/>
                    <a:gd name="T6" fmla="*/ 3 w 1684"/>
                    <a:gd name="T7" fmla="*/ 12 h 880"/>
                    <a:gd name="T8" fmla="*/ 37 w 1684"/>
                    <a:gd name="T9" fmla="*/ 28 h 880"/>
                    <a:gd name="T10" fmla="*/ 45 w 1684"/>
                    <a:gd name="T11" fmla="*/ 27 h 880"/>
                    <a:gd name="T12" fmla="*/ 51 w 1684"/>
                    <a:gd name="T13" fmla="*/ 28 h 880"/>
                    <a:gd name="T14" fmla="*/ 53 w 1684"/>
                    <a:gd name="T15" fmla="*/ 26 h 880"/>
                    <a:gd name="T16" fmla="*/ 47 w 1684"/>
                    <a:gd name="T17" fmla="*/ 21 h 880"/>
                    <a:gd name="T18" fmla="*/ 45 w 1684"/>
                    <a:gd name="T19" fmla="*/ 16 h 880"/>
                    <a:gd name="T20" fmla="*/ 43 w 1684"/>
                    <a:gd name="T21" fmla="*/ 17 h 880"/>
                    <a:gd name="T22" fmla="*/ 45 w 1684"/>
                    <a:gd name="T23" fmla="*/ 21 h 880"/>
                    <a:gd name="T24" fmla="*/ 50 w 1684"/>
                    <a:gd name="T25" fmla="*/ 26 h 880"/>
                    <a:gd name="T26" fmla="*/ 45 w 1684"/>
                    <a:gd name="T27" fmla="*/ 25 h 880"/>
                    <a:gd name="T28" fmla="*/ 39 w 1684"/>
                    <a:gd name="T29" fmla="*/ 26 h 880"/>
                    <a:gd name="T30" fmla="*/ 40 w 1684"/>
                    <a:gd name="T31" fmla="*/ 21 h 880"/>
                    <a:gd name="T32" fmla="*/ 42 w 1684"/>
                    <a:gd name="T33" fmla="*/ 17 h 880"/>
                    <a:gd name="T34" fmla="*/ 39 w 1684"/>
                    <a:gd name="T35" fmla="*/ 18 h 880"/>
                    <a:gd name="T36" fmla="*/ 37 w 1684"/>
                    <a:gd name="T37" fmla="*/ 21 h 880"/>
                    <a:gd name="T38" fmla="*/ 36 w 1684"/>
                    <a:gd name="T39" fmla="*/ 25 h 880"/>
                    <a:gd name="T40" fmla="*/ 4 w 1684"/>
                    <a:gd name="T41" fmla="*/ 10 h 880"/>
                    <a:gd name="T42" fmla="*/ 3 w 1684"/>
                    <a:gd name="T43" fmla="*/ 7 h 880"/>
                    <a:gd name="T44" fmla="*/ 4 w 1684"/>
                    <a:gd name="T45" fmla="*/ 3 h 880"/>
                    <a:gd name="T46" fmla="*/ 7 w 1684"/>
                    <a:gd name="T47" fmla="*/ 0 h 880"/>
                    <a:gd name="T48" fmla="*/ 5 w 1684"/>
                    <a:gd name="T49" fmla="*/ 0 h 880"/>
                    <a:gd name="T50" fmla="*/ 5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6" name="Freeform 31"/>
                <p:cNvSpPr>
                  <a:spLocks/>
                </p:cNvSpPr>
                <p:nvPr userDrawn="1"/>
              </p:nvSpPr>
              <p:spPr bwMode="auto">
                <a:xfrm>
                  <a:off x="106" y="3770"/>
                  <a:ext cx="80" cy="167"/>
                </a:xfrm>
                <a:custGeom>
                  <a:avLst/>
                  <a:gdLst>
                    <a:gd name="T0" fmla="*/ 4 w 160"/>
                    <a:gd name="T1" fmla="*/ 0 h 335"/>
                    <a:gd name="T2" fmla="*/ 1 w 160"/>
                    <a:gd name="T3" fmla="*/ 3 h 335"/>
                    <a:gd name="T4" fmla="*/ 0 w 160"/>
                    <a:gd name="T5" fmla="*/ 7 h 335"/>
                    <a:gd name="T6" fmla="*/ 2 w 160"/>
                    <a:gd name="T7" fmla="*/ 9 h 335"/>
                    <a:gd name="T8" fmla="*/ 3 w 160"/>
                    <a:gd name="T9" fmla="*/ 10 h 335"/>
                    <a:gd name="T10" fmla="*/ 3 w 160"/>
                    <a:gd name="T11" fmla="*/ 4 h 335"/>
                    <a:gd name="T12" fmla="*/ 5 w 160"/>
                    <a:gd name="T13" fmla="*/ 0 h 335"/>
                    <a:gd name="T14" fmla="*/ 4 w 160"/>
                    <a:gd name="T15" fmla="*/ 0 h 335"/>
                    <a:gd name="T16" fmla="*/ 4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7" name="Freeform 32"/>
                <p:cNvSpPr>
                  <a:spLocks/>
                </p:cNvSpPr>
                <p:nvPr userDrawn="1"/>
              </p:nvSpPr>
              <p:spPr bwMode="auto">
                <a:xfrm>
                  <a:off x="449" y="3490"/>
                  <a:ext cx="322" cy="594"/>
                </a:xfrm>
                <a:custGeom>
                  <a:avLst/>
                  <a:gdLst>
                    <a:gd name="T0" fmla="*/ 7 w 642"/>
                    <a:gd name="T1" fmla="*/ 28 h 1188"/>
                    <a:gd name="T2" fmla="*/ 0 w 642"/>
                    <a:gd name="T3" fmla="*/ 4 h 1188"/>
                    <a:gd name="T4" fmla="*/ 3 w 642"/>
                    <a:gd name="T5" fmla="*/ 2 h 1188"/>
                    <a:gd name="T6" fmla="*/ 9 w 642"/>
                    <a:gd name="T7" fmla="*/ 0 h 1188"/>
                    <a:gd name="T8" fmla="*/ 13 w 642"/>
                    <a:gd name="T9" fmla="*/ 2 h 1188"/>
                    <a:gd name="T10" fmla="*/ 21 w 642"/>
                    <a:gd name="T11" fmla="*/ 38 h 1188"/>
                    <a:gd name="T12" fmla="*/ 18 w 642"/>
                    <a:gd name="T13" fmla="*/ 35 h 1188"/>
                    <a:gd name="T14" fmla="*/ 12 w 642"/>
                    <a:gd name="T15" fmla="*/ 4 h 1188"/>
                    <a:gd name="T16" fmla="*/ 8 w 642"/>
                    <a:gd name="T17" fmla="*/ 2 h 1188"/>
                    <a:gd name="T18" fmla="*/ 4 w 642"/>
                    <a:gd name="T19" fmla="*/ 3 h 1188"/>
                    <a:gd name="T20" fmla="*/ 3 w 642"/>
                    <a:gd name="T21" fmla="*/ 5 h 1188"/>
                    <a:gd name="T22" fmla="*/ 10 w 642"/>
                    <a:gd name="T23" fmla="*/ 29 h 1188"/>
                    <a:gd name="T24" fmla="*/ 7 w 642"/>
                    <a:gd name="T25" fmla="*/ 28 h 1188"/>
                    <a:gd name="T26" fmla="*/ 7 w 642"/>
                    <a:gd name="T27" fmla="*/ 28 h 11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8" name="Freeform 33"/>
                <p:cNvSpPr>
                  <a:spLocks/>
                </p:cNvSpPr>
                <p:nvPr userDrawn="1"/>
              </p:nvSpPr>
              <p:spPr bwMode="auto">
                <a:xfrm>
                  <a:off x="578" y="3650"/>
                  <a:ext cx="96" cy="252"/>
                </a:xfrm>
                <a:custGeom>
                  <a:avLst/>
                  <a:gdLst>
                    <a:gd name="T0" fmla="*/ 0 w 192"/>
                    <a:gd name="T1" fmla="*/ 1 h 504"/>
                    <a:gd name="T2" fmla="*/ 3 w 192"/>
                    <a:gd name="T3" fmla="*/ 7 h 504"/>
                    <a:gd name="T4" fmla="*/ 4 w 192"/>
                    <a:gd name="T5" fmla="*/ 10 h 504"/>
                    <a:gd name="T6" fmla="*/ 4 w 192"/>
                    <a:gd name="T7" fmla="*/ 16 h 504"/>
                    <a:gd name="T8" fmla="*/ 6 w 192"/>
                    <a:gd name="T9" fmla="*/ 16 h 504"/>
                    <a:gd name="T10" fmla="*/ 6 w 192"/>
                    <a:gd name="T11" fmla="*/ 12 h 504"/>
                    <a:gd name="T12" fmla="*/ 6 w 192"/>
                    <a:gd name="T13" fmla="*/ 7 h 504"/>
                    <a:gd name="T14" fmla="*/ 4 w 192"/>
                    <a:gd name="T15" fmla="*/ 2 h 504"/>
                    <a:gd name="T16" fmla="*/ 2 w 192"/>
                    <a:gd name="T17" fmla="*/ 0 h 504"/>
                    <a:gd name="T18" fmla="*/ 0 w 192"/>
                    <a:gd name="T19" fmla="*/ 1 h 504"/>
                    <a:gd name="T20" fmla="*/ 0 w 192"/>
                    <a:gd name="T21" fmla="*/ 1 h 5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9" name="Freeform 34"/>
                <p:cNvSpPr>
                  <a:spLocks/>
                </p:cNvSpPr>
                <p:nvPr userDrawn="1"/>
              </p:nvSpPr>
              <p:spPr bwMode="auto">
                <a:xfrm>
                  <a:off x="328" y="3630"/>
                  <a:ext cx="195" cy="135"/>
                </a:xfrm>
                <a:custGeom>
                  <a:avLst/>
                  <a:gdLst>
                    <a:gd name="T0" fmla="*/ 10 w 390"/>
                    <a:gd name="T1" fmla="*/ 0 h 269"/>
                    <a:gd name="T2" fmla="*/ 9 w 390"/>
                    <a:gd name="T3" fmla="*/ 1 h 269"/>
                    <a:gd name="T4" fmla="*/ 8 w 390"/>
                    <a:gd name="T5" fmla="*/ 3 h 269"/>
                    <a:gd name="T6" fmla="*/ 0 w 390"/>
                    <a:gd name="T7" fmla="*/ 6 h 269"/>
                    <a:gd name="T8" fmla="*/ 0 w 390"/>
                    <a:gd name="T9" fmla="*/ 7 h 269"/>
                    <a:gd name="T10" fmla="*/ 9 w 390"/>
                    <a:gd name="T11" fmla="*/ 8 h 269"/>
                    <a:gd name="T12" fmla="*/ 10 w 390"/>
                    <a:gd name="T13" fmla="*/ 9 h 269"/>
                    <a:gd name="T14" fmla="*/ 13 w 390"/>
                    <a:gd name="T15" fmla="*/ 9 h 269"/>
                    <a:gd name="T16" fmla="*/ 12 w 390"/>
                    <a:gd name="T17" fmla="*/ 6 h 269"/>
                    <a:gd name="T18" fmla="*/ 4 w 390"/>
                    <a:gd name="T19" fmla="*/ 6 h 269"/>
                    <a:gd name="T20" fmla="*/ 11 w 390"/>
                    <a:gd name="T21" fmla="*/ 3 h 269"/>
                    <a:gd name="T22" fmla="*/ 10 w 390"/>
                    <a:gd name="T23" fmla="*/ 0 h 269"/>
                    <a:gd name="T24" fmla="*/ 10 w 390"/>
                    <a:gd name="T25" fmla="*/ 0 h 2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20" name="Freeform 35"/>
                <p:cNvSpPr>
                  <a:spLocks/>
                </p:cNvSpPr>
                <p:nvPr userDrawn="1"/>
              </p:nvSpPr>
              <p:spPr bwMode="auto">
                <a:xfrm>
                  <a:off x="658" y="3538"/>
                  <a:ext cx="471" cy="212"/>
                </a:xfrm>
                <a:custGeom>
                  <a:avLst/>
                  <a:gdLst>
                    <a:gd name="T0" fmla="*/ 0 w 941"/>
                    <a:gd name="T1" fmla="*/ 5 h 424"/>
                    <a:gd name="T2" fmla="*/ 27 w 941"/>
                    <a:gd name="T3" fmla="*/ 0 h 424"/>
                    <a:gd name="T4" fmla="*/ 29 w 941"/>
                    <a:gd name="T5" fmla="*/ 3 h 424"/>
                    <a:gd name="T6" fmla="*/ 30 w 941"/>
                    <a:gd name="T7" fmla="*/ 6 h 424"/>
                    <a:gd name="T8" fmla="*/ 29 w 941"/>
                    <a:gd name="T9" fmla="*/ 9 h 424"/>
                    <a:gd name="T10" fmla="*/ 2 w 941"/>
                    <a:gd name="T11" fmla="*/ 14 h 424"/>
                    <a:gd name="T12" fmla="*/ 2 w 941"/>
                    <a:gd name="T13" fmla="*/ 12 h 424"/>
                    <a:gd name="T14" fmla="*/ 27 w 941"/>
                    <a:gd name="T15" fmla="*/ 8 h 424"/>
                    <a:gd name="T16" fmla="*/ 28 w 941"/>
                    <a:gd name="T17" fmla="*/ 5 h 424"/>
                    <a:gd name="T18" fmla="*/ 27 w 941"/>
                    <a:gd name="T19" fmla="*/ 2 h 424"/>
                    <a:gd name="T20" fmla="*/ 0 w 941"/>
                    <a:gd name="T21" fmla="*/ 6 h 424"/>
                    <a:gd name="T22" fmla="*/ 0 w 941"/>
                    <a:gd name="T23" fmla="*/ 5 h 424"/>
                    <a:gd name="T24" fmla="*/ 0 w 941"/>
                    <a:gd name="T25" fmla="*/ 5 h 4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21" name="Freeform 36"/>
                <p:cNvSpPr>
                  <a:spLocks/>
                </p:cNvSpPr>
                <p:nvPr userDrawn="1"/>
              </p:nvSpPr>
              <p:spPr bwMode="auto">
                <a:xfrm>
                  <a:off x="717" y="3606"/>
                  <a:ext cx="245" cy="86"/>
                </a:xfrm>
                <a:custGeom>
                  <a:avLst/>
                  <a:gdLst>
                    <a:gd name="T0" fmla="*/ 0 w 488"/>
                    <a:gd name="T1" fmla="*/ 3 h 173"/>
                    <a:gd name="T2" fmla="*/ 3 w 488"/>
                    <a:gd name="T3" fmla="*/ 5 h 173"/>
                    <a:gd name="T4" fmla="*/ 7 w 488"/>
                    <a:gd name="T5" fmla="*/ 5 h 173"/>
                    <a:gd name="T6" fmla="*/ 14 w 488"/>
                    <a:gd name="T7" fmla="*/ 3 h 173"/>
                    <a:gd name="T8" fmla="*/ 16 w 488"/>
                    <a:gd name="T9" fmla="*/ 1 h 173"/>
                    <a:gd name="T10" fmla="*/ 14 w 488"/>
                    <a:gd name="T11" fmla="*/ 0 h 173"/>
                    <a:gd name="T12" fmla="*/ 8 w 488"/>
                    <a:gd name="T13" fmla="*/ 0 h 173"/>
                    <a:gd name="T14" fmla="*/ 4 w 488"/>
                    <a:gd name="T15" fmla="*/ 0 h 173"/>
                    <a:gd name="T16" fmla="*/ 1 w 488"/>
                    <a:gd name="T17" fmla="*/ 2 h 173"/>
                    <a:gd name="T18" fmla="*/ 4 w 488"/>
                    <a:gd name="T19" fmla="*/ 2 h 173"/>
                    <a:gd name="T20" fmla="*/ 9 w 488"/>
                    <a:gd name="T21" fmla="*/ 1 h 173"/>
                    <a:gd name="T22" fmla="*/ 14 w 488"/>
                    <a:gd name="T23" fmla="*/ 1 h 173"/>
                    <a:gd name="T24" fmla="*/ 9 w 488"/>
                    <a:gd name="T25" fmla="*/ 3 h 173"/>
                    <a:gd name="T26" fmla="*/ 5 w 488"/>
                    <a:gd name="T27" fmla="*/ 3 h 173"/>
                    <a:gd name="T28" fmla="*/ 0 w 488"/>
                    <a:gd name="T29" fmla="*/ 3 h 173"/>
                    <a:gd name="T30" fmla="*/ 0 w 488"/>
                    <a:gd name="T31" fmla="*/ 3 h 1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grpSp>
      <p:grpSp>
        <p:nvGrpSpPr>
          <p:cNvPr id="3083" name="Group 37"/>
          <p:cNvGrpSpPr>
            <a:grpSpLocks/>
          </p:cNvGrpSpPr>
          <p:nvPr/>
        </p:nvGrpSpPr>
        <p:grpSpPr bwMode="auto">
          <a:xfrm>
            <a:off x="8680450" y="2116138"/>
            <a:ext cx="385763" cy="4308475"/>
            <a:chOff x="5468" y="1333"/>
            <a:chExt cx="243" cy="2714"/>
          </a:xfrm>
        </p:grpSpPr>
        <p:sp>
          <p:nvSpPr>
            <p:cNvPr id="3097" name="Freeform 38"/>
            <p:cNvSpPr>
              <a:spLocks/>
            </p:cNvSpPr>
            <p:nvPr userDrawn="1"/>
          </p:nvSpPr>
          <p:spPr bwMode="auto">
            <a:xfrm flipH="1">
              <a:off x="5468" y="2620"/>
              <a:ext cx="205" cy="1427"/>
            </a:xfrm>
            <a:custGeom>
              <a:avLst/>
              <a:gdLst>
                <a:gd name="T0" fmla="*/ 1 w 772"/>
                <a:gd name="T1" fmla="*/ 50 h 3266"/>
                <a:gd name="T2" fmla="*/ 1 w 772"/>
                <a:gd name="T3" fmla="*/ 47 h 3266"/>
                <a:gd name="T4" fmla="*/ 1 w 772"/>
                <a:gd name="T5" fmla="*/ 44 h 3266"/>
                <a:gd name="T6" fmla="*/ 1 w 772"/>
                <a:gd name="T7" fmla="*/ 41 h 3266"/>
                <a:gd name="T8" fmla="*/ 1 w 772"/>
                <a:gd name="T9" fmla="*/ 36 h 3266"/>
                <a:gd name="T10" fmla="*/ 1 w 772"/>
                <a:gd name="T11" fmla="*/ 33 h 3266"/>
                <a:gd name="T12" fmla="*/ 1 w 772"/>
                <a:gd name="T13" fmla="*/ 31 h 3266"/>
                <a:gd name="T14" fmla="*/ 1 w 772"/>
                <a:gd name="T15" fmla="*/ 30 h 3266"/>
                <a:gd name="T16" fmla="*/ 1 w 772"/>
                <a:gd name="T17" fmla="*/ 28 h 3266"/>
                <a:gd name="T18" fmla="*/ 1 w 772"/>
                <a:gd name="T19" fmla="*/ 25 h 3266"/>
                <a:gd name="T20" fmla="*/ 1 w 772"/>
                <a:gd name="T21" fmla="*/ 18 h 3266"/>
                <a:gd name="T22" fmla="*/ 1 w 772"/>
                <a:gd name="T23" fmla="*/ 15 h 3266"/>
                <a:gd name="T24" fmla="*/ 1 w 772"/>
                <a:gd name="T25" fmla="*/ 11 h 3266"/>
                <a:gd name="T26" fmla="*/ 1 w 772"/>
                <a:gd name="T27" fmla="*/ 10 h 3266"/>
                <a:gd name="T28" fmla="*/ 0 w 772"/>
                <a:gd name="T29" fmla="*/ 7 h 3266"/>
                <a:gd name="T30" fmla="*/ 0 w 772"/>
                <a:gd name="T31" fmla="*/ 0 h 3266"/>
                <a:gd name="T32" fmla="*/ 0 w 772"/>
                <a:gd name="T33" fmla="*/ 6 h 3266"/>
                <a:gd name="T34" fmla="*/ 0 w 772"/>
                <a:gd name="T35" fmla="*/ 10 h 3266"/>
                <a:gd name="T36" fmla="*/ 1 w 772"/>
                <a:gd name="T37" fmla="*/ 12 h 3266"/>
                <a:gd name="T38" fmla="*/ 1 w 772"/>
                <a:gd name="T39" fmla="*/ 13 h 3266"/>
                <a:gd name="T40" fmla="*/ 1 w 772"/>
                <a:gd name="T41" fmla="*/ 17 h 3266"/>
                <a:gd name="T42" fmla="*/ 1 w 772"/>
                <a:gd name="T43" fmla="*/ 20 h 3266"/>
                <a:gd name="T44" fmla="*/ 0 w 772"/>
                <a:gd name="T45" fmla="*/ 26 h 3266"/>
                <a:gd name="T46" fmla="*/ 0 w 772"/>
                <a:gd name="T47" fmla="*/ 30 h 3266"/>
                <a:gd name="T48" fmla="*/ 1 w 772"/>
                <a:gd name="T49" fmla="*/ 33 h 3266"/>
                <a:gd name="T50" fmla="*/ 1 w 772"/>
                <a:gd name="T51" fmla="*/ 35 h 3266"/>
                <a:gd name="T52" fmla="*/ 0 w 772"/>
                <a:gd name="T53" fmla="*/ 39 h 3266"/>
                <a:gd name="T54" fmla="*/ 0 w 772"/>
                <a:gd name="T55" fmla="*/ 43 h 3266"/>
                <a:gd name="T56" fmla="*/ 0 w 772"/>
                <a:gd name="T57" fmla="*/ 48 h 3266"/>
                <a:gd name="T58" fmla="*/ 1 w 772"/>
                <a:gd name="T59" fmla="*/ 50 h 3266"/>
                <a:gd name="T60" fmla="*/ 1 w 772"/>
                <a:gd name="T61" fmla="*/ 52 h 3266"/>
                <a:gd name="T62" fmla="*/ 1 w 772"/>
                <a:gd name="T63" fmla="*/ 50 h 3266"/>
                <a:gd name="T64" fmla="*/ 1 w 772"/>
                <a:gd name="T65" fmla="*/ 50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8" name="Freeform 39"/>
            <p:cNvSpPr>
              <a:spLocks/>
            </p:cNvSpPr>
            <p:nvPr userDrawn="1"/>
          </p:nvSpPr>
          <p:spPr bwMode="auto">
            <a:xfrm flipH="1">
              <a:off x="5506" y="1333"/>
              <a:ext cx="205" cy="1633"/>
            </a:xfrm>
            <a:custGeom>
              <a:avLst/>
              <a:gdLst>
                <a:gd name="T0" fmla="*/ 1 w 772"/>
                <a:gd name="T1" fmla="*/ 99 h 3266"/>
                <a:gd name="T2" fmla="*/ 1 w 772"/>
                <a:gd name="T3" fmla="*/ 93 h 3266"/>
                <a:gd name="T4" fmla="*/ 1 w 772"/>
                <a:gd name="T5" fmla="*/ 87 h 3266"/>
                <a:gd name="T6" fmla="*/ 1 w 772"/>
                <a:gd name="T7" fmla="*/ 80 h 3266"/>
                <a:gd name="T8" fmla="*/ 1 w 772"/>
                <a:gd name="T9" fmla="*/ 71 h 3266"/>
                <a:gd name="T10" fmla="*/ 1 w 772"/>
                <a:gd name="T11" fmla="*/ 65 h 3266"/>
                <a:gd name="T12" fmla="*/ 1 w 772"/>
                <a:gd name="T13" fmla="*/ 61 h 3266"/>
                <a:gd name="T14" fmla="*/ 1 w 772"/>
                <a:gd name="T15" fmla="*/ 59 h 3266"/>
                <a:gd name="T16" fmla="*/ 1 w 772"/>
                <a:gd name="T17" fmla="*/ 55 h 3266"/>
                <a:gd name="T18" fmla="*/ 1 w 772"/>
                <a:gd name="T19" fmla="*/ 50 h 3266"/>
                <a:gd name="T20" fmla="*/ 1 w 772"/>
                <a:gd name="T21" fmla="*/ 37 h 3266"/>
                <a:gd name="T22" fmla="*/ 1 w 772"/>
                <a:gd name="T23" fmla="*/ 30 h 3266"/>
                <a:gd name="T24" fmla="*/ 1 w 772"/>
                <a:gd name="T25" fmla="*/ 23 h 3266"/>
                <a:gd name="T26" fmla="*/ 1 w 772"/>
                <a:gd name="T27" fmla="*/ 19 h 3266"/>
                <a:gd name="T28" fmla="*/ 0 w 772"/>
                <a:gd name="T29" fmla="*/ 14 h 3266"/>
                <a:gd name="T30" fmla="*/ 0 w 772"/>
                <a:gd name="T31" fmla="*/ 0 h 3266"/>
                <a:gd name="T32" fmla="*/ 0 w 772"/>
                <a:gd name="T33" fmla="*/ 12 h 3266"/>
                <a:gd name="T34" fmla="*/ 0 w 772"/>
                <a:gd name="T35" fmla="*/ 20 h 3266"/>
                <a:gd name="T36" fmla="*/ 1 w 772"/>
                <a:gd name="T37" fmla="*/ 24 h 3266"/>
                <a:gd name="T38" fmla="*/ 1 w 772"/>
                <a:gd name="T39" fmla="*/ 27 h 3266"/>
                <a:gd name="T40" fmla="*/ 1 w 772"/>
                <a:gd name="T41" fmla="*/ 33 h 3266"/>
                <a:gd name="T42" fmla="*/ 1 w 772"/>
                <a:gd name="T43" fmla="*/ 40 h 3266"/>
                <a:gd name="T44" fmla="*/ 0 w 772"/>
                <a:gd name="T45" fmla="*/ 52 h 3266"/>
                <a:gd name="T46" fmla="*/ 0 w 772"/>
                <a:gd name="T47" fmla="*/ 60 h 3266"/>
                <a:gd name="T48" fmla="*/ 1 w 772"/>
                <a:gd name="T49" fmla="*/ 65 h 3266"/>
                <a:gd name="T50" fmla="*/ 1 w 772"/>
                <a:gd name="T51" fmla="*/ 69 h 3266"/>
                <a:gd name="T52" fmla="*/ 0 w 772"/>
                <a:gd name="T53" fmla="*/ 77 h 3266"/>
                <a:gd name="T54" fmla="*/ 0 w 772"/>
                <a:gd name="T55" fmla="*/ 85 h 3266"/>
                <a:gd name="T56" fmla="*/ 0 w 772"/>
                <a:gd name="T57" fmla="*/ 94 h 3266"/>
                <a:gd name="T58" fmla="*/ 1 w 772"/>
                <a:gd name="T59" fmla="*/ 99 h 3266"/>
                <a:gd name="T60" fmla="*/ 1 w 772"/>
                <a:gd name="T61" fmla="*/ 103 h 3266"/>
                <a:gd name="T62" fmla="*/ 1 w 772"/>
                <a:gd name="T63" fmla="*/ 99 h 3266"/>
                <a:gd name="T64" fmla="*/ 1 w 772"/>
                <a:gd name="T65" fmla="*/ 99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3084" name="Group 40"/>
          <p:cNvGrpSpPr>
            <a:grpSpLocks/>
          </p:cNvGrpSpPr>
          <p:nvPr/>
        </p:nvGrpSpPr>
        <p:grpSpPr bwMode="auto">
          <a:xfrm>
            <a:off x="7318375" y="90488"/>
            <a:ext cx="2133600" cy="1911350"/>
            <a:chOff x="4610" y="57"/>
            <a:chExt cx="1344" cy="1204"/>
          </a:xfrm>
        </p:grpSpPr>
        <p:grpSp>
          <p:nvGrpSpPr>
            <p:cNvPr id="3085" name="Group 41"/>
            <p:cNvGrpSpPr>
              <a:grpSpLocks/>
            </p:cNvGrpSpPr>
            <p:nvPr userDrawn="1"/>
          </p:nvGrpSpPr>
          <p:grpSpPr bwMode="auto">
            <a:xfrm>
              <a:off x="4610" y="57"/>
              <a:ext cx="1344" cy="1204"/>
              <a:chOff x="4610" y="57"/>
              <a:chExt cx="1344" cy="1204"/>
            </a:xfrm>
          </p:grpSpPr>
          <p:sp>
            <p:nvSpPr>
              <p:cNvPr id="3087" name="Freeform 42"/>
              <p:cNvSpPr>
                <a:spLocks/>
              </p:cNvSpPr>
              <p:nvPr userDrawn="1"/>
            </p:nvSpPr>
            <p:spPr bwMode="auto">
              <a:xfrm rot="-3172564">
                <a:off x="5430" y="1086"/>
                <a:ext cx="62" cy="288"/>
              </a:xfrm>
              <a:custGeom>
                <a:avLst/>
                <a:gdLst>
                  <a:gd name="T0" fmla="*/ 0 w 245"/>
                  <a:gd name="T1" fmla="*/ 0 h 806"/>
                  <a:gd name="T2" fmla="*/ 0 w 245"/>
                  <a:gd name="T3" fmla="*/ 2 h 806"/>
                  <a:gd name="T4" fmla="*/ 0 w 245"/>
                  <a:gd name="T5" fmla="*/ 5 h 806"/>
                  <a:gd name="T6" fmla="*/ 0 w 245"/>
                  <a:gd name="T7" fmla="*/ 5 h 806"/>
                  <a:gd name="T8" fmla="*/ 0 w 245"/>
                  <a:gd name="T9" fmla="*/ 2 h 806"/>
                  <a:gd name="T10" fmla="*/ 0 w 245"/>
                  <a:gd name="T11" fmla="*/ 0 h 806"/>
                  <a:gd name="T12" fmla="*/ 0 w 245"/>
                  <a:gd name="T13" fmla="*/ 0 h 806"/>
                  <a:gd name="T14" fmla="*/ 0 w 245"/>
                  <a:gd name="T15" fmla="*/ 0 h 8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5" h="806">
                    <a:moveTo>
                      <a:pt x="123" y="9"/>
                    </a:moveTo>
                    <a:lnTo>
                      <a:pt x="131" y="342"/>
                    </a:lnTo>
                    <a:lnTo>
                      <a:pt x="0" y="806"/>
                    </a:lnTo>
                    <a:lnTo>
                      <a:pt x="79" y="789"/>
                    </a:lnTo>
                    <a:lnTo>
                      <a:pt x="218" y="376"/>
                    </a:lnTo>
                    <a:lnTo>
                      <a:pt x="245" y="0"/>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088" name="Group 43"/>
              <p:cNvGrpSpPr>
                <a:grpSpLocks/>
              </p:cNvGrpSpPr>
              <p:nvPr userDrawn="1"/>
            </p:nvGrpSpPr>
            <p:grpSpPr bwMode="auto">
              <a:xfrm>
                <a:off x="4610" y="57"/>
                <a:ext cx="1344" cy="985"/>
                <a:chOff x="4610" y="57"/>
                <a:chExt cx="1344" cy="985"/>
              </a:xfrm>
            </p:grpSpPr>
            <p:sp>
              <p:nvSpPr>
                <p:cNvPr id="3089" name="Freeform 44"/>
                <p:cNvSpPr>
                  <a:spLocks/>
                </p:cNvSpPr>
                <p:nvPr userDrawn="1"/>
              </p:nvSpPr>
              <p:spPr bwMode="auto">
                <a:xfrm rot="-3172564">
                  <a:off x="4966" y="71"/>
                  <a:ext cx="153" cy="125"/>
                </a:xfrm>
                <a:custGeom>
                  <a:avLst/>
                  <a:gdLst>
                    <a:gd name="T0" fmla="*/ 0 w 604"/>
                    <a:gd name="T1" fmla="*/ 0 h 349"/>
                    <a:gd name="T2" fmla="*/ 0 w 604"/>
                    <a:gd name="T3" fmla="*/ 1 h 349"/>
                    <a:gd name="T4" fmla="*/ 1 w 604"/>
                    <a:gd name="T5" fmla="*/ 2 h 349"/>
                    <a:gd name="T6" fmla="*/ 1 w 604"/>
                    <a:gd name="T7" fmla="*/ 1 h 349"/>
                    <a:gd name="T8" fmla="*/ 1 w 604"/>
                    <a:gd name="T9" fmla="*/ 0 h 349"/>
                    <a:gd name="T10" fmla="*/ 1 w 604"/>
                    <a:gd name="T11" fmla="*/ 1 h 349"/>
                    <a:gd name="T12" fmla="*/ 0 w 604"/>
                    <a:gd name="T13" fmla="*/ 0 h 349"/>
                    <a:gd name="T14" fmla="*/ 0 w 604"/>
                    <a:gd name="T15" fmla="*/ 0 h 349"/>
                    <a:gd name="T16" fmla="*/ 0 w 604"/>
                    <a:gd name="T17" fmla="*/ 0 h 3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4" h="349">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0" name="Freeform 45"/>
                <p:cNvSpPr>
                  <a:spLocks/>
                </p:cNvSpPr>
                <p:nvPr userDrawn="1"/>
              </p:nvSpPr>
              <p:spPr bwMode="auto">
                <a:xfrm rot="-3172564">
                  <a:off x="5050" y="330"/>
                  <a:ext cx="269" cy="438"/>
                </a:xfrm>
                <a:custGeom>
                  <a:avLst/>
                  <a:gdLst>
                    <a:gd name="T0" fmla="*/ 1 w 1064"/>
                    <a:gd name="T1" fmla="*/ 1 h 1230"/>
                    <a:gd name="T2" fmla="*/ 1 w 1064"/>
                    <a:gd name="T3" fmla="*/ 2 h 1230"/>
                    <a:gd name="T4" fmla="*/ 0 w 1064"/>
                    <a:gd name="T5" fmla="*/ 4 h 1230"/>
                    <a:gd name="T6" fmla="*/ 0 w 1064"/>
                    <a:gd name="T7" fmla="*/ 6 h 1230"/>
                    <a:gd name="T8" fmla="*/ 0 w 1064"/>
                    <a:gd name="T9" fmla="*/ 7 h 1230"/>
                    <a:gd name="T10" fmla="*/ 0 w 1064"/>
                    <a:gd name="T11" fmla="*/ 7 h 1230"/>
                    <a:gd name="T12" fmla="*/ 1 w 1064"/>
                    <a:gd name="T13" fmla="*/ 5 h 1230"/>
                    <a:gd name="T14" fmla="*/ 1 w 1064"/>
                    <a:gd name="T15" fmla="*/ 3 h 1230"/>
                    <a:gd name="T16" fmla="*/ 1 w 1064"/>
                    <a:gd name="T17" fmla="*/ 1 h 1230"/>
                    <a:gd name="T18" fmla="*/ 1 w 1064"/>
                    <a:gd name="T19" fmla="*/ 0 h 1230"/>
                    <a:gd name="T20" fmla="*/ 1 w 1064"/>
                    <a:gd name="T21" fmla="*/ 0 h 1230"/>
                    <a:gd name="T22" fmla="*/ 1 w 1064"/>
                    <a:gd name="T23" fmla="*/ 0 h 1230"/>
                    <a:gd name="T24" fmla="*/ 1 w 1064"/>
                    <a:gd name="T25" fmla="*/ 1 h 1230"/>
                    <a:gd name="T26" fmla="*/ 1 w 1064"/>
                    <a:gd name="T27" fmla="*/ 2 h 1230"/>
                    <a:gd name="T28" fmla="*/ 1 w 1064"/>
                    <a:gd name="T29" fmla="*/ 4 h 1230"/>
                    <a:gd name="T30" fmla="*/ 1 w 1064"/>
                    <a:gd name="T31" fmla="*/ 6 h 1230"/>
                    <a:gd name="T32" fmla="*/ 0 w 1064"/>
                    <a:gd name="T33" fmla="*/ 6 h 1230"/>
                    <a:gd name="T34" fmla="*/ 0 w 1064"/>
                    <a:gd name="T35" fmla="*/ 5 h 1230"/>
                    <a:gd name="T36" fmla="*/ 1 w 1064"/>
                    <a:gd name="T37" fmla="*/ 3 h 1230"/>
                    <a:gd name="T38" fmla="*/ 1 w 1064"/>
                    <a:gd name="T39" fmla="*/ 1 h 1230"/>
                    <a:gd name="T40" fmla="*/ 1 w 1064"/>
                    <a:gd name="T41" fmla="*/ 1 h 1230"/>
                    <a:gd name="T42" fmla="*/ 1 w 1064"/>
                    <a:gd name="T43" fmla="*/ 1 h 123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1" name="Freeform 46"/>
                <p:cNvSpPr>
                  <a:spLocks/>
                </p:cNvSpPr>
                <p:nvPr userDrawn="1"/>
              </p:nvSpPr>
              <p:spPr bwMode="auto">
                <a:xfrm rot="-3172564">
                  <a:off x="4860" y="180"/>
                  <a:ext cx="505" cy="898"/>
                </a:xfrm>
                <a:custGeom>
                  <a:avLst/>
                  <a:gdLst>
                    <a:gd name="T0" fmla="*/ 2 w 2002"/>
                    <a:gd name="T1" fmla="*/ 0 h 2521"/>
                    <a:gd name="T2" fmla="*/ 0 w 2002"/>
                    <a:gd name="T3" fmla="*/ 15 h 2521"/>
                    <a:gd name="T4" fmla="*/ 0 w 2002"/>
                    <a:gd name="T5" fmla="*/ 14 h 2521"/>
                    <a:gd name="T6" fmla="*/ 2 w 2002"/>
                    <a:gd name="T7" fmla="*/ 0 h 2521"/>
                    <a:gd name="T8" fmla="*/ 2 w 2002"/>
                    <a:gd name="T9" fmla="*/ 0 h 2521"/>
                    <a:gd name="T10" fmla="*/ 2 w 2002"/>
                    <a:gd name="T11" fmla="*/ 0 h 25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02" h="2521">
                      <a:moveTo>
                        <a:pt x="1941" y="0"/>
                      </a:moveTo>
                      <a:lnTo>
                        <a:pt x="0" y="2521"/>
                      </a:lnTo>
                      <a:lnTo>
                        <a:pt x="192" y="2450"/>
                      </a:lnTo>
                      <a:lnTo>
                        <a:pt x="2002" y="61"/>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2" name="Freeform 47"/>
                <p:cNvSpPr>
                  <a:spLocks/>
                </p:cNvSpPr>
                <p:nvPr userDrawn="1"/>
              </p:nvSpPr>
              <p:spPr bwMode="auto">
                <a:xfrm rot="-3172564">
                  <a:off x="4903" y="-19"/>
                  <a:ext cx="758" cy="1344"/>
                </a:xfrm>
                <a:custGeom>
                  <a:avLst/>
                  <a:gdLst>
                    <a:gd name="T0" fmla="*/ 0 w 3007"/>
                    <a:gd name="T1" fmla="*/ 16 h 3771"/>
                    <a:gd name="T2" fmla="*/ 1 w 3007"/>
                    <a:gd name="T3" fmla="*/ 16 h 3771"/>
                    <a:gd name="T4" fmla="*/ 1 w 3007"/>
                    <a:gd name="T5" fmla="*/ 17 h 3771"/>
                    <a:gd name="T6" fmla="*/ 1 w 3007"/>
                    <a:gd name="T7" fmla="*/ 16 h 3771"/>
                    <a:gd name="T8" fmla="*/ 1 w 3007"/>
                    <a:gd name="T9" fmla="*/ 15 h 3771"/>
                    <a:gd name="T10" fmla="*/ 1 w 3007"/>
                    <a:gd name="T11" fmla="*/ 16 h 3771"/>
                    <a:gd name="T12" fmla="*/ 1 w 3007"/>
                    <a:gd name="T13" fmla="*/ 16 h 3771"/>
                    <a:gd name="T14" fmla="*/ 3 w 3007"/>
                    <a:gd name="T15" fmla="*/ 2 h 3771"/>
                    <a:gd name="T16" fmla="*/ 3 w 3007"/>
                    <a:gd name="T17" fmla="*/ 1 h 3771"/>
                    <a:gd name="T18" fmla="*/ 2 w 3007"/>
                    <a:gd name="T19" fmla="*/ 0 h 3771"/>
                    <a:gd name="T20" fmla="*/ 3 w 3007"/>
                    <a:gd name="T21" fmla="*/ 0 h 3771"/>
                    <a:gd name="T22" fmla="*/ 3 w 3007"/>
                    <a:gd name="T23" fmla="*/ 2 h 3771"/>
                    <a:gd name="T24" fmla="*/ 1 w 3007"/>
                    <a:gd name="T25" fmla="*/ 19 h 3771"/>
                    <a:gd name="T26" fmla="*/ 1 w 3007"/>
                    <a:gd name="T27" fmla="*/ 20 h 3771"/>
                    <a:gd name="T28" fmla="*/ 0 w 3007"/>
                    <a:gd name="T29" fmla="*/ 22 h 3771"/>
                    <a:gd name="T30" fmla="*/ 0 w 3007"/>
                    <a:gd name="T31" fmla="*/ 21 h 3771"/>
                    <a:gd name="T32" fmla="*/ 0 w 3007"/>
                    <a:gd name="T33" fmla="*/ 21 h 3771"/>
                    <a:gd name="T34" fmla="*/ 1 w 3007"/>
                    <a:gd name="T35" fmla="*/ 20 h 3771"/>
                    <a:gd name="T36" fmla="*/ 0 w 3007"/>
                    <a:gd name="T37" fmla="*/ 19 h 3771"/>
                    <a:gd name="T38" fmla="*/ 0 w 3007"/>
                    <a:gd name="T39" fmla="*/ 18 h 3771"/>
                    <a:gd name="T40" fmla="*/ 1 w 3007"/>
                    <a:gd name="T41" fmla="*/ 19 h 3771"/>
                    <a:gd name="T42" fmla="*/ 1 w 3007"/>
                    <a:gd name="T43" fmla="*/ 18 h 3771"/>
                    <a:gd name="T44" fmla="*/ 1 w 3007"/>
                    <a:gd name="T45" fmla="*/ 19 h 3771"/>
                    <a:gd name="T46" fmla="*/ 1 w 3007"/>
                    <a:gd name="T47" fmla="*/ 18 h 3771"/>
                    <a:gd name="T48" fmla="*/ 1 w 3007"/>
                    <a:gd name="T49" fmla="*/ 18 h 3771"/>
                    <a:gd name="T50" fmla="*/ 0 w 3007"/>
                    <a:gd name="T51" fmla="*/ 16 h 3771"/>
                    <a:gd name="T52" fmla="*/ 0 w 3007"/>
                    <a:gd name="T53" fmla="*/ 16 h 377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3" name="Freeform 48"/>
                <p:cNvSpPr>
                  <a:spLocks/>
                </p:cNvSpPr>
                <p:nvPr userDrawn="1"/>
              </p:nvSpPr>
              <p:spPr bwMode="auto">
                <a:xfrm rot="-3172564">
                  <a:off x="5299" y="895"/>
                  <a:ext cx="169" cy="122"/>
                </a:xfrm>
                <a:custGeom>
                  <a:avLst/>
                  <a:gdLst>
                    <a:gd name="T0" fmla="*/ 0 w 673"/>
                    <a:gd name="T1" fmla="*/ 0 h 342"/>
                    <a:gd name="T2" fmla="*/ 0 w 673"/>
                    <a:gd name="T3" fmla="*/ 1 h 342"/>
                    <a:gd name="T4" fmla="*/ 1 w 673"/>
                    <a:gd name="T5" fmla="*/ 2 h 342"/>
                    <a:gd name="T6" fmla="*/ 1 w 673"/>
                    <a:gd name="T7" fmla="*/ 2 h 342"/>
                    <a:gd name="T8" fmla="*/ 1 w 673"/>
                    <a:gd name="T9" fmla="*/ 1 h 342"/>
                    <a:gd name="T10" fmla="*/ 0 w 673"/>
                    <a:gd name="T11" fmla="*/ 0 h 342"/>
                    <a:gd name="T12" fmla="*/ 0 w 673"/>
                    <a:gd name="T13" fmla="*/ 0 h 342"/>
                    <a:gd name="T14" fmla="*/ 0 w 673"/>
                    <a:gd name="T15" fmla="*/ 0 h 3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342">
                      <a:moveTo>
                        <a:pt x="0" y="80"/>
                      </a:moveTo>
                      <a:lnTo>
                        <a:pt x="255" y="106"/>
                      </a:lnTo>
                      <a:lnTo>
                        <a:pt x="639" y="342"/>
                      </a:lnTo>
                      <a:lnTo>
                        <a:pt x="673" y="289"/>
                      </a:lnTo>
                      <a:lnTo>
                        <a:pt x="447" y="114"/>
                      </a:lnTo>
                      <a:lnTo>
                        <a:pt x="26" y="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4" name="Freeform 49"/>
                <p:cNvSpPr>
                  <a:spLocks/>
                </p:cNvSpPr>
                <p:nvPr userDrawn="1"/>
              </p:nvSpPr>
              <p:spPr bwMode="auto">
                <a:xfrm rot="-3172564">
                  <a:off x="5253" y="804"/>
                  <a:ext cx="181" cy="144"/>
                </a:xfrm>
                <a:custGeom>
                  <a:avLst/>
                  <a:gdLst>
                    <a:gd name="T0" fmla="*/ 0 w 716"/>
                    <a:gd name="T1" fmla="*/ 0 h 403"/>
                    <a:gd name="T2" fmla="*/ 1 w 716"/>
                    <a:gd name="T3" fmla="*/ 1 h 403"/>
                    <a:gd name="T4" fmla="*/ 1 w 716"/>
                    <a:gd name="T5" fmla="*/ 2 h 403"/>
                    <a:gd name="T6" fmla="*/ 1 w 716"/>
                    <a:gd name="T7" fmla="*/ 2 h 403"/>
                    <a:gd name="T8" fmla="*/ 1 w 716"/>
                    <a:gd name="T9" fmla="*/ 1 h 403"/>
                    <a:gd name="T10" fmla="*/ 0 w 716"/>
                    <a:gd name="T11" fmla="*/ 0 h 403"/>
                    <a:gd name="T12" fmla="*/ 0 w 716"/>
                    <a:gd name="T13" fmla="*/ 0 h 403"/>
                    <a:gd name="T14" fmla="*/ 0 w 716"/>
                    <a:gd name="T15" fmla="*/ 0 h 4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6" h="403">
                      <a:moveTo>
                        <a:pt x="0" y="78"/>
                      </a:moveTo>
                      <a:lnTo>
                        <a:pt x="340" y="148"/>
                      </a:lnTo>
                      <a:lnTo>
                        <a:pt x="638" y="403"/>
                      </a:lnTo>
                      <a:lnTo>
                        <a:pt x="716" y="296"/>
                      </a:lnTo>
                      <a:lnTo>
                        <a:pt x="420" y="114"/>
                      </a:lnTo>
                      <a:lnTo>
                        <a:pt x="70"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5" name="Freeform 50"/>
                <p:cNvSpPr>
                  <a:spLocks/>
                </p:cNvSpPr>
                <p:nvPr userDrawn="1"/>
              </p:nvSpPr>
              <p:spPr bwMode="auto">
                <a:xfrm rot="-3172564">
                  <a:off x="4985" y="210"/>
                  <a:ext cx="181" cy="147"/>
                </a:xfrm>
                <a:custGeom>
                  <a:avLst/>
                  <a:gdLst>
                    <a:gd name="T0" fmla="*/ 0 w 717"/>
                    <a:gd name="T1" fmla="*/ 0 h 411"/>
                    <a:gd name="T2" fmla="*/ 0 w 717"/>
                    <a:gd name="T3" fmla="*/ 1 h 411"/>
                    <a:gd name="T4" fmla="*/ 1 w 717"/>
                    <a:gd name="T5" fmla="*/ 3 h 411"/>
                    <a:gd name="T6" fmla="*/ 1 w 717"/>
                    <a:gd name="T7" fmla="*/ 2 h 411"/>
                    <a:gd name="T8" fmla="*/ 1 w 717"/>
                    <a:gd name="T9" fmla="*/ 0 h 411"/>
                    <a:gd name="T10" fmla="*/ 0 w 717"/>
                    <a:gd name="T11" fmla="*/ 0 h 411"/>
                    <a:gd name="T12" fmla="*/ 0 w 717"/>
                    <a:gd name="T13" fmla="*/ 0 h 411"/>
                    <a:gd name="T14" fmla="*/ 0 w 717"/>
                    <a:gd name="T15" fmla="*/ 0 h 4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7" h="411">
                      <a:moveTo>
                        <a:pt x="0" y="78"/>
                      </a:moveTo>
                      <a:lnTo>
                        <a:pt x="316" y="139"/>
                      </a:lnTo>
                      <a:lnTo>
                        <a:pt x="649" y="411"/>
                      </a:lnTo>
                      <a:lnTo>
                        <a:pt x="717" y="314"/>
                      </a:lnTo>
                      <a:lnTo>
                        <a:pt x="394" y="87"/>
                      </a:lnTo>
                      <a:lnTo>
                        <a:pt x="54"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6" name="Freeform 51"/>
                <p:cNvSpPr>
                  <a:spLocks/>
                </p:cNvSpPr>
                <p:nvPr userDrawn="1"/>
              </p:nvSpPr>
              <p:spPr bwMode="auto">
                <a:xfrm rot="-3172564">
                  <a:off x="4949" y="140"/>
                  <a:ext cx="179" cy="138"/>
                </a:xfrm>
                <a:custGeom>
                  <a:avLst/>
                  <a:gdLst>
                    <a:gd name="T0" fmla="*/ 0 w 709"/>
                    <a:gd name="T1" fmla="*/ 0 h 386"/>
                    <a:gd name="T2" fmla="*/ 0 w 709"/>
                    <a:gd name="T3" fmla="*/ 1 h 386"/>
                    <a:gd name="T4" fmla="*/ 1 w 709"/>
                    <a:gd name="T5" fmla="*/ 2 h 386"/>
                    <a:gd name="T6" fmla="*/ 1 w 709"/>
                    <a:gd name="T7" fmla="*/ 2 h 386"/>
                    <a:gd name="T8" fmla="*/ 0 w 709"/>
                    <a:gd name="T9" fmla="*/ 0 h 386"/>
                    <a:gd name="T10" fmla="*/ 0 w 709"/>
                    <a:gd name="T11" fmla="*/ 0 h 386"/>
                    <a:gd name="T12" fmla="*/ 0 w 709"/>
                    <a:gd name="T13" fmla="*/ 0 h 386"/>
                    <a:gd name="T14" fmla="*/ 0 w 709"/>
                    <a:gd name="T15" fmla="*/ 0 h 3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9" h="386">
                      <a:moveTo>
                        <a:pt x="0" y="88"/>
                      </a:moveTo>
                      <a:lnTo>
                        <a:pt x="272" y="131"/>
                      </a:lnTo>
                      <a:lnTo>
                        <a:pt x="665" y="386"/>
                      </a:lnTo>
                      <a:lnTo>
                        <a:pt x="709" y="308"/>
                      </a:lnTo>
                      <a:lnTo>
                        <a:pt x="306" y="53"/>
                      </a:lnTo>
                      <a:lnTo>
                        <a:pt x="43" y="0"/>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3086" name="Line 52"/>
            <p:cNvSpPr>
              <a:spLocks noChangeShapeType="1"/>
            </p:cNvSpPr>
            <p:nvPr userDrawn="1"/>
          </p:nvSpPr>
          <p:spPr bwMode="auto">
            <a:xfrm>
              <a:off x="4870" y="84"/>
              <a:ext cx="42" cy="96"/>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fontAlgn="base" hangingPunct="1">
        <a:spcBef>
          <a:spcPct val="0"/>
        </a:spcBef>
        <a:spcAft>
          <a:spcPct val="0"/>
        </a:spcAft>
        <a:defRPr sz="44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omic Sans MS" pitchFamily="66" charset="0"/>
        </a:defRPr>
      </a:lvl2pPr>
      <a:lvl3pPr algn="ctr" rtl="0" eaLnBrk="1" fontAlgn="base" hangingPunct="1">
        <a:spcBef>
          <a:spcPct val="0"/>
        </a:spcBef>
        <a:spcAft>
          <a:spcPct val="0"/>
        </a:spcAft>
        <a:defRPr sz="4400">
          <a:solidFill>
            <a:schemeClr val="tx1"/>
          </a:solidFill>
          <a:latin typeface="Comic Sans MS" pitchFamily="66" charset="0"/>
        </a:defRPr>
      </a:lvl3pPr>
      <a:lvl4pPr algn="ctr" rtl="0" eaLnBrk="1" fontAlgn="base" hangingPunct="1">
        <a:spcBef>
          <a:spcPct val="0"/>
        </a:spcBef>
        <a:spcAft>
          <a:spcPct val="0"/>
        </a:spcAft>
        <a:defRPr sz="4400">
          <a:solidFill>
            <a:schemeClr val="tx1"/>
          </a:solidFill>
          <a:latin typeface="Comic Sans MS" pitchFamily="66" charset="0"/>
        </a:defRPr>
      </a:lvl4pPr>
      <a:lvl5pPr algn="ctr" rtl="0" eaLnBrk="1" fontAlgn="base" hangingPunct="1">
        <a:spcBef>
          <a:spcPct val="0"/>
        </a:spcBef>
        <a:spcAft>
          <a:spcPct val="0"/>
        </a:spcAft>
        <a:defRPr sz="4400">
          <a:solidFill>
            <a:schemeClr val="tx1"/>
          </a:solidFill>
          <a:latin typeface="Comic Sans MS" pitchFamily="66" charset="0"/>
        </a:defRPr>
      </a:lvl5pPr>
      <a:lvl6pPr marL="457200" algn="ctr" rtl="0" eaLnBrk="1" fontAlgn="base" hangingPunct="1">
        <a:spcBef>
          <a:spcPct val="0"/>
        </a:spcBef>
        <a:spcAft>
          <a:spcPct val="0"/>
        </a:spcAft>
        <a:defRPr sz="4400">
          <a:solidFill>
            <a:schemeClr val="tx1"/>
          </a:solidFill>
          <a:latin typeface="Comic Sans MS" pitchFamily="66" charset="0"/>
        </a:defRPr>
      </a:lvl6pPr>
      <a:lvl7pPr marL="914400" algn="ctr" rtl="0" eaLnBrk="1" fontAlgn="base" hangingPunct="1">
        <a:spcBef>
          <a:spcPct val="0"/>
        </a:spcBef>
        <a:spcAft>
          <a:spcPct val="0"/>
        </a:spcAft>
        <a:defRPr sz="4400">
          <a:solidFill>
            <a:schemeClr val="tx1"/>
          </a:solidFill>
          <a:latin typeface="Comic Sans MS" pitchFamily="66" charset="0"/>
        </a:defRPr>
      </a:lvl7pPr>
      <a:lvl8pPr marL="1371600" algn="ctr" rtl="0" eaLnBrk="1" fontAlgn="base" hangingPunct="1">
        <a:spcBef>
          <a:spcPct val="0"/>
        </a:spcBef>
        <a:spcAft>
          <a:spcPct val="0"/>
        </a:spcAft>
        <a:defRPr sz="4400">
          <a:solidFill>
            <a:schemeClr val="tx1"/>
          </a:solidFill>
          <a:latin typeface="Comic Sans MS" pitchFamily="66" charset="0"/>
        </a:defRPr>
      </a:lvl8pPr>
      <a:lvl9pPr marL="1828800" algn="ctr" rtl="0" eaLnBrk="1" fontAlgn="base" hangingPunct="1">
        <a:spcBef>
          <a:spcPct val="0"/>
        </a:spcBef>
        <a:spcAft>
          <a:spcPct val="0"/>
        </a:spcAft>
        <a:defRPr sz="4400">
          <a:solidFill>
            <a:schemeClr val="tx1"/>
          </a:solidFill>
          <a:latin typeface="Comic Sans MS" pitchFamily="66"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9159875" cy="6870700"/>
            <a:chOff x="0" y="0"/>
            <a:chExt cx="5770" cy="4328"/>
          </a:xfrm>
        </p:grpSpPr>
        <p:sp>
          <p:nvSpPr>
            <p:cNvPr id="4104"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kumimoji="1" lang="vi-VN"/>
            </a:p>
          </p:txBody>
        </p:sp>
        <p:sp>
          <p:nvSpPr>
            <p:cNvPr id="4105"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kumimoji="1" lang="vi-VN"/>
            </a:p>
          </p:txBody>
        </p:sp>
        <p:sp>
          <p:nvSpPr>
            <p:cNvPr id="112645"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p:spPr>
          <p:txBody>
            <a:bodyPr wrap="none" anchor="ctr"/>
            <a:lstStyle/>
            <a:p>
              <a:pPr algn="ctr" eaLnBrk="1" hangingPunct="1">
                <a:defRPr/>
              </a:pPr>
              <a:endParaRPr kumimoji="1" lang="en-US">
                <a:latin typeface="Arial" panose="020B0604020202020204" pitchFamily="34" charset="0"/>
              </a:endParaRPr>
            </a:p>
          </p:txBody>
        </p:sp>
        <p:grpSp>
          <p:nvGrpSpPr>
            <p:cNvPr id="4107" name="Group 6"/>
            <p:cNvGrpSpPr>
              <a:grpSpLocks/>
            </p:cNvGrpSpPr>
            <p:nvPr/>
          </p:nvGrpSpPr>
          <p:grpSpPr bwMode="auto">
            <a:xfrm>
              <a:off x="4944" y="1"/>
              <a:ext cx="816" cy="3974"/>
              <a:chOff x="4944" y="1"/>
              <a:chExt cx="816" cy="3974"/>
            </a:xfrm>
          </p:grpSpPr>
          <p:grpSp>
            <p:nvGrpSpPr>
              <p:cNvPr id="4119" name="Group 7"/>
              <p:cNvGrpSpPr>
                <a:grpSpLocks/>
              </p:cNvGrpSpPr>
              <p:nvPr userDrawn="1"/>
            </p:nvGrpSpPr>
            <p:grpSpPr bwMode="auto">
              <a:xfrm>
                <a:off x="5280" y="1"/>
                <a:ext cx="480" cy="1430"/>
                <a:chOff x="5280" y="1"/>
                <a:chExt cx="480" cy="1430"/>
              </a:xfrm>
            </p:grpSpPr>
            <p:grpSp>
              <p:nvGrpSpPr>
                <p:cNvPr id="4140" name="Group 8"/>
                <p:cNvGrpSpPr>
                  <a:grpSpLocks/>
                </p:cNvGrpSpPr>
                <p:nvPr userDrawn="1"/>
              </p:nvGrpSpPr>
              <p:grpSpPr bwMode="auto">
                <a:xfrm rot="-5400000">
                  <a:off x="5484" y="0"/>
                  <a:ext cx="174" cy="176"/>
                  <a:chOff x="1657" y="323"/>
                  <a:chExt cx="1691" cy="2560"/>
                </a:xfrm>
              </p:grpSpPr>
              <p:grpSp>
                <p:nvGrpSpPr>
                  <p:cNvPr id="4149" name="Group 9"/>
                  <p:cNvGrpSpPr>
                    <a:grpSpLocks/>
                  </p:cNvGrpSpPr>
                  <p:nvPr/>
                </p:nvGrpSpPr>
                <p:grpSpPr bwMode="auto">
                  <a:xfrm>
                    <a:off x="1657" y="323"/>
                    <a:ext cx="1691" cy="2560"/>
                    <a:chOff x="1657" y="323"/>
                    <a:chExt cx="1691" cy="2560"/>
                  </a:xfrm>
                </p:grpSpPr>
                <p:sp>
                  <p:nvSpPr>
                    <p:cNvPr id="4156" name="Freeform 10"/>
                    <p:cNvSpPr>
                      <a:spLocks/>
                    </p:cNvSpPr>
                    <p:nvPr/>
                  </p:nvSpPr>
                  <p:spPr bwMode="auto">
                    <a:xfrm>
                      <a:off x="2133" y="323"/>
                      <a:ext cx="1234" cy="2560"/>
                    </a:xfrm>
                    <a:custGeom>
                      <a:avLst/>
                      <a:gdLst>
                        <a:gd name="T0" fmla="*/ 341 w 1231"/>
                        <a:gd name="T1" fmla="*/ 283 h 2560"/>
                        <a:gd name="T2" fmla="*/ 419 w 1231"/>
                        <a:gd name="T3" fmla="*/ 115 h 2560"/>
                        <a:gd name="T4" fmla="*/ 587 w 1231"/>
                        <a:gd name="T5" fmla="*/ 7 h 2560"/>
                        <a:gd name="T6" fmla="*/ 903 w 1231"/>
                        <a:gd name="T7" fmla="*/ 61 h 2560"/>
                        <a:gd name="T8" fmla="*/ 1063 w 1231"/>
                        <a:gd name="T9" fmla="*/ 349 h 2560"/>
                        <a:gd name="T10" fmla="*/ 987 w 1231"/>
                        <a:gd name="T11" fmla="*/ 769 h 2560"/>
                        <a:gd name="T12" fmla="*/ 951 w 1231"/>
                        <a:gd name="T13" fmla="*/ 943 h 2560"/>
                        <a:gd name="T14" fmla="*/ 1117 w 1231"/>
                        <a:gd name="T15" fmla="*/ 1075 h 2560"/>
                        <a:gd name="T16" fmla="*/ 1243 w 1231"/>
                        <a:gd name="T17" fmla="*/ 1525 h 2560"/>
                        <a:gd name="T18" fmla="*/ 1135 w 1231"/>
                        <a:gd name="T19" fmla="*/ 1969 h 2560"/>
                        <a:gd name="T20" fmla="*/ 915 w 1231"/>
                        <a:gd name="T21" fmla="*/ 2077 h 2560"/>
                        <a:gd name="T22" fmla="*/ 729 w 1231"/>
                        <a:gd name="T23" fmla="*/ 2059 h 2560"/>
                        <a:gd name="T24" fmla="*/ 663 w 1231"/>
                        <a:gd name="T25" fmla="*/ 2251 h 2560"/>
                        <a:gd name="T26" fmla="*/ 533 w 1231"/>
                        <a:gd name="T27" fmla="*/ 2527 h 2560"/>
                        <a:gd name="T28" fmla="*/ 215 w 1231"/>
                        <a:gd name="T29" fmla="*/ 2509 h 2560"/>
                        <a:gd name="T30" fmla="*/ 31 w 1231"/>
                        <a:gd name="T31" fmla="*/ 2227 h 2560"/>
                        <a:gd name="T32" fmla="*/ 25 w 1231"/>
                        <a:gd name="T33" fmla="*/ 1969 h 2560"/>
                        <a:gd name="T34" fmla="*/ 145 w 1231"/>
                        <a:gd name="T35" fmla="*/ 1651 h 2560"/>
                        <a:gd name="T36" fmla="*/ 263 w 1231"/>
                        <a:gd name="T37" fmla="*/ 1513 h 2560"/>
                        <a:gd name="T38" fmla="*/ 221 w 1231"/>
                        <a:gd name="T39" fmla="*/ 1729 h 2560"/>
                        <a:gd name="T40" fmla="*/ 73 w 1231"/>
                        <a:gd name="T41" fmla="*/ 2023 h 2560"/>
                        <a:gd name="T42" fmla="*/ 169 w 1231"/>
                        <a:gd name="T43" fmla="*/ 2323 h 2560"/>
                        <a:gd name="T44" fmla="*/ 443 w 1231"/>
                        <a:gd name="T45" fmla="*/ 2431 h 2560"/>
                        <a:gd name="T46" fmla="*/ 599 w 1231"/>
                        <a:gd name="T47" fmla="*/ 2227 h 2560"/>
                        <a:gd name="T48" fmla="*/ 581 w 1231"/>
                        <a:gd name="T49" fmla="*/ 1807 h 2560"/>
                        <a:gd name="T50" fmla="*/ 497 w 1231"/>
                        <a:gd name="T51" fmla="*/ 1531 h 2560"/>
                        <a:gd name="T52" fmla="*/ 539 w 1231"/>
                        <a:gd name="T53" fmla="*/ 1459 h 2560"/>
                        <a:gd name="T54" fmla="*/ 633 w 1231"/>
                        <a:gd name="T55" fmla="*/ 1633 h 2560"/>
                        <a:gd name="T56" fmla="*/ 729 w 1231"/>
                        <a:gd name="T57" fmla="*/ 1933 h 2560"/>
                        <a:gd name="T58" fmla="*/ 975 w 1231"/>
                        <a:gd name="T59" fmla="*/ 1963 h 2560"/>
                        <a:gd name="T60" fmla="*/ 1147 w 1231"/>
                        <a:gd name="T61" fmla="*/ 1687 h 2560"/>
                        <a:gd name="T62" fmla="*/ 1129 w 1231"/>
                        <a:gd name="T63" fmla="*/ 1273 h 2560"/>
                        <a:gd name="T64" fmla="*/ 891 w 1231"/>
                        <a:gd name="T65" fmla="*/ 1057 h 2560"/>
                        <a:gd name="T66" fmla="*/ 687 w 1231"/>
                        <a:gd name="T67" fmla="*/ 1129 h 2560"/>
                        <a:gd name="T68" fmla="*/ 581 w 1231"/>
                        <a:gd name="T69" fmla="*/ 1117 h 2560"/>
                        <a:gd name="T70" fmla="*/ 627 w 1231"/>
                        <a:gd name="T71" fmla="*/ 1033 h 2560"/>
                        <a:gd name="T72" fmla="*/ 819 w 1231"/>
                        <a:gd name="T73" fmla="*/ 937 h 2560"/>
                        <a:gd name="T74" fmla="*/ 957 w 1231"/>
                        <a:gd name="T75" fmla="*/ 613 h 2560"/>
                        <a:gd name="T76" fmla="*/ 891 w 1231"/>
                        <a:gd name="T77" fmla="*/ 175 h 2560"/>
                        <a:gd name="T78" fmla="*/ 627 w 1231"/>
                        <a:gd name="T79" fmla="*/ 103 h 2560"/>
                        <a:gd name="T80" fmla="*/ 395 w 1231"/>
                        <a:gd name="T81" fmla="*/ 355 h 2560"/>
                        <a:gd name="T82" fmla="*/ 407 w 1231"/>
                        <a:gd name="T83" fmla="*/ 763 h 2560"/>
                        <a:gd name="T84" fmla="*/ 347 w 1231"/>
                        <a:gd name="T85" fmla="*/ 949 h 2560"/>
                        <a:gd name="T86" fmla="*/ 293 w 1231"/>
                        <a:gd name="T87" fmla="*/ 685 h 2560"/>
                        <a:gd name="T88" fmla="*/ 311 w 1231"/>
                        <a:gd name="T89" fmla="*/ 367 h 25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57" name="Freeform 11"/>
                    <p:cNvSpPr>
                      <a:spLocks/>
                    </p:cNvSpPr>
                    <p:nvPr/>
                  </p:nvSpPr>
                  <p:spPr bwMode="auto">
                    <a:xfrm>
                      <a:off x="1676" y="381"/>
                      <a:ext cx="865" cy="2065"/>
                    </a:xfrm>
                    <a:custGeom>
                      <a:avLst/>
                      <a:gdLst>
                        <a:gd name="T0" fmla="*/ 785 w 865"/>
                        <a:gd name="T1" fmla="*/ 522 h 2071"/>
                        <a:gd name="T2" fmla="*/ 797 w 865"/>
                        <a:gd name="T3" fmla="*/ 346 h 2071"/>
                        <a:gd name="T4" fmla="*/ 863 w 865"/>
                        <a:gd name="T5" fmla="*/ 202 h 2071"/>
                        <a:gd name="T6" fmla="*/ 809 w 865"/>
                        <a:gd name="T7" fmla="*/ 214 h 2071"/>
                        <a:gd name="T8" fmla="*/ 749 w 865"/>
                        <a:gd name="T9" fmla="*/ 214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2 h 2071"/>
                        <a:gd name="T22" fmla="*/ 119 w 865"/>
                        <a:gd name="T23" fmla="*/ 400 h 2071"/>
                        <a:gd name="T24" fmla="*/ 131 w 865"/>
                        <a:gd name="T25" fmla="*/ 582 h 2071"/>
                        <a:gd name="T26" fmla="*/ 173 w 865"/>
                        <a:gd name="T27" fmla="*/ 774 h 2071"/>
                        <a:gd name="T28" fmla="*/ 197 w 865"/>
                        <a:gd name="T29" fmla="*/ 872 h 2071"/>
                        <a:gd name="T30" fmla="*/ 167 w 865"/>
                        <a:gd name="T31" fmla="*/ 974 h 2071"/>
                        <a:gd name="T32" fmla="*/ 65 w 865"/>
                        <a:gd name="T33" fmla="*/ 1112 h 2071"/>
                        <a:gd name="T34" fmla="*/ 17 w 865"/>
                        <a:gd name="T35" fmla="*/ 1282 h 2071"/>
                        <a:gd name="T36" fmla="*/ 5 w 865"/>
                        <a:gd name="T37" fmla="*/ 1534 h 2071"/>
                        <a:gd name="T38" fmla="*/ 47 w 865"/>
                        <a:gd name="T39" fmla="*/ 1728 h 2071"/>
                        <a:gd name="T40" fmla="*/ 131 w 865"/>
                        <a:gd name="T41" fmla="*/ 1878 h 2071"/>
                        <a:gd name="T42" fmla="*/ 299 w 865"/>
                        <a:gd name="T43" fmla="*/ 1964 h 2071"/>
                        <a:gd name="T44" fmla="*/ 425 w 865"/>
                        <a:gd name="T45" fmla="*/ 1958 h 2071"/>
                        <a:gd name="T46" fmla="*/ 467 w 865"/>
                        <a:gd name="T47" fmla="*/ 1970 h 2071"/>
                        <a:gd name="T48" fmla="*/ 497 w 865"/>
                        <a:gd name="T49" fmla="*/ 2042 h 2071"/>
                        <a:gd name="T50" fmla="*/ 497 w 865"/>
                        <a:gd name="T51" fmla="*/ 1940 h 2071"/>
                        <a:gd name="T52" fmla="*/ 557 w 865"/>
                        <a:gd name="T53" fmla="*/ 1758 h 2071"/>
                        <a:gd name="T54" fmla="*/ 617 w 865"/>
                        <a:gd name="T55" fmla="*/ 1638 h 2071"/>
                        <a:gd name="T56" fmla="*/ 581 w 865"/>
                        <a:gd name="T57" fmla="*/ 1680 h 2071"/>
                        <a:gd name="T58" fmla="*/ 515 w 865"/>
                        <a:gd name="T59" fmla="*/ 1800 h 2071"/>
                        <a:gd name="T60" fmla="*/ 407 w 865"/>
                        <a:gd name="T61" fmla="*/ 1883 h 2071"/>
                        <a:gd name="T62" fmla="*/ 269 w 865"/>
                        <a:gd name="T63" fmla="*/ 1878 h 2071"/>
                        <a:gd name="T64" fmla="*/ 179 w 865"/>
                        <a:gd name="T65" fmla="*/ 1794 h 2071"/>
                        <a:gd name="T66" fmla="*/ 113 w 865"/>
                        <a:gd name="T67" fmla="*/ 1620 h 2071"/>
                        <a:gd name="T68" fmla="*/ 107 w 865"/>
                        <a:gd name="T69" fmla="*/ 1378 h 2071"/>
                        <a:gd name="T70" fmla="*/ 137 w 865"/>
                        <a:gd name="T71" fmla="*/ 1178 h 2071"/>
                        <a:gd name="T72" fmla="*/ 203 w 865"/>
                        <a:gd name="T73" fmla="*/ 1058 h 2071"/>
                        <a:gd name="T74" fmla="*/ 323 w 865"/>
                        <a:gd name="T75" fmla="*/ 1010 h 2071"/>
                        <a:gd name="T76" fmla="*/ 509 w 865"/>
                        <a:gd name="T77" fmla="*/ 1064 h 2071"/>
                        <a:gd name="T78" fmla="*/ 611 w 865"/>
                        <a:gd name="T79" fmla="*/ 1112 h 2071"/>
                        <a:gd name="T80" fmla="*/ 665 w 865"/>
                        <a:gd name="T81" fmla="*/ 1088 h 2071"/>
                        <a:gd name="T82" fmla="*/ 659 w 865"/>
                        <a:gd name="T83" fmla="*/ 1034 h 2071"/>
                        <a:gd name="T84" fmla="*/ 611 w 865"/>
                        <a:gd name="T85" fmla="*/ 992 h 2071"/>
                        <a:gd name="T86" fmla="*/ 497 w 865"/>
                        <a:gd name="T87" fmla="*/ 968 h 2071"/>
                        <a:gd name="T88" fmla="*/ 323 w 865"/>
                        <a:gd name="T89" fmla="*/ 884 h 2071"/>
                        <a:gd name="T90" fmla="*/ 233 w 865"/>
                        <a:gd name="T91" fmla="*/ 672 h 2071"/>
                        <a:gd name="T92" fmla="*/ 209 w 865"/>
                        <a:gd name="T93" fmla="*/ 412 h 2071"/>
                        <a:gd name="T94" fmla="*/ 317 w 865"/>
                        <a:gd name="T95" fmla="*/ 170 h 2071"/>
                        <a:gd name="T96" fmla="*/ 485 w 865"/>
                        <a:gd name="T97" fmla="*/ 110 h 2071"/>
                        <a:gd name="T98" fmla="*/ 617 w 865"/>
                        <a:gd name="T99" fmla="*/ 164 h 2071"/>
                        <a:gd name="T100" fmla="*/ 707 w 865"/>
                        <a:gd name="T101" fmla="*/ 286 h 2071"/>
                        <a:gd name="T102" fmla="*/ 737 w 865"/>
                        <a:gd name="T103" fmla="*/ 424 h 2071"/>
                        <a:gd name="T104" fmla="*/ 773 w 865"/>
                        <a:gd name="T105" fmla="*/ 594 h 2071"/>
                        <a:gd name="T106" fmla="*/ 809 w 865"/>
                        <a:gd name="T107" fmla="*/ 576 h 2071"/>
                        <a:gd name="T108" fmla="*/ 785 w 865"/>
                        <a:gd name="T109" fmla="*/ 522 h 20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sp>
                <p:nvSpPr>
                  <p:cNvPr id="4150" name="Oval 12"/>
                  <p:cNvSpPr>
                    <a:spLocks noChangeArrowheads="1"/>
                  </p:cNvSpPr>
                  <p:nvPr/>
                </p:nvSpPr>
                <p:spPr bwMode="auto">
                  <a:xfrm>
                    <a:off x="2396" y="1428"/>
                    <a:ext cx="175" cy="247"/>
                  </a:xfrm>
                  <a:prstGeom prst="ellipse">
                    <a:avLst/>
                  </a:prstGeom>
                  <a:solidFill>
                    <a:srgbClr val="E7D6B7"/>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vi-VN"/>
                  </a:p>
                </p:txBody>
              </p:sp>
              <p:sp>
                <p:nvSpPr>
                  <p:cNvPr id="4151" name="Freeform 13"/>
                  <p:cNvSpPr>
                    <a:spLocks/>
                  </p:cNvSpPr>
                  <p:nvPr/>
                </p:nvSpPr>
                <p:spPr bwMode="auto">
                  <a:xfrm>
                    <a:off x="2619" y="745"/>
                    <a:ext cx="262" cy="524"/>
                  </a:xfrm>
                  <a:custGeom>
                    <a:avLst/>
                    <a:gdLst>
                      <a:gd name="T0" fmla="*/ 3 w 266"/>
                      <a:gd name="T1" fmla="*/ 495 h 521"/>
                      <a:gd name="T2" fmla="*/ 27 w 266"/>
                      <a:gd name="T3" fmla="*/ 281 h 521"/>
                      <a:gd name="T4" fmla="*/ 103 w 266"/>
                      <a:gd name="T5" fmla="*/ 45 h 521"/>
                      <a:gd name="T6" fmla="*/ 171 w 266"/>
                      <a:gd name="T7" fmla="*/ 3 h 521"/>
                      <a:gd name="T8" fmla="*/ 223 w 266"/>
                      <a:gd name="T9" fmla="*/ 39 h 521"/>
                      <a:gd name="T10" fmla="*/ 245 w 266"/>
                      <a:gd name="T11" fmla="*/ 133 h 521"/>
                      <a:gd name="T12" fmla="*/ 195 w 266"/>
                      <a:gd name="T13" fmla="*/ 281 h 521"/>
                      <a:gd name="T14" fmla="*/ 98 w 266"/>
                      <a:gd name="T15" fmla="*/ 489 h 521"/>
                      <a:gd name="T16" fmla="*/ 41 w 266"/>
                      <a:gd name="T17" fmla="*/ 513 h 521"/>
                      <a:gd name="T18" fmla="*/ 3 w 266"/>
                      <a:gd name="T19" fmla="*/ 495 h 5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52" name="Freeform 14"/>
                  <p:cNvSpPr>
                    <a:spLocks/>
                  </p:cNvSpPr>
                  <p:nvPr/>
                </p:nvSpPr>
                <p:spPr bwMode="auto">
                  <a:xfrm>
                    <a:off x="2687" y="1588"/>
                    <a:ext cx="398" cy="349"/>
                  </a:xfrm>
                  <a:custGeom>
                    <a:avLst/>
                    <a:gdLst>
                      <a:gd name="T0" fmla="*/ 108 w 392"/>
                      <a:gd name="T1" fmla="*/ 223 h 340"/>
                      <a:gd name="T2" fmla="*/ 16 w 392"/>
                      <a:gd name="T3" fmla="*/ 95 h 340"/>
                      <a:gd name="T4" fmla="*/ 4 w 392"/>
                      <a:gd name="T5" fmla="*/ 49 h 340"/>
                      <a:gd name="T6" fmla="*/ 28 w 392"/>
                      <a:gd name="T7" fmla="*/ 3 h 340"/>
                      <a:gd name="T8" fmla="*/ 138 w 392"/>
                      <a:gd name="T9" fmla="*/ 31 h 340"/>
                      <a:gd name="T10" fmla="*/ 266 w 392"/>
                      <a:gd name="T11" fmla="*/ 83 h 340"/>
                      <a:gd name="T12" fmla="*/ 388 w 392"/>
                      <a:gd name="T13" fmla="*/ 176 h 340"/>
                      <a:gd name="T14" fmla="*/ 412 w 392"/>
                      <a:gd name="T15" fmla="*/ 303 h 340"/>
                      <a:gd name="T16" fmla="*/ 360 w 392"/>
                      <a:gd name="T17" fmla="*/ 370 h 340"/>
                      <a:gd name="T18" fmla="*/ 260 w 392"/>
                      <a:gd name="T19" fmla="*/ 350 h 340"/>
                      <a:gd name="T20" fmla="*/ 108 w 392"/>
                      <a:gd name="T21" fmla="*/ 223 h 3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53" name="Freeform 15"/>
                  <p:cNvSpPr>
                    <a:spLocks/>
                  </p:cNvSpPr>
                  <p:nvPr/>
                </p:nvSpPr>
                <p:spPr bwMode="auto">
                  <a:xfrm>
                    <a:off x="2434" y="1923"/>
                    <a:ext cx="146" cy="567"/>
                  </a:xfrm>
                  <a:custGeom>
                    <a:avLst/>
                    <a:gdLst>
                      <a:gd name="T0" fmla="*/ 15 w 151"/>
                      <a:gd name="T1" fmla="*/ 177 h 558"/>
                      <a:gd name="T2" fmla="*/ 38 w 151"/>
                      <a:gd name="T3" fmla="*/ 43 h 558"/>
                      <a:gd name="T4" fmla="*/ 58 w 151"/>
                      <a:gd name="T5" fmla="*/ 3 h 558"/>
                      <a:gd name="T6" fmla="*/ 95 w 151"/>
                      <a:gd name="T7" fmla="*/ 27 h 558"/>
                      <a:gd name="T8" fmla="*/ 121 w 151"/>
                      <a:gd name="T9" fmla="*/ 177 h 558"/>
                      <a:gd name="T10" fmla="*/ 126 w 151"/>
                      <a:gd name="T11" fmla="*/ 451 h 558"/>
                      <a:gd name="T12" fmla="*/ 84 w 151"/>
                      <a:gd name="T13" fmla="*/ 579 h 558"/>
                      <a:gd name="T14" fmla="*/ 20 w 151"/>
                      <a:gd name="T15" fmla="*/ 547 h 558"/>
                      <a:gd name="T16" fmla="*/ 0 w 151"/>
                      <a:gd name="T17" fmla="*/ 335 h 558"/>
                      <a:gd name="T18" fmla="*/ 15 w 151"/>
                      <a:gd name="T19" fmla="*/ 177 h 5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54" name="Freeform 16"/>
                  <p:cNvSpPr>
                    <a:spLocks/>
                  </p:cNvSpPr>
                  <p:nvPr/>
                </p:nvSpPr>
                <p:spPr bwMode="auto">
                  <a:xfrm>
                    <a:off x="1910" y="1588"/>
                    <a:ext cx="389" cy="247"/>
                  </a:xfrm>
                  <a:custGeom>
                    <a:avLst/>
                    <a:gdLst>
                      <a:gd name="T0" fmla="*/ 171 w 392"/>
                      <a:gd name="T1" fmla="*/ 57 h 253"/>
                      <a:gd name="T2" fmla="*/ 299 w 392"/>
                      <a:gd name="T3" fmla="*/ 19 h 253"/>
                      <a:gd name="T4" fmla="*/ 355 w 392"/>
                      <a:gd name="T5" fmla="*/ 7 h 253"/>
                      <a:gd name="T6" fmla="*/ 373 w 392"/>
                      <a:gd name="T7" fmla="*/ 57 h 253"/>
                      <a:gd name="T8" fmla="*/ 317 w 392"/>
                      <a:gd name="T9" fmla="*/ 121 h 253"/>
                      <a:gd name="T10" fmla="*/ 189 w 392"/>
                      <a:gd name="T11" fmla="*/ 203 h 253"/>
                      <a:gd name="T12" fmla="*/ 37 w 392"/>
                      <a:gd name="T13" fmla="*/ 224 h 253"/>
                      <a:gd name="T14" fmla="*/ 1 w 392"/>
                      <a:gd name="T15" fmla="*/ 171 h 253"/>
                      <a:gd name="T16" fmla="*/ 43 w 392"/>
                      <a:gd name="T17" fmla="*/ 103 h 253"/>
                      <a:gd name="T18" fmla="*/ 171 w 392"/>
                      <a:gd name="T19" fmla="*/ 57 h 2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55" name="Freeform 17"/>
                  <p:cNvSpPr>
                    <a:spLocks/>
                  </p:cNvSpPr>
                  <p:nvPr/>
                </p:nvSpPr>
                <p:spPr bwMode="auto">
                  <a:xfrm>
                    <a:off x="2094" y="934"/>
                    <a:ext cx="233" cy="378"/>
                  </a:xfrm>
                  <a:custGeom>
                    <a:avLst/>
                    <a:gdLst>
                      <a:gd name="T0" fmla="*/ 70 w 238"/>
                      <a:gd name="T1" fmla="*/ 249 h 386"/>
                      <a:gd name="T2" fmla="*/ 23 w 238"/>
                      <a:gd name="T3" fmla="*/ 176 h 386"/>
                      <a:gd name="T4" fmla="*/ 0 w 238"/>
                      <a:gd name="T5" fmla="*/ 88 h 386"/>
                      <a:gd name="T6" fmla="*/ 23 w 238"/>
                      <a:gd name="T7" fmla="*/ 12 h 386"/>
                      <a:gd name="T8" fmla="*/ 111 w 238"/>
                      <a:gd name="T9" fmla="*/ 24 h 386"/>
                      <a:gd name="T10" fmla="*/ 164 w 238"/>
                      <a:gd name="T11" fmla="*/ 120 h 386"/>
                      <a:gd name="T12" fmla="*/ 214 w 238"/>
                      <a:gd name="T13" fmla="*/ 282 h 386"/>
                      <a:gd name="T14" fmla="*/ 188 w 238"/>
                      <a:gd name="T15" fmla="*/ 347 h 386"/>
                      <a:gd name="T16" fmla="*/ 155 w 238"/>
                      <a:gd name="T17" fmla="*/ 326 h 386"/>
                      <a:gd name="T18" fmla="*/ 70 w 238"/>
                      <a:gd name="T19" fmla="*/ 249 h 3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pic>
              <p:nvPicPr>
                <p:cNvPr id="4141" name="Picture 18"/>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2" name="Picture 1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3" name="Picture 2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4" name="Picture 2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5" name="Picture 2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6" name="Picture 2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7" name="Picture 2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8" name="Picture 25"/>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20" name="Group 26"/>
              <p:cNvGrpSpPr>
                <a:grpSpLocks/>
              </p:cNvGrpSpPr>
              <p:nvPr userDrawn="1"/>
            </p:nvGrpSpPr>
            <p:grpSpPr bwMode="auto">
              <a:xfrm>
                <a:off x="4944" y="1008"/>
                <a:ext cx="522" cy="2967"/>
                <a:chOff x="4944" y="1008"/>
                <a:chExt cx="522" cy="2967"/>
              </a:xfrm>
            </p:grpSpPr>
            <p:pic>
              <p:nvPicPr>
                <p:cNvPr id="4121" name="Picture 27"/>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2" name="Picture 28"/>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3" name="Picture 2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4" name="Picture 3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5" name="Picture 3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6" name="Picture 3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7" name="Picture 3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8" name="Picture 3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9" name="Picture 35"/>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0" name="Picture 36"/>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1" name="Picture 37"/>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2" name="Picture 38"/>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3" name="Picture 3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4" name="Picture 4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5" name="Picture 4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6" name="Picture 4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7" name="Picture 4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8" name="Picture 4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9" name="Picture 45"/>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4108"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687"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112688"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4111"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a:srcRect/>
              <a:tile tx="0" ty="0" sx="100000" sy="100000" flip="none" algn="tl"/>
            </a:blip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en-US"/>
            </a:p>
          </p:txBody>
        </p:sp>
        <p:sp>
          <p:nvSpPr>
            <p:cNvPr id="4112"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a:srcRect/>
              <a:tile tx="0" ty="0" sx="100000" sy="100000" flip="none" algn="tl"/>
            </a:blip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en-US"/>
            </a:p>
          </p:txBody>
        </p:sp>
        <p:sp>
          <p:nvSpPr>
            <p:cNvPr id="4113"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14"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693"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4116"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kumimoji="1" lang="vi-VN"/>
            </a:p>
          </p:txBody>
        </p:sp>
        <p:sp>
          <p:nvSpPr>
            <p:cNvPr id="112695"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4118" name="AutoShape 56"/>
            <p:cNvSpPr>
              <a:spLocks/>
            </p:cNvSpPr>
            <p:nvPr/>
          </p:nvSpPr>
          <p:spPr bwMode="hidden">
            <a:xfrm rot="5400000">
              <a:off x="2724" y="2089"/>
              <a:ext cx="4320" cy="142"/>
            </a:xfrm>
            <a:custGeom>
              <a:avLst/>
              <a:gdLst>
                <a:gd name="T0" fmla="*/ 7 w 21600"/>
                <a:gd name="T1" fmla="*/ 0 h 21600"/>
                <a:gd name="T2" fmla="*/ 3 w 21600"/>
                <a:gd name="T3" fmla="*/ 0 h 21600"/>
                <a:gd name="T4" fmla="*/ 0 w 21600"/>
                <a:gd name="T5" fmla="*/ 0 h 21600"/>
                <a:gd name="T6" fmla="*/ 3 w 21600"/>
                <a:gd name="T7" fmla="*/ 0 h 21600"/>
                <a:gd name="T8" fmla="*/ 0 60000 65536"/>
                <a:gd name="T9" fmla="*/ 0 60000 65536"/>
                <a:gd name="T10" fmla="*/ 0 60000 65536"/>
                <a:gd name="T11" fmla="*/ 0 60000 65536"/>
                <a:gd name="T12" fmla="*/ 2105 w 21600"/>
                <a:gd name="T13" fmla="*/ 2130 h 21600"/>
                <a:gd name="T14" fmla="*/ 19495 w 21600"/>
                <a:gd name="T15" fmla="*/ 19470 h 21600"/>
              </a:gdLst>
              <a:ahLst/>
              <a:cxnLst>
                <a:cxn ang="T8">
                  <a:pos x="T0" y="T1"/>
                </a:cxn>
                <a:cxn ang="T9">
                  <a:pos x="T2" y="T3"/>
                </a:cxn>
                <a:cxn ang="T10">
                  <a:pos x="T4" y="T5"/>
                </a:cxn>
                <a:cxn ang="T11">
                  <a:pos x="T6" y="T7"/>
                </a:cxn>
              </a:cxnLst>
              <a:rect l="T12" t="T13" r="T14" b="T15"/>
              <a:pathLst>
                <a:path w="21600" h="21600">
                  <a:moveTo>
                    <a:pt x="0" y="0"/>
                  </a:moveTo>
                  <a:lnTo>
                    <a:pt x="607" y="21600"/>
                  </a:lnTo>
                  <a:lnTo>
                    <a:pt x="20993" y="21600"/>
                  </a:lnTo>
                  <a:lnTo>
                    <a:pt x="21600" y="0"/>
                  </a:lnTo>
                  <a:lnTo>
                    <a:pt x="0" y="0"/>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vert="eaVert" wrap="none" anchor="ctr"/>
            <a:lstStyle/>
            <a:p>
              <a:endParaRPr lang="en-US"/>
            </a:p>
          </p:txBody>
        </p:sp>
      </p:grpSp>
      <p:sp>
        <p:nvSpPr>
          <p:cNvPr id="4099" name="Rectangle 57"/>
          <p:cNvSpPr>
            <a:spLocks noGrp="1" noChangeArrowheads="1"/>
          </p:cNvSpPr>
          <p:nvPr>
            <p:ph type="title"/>
          </p:nvPr>
        </p:nvSpPr>
        <p:spPr bwMode="auto">
          <a:xfrm>
            <a:off x="219075" y="227013"/>
            <a:ext cx="74771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100" name="Rectangle 58"/>
          <p:cNvSpPr>
            <a:spLocks noGrp="1" noChangeArrowheads="1"/>
          </p:cNvSpPr>
          <p:nvPr>
            <p:ph type="body" idx="1"/>
          </p:nvPr>
        </p:nvSpPr>
        <p:spPr bwMode="auto">
          <a:xfrm>
            <a:off x="263525" y="1598613"/>
            <a:ext cx="7386638" cy="449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2699" name="Rectangle 59"/>
          <p:cNvSpPr>
            <a:spLocks noGrp="1" noChangeArrowheads="1"/>
          </p:cNvSpPr>
          <p:nvPr>
            <p:ph type="dt" sz="half" idx="2"/>
          </p:nvPr>
        </p:nvSpPr>
        <p:spPr bwMode="auto">
          <a:xfrm>
            <a:off x="301625" y="6242050"/>
            <a:ext cx="1782763" cy="474663"/>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latin typeface="Arial" pitchFamily="34" charset="0"/>
              </a:defRPr>
            </a:lvl1pPr>
          </a:lstStyle>
          <a:p>
            <a:pPr>
              <a:defRPr/>
            </a:pPr>
            <a:endParaRPr lang="en-US"/>
          </a:p>
        </p:txBody>
      </p:sp>
      <p:sp>
        <p:nvSpPr>
          <p:cNvPr id="112700" name="Rectangle 60"/>
          <p:cNvSpPr>
            <a:spLocks noGrp="1" noChangeArrowheads="1"/>
          </p:cNvSpPr>
          <p:nvPr>
            <p:ph type="ftr" sz="quarter" idx="3"/>
          </p:nvPr>
        </p:nvSpPr>
        <p:spPr bwMode="auto">
          <a:xfrm>
            <a:off x="2257425" y="6248400"/>
            <a:ext cx="3455988" cy="474663"/>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000">
                <a:latin typeface="Arial" pitchFamily="34" charset="0"/>
              </a:defRPr>
            </a:lvl1pPr>
          </a:lstStyle>
          <a:p>
            <a:pPr>
              <a:defRPr/>
            </a:pPr>
            <a:endParaRPr lang="en-US"/>
          </a:p>
        </p:txBody>
      </p:sp>
      <p:sp>
        <p:nvSpPr>
          <p:cNvPr id="112701" name="Rectangle 61"/>
          <p:cNvSpPr>
            <a:spLocks noGrp="1" noChangeArrowheads="1"/>
          </p:cNvSpPr>
          <p:nvPr>
            <p:ph type="sldNum" sz="quarter" idx="4"/>
          </p:nvPr>
        </p:nvSpPr>
        <p:spPr bwMode="auto">
          <a:xfrm>
            <a:off x="5867400" y="6248400"/>
            <a:ext cx="1755775" cy="474663"/>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E154138C-8EA4-487A-9DA0-C3590FEC080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pitchFamily="34" charset="0"/>
        </a:defRPr>
      </a:lvl2pPr>
      <a:lvl3pPr algn="l" rtl="0" eaLnBrk="1" fontAlgn="base" hangingPunct="1">
        <a:spcBef>
          <a:spcPct val="0"/>
        </a:spcBef>
        <a:spcAft>
          <a:spcPct val="0"/>
        </a:spcAft>
        <a:defRPr sz="4000">
          <a:solidFill>
            <a:schemeClr val="tx2"/>
          </a:solidFill>
          <a:latin typeface="Arial" pitchFamily="34" charset="0"/>
        </a:defRPr>
      </a:lvl3pPr>
      <a:lvl4pPr algn="l" rtl="0" eaLnBrk="1" fontAlgn="base" hangingPunct="1">
        <a:spcBef>
          <a:spcPct val="0"/>
        </a:spcBef>
        <a:spcAft>
          <a:spcPct val="0"/>
        </a:spcAft>
        <a:defRPr sz="4000">
          <a:solidFill>
            <a:schemeClr val="tx2"/>
          </a:solidFill>
          <a:latin typeface="Arial" pitchFamily="34" charset="0"/>
        </a:defRPr>
      </a:lvl4pPr>
      <a:lvl5pPr algn="l" rtl="0" eaLnBrk="1" fontAlgn="base" hangingPunct="1">
        <a:spcBef>
          <a:spcPct val="0"/>
        </a:spcBef>
        <a:spcAft>
          <a:spcPct val="0"/>
        </a:spcAft>
        <a:defRPr sz="4000">
          <a:solidFill>
            <a:schemeClr val="tx2"/>
          </a:solidFill>
          <a:latin typeface="Arial" pitchFamily="34" charset="0"/>
        </a:defRPr>
      </a:lvl5pPr>
      <a:lvl6pPr marL="457200" algn="l" rtl="0" eaLnBrk="1" fontAlgn="base" hangingPunct="1">
        <a:spcBef>
          <a:spcPct val="0"/>
        </a:spcBef>
        <a:spcAft>
          <a:spcPct val="0"/>
        </a:spcAft>
        <a:defRPr sz="4000">
          <a:solidFill>
            <a:schemeClr val="tx2"/>
          </a:solidFill>
          <a:latin typeface="Arial" pitchFamily="34" charset="0"/>
        </a:defRPr>
      </a:lvl6pPr>
      <a:lvl7pPr marL="914400" algn="l" rtl="0" eaLnBrk="1" fontAlgn="base" hangingPunct="1">
        <a:spcBef>
          <a:spcPct val="0"/>
        </a:spcBef>
        <a:spcAft>
          <a:spcPct val="0"/>
        </a:spcAft>
        <a:defRPr sz="4000">
          <a:solidFill>
            <a:schemeClr val="tx2"/>
          </a:solidFill>
          <a:latin typeface="Arial" pitchFamily="34" charset="0"/>
        </a:defRPr>
      </a:lvl7pPr>
      <a:lvl8pPr marL="1371600" algn="l" rtl="0" eaLnBrk="1" fontAlgn="base" hangingPunct="1">
        <a:spcBef>
          <a:spcPct val="0"/>
        </a:spcBef>
        <a:spcAft>
          <a:spcPct val="0"/>
        </a:spcAft>
        <a:defRPr sz="4000">
          <a:solidFill>
            <a:schemeClr val="tx2"/>
          </a:solidFill>
          <a:latin typeface="Arial" pitchFamily="34" charset="0"/>
        </a:defRPr>
      </a:lvl8pPr>
      <a:lvl9pPr marL="1828800" algn="l" rtl="0" eaLnBrk="1" fontAlgn="base" hangingPunct="1">
        <a:spcBef>
          <a:spcPct val="0"/>
        </a:spcBef>
        <a:spcAft>
          <a:spcPct val="0"/>
        </a:spcAft>
        <a:defRPr sz="4000">
          <a:solidFill>
            <a:schemeClr val="tx2"/>
          </a:solidFill>
          <a:latin typeface="Arial" pitchFamily="34" charset="0"/>
        </a:defRPr>
      </a:lvl9pPr>
    </p:titleStyle>
    <p:bodyStyle>
      <a:lvl1pPr marL="342900" indent="-342900" algn="l" rtl="0" eaLnBrk="1" fontAlgn="base" hangingPunct="1">
        <a:spcBef>
          <a:spcPct val="20000"/>
        </a:spcBef>
        <a:spcAft>
          <a:spcPct val="0"/>
        </a:spcAft>
        <a:buBlip>
          <a:blip r:embed="rId15"/>
        </a:buBlip>
        <a:defRPr sz="3200">
          <a:solidFill>
            <a:schemeClr val="tx1"/>
          </a:solidFill>
          <a:latin typeface="+mn-lt"/>
          <a:ea typeface="+mn-ea"/>
          <a:cs typeface="+mn-cs"/>
        </a:defRPr>
      </a:lvl1pPr>
      <a:lvl2pPr marL="742950" indent="-285750" algn="l" rtl="0" eaLnBrk="1" fontAlgn="base" hangingPunct="1">
        <a:spcBef>
          <a:spcPct val="20000"/>
        </a:spcBef>
        <a:spcAft>
          <a:spcPct val="0"/>
        </a:spcAft>
        <a:buSzPct val="80000"/>
        <a:buBlip>
          <a:blip r:embed="rId16"/>
        </a:buBlip>
        <a:defRPr sz="2800">
          <a:solidFill>
            <a:schemeClr val="tx1"/>
          </a:solidFill>
          <a:latin typeface="+mn-lt"/>
        </a:defRPr>
      </a:lvl2pPr>
      <a:lvl3pPr marL="1143000" indent="-228600" algn="l" rtl="0" eaLnBrk="1" fontAlgn="base" hangingPunct="1">
        <a:spcBef>
          <a:spcPct val="20000"/>
        </a:spcBef>
        <a:spcAft>
          <a:spcPct val="0"/>
        </a:spcAft>
        <a:buSzPct val="70000"/>
        <a:buBlip>
          <a:blip r:embed="rId17"/>
        </a:buBlip>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7" name="Google Shape;7;p1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 name="Google Shape;8;p1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1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1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spcBef>
                <a:spcPts val="0"/>
              </a:spcBef>
              <a:spcAft>
                <a:spcPts val="0"/>
              </a:spcAft>
              <a:buNone/>
              <a:defRPr sz="1400" b="0" i="0" u="none" strike="noStrike" cap="none">
                <a:solidFill>
                  <a:schemeClr val="dk1"/>
                </a:solidFill>
                <a:latin typeface="Arial"/>
                <a:ea typeface="Arial"/>
                <a:cs typeface="Arial"/>
                <a:sym typeface="Arial"/>
              </a:defRPr>
            </a:lvl1pPr>
            <a:lvl2pPr marL="0" marR="0" lvl="1" indent="0" algn="r" rtl="0">
              <a:spcBef>
                <a:spcPts val="0"/>
              </a:spcBef>
              <a:spcAft>
                <a:spcPts val="0"/>
              </a:spcAft>
              <a:buNone/>
              <a:defRPr sz="1400" b="0" i="0" u="none" strike="noStrike" cap="none">
                <a:solidFill>
                  <a:schemeClr val="dk1"/>
                </a:solidFill>
                <a:latin typeface="Arial"/>
                <a:ea typeface="Arial"/>
                <a:cs typeface="Arial"/>
                <a:sym typeface="Arial"/>
              </a:defRPr>
            </a:lvl2pPr>
            <a:lvl3pPr marL="0" marR="0" lvl="2" indent="0" algn="r" rtl="0">
              <a:spcBef>
                <a:spcPts val="0"/>
              </a:spcBef>
              <a:spcAft>
                <a:spcPts val="0"/>
              </a:spcAft>
              <a:buNone/>
              <a:defRPr sz="1400" b="0" i="0" u="none" strike="noStrike" cap="none">
                <a:solidFill>
                  <a:schemeClr val="dk1"/>
                </a:solidFill>
                <a:latin typeface="Arial"/>
                <a:ea typeface="Arial"/>
                <a:cs typeface="Arial"/>
                <a:sym typeface="Arial"/>
              </a:defRPr>
            </a:lvl3pPr>
            <a:lvl4pPr marL="0" marR="0" lvl="3" indent="0" algn="r" rtl="0">
              <a:spcBef>
                <a:spcPts val="0"/>
              </a:spcBef>
              <a:spcAft>
                <a:spcPts val="0"/>
              </a:spcAft>
              <a:buNone/>
              <a:defRPr sz="1400" b="0" i="0" u="none" strike="noStrike" cap="none">
                <a:solidFill>
                  <a:schemeClr val="dk1"/>
                </a:solidFill>
                <a:latin typeface="Arial"/>
                <a:ea typeface="Arial"/>
                <a:cs typeface="Arial"/>
                <a:sym typeface="Arial"/>
              </a:defRPr>
            </a:lvl4pPr>
            <a:lvl5pPr marL="0" marR="0" lvl="4" indent="0" algn="r" rtl="0">
              <a:spcBef>
                <a:spcPts val="0"/>
              </a:spcBef>
              <a:spcAft>
                <a:spcPts val="0"/>
              </a:spcAft>
              <a:buNone/>
              <a:defRPr sz="1400" b="0" i="0" u="none" strike="noStrike" cap="none">
                <a:solidFill>
                  <a:schemeClr val="dk1"/>
                </a:solidFill>
                <a:latin typeface="Arial"/>
                <a:ea typeface="Arial"/>
                <a:cs typeface="Arial"/>
                <a:sym typeface="Arial"/>
              </a:defRPr>
            </a:lvl5pPr>
            <a:lvl6pPr marL="0" marR="0" lvl="5" indent="0" algn="r" rtl="0">
              <a:spcBef>
                <a:spcPts val="0"/>
              </a:spcBef>
              <a:spcAft>
                <a:spcPts val="0"/>
              </a:spcAft>
              <a:buNone/>
              <a:defRPr sz="1400" b="0" i="0" u="none" strike="noStrike" cap="none">
                <a:solidFill>
                  <a:schemeClr val="dk1"/>
                </a:solidFill>
                <a:latin typeface="Arial"/>
                <a:ea typeface="Arial"/>
                <a:cs typeface="Arial"/>
                <a:sym typeface="Arial"/>
              </a:defRPr>
            </a:lvl6pPr>
            <a:lvl7pPr marL="0" marR="0" lvl="6" indent="0" algn="r" rtl="0">
              <a:spcBef>
                <a:spcPts val="0"/>
              </a:spcBef>
              <a:spcAft>
                <a:spcPts val="0"/>
              </a:spcAft>
              <a:buNone/>
              <a:defRPr sz="1400" b="0" i="0" u="none" strike="noStrike" cap="none">
                <a:solidFill>
                  <a:schemeClr val="dk1"/>
                </a:solidFill>
                <a:latin typeface="Arial"/>
                <a:ea typeface="Arial"/>
                <a:cs typeface="Arial"/>
                <a:sym typeface="Arial"/>
              </a:defRPr>
            </a:lvl7pPr>
            <a:lvl8pPr marL="0" marR="0" lvl="7" indent="0" algn="r" rtl="0">
              <a:spcBef>
                <a:spcPts val="0"/>
              </a:spcBef>
              <a:spcAft>
                <a:spcPts val="0"/>
              </a:spcAft>
              <a:buNone/>
              <a:defRPr sz="1400" b="0" i="0" u="none" strike="noStrike" cap="none">
                <a:solidFill>
                  <a:schemeClr val="dk1"/>
                </a:solidFill>
                <a:latin typeface="Arial"/>
                <a:ea typeface="Arial"/>
                <a:cs typeface="Arial"/>
                <a:sym typeface="Arial"/>
              </a:defRPr>
            </a:lvl8pPr>
            <a:lvl9pPr marL="0" marR="0" lvl="8" indent="0" algn="r" rtl="0">
              <a:spcBef>
                <a:spcPts val="0"/>
              </a:spcBef>
              <a:spcAft>
                <a:spcPts val="0"/>
              </a:spcAft>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vi-VN"/>
              <a:t>‹#›</a:t>
            </a:fld>
            <a:endParaRPr/>
          </a:p>
        </p:txBody>
      </p:sp>
    </p:spTree>
    <p:extLst>
      <p:ext uri="{BB962C8B-B14F-4D97-AF65-F5344CB8AC3E}">
        <p14:creationId xmlns:p14="http://schemas.microsoft.com/office/powerpoint/2010/main" val="1635150724"/>
      </p:ext>
    </p:extLst>
  </p:cSld>
  <p:clrMap bg1="lt1" tx1="dk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slideLayout" Target="../slideLayouts/slideLayout26.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png"/><Relationship Id="rId1" Type="http://schemas.openxmlformats.org/officeDocument/2006/relationships/slideLayout" Target="../slideLayouts/slideLayout24.xml"/><Relationship Id="rId4" Type="http://schemas.openxmlformats.org/officeDocument/2006/relationships/image" Target="../media/image11.gif"/></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88"/>
        <p:cNvGrpSpPr/>
        <p:nvPr/>
      </p:nvGrpSpPr>
      <p:grpSpPr>
        <a:xfrm>
          <a:off x="0" y="0"/>
          <a:ext cx="0" cy="0"/>
          <a:chOff x="0" y="0"/>
          <a:chExt cx="0" cy="0"/>
        </a:xfrm>
      </p:grpSpPr>
      <p:sp>
        <p:nvSpPr>
          <p:cNvPr id="89" name="Google Shape;89;p1"/>
          <p:cNvSpPr txBox="1"/>
          <p:nvPr/>
        </p:nvSpPr>
        <p:spPr>
          <a:xfrm>
            <a:off x="-2569" y="2921189"/>
            <a:ext cx="9144000" cy="1015622"/>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50000"/>
              </a:lnSpc>
              <a:spcBef>
                <a:spcPts val="0"/>
              </a:spcBef>
              <a:spcAft>
                <a:spcPts val="0"/>
              </a:spcAft>
              <a:buClr>
                <a:srgbClr val="000000"/>
              </a:buClr>
              <a:buSzTx/>
              <a:buFont typeface="Arial"/>
              <a:buNone/>
              <a:tabLst/>
              <a:defRPr/>
            </a:pPr>
            <a:r>
              <a:rPr kumimoji="0" lang="vi-VN" sz="4000" b="1" i="0" u="none" strike="noStrike" kern="0" cap="none" spc="0" normalizeH="0" baseline="0" noProof="0">
                <a:ln>
                  <a:noFill/>
                </a:ln>
                <a:solidFill>
                  <a:srgbClr val="3333CC"/>
                </a:solidFill>
                <a:effectLst/>
                <a:uLnTx/>
                <a:uFillTx/>
                <a:latin typeface="Times New Roman"/>
                <a:ea typeface="Times New Roman"/>
                <a:cs typeface="Times New Roman"/>
                <a:sym typeface="Times New Roman"/>
              </a:rPr>
              <a:t>MÔN: ĐẠO ĐỨC</a:t>
            </a:r>
            <a:endParaRPr kumimoji="0" sz="4000" b="1" i="0" u="none" strike="noStrike" kern="0" cap="none" spc="0" normalizeH="0" baseline="0" noProof="0">
              <a:ln>
                <a:noFill/>
              </a:ln>
              <a:solidFill>
                <a:srgbClr val="3333CC"/>
              </a:solidFill>
              <a:effectLst/>
              <a:uLnTx/>
              <a:uFillTx/>
              <a:latin typeface="Times New Roman"/>
              <a:ea typeface="Times New Roman"/>
              <a:cs typeface="Times New Roman"/>
              <a:sym typeface="Times New Roman"/>
            </a:endParaRPr>
          </a:p>
        </p:txBody>
      </p:sp>
      <p:sp>
        <p:nvSpPr>
          <p:cNvPr id="90" name="Google Shape;90;p1"/>
          <p:cNvSpPr/>
          <p:nvPr/>
        </p:nvSpPr>
        <p:spPr>
          <a:xfrm>
            <a:off x="2075379" y="836066"/>
            <a:ext cx="4993241" cy="643412"/>
          </a:xfrm>
          <a:prstGeom prst="rect">
            <a:avLst/>
          </a:prstGeom>
        </p:spPr>
        <p:txBody>
          <a:bodyPr>
            <a:prstTxWarp prst="textPlain">
              <a:avLst/>
            </a:prstTxWarp>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sz="1400" b="1" i="0" u="none" strike="noStrike" kern="0" cap="none" spc="0" normalizeH="0" baseline="0" noProof="0">
                <a:ln>
                  <a:noFill/>
                </a:ln>
                <a:solidFill>
                  <a:srgbClr val="000000"/>
                </a:solidFill>
                <a:effectLst/>
                <a:uLnTx/>
                <a:uFillTx/>
                <a:latin typeface="Times New Roman"/>
                <a:cs typeface="Arial"/>
                <a:sym typeface="Arial"/>
              </a:rPr>
              <a:t>PHÒNG GIÁO DỤC VÀ ĐÀO TẠO QUẬN LONG BIÊN</a:t>
            </a:r>
            <a:br>
              <a:rPr kumimoji="0" sz="1400" b="1" i="0" u="none" strike="noStrike" kern="0" cap="none" spc="0" normalizeH="0" baseline="0" noProof="0">
                <a:ln>
                  <a:noFill/>
                </a:ln>
                <a:solidFill>
                  <a:srgbClr val="000000"/>
                </a:solidFill>
                <a:effectLst/>
                <a:uLnTx/>
                <a:uFillTx/>
                <a:latin typeface="Times New Roman"/>
                <a:cs typeface="Arial"/>
                <a:sym typeface="Arial"/>
              </a:rPr>
            </a:br>
            <a:r>
              <a:rPr kumimoji="0" sz="1400" b="1" i="0" u="none" strike="noStrike" kern="0" cap="none" spc="0" normalizeH="0" baseline="0" noProof="0">
                <a:ln>
                  <a:noFill/>
                </a:ln>
                <a:solidFill>
                  <a:srgbClr val="000000"/>
                </a:solidFill>
                <a:effectLst/>
                <a:uLnTx/>
                <a:uFillTx/>
                <a:latin typeface="Times New Roman"/>
                <a:cs typeface="Arial"/>
                <a:sym typeface="Arial"/>
              </a:rPr>
              <a:t>TRƯỜNG TIỂU HỌC PHÚC LỢI</a:t>
            </a:r>
          </a:p>
        </p:txBody>
      </p:sp>
      <p:sp>
        <p:nvSpPr>
          <p:cNvPr id="3" name="Google Shape;90;p1">
            <a:extLst>
              <a:ext uri="{FF2B5EF4-FFF2-40B4-BE49-F238E27FC236}">
                <a16:creationId xmlns:a16="http://schemas.microsoft.com/office/drawing/2014/main" id="{7B0E2C7D-22B8-F351-1A1A-5943C81587BB}"/>
              </a:ext>
            </a:extLst>
          </p:cNvPr>
          <p:cNvSpPr/>
          <p:nvPr/>
        </p:nvSpPr>
        <p:spPr>
          <a:xfrm>
            <a:off x="3458297" y="5791159"/>
            <a:ext cx="2227405" cy="333749"/>
          </a:xfrm>
          <a:prstGeom prst="rect">
            <a:avLst/>
          </a:prstGeom>
        </p:spPr>
        <p:txBody>
          <a:bodyPr>
            <a:prstTxWarp prst="textPlain">
              <a:avLst/>
            </a:prstTxWarp>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1" i="1" u="none" strike="noStrike" kern="0" cap="none" spc="0" normalizeH="0" baseline="0" noProof="0">
                <a:ln>
                  <a:noFill/>
                </a:ln>
                <a:solidFill>
                  <a:srgbClr val="000000"/>
                </a:solidFill>
                <a:effectLst/>
                <a:uLnTx/>
                <a:uFillTx/>
                <a:latin typeface="Times New Roman"/>
                <a:cs typeface="Arial"/>
                <a:sym typeface="Arial"/>
              </a:rPr>
              <a:t>Năm học 2022 - 2023</a:t>
            </a:r>
            <a:endParaRPr kumimoji="0" sz="1400" b="1" i="1" u="none" strike="noStrike" kern="0" cap="none" spc="0" normalizeH="0" baseline="0" noProof="0">
              <a:ln>
                <a:noFill/>
              </a:ln>
              <a:solidFill>
                <a:srgbClr val="000000"/>
              </a:solidFill>
              <a:effectLst/>
              <a:uLnTx/>
              <a:uFillTx/>
              <a:latin typeface="Times New Roman"/>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WordArt 6"/>
          <p:cNvSpPr>
            <a:spLocks noChangeArrowheads="1" noChangeShapeType="1" noTextEdit="1"/>
          </p:cNvSpPr>
          <p:nvPr/>
        </p:nvSpPr>
        <p:spPr bwMode="auto">
          <a:xfrm>
            <a:off x="680113" y="2133600"/>
            <a:ext cx="7467600" cy="2667000"/>
          </a:xfrm>
          <a:prstGeom prst="rect">
            <a:avLst/>
          </a:prstGeom>
        </p:spPr>
        <p:txBody>
          <a:bodyPr spcFirstLastPara="1" wrap="none" fromWordArt="1">
            <a:prstTxWarp prst="textArchUp">
              <a:avLst>
                <a:gd name="adj" fmla="val 10800000"/>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3600" b="0" i="0" u="none" strike="noStrike" kern="10" cap="none" spc="0" normalizeH="0" baseline="0" noProof="0" dirty="0">
                <a:ln w="38100">
                  <a:solidFill>
                    <a:srgbClr val="FF0000">
                      <a:lumMod val="40000"/>
                      <a:lumOff val="60000"/>
                    </a:srgbClr>
                  </a:solidFill>
                  <a:prstDash val="dash"/>
                  <a:round/>
                  <a:headEnd/>
                  <a:tailEnd/>
                </a:ln>
                <a:solidFill>
                  <a:srgbClr val="00B0F0"/>
                </a:solidFill>
                <a:effectLst/>
                <a:uLnTx/>
                <a:uFillTx/>
                <a:latin typeface="Comic Sans MS"/>
                <a:ea typeface="+mj-lt"/>
                <a:cs typeface="+mj-lt"/>
              </a:rPr>
              <a:t>Chúc các em học tốt !</a:t>
            </a:r>
            <a:endParaRPr kumimoji="0" lang="en-US" sz="3600" b="0" i="0" u="none" strike="noStrike" kern="10" cap="none" spc="0" normalizeH="0" baseline="0" noProof="0" dirty="0">
              <a:ln w="38100">
                <a:solidFill>
                  <a:srgbClr val="FF0000">
                    <a:lumMod val="40000"/>
                    <a:lumOff val="60000"/>
                  </a:srgbClr>
                </a:solidFill>
                <a:prstDash val="dash"/>
                <a:round/>
                <a:headEnd/>
                <a:tailEnd/>
              </a:ln>
              <a:solidFill>
                <a:srgbClr val="00B0F0"/>
              </a:solidFill>
              <a:effectLst/>
              <a:uLnTx/>
              <a:uFillTx/>
              <a:latin typeface="Comic Sans MS"/>
              <a:ea typeface="+mj-lt"/>
              <a:cs typeface="+mj-lt"/>
            </a:endParaRPr>
          </a:p>
        </p:txBody>
      </p:sp>
    </p:spTree>
    <p:extLst>
      <p:ext uri="{BB962C8B-B14F-4D97-AF65-F5344CB8AC3E}">
        <p14:creationId xmlns:p14="http://schemas.microsoft.com/office/powerpoint/2010/main" val="681389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9" name="Rectangle 3"/>
          <p:cNvSpPr>
            <a:spLocks noGrp="1" noChangeArrowheads="1"/>
          </p:cNvSpPr>
          <p:nvPr>
            <p:ph type="ctrTitle"/>
          </p:nvPr>
        </p:nvSpPr>
        <p:spPr>
          <a:xfrm>
            <a:off x="1264227" y="2743200"/>
            <a:ext cx="6615545" cy="1524000"/>
          </a:xfrm>
          <a:ln>
            <a:noFill/>
          </a:ln>
        </p:spPr>
        <p:style>
          <a:lnRef idx="2">
            <a:schemeClr val="accent1"/>
          </a:lnRef>
          <a:fillRef idx="1">
            <a:schemeClr val="lt1"/>
          </a:fillRef>
          <a:effectRef idx="0">
            <a:schemeClr val="accent1"/>
          </a:effectRef>
          <a:fontRef idx="minor">
            <a:schemeClr val="dk1"/>
          </a:fontRef>
        </p:style>
        <p:txBody>
          <a:bodyPr>
            <a:normAutofit fontScale="90000"/>
          </a:bodyPr>
          <a:lstStyle/>
          <a:p>
            <a:r>
              <a:rPr lang="vi-VN" sz="2800" dirty="0">
                <a:solidFill>
                  <a:srgbClr val="002060"/>
                </a:solidFill>
                <a:latin typeface="Times New Roman" pitchFamily="18" charset="0"/>
                <a:cs typeface="Times New Roman" pitchFamily="18" charset="0"/>
              </a:rPr>
              <a:t>Năm nay em đã lên lớp 5, lớp lớn nhất trường. Em rất vui và tự hào. Em sẽ cố gắng chăm ngoan, học giỏi để xứng đáng là học sinh lớp 5. </a:t>
            </a:r>
            <a:endParaRPr lang="en-US" sz="3200" dirty="0">
              <a:solidFill>
                <a:srgbClr val="002060"/>
              </a:solidFill>
              <a:latin typeface="Times New Roman" pitchFamily="18" charset="0"/>
              <a:cs typeface="Times New Roman" pitchFamily="18" charset="0"/>
            </a:endParaRPr>
          </a:p>
        </p:txBody>
      </p:sp>
      <p:sp>
        <p:nvSpPr>
          <p:cNvPr id="3" name="TextBox 2"/>
          <p:cNvSpPr txBox="1"/>
          <p:nvPr/>
        </p:nvSpPr>
        <p:spPr>
          <a:xfrm>
            <a:off x="1264227" y="1143000"/>
            <a:ext cx="6629400" cy="1200329"/>
          </a:xfrm>
          <a:prstGeom prst="rect">
            <a:avLst/>
          </a:prstGeom>
          <a:noFill/>
        </p:spPr>
        <p:txBody>
          <a:bodyPr wrap="square" rtlCol="0">
            <a:spAutoFit/>
          </a:bodyPr>
          <a:lstStyle/>
          <a:p>
            <a:pPr algn="ctr"/>
            <a:r>
              <a:rPr lang="en-US" sz="2400" b="1" dirty="0">
                <a:solidFill>
                  <a:srgbClr val="FF0000"/>
                </a:solidFill>
                <a:latin typeface="Times New Roman" pitchFamily="18" charset="0"/>
                <a:cs typeface="Times New Roman" pitchFamily="18" charset="0"/>
              </a:rPr>
              <a:t>KHỞI ĐỘNG</a:t>
            </a:r>
            <a:br>
              <a:rPr lang="en-US" sz="2400" b="1" dirty="0">
                <a:solidFill>
                  <a:srgbClr val="FF0000"/>
                </a:solidFill>
                <a:latin typeface="Times New Roman" pitchFamily="18" charset="0"/>
                <a:cs typeface="Times New Roman" pitchFamily="18" charset="0"/>
              </a:rPr>
            </a:br>
            <a:r>
              <a:rPr lang="en-US" sz="2400" b="1" dirty="0">
                <a:solidFill>
                  <a:srgbClr val="FF0000"/>
                </a:solidFill>
                <a:latin typeface="Times New Roman" pitchFamily="18" charset="0"/>
                <a:cs typeface="Times New Roman" pitchFamily="18" charset="0"/>
              </a:rPr>
              <a:t>Học sinh lớp 5 có gì khác so với HS lớp khác?</a:t>
            </a:r>
            <a:br>
              <a:rPr lang="vi-VN" sz="2400" b="1" dirty="0">
                <a:solidFill>
                  <a:srgbClr val="009900"/>
                </a:solidFill>
                <a:latin typeface="Times New Roman" pitchFamily="18" charset="0"/>
                <a:cs typeface="Times New Roman" pitchFamily="18" charset="0"/>
              </a:rPr>
            </a:br>
            <a:endParaRPr lang="en-US" sz="2400" b="1" dirty="0"/>
          </a:p>
        </p:txBody>
      </p:sp>
    </p:spTree>
    <p:extLst>
      <p:ext uri="{BB962C8B-B14F-4D97-AF65-F5344CB8AC3E}">
        <p14:creationId xmlns:p14="http://schemas.microsoft.com/office/powerpoint/2010/main" val="1059602797"/>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19459"/>
                                        </p:tgtEl>
                                        <p:attrNameLst>
                                          <p:attrName>style.visibility</p:attrName>
                                        </p:attrNameLst>
                                      </p:cBhvr>
                                      <p:to>
                                        <p:strVal val="visible"/>
                                      </p:to>
                                    </p:set>
                                    <p:animEffect transition="in" filter="barn(inVertical)">
                                      <p:cBhvr>
                                        <p:cTn id="11"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nimBg="1"/>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88"/>
        <p:cNvGrpSpPr/>
        <p:nvPr/>
      </p:nvGrpSpPr>
      <p:grpSpPr>
        <a:xfrm>
          <a:off x="0" y="0"/>
          <a:ext cx="0" cy="0"/>
          <a:chOff x="0" y="0"/>
          <a:chExt cx="0" cy="0"/>
        </a:xfrm>
      </p:grpSpPr>
      <p:sp>
        <p:nvSpPr>
          <p:cNvPr id="89" name="Google Shape;89;p1"/>
          <p:cNvSpPr txBox="1"/>
          <p:nvPr/>
        </p:nvSpPr>
        <p:spPr>
          <a:xfrm>
            <a:off x="-85725" y="1997839"/>
            <a:ext cx="9144000" cy="2862282"/>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50000"/>
              </a:lnSpc>
              <a:spcBef>
                <a:spcPts val="0"/>
              </a:spcBef>
              <a:spcAft>
                <a:spcPts val="0"/>
              </a:spcAft>
              <a:buClr>
                <a:srgbClr val="000000"/>
              </a:buClr>
              <a:buSzTx/>
              <a:buFont typeface="Arial"/>
              <a:buNone/>
              <a:tabLst/>
              <a:defRPr/>
            </a:pPr>
            <a:r>
              <a:rPr kumimoji="0" lang="vi-VN" sz="4000" b="1" i="0" u="none" strike="noStrike" kern="0" cap="none" spc="0" normalizeH="0" baseline="0" noProof="0">
                <a:ln>
                  <a:noFill/>
                </a:ln>
                <a:solidFill>
                  <a:srgbClr val="3333CC"/>
                </a:solidFill>
                <a:effectLst/>
                <a:uLnTx/>
                <a:uFillTx/>
                <a:latin typeface="Times New Roman"/>
                <a:ea typeface="Times New Roman"/>
                <a:cs typeface="Times New Roman"/>
                <a:sym typeface="Times New Roman"/>
              </a:rPr>
              <a:t>MÔN: ĐẠO ĐỨC</a:t>
            </a:r>
            <a:endParaRPr kumimoji="0" sz="4000" b="1" i="0" u="none" strike="noStrike" kern="0" cap="none" spc="0" normalizeH="0" baseline="0" noProof="0">
              <a:ln>
                <a:noFill/>
              </a:ln>
              <a:solidFill>
                <a:srgbClr val="3333CC"/>
              </a:solidFill>
              <a:effectLst/>
              <a:uLnTx/>
              <a:uFillTx/>
              <a:latin typeface="Times New Roman"/>
              <a:ea typeface="Times New Roman"/>
              <a:cs typeface="Times New Roman"/>
              <a:sym typeface="Times New Roman"/>
            </a:endParaRPr>
          </a:p>
          <a:p>
            <a:pPr marL="0" marR="0" lvl="0" indent="0" algn="ctr" defTabSz="914400" rtl="0" eaLnBrk="1" fontAlgn="auto" latinLnBrk="0" hangingPunct="1">
              <a:lnSpc>
                <a:spcPct val="150000"/>
              </a:lnSpc>
              <a:spcBef>
                <a:spcPts val="0"/>
              </a:spcBef>
              <a:spcAft>
                <a:spcPts val="0"/>
              </a:spcAft>
              <a:buClr>
                <a:srgbClr val="000000"/>
              </a:buClr>
              <a:buSzTx/>
              <a:buFont typeface="Arial"/>
              <a:buNone/>
              <a:tabLst/>
              <a:defRPr/>
            </a:pPr>
            <a:r>
              <a:rPr kumimoji="0" lang="vi-VN" sz="4000" b="1" i="0" u="none" strike="noStrike" kern="0" cap="none" spc="0" normalizeH="0" baseline="0" noProof="0">
                <a:ln>
                  <a:noFill/>
                </a:ln>
                <a:solidFill>
                  <a:srgbClr val="3333CC"/>
                </a:solidFill>
                <a:effectLst/>
                <a:uLnTx/>
                <a:uFillTx/>
                <a:latin typeface="Times New Roman"/>
                <a:ea typeface="Times New Roman"/>
                <a:cs typeface="Times New Roman"/>
                <a:sym typeface="Times New Roman"/>
              </a:rPr>
              <a:t>Tiết </a:t>
            </a:r>
            <a:r>
              <a:rPr kumimoji="0" lang="en-US" sz="4000" b="1" i="0" u="none" strike="noStrike" kern="0" cap="none" spc="0" normalizeH="0" baseline="0" noProof="0">
                <a:ln>
                  <a:noFill/>
                </a:ln>
                <a:solidFill>
                  <a:srgbClr val="3333CC"/>
                </a:solidFill>
                <a:effectLst/>
                <a:uLnTx/>
                <a:uFillTx/>
                <a:latin typeface="Times New Roman"/>
                <a:ea typeface="Times New Roman"/>
                <a:cs typeface="Times New Roman"/>
                <a:sym typeface="Times New Roman"/>
              </a:rPr>
              <a:t>2</a:t>
            </a:r>
            <a:r>
              <a:rPr kumimoji="0" lang="vi-VN" sz="4000" b="1" i="0" u="none" strike="noStrike" kern="0" cap="none" spc="0" normalizeH="0" baseline="0" noProof="0">
                <a:ln>
                  <a:noFill/>
                </a:ln>
                <a:solidFill>
                  <a:srgbClr val="3333CC"/>
                </a:solidFill>
                <a:effectLst/>
                <a:uLnTx/>
                <a:uFillTx/>
                <a:latin typeface="Times New Roman"/>
                <a:ea typeface="Times New Roman"/>
                <a:cs typeface="Times New Roman"/>
                <a:sym typeface="Times New Roman"/>
              </a:rPr>
              <a:t> </a:t>
            </a:r>
            <a:r>
              <a:rPr kumimoji="0" lang="en-US" sz="4000" b="1" i="0" u="none" strike="noStrike" kern="0" cap="none" spc="0" normalizeH="0" baseline="0" noProof="0">
                <a:ln>
                  <a:noFill/>
                </a:ln>
                <a:solidFill>
                  <a:srgbClr val="3333CC"/>
                </a:solidFill>
                <a:effectLst/>
                <a:uLnTx/>
                <a:uFillTx/>
                <a:latin typeface="Times New Roman"/>
                <a:ea typeface="Times New Roman"/>
                <a:cs typeface="Times New Roman"/>
                <a:sym typeface="Times New Roman"/>
              </a:rPr>
              <a:t>-</a:t>
            </a:r>
            <a:r>
              <a:rPr kumimoji="0" lang="vi-VN" sz="4000" b="1" i="0" u="none" strike="noStrike" kern="0" cap="none" spc="0" normalizeH="0" baseline="0" noProof="0">
                <a:ln>
                  <a:noFill/>
                </a:ln>
                <a:solidFill>
                  <a:srgbClr val="3333CC"/>
                </a:solidFill>
                <a:effectLst/>
                <a:uLnTx/>
                <a:uFillTx/>
                <a:latin typeface="Times New Roman"/>
                <a:ea typeface="Times New Roman"/>
                <a:cs typeface="Times New Roman"/>
                <a:sym typeface="Times New Roman"/>
              </a:rPr>
              <a:t> Tuần </a:t>
            </a:r>
            <a:r>
              <a:rPr kumimoji="0" lang="en-US" sz="4000" b="1" i="0" u="none" strike="noStrike" kern="0" cap="none" spc="0" normalizeH="0" baseline="0" noProof="0">
                <a:ln>
                  <a:noFill/>
                </a:ln>
                <a:solidFill>
                  <a:srgbClr val="3333CC"/>
                </a:solidFill>
                <a:effectLst/>
                <a:uLnTx/>
                <a:uFillTx/>
                <a:latin typeface="Times New Roman"/>
                <a:ea typeface="Times New Roman"/>
                <a:cs typeface="Times New Roman"/>
                <a:sym typeface="Times New Roman"/>
              </a:rPr>
              <a:t>2</a:t>
            </a:r>
            <a:endParaRPr kumimoji="0" lang="en-US" sz="1400" b="0" i="0" u="none" strike="noStrike" kern="0" cap="none" spc="0" normalizeH="0" baseline="0" noProof="0">
              <a:ln>
                <a:noFill/>
              </a:ln>
              <a:solidFill>
                <a:srgbClr val="000000"/>
              </a:solidFill>
              <a:effectLst/>
              <a:uLnTx/>
              <a:uFillTx/>
              <a:latin typeface="Arial"/>
              <a:ea typeface="Times New Roman"/>
              <a:cs typeface="Arial"/>
              <a:sym typeface="Arial"/>
            </a:endParaRPr>
          </a:p>
          <a:p>
            <a:pPr marL="0" marR="0" lvl="0" indent="0" algn="ctr" defTabSz="914400" rtl="0" eaLnBrk="1" fontAlgn="auto" latinLnBrk="0" hangingPunct="1">
              <a:lnSpc>
                <a:spcPct val="150000"/>
              </a:lnSpc>
              <a:spcBef>
                <a:spcPts val="0"/>
              </a:spcBef>
              <a:spcAft>
                <a:spcPts val="0"/>
              </a:spcAft>
              <a:buClr>
                <a:srgbClr val="000000"/>
              </a:buClr>
              <a:buSzTx/>
              <a:buFont typeface="Arial"/>
              <a:buNone/>
              <a:tabLst/>
              <a:defRPr/>
            </a:pPr>
            <a:r>
              <a:rPr kumimoji="0" lang="vi-VN" sz="4000" b="1" i="0" u="none" strike="noStrike" kern="0" cap="none" spc="0" normalizeH="0" baseline="0" noProof="0">
                <a:ln>
                  <a:noFill/>
                </a:ln>
                <a:solidFill>
                  <a:srgbClr val="FF0000"/>
                </a:solidFill>
                <a:effectLst/>
                <a:uLnTx/>
                <a:uFillTx/>
                <a:latin typeface="Times New Roman"/>
                <a:ea typeface="Times New Roman"/>
                <a:cs typeface="Times New Roman"/>
                <a:sym typeface="Times New Roman"/>
              </a:rPr>
              <a:t>Em là học sinh lớp 5</a:t>
            </a:r>
            <a:endParaRPr kumimoji="0" sz="4000" b="1" i="0" u="none" strike="noStrike" kern="0" cap="none" spc="0" normalizeH="0" baseline="0" noProof="0">
              <a:ln>
                <a:noFill/>
              </a:ln>
              <a:solidFill>
                <a:srgbClr val="FF0000"/>
              </a:solidFill>
              <a:effectLst/>
              <a:uLnTx/>
              <a:uFillTx/>
              <a:latin typeface="Times New Roman"/>
              <a:ea typeface="Times New Roman"/>
              <a:cs typeface="Times New Roman"/>
              <a:sym typeface="Times New Roman"/>
            </a:endParaRPr>
          </a:p>
        </p:txBody>
      </p:sp>
      <p:sp>
        <p:nvSpPr>
          <p:cNvPr id="90" name="Google Shape;90;p1"/>
          <p:cNvSpPr/>
          <p:nvPr/>
        </p:nvSpPr>
        <p:spPr>
          <a:xfrm>
            <a:off x="2075379" y="836066"/>
            <a:ext cx="4993241" cy="643412"/>
          </a:xfrm>
          <a:prstGeom prst="rect">
            <a:avLst/>
          </a:prstGeom>
        </p:spPr>
        <p:txBody>
          <a:bodyPr>
            <a:prstTxWarp prst="textPlain">
              <a:avLst/>
            </a:prstTxWarp>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sz="1400" b="1" i="0" u="none" strike="noStrike" kern="0" cap="none" spc="0" normalizeH="0" baseline="0" noProof="0">
                <a:ln>
                  <a:noFill/>
                </a:ln>
                <a:solidFill>
                  <a:srgbClr val="000000"/>
                </a:solidFill>
                <a:effectLst/>
                <a:uLnTx/>
                <a:uFillTx/>
                <a:latin typeface="Times New Roman"/>
                <a:cs typeface="Arial"/>
                <a:sym typeface="Arial"/>
              </a:rPr>
              <a:t>PHÒNG GIÁO DỤC VÀ ĐÀO TẠO QUẬN LONG BIÊN</a:t>
            </a:r>
            <a:br>
              <a:rPr kumimoji="0" sz="1400" b="1" i="0" u="none" strike="noStrike" kern="0" cap="none" spc="0" normalizeH="0" baseline="0" noProof="0">
                <a:ln>
                  <a:noFill/>
                </a:ln>
                <a:solidFill>
                  <a:srgbClr val="000000"/>
                </a:solidFill>
                <a:effectLst/>
                <a:uLnTx/>
                <a:uFillTx/>
                <a:latin typeface="Times New Roman"/>
                <a:cs typeface="Arial"/>
                <a:sym typeface="Arial"/>
              </a:rPr>
            </a:br>
            <a:r>
              <a:rPr kumimoji="0" sz="1400" b="1" i="0" u="none" strike="noStrike" kern="0" cap="none" spc="0" normalizeH="0" baseline="0" noProof="0">
                <a:ln>
                  <a:noFill/>
                </a:ln>
                <a:solidFill>
                  <a:srgbClr val="000000"/>
                </a:solidFill>
                <a:effectLst/>
                <a:uLnTx/>
                <a:uFillTx/>
                <a:latin typeface="Times New Roman"/>
                <a:cs typeface="Arial"/>
                <a:sym typeface="Arial"/>
              </a:rPr>
              <a:t>TRƯỜNG TIỂU HỌC PHÚC LỢI</a:t>
            </a:r>
          </a:p>
        </p:txBody>
      </p:sp>
      <p:sp>
        <p:nvSpPr>
          <p:cNvPr id="3" name="Google Shape;90;p1">
            <a:extLst>
              <a:ext uri="{FF2B5EF4-FFF2-40B4-BE49-F238E27FC236}">
                <a16:creationId xmlns:a16="http://schemas.microsoft.com/office/drawing/2014/main" id="{7B0E2C7D-22B8-F351-1A1A-5943C81587BB}"/>
              </a:ext>
            </a:extLst>
          </p:cNvPr>
          <p:cNvSpPr/>
          <p:nvPr/>
        </p:nvSpPr>
        <p:spPr>
          <a:xfrm>
            <a:off x="3458297" y="5791159"/>
            <a:ext cx="2227405" cy="333749"/>
          </a:xfrm>
          <a:prstGeom prst="rect">
            <a:avLst/>
          </a:prstGeom>
        </p:spPr>
        <p:txBody>
          <a:bodyPr>
            <a:prstTxWarp prst="textPlain">
              <a:avLst/>
            </a:prstTxWarp>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1" i="1" u="none" strike="noStrike" kern="0" cap="none" spc="0" normalizeH="0" baseline="0" noProof="0">
                <a:ln>
                  <a:noFill/>
                </a:ln>
                <a:solidFill>
                  <a:srgbClr val="000000"/>
                </a:solidFill>
                <a:effectLst/>
                <a:uLnTx/>
                <a:uFillTx/>
                <a:latin typeface="Times New Roman"/>
                <a:cs typeface="Arial"/>
                <a:sym typeface="Arial"/>
              </a:rPr>
              <a:t>Năm học 2022 - 2023</a:t>
            </a:r>
            <a:endParaRPr kumimoji="0" sz="1400" b="1" i="1" u="none" strike="noStrike" kern="0" cap="none" spc="0" normalizeH="0" baseline="0" noProof="0">
              <a:ln>
                <a:noFill/>
              </a:ln>
              <a:solidFill>
                <a:srgbClr val="000000"/>
              </a:solidFill>
              <a:effectLst/>
              <a:uLnTx/>
              <a:uFillTx/>
              <a:latin typeface="Times New Roman"/>
              <a:cs typeface="Arial"/>
              <a:sym typeface="Arial"/>
            </a:endParaRPr>
          </a:p>
        </p:txBody>
      </p:sp>
    </p:spTree>
    <p:extLst>
      <p:ext uri="{BB962C8B-B14F-4D97-AF65-F5344CB8AC3E}">
        <p14:creationId xmlns:p14="http://schemas.microsoft.com/office/powerpoint/2010/main" val="4180456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11"/>
          <p:cNvSpPr txBox="1">
            <a:spLocks noChangeArrowheads="1"/>
          </p:cNvSpPr>
          <p:nvPr/>
        </p:nvSpPr>
        <p:spPr bwMode="auto">
          <a:xfrm>
            <a:off x="93260" y="2057400"/>
            <a:ext cx="91440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r>
              <a:rPr lang="en-US" sz="2800" dirty="0">
                <a:solidFill>
                  <a:srgbClr val="9933FF"/>
                </a:solidFill>
                <a:cs typeface="Times New Roman" pitchFamily="18" charset="0"/>
              </a:rPr>
              <a:t>Tìm hiểu những điểm mình đã có thể hiện </a:t>
            </a:r>
          </a:p>
          <a:p>
            <a:pPr algn="ctr" eaLnBrk="1" hangingPunct="1">
              <a:spcBef>
                <a:spcPct val="50000"/>
              </a:spcBef>
            </a:pPr>
            <a:r>
              <a:rPr lang="en-US" sz="2800" dirty="0">
                <a:solidFill>
                  <a:srgbClr val="9933FF"/>
                </a:solidFill>
                <a:cs typeface="Times New Roman" pitchFamily="18" charset="0"/>
              </a:rPr>
              <a:t>xứng đáng là học sinh lớp 5?</a:t>
            </a:r>
          </a:p>
        </p:txBody>
      </p:sp>
      <p:sp>
        <p:nvSpPr>
          <p:cNvPr id="9221" name="AutoShape 12"/>
          <p:cNvSpPr>
            <a:spLocks noChangeArrowheads="1"/>
          </p:cNvSpPr>
          <p:nvPr/>
        </p:nvSpPr>
        <p:spPr bwMode="auto">
          <a:xfrm>
            <a:off x="2590800" y="533400"/>
            <a:ext cx="3733800" cy="990600"/>
          </a:xfrm>
          <a:prstGeom prst="horizontalScroll">
            <a:avLst>
              <a:gd name="adj" fmla="val 12500"/>
            </a:avLst>
          </a:prstGeom>
          <a:solidFill>
            <a:srgbClr val="FFFF00"/>
          </a:solidFill>
          <a:ln w="9525">
            <a:solidFill>
              <a:schemeClr val="tx1"/>
            </a:solidFill>
            <a:round/>
            <a:headEnd/>
            <a:tailEnd/>
          </a:ln>
        </p:spPr>
        <p:txBody>
          <a:bodyPr wrap="none" anchor="ctr"/>
          <a:lstStyle/>
          <a:p>
            <a:pPr algn="ctr" eaLnBrk="1" hangingPunct="1">
              <a:spcBef>
                <a:spcPct val="50000"/>
              </a:spcBef>
            </a:pPr>
            <a:endParaRPr lang="en-US" sz="2800" b="1" dirty="0">
              <a:latin typeface="Times New Roman" pitchFamily="18" charset="0"/>
              <a:cs typeface="Times New Roman" pitchFamily="18" charset="0"/>
            </a:endParaRPr>
          </a:p>
          <a:p>
            <a:pPr algn="ctr" eaLnBrk="1" hangingPunct="1">
              <a:spcBef>
                <a:spcPct val="50000"/>
              </a:spcBef>
            </a:pPr>
            <a:r>
              <a:rPr lang="en-US" sz="2800" b="1" dirty="0">
                <a:latin typeface="Times New Roman" pitchFamily="18" charset="0"/>
                <a:cs typeface="Times New Roman" pitchFamily="18" charset="0"/>
              </a:rPr>
              <a:t>HOẠT ĐỘNG 1</a:t>
            </a:r>
          </a:p>
          <a:p>
            <a:pPr algn="ctr" eaLnBrk="1" hangingPunct="1"/>
            <a:endParaRPr lang="en-US" sz="2800" dirty="0">
              <a:latin typeface="Times New Roman" pitchFamily="18" charset="0"/>
              <a:cs typeface="Times New Roman" pitchFamily="18" charset="0"/>
            </a:endParaRPr>
          </a:p>
        </p:txBody>
      </p:sp>
      <p:pic>
        <p:nvPicPr>
          <p:cNvPr id="9222" name="Picture 15" descr="139"/>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057400"/>
            <a:ext cx="363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2337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bg>
      <p:bgRef idx="1001">
        <a:schemeClr val="bg2"/>
      </p:bgRef>
    </p:bg>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762000"/>
            <a:ext cx="9144000" cy="5562600"/>
          </a:xfrm>
          <a:prstGeom prst="rect">
            <a:avLst/>
          </a:prstGeom>
          <a:solidFill>
            <a:schemeClr val="tx2">
              <a:lumMod val="20000"/>
              <a:lumOff val="80000"/>
            </a:schemeClr>
          </a:solidFill>
          <a:ln>
            <a:headEnd/>
            <a:tailEnd/>
          </a:ln>
        </p:spPr>
        <p:style>
          <a:lnRef idx="1">
            <a:schemeClr val="accent6"/>
          </a:lnRef>
          <a:fillRef idx="3">
            <a:schemeClr val="accent6"/>
          </a:fillRef>
          <a:effectRef idx="2">
            <a:schemeClr val="accent6"/>
          </a:effectRef>
          <a:fontRef idx="minor">
            <a:schemeClr val="lt1"/>
          </a:fontRef>
        </p:style>
        <p:txBody>
          <a:bodyPr wrap="none" anchor="ctr"/>
          <a:lstStyle/>
          <a:p>
            <a:pPr algn="ctr"/>
            <a:endParaRPr lang="en-US">
              <a:latin typeface="Times New Roman" pitchFamily="18" charset="0"/>
              <a:cs typeface="Times New Roman" pitchFamily="18" charset="0"/>
            </a:endParaRPr>
          </a:p>
        </p:txBody>
      </p:sp>
      <p:sp>
        <p:nvSpPr>
          <p:cNvPr id="22532" name="Rectangle 4"/>
          <p:cNvSpPr>
            <a:spLocks noGrp="1" noChangeArrowheads="1"/>
          </p:cNvSpPr>
          <p:nvPr>
            <p:ph sz="half" idx="1"/>
          </p:nvPr>
        </p:nvSpPr>
        <p:spPr>
          <a:xfrm>
            <a:off x="261938" y="928688"/>
            <a:ext cx="4191000" cy="5029200"/>
          </a:xfrm>
          <a:ln w="76200">
            <a:prstDash val="sysDot"/>
          </a:ln>
        </p:spPr>
        <p:style>
          <a:lnRef idx="2">
            <a:schemeClr val="accent3"/>
          </a:lnRef>
          <a:fillRef idx="1">
            <a:schemeClr val="lt1"/>
          </a:fillRef>
          <a:effectRef idx="0">
            <a:schemeClr val="accent3"/>
          </a:effectRef>
          <a:fontRef idx="minor">
            <a:schemeClr val="dk1"/>
          </a:fontRef>
        </p:style>
        <p:txBody>
          <a:bodyPr/>
          <a:lstStyle/>
          <a:p>
            <a:pPr algn="just">
              <a:lnSpc>
                <a:spcPct val="80000"/>
              </a:lnSpc>
              <a:buFontTx/>
              <a:buNone/>
            </a:pPr>
            <a:r>
              <a:rPr lang="en-US" sz="2400" b="1" dirty="0">
                <a:solidFill>
                  <a:srgbClr val="0000FF"/>
                </a:solidFill>
                <a:latin typeface="Times New Roman" pitchFamily="18" charset="0"/>
                <a:cs typeface="Times New Roman" pitchFamily="18" charset="0"/>
              </a:rPr>
              <a:t>      </a:t>
            </a:r>
            <a:endParaRPr lang="vi-VN" sz="2400" b="1" dirty="0">
              <a:solidFill>
                <a:srgbClr val="0000FF"/>
              </a:solidFill>
              <a:latin typeface="Times New Roman" pitchFamily="18" charset="0"/>
              <a:cs typeface="Times New Roman" pitchFamily="18" charset="0"/>
            </a:endParaRPr>
          </a:p>
          <a:p>
            <a:pPr algn="ctr">
              <a:lnSpc>
                <a:spcPct val="80000"/>
              </a:lnSpc>
              <a:buFontTx/>
              <a:buNone/>
            </a:pPr>
            <a:r>
              <a:rPr lang="vi-VN" sz="2000" b="1" dirty="0">
                <a:solidFill>
                  <a:srgbClr val="FF0000"/>
                </a:solidFill>
                <a:latin typeface="Times New Roman" pitchFamily="18" charset="0"/>
                <a:cs typeface="Times New Roman" pitchFamily="18" charset="0"/>
              </a:rPr>
              <a:t>Thể hiện là học sinh lớp 5 </a:t>
            </a:r>
          </a:p>
          <a:p>
            <a:pPr algn="just">
              <a:lnSpc>
                <a:spcPct val="80000"/>
              </a:lnSpc>
              <a:buFontTx/>
              <a:buNone/>
            </a:pPr>
            <a:endParaRPr lang="en-US" sz="2000" b="1" dirty="0">
              <a:solidFill>
                <a:srgbClr val="FF0000"/>
              </a:solidFill>
              <a:latin typeface="Times New Roman" pitchFamily="18" charset="0"/>
              <a:cs typeface="Times New Roman" pitchFamily="18" charset="0"/>
            </a:endParaRPr>
          </a:p>
          <a:p>
            <a:pPr marL="457200" indent="-457200" algn="just">
              <a:buFont typeface="+mj-lt"/>
              <a:buAutoNum type="alphaLcParenR"/>
            </a:pPr>
            <a:r>
              <a:rPr lang="vi-VN" sz="2000" dirty="0">
                <a:solidFill>
                  <a:srgbClr val="002060"/>
                </a:solidFill>
                <a:latin typeface="Times New Roman" pitchFamily="18" charset="0"/>
                <a:cs typeface="Times New Roman" pitchFamily="18" charset="0"/>
              </a:rPr>
              <a:t>Thực hiện tốt Năm điều Bác Hồ dạy thiếu niên nhi đồng </a:t>
            </a:r>
          </a:p>
          <a:p>
            <a:pPr marL="457200" indent="-457200" algn="just">
              <a:buFont typeface="+mj-lt"/>
              <a:buAutoNum type="alphaLcParenR"/>
            </a:pPr>
            <a:r>
              <a:rPr lang="vi-VN" sz="2000" dirty="0">
                <a:solidFill>
                  <a:srgbClr val="002060"/>
                </a:solidFill>
                <a:latin typeface="Times New Roman" pitchFamily="18" charset="0"/>
                <a:cs typeface="Times New Roman" pitchFamily="18" charset="0"/>
              </a:rPr>
              <a:t>Thực hiện đúng nội quy của trường, của lớp.</a:t>
            </a:r>
          </a:p>
          <a:p>
            <a:pPr marL="457200" indent="-457200" algn="just">
              <a:buFont typeface="+mj-lt"/>
              <a:buAutoNum type="alphaLcParenR"/>
            </a:pPr>
            <a:r>
              <a:rPr lang="vi-VN" sz="2000" dirty="0">
                <a:solidFill>
                  <a:srgbClr val="002060"/>
                </a:solidFill>
                <a:latin typeface="Times New Roman" pitchFamily="18" charset="0"/>
                <a:cs typeface="Times New Roman" pitchFamily="18" charset="0"/>
              </a:rPr>
              <a:t>Tích cực tham gia các hoạt động tập thể, hoạt động xã hội do lớp trường, địa phương tổ chức.</a:t>
            </a:r>
          </a:p>
          <a:p>
            <a:pPr marL="457200" indent="-457200" algn="just">
              <a:buFont typeface="+mj-lt"/>
              <a:buAutoNum type="alphaLcParenR"/>
            </a:pPr>
            <a:r>
              <a:rPr lang="vi-VN" sz="2000" dirty="0">
                <a:solidFill>
                  <a:srgbClr val="002060"/>
                </a:solidFill>
                <a:latin typeface="Times New Roman" pitchFamily="18" charset="0"/>
                <a:cs typeface="Times New Roman" pitchFamily="18" charset="0"/>
              </a:rPr>
              <a:t>Nhường nhịn, giúp đỡ các em nhỏ.</a:t>
            </a:r>
          </a:p>
          <a:p>
            <a:pPr marL="457200" indent="-457200" algn="just">
              <a:buFont typeface="+mj-lt"/>
              <a:buAutoNum type="alphaLcParenR"/>
            </a:pPr>
            <a:r>
              <a:rPr lang="vi-VN" sz="2000" dirty="0">
                <a:solidFill>
                  <a:srgbClr val="002060"/>
                </a:solidFill>
                <a:latin typeface="Times New Roman" pitchFamily="18" charset="0"/>
                <a:cs typeface="Times New Roman" pitchFamily="18" charset="0"/>
              </a:rPr>
              <a:t>Gương mẫu về mọi mặt cho các em học sinh lớp dưới noi theo.</a:t>
            </a:r>
          </a:p>
        </p:txBody>
      </p:sp>
      <p:sp>
        <p:nvSpPr>
          <p:cNvPr id="22533" name="Rectangle 5"/>
          <p:cNvSpPr>
            <a:spLocks noGrp="1" noChangeArrowheads="1"/>
          </p:cNvSpPr>
          <p:nvPr>
            <p:ph sz="half" idx="2"/>
          </p:nvPr>
        </p:nvSpPr>
        <p:spPr>
          <a:xfrm>
            <a:off x="4733924" y="914400"/>
            <a:ext cx="4105275" cy="5029200"/>
          </a:xfrm>
          <a:ln w="76200">
            <a:prstDash val="sysDot"/>
          </a:ln>
        </p:spPr>
        <p:style>
          <a:lnRef idx="2">
            <a:schemeClr val="accent2"/>
          </a:lnRef>
          <a:fillRef idx="1">
            <a:schemeClr val="lt1"/>
          </a:fillRef>
          <a:effectRef idx="0">
            <a:schemeClr val="accent2"/>
          </a:effectRef>
          <a:fontRef idx="minor">
            <a:schemeClr val="dk1"/>
          </a:fontRef>
        </p:style>
        <p:txBody>
          <a:bodyPr/>
          <a:lstStyle/>
          <a:p>
            <a:pPr marL="0" indent="0" algn="just">
              <a:buNone/>
            </a:pPr>
            <a:endParaRPr lang="vi-VN" sz="2000" b="1" dirty="0">
              <a:solidFill>
                <a:srgbClr val="FF0000"/>
              </a:solidFill>
              <a:latin typeface="Times New Roman" pitchFamily="18" charset="0"/>
              <a:cs typeface="Times New Roman" pitchFamily="18" charset="0"/>
            </a:endParaRPr>
          </a:p>
          <a:p>
            <a:pPr marL="0" indent="0" algn="just">
              <a:buNone/>
            </a:pPr>
            <a:r>
              <a:rPr lang="vi-VN" sz="2000" b="1" dirty="0">
                <a:solidFill>
                  <a:srgbClr val="FF0000"/>
                </a:solidFill>
                <a:latin typeface="Times New Roman" pitchFamily="18" charset="0"/>
                <a:cs typeface="Times New Roman" pitchFamily="18" charset="0"/>
              </a:rPr>
              <a:t> Không xứng đáng là học sinh lớp 5</a:t>
            </a:r>
            <a:endParaRPr lang="vi-VN" sz="2000" dirty="0">
              <a:solidFill>
                <a:srgbClr val="FF0000"/>
              </a:solidFill>
              <a:latin typeface="Times New Roman" pitchFamily="18" charset="0"/>
              <a:cs typeface="Times New Roman" pitchFamily="18" charset="0"/>
            </a:endParaRPr>
          </a:p>
          <a:p>
            <a:pPr marL="0" indent="0" algn="just">
              <a:buNone/>
            </a:pPr>
            <a:endParaRPr lang="vi-VN" sz="2000" dirty="0">
              <a:solidFill>
                <a:srgbClr val="002060"/>
              </a:solidFill>
              <a:latin typeface="Times New Roman" pitchFamily="18" charset="0"/>
              <a:cs typeface="Times New Roman" pitchFamily="18" charset="0"/>
            </a:endParaRPr>
          </a:p>
          <a:p>
            <a:pPr marL="0" indent="0" algn="just">
              <a:buNone/>
            </a:pPr>
            <a:r>
              <a:rPr lang="vi-VN" sz="2000" dirty="0">
                <a:solidFill>
                  <a:srgbClr val="002060"/>
                </a:solidFill>
                <a:latin typeface="Times New Roman" pitchFamily="18" charset="0"/>
                <a:cs typeface="Times New Roman" pitchFamily="18" charset="0"/>
              </a:rPr>
              <a:t>đ. Buộc các em nhỏ phải làm theo mọi ý muốn của mình </a:t>
            </a:r>
          </a:p>
        </p:txBody>
      </p:sp>
      <p:pic>
        <p:nvPicPr>
          <p:cNvPr id="22535" name="Picture 7" descr="nature%20(7)"/>
          <p:cNvPicPr>
            <a:picLocks noChangeAspect="1" noChangeArrowheads="1" noCrop="1"/>
          </p:cNvPicPr>
          <p:nvPr/>
        </p:nvPicPr>
        <p:blipFill>
          <a:blip r:embed="rId3"/>
          <a:srcRect/>
          <a:stretch>
            <a:fillRect/>
          </a:stretch>
        </p:blipFill>
        <p:spPr bwMode="auto">
          <a:xfrm>
            <a:off x="152400" y="5543550"/>
            <a:ext cx="838200" cy="1314450"/>
          </a:xfrm>
          <a:prstGeom prst="rect">
            <a:avLst/>
          </a:prstGeom>
          <a:noFill/>
          <a:ln w="9525">
            <a:noFill/>
            <a:miter lim="800000"/>
            <a:headEnd/>
            <a:tailEnd/>
          </a:ln>
        </p:spPr>
      </p:pic>
      <p:pic>
        <p:nvPicPr>
          <p:cNvPr id="22536" name="Picture 8" descr="nature%20(7)"/>
          <p:cNvPicPr>
            <a:picLocks noChangeAspect="1" noChangeArrowheads="1" noCrop="1"/>
          </p:cNvPicPr>
          <p:nvPr/>
        </p:nvPicPr>
        <p:blipFill>
          <a:blip r:embed="rId3"/>
          <a:srcRect/>
          <a:stretch>
            <a:fillRect/>
          </a:stretch>
        </p:blipFill>
        <p:spPr bwMode="auto">
          <a:xfrm>
            <a:off x="7924800" y="5592763"/>
            <a:ext cx="838200" cy="1265237"/>
          </a:xfrm>
          <a:prstGeom prst="rect">
            <a:avLst/>
          </a:prstGeom>
          <a:noFill/>
          <a:ln w="9525">
            <a:noFill/>
            <a:miter lim="800000"/>
            <a:headEnd/>
            <a:tailEnd/>
          </a:ln>
        </p:spPr>
      </p:pic>
    </p:spTree>
    <p:extLst>
      <p:ext uri="{BB962C8B-B14F-4D97-AF65-F5344CB8AC3E}">
        <p14:creationId xmlns:p14="http://schemas.microsoft.com/office/powerpoint/2010/main" val="3774133304"/>
      </p:ext>
    </p:extLst>
  </p:cSld>
  <p:clrMapOvr>
    <a:overrideClrMapping bg1="lt1" tx1="dk1" bg2="lt2" tx2="dk2" accent1="accent1" accent2="accent2" accent3="accent3" accent4="accent4" accent5="accent5" accent6="accent6" hlink="hlink" folHlink="folHlink"/>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532">
                                            <p:bg/>
                                          </p:spTgt>
                                        </p:tgtEl>
                                        <p:attrNameLst>
                                          <p:attrName>style.visibility</p:attrName>
                                        </p:attrNameLst>
                                      </p:cBhvr>
                                      <p:to>
                                        <p:strVal val="visible"/>
                                      </p:to>
                                    </p:set>
                                    <p:animEffect transition="in" filter="barn(inVertical)">
                                      <p:cBhvr>
                                        <p:cTn id="7" dur="500"/>
                                        <p:tgtEl>
                                          <p:spTgt spid="22532">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2532">
                                            <p:txEl>
                                              <p:pRg st="0" end="0"/>
                                            </p:txEl>
                                          </p:spTgt>
                                        </p:tgtEl>
                                        <p:attrNameLst>
                                          <p:attrName>style.visibility</p:attrName>
                                        </p:attrNameLst>
                                      </p:cBhvr>
                                      <p:to>
                                        <p:strVal val="visible"/>
                                      </p:to>
                                    </p:set>
                                    <p:animEffect transition="in" filter="barn(inVertical)">
                                      <p:cBhvr>
                                        <p:cTn id="12" dur="500"/>
                                        <p:tgtEl>
                                          <p:spTgt spid="22532">
                                            <p:txEl>
                                              <p:pRg st="0" end="0"/>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2532">
                                            <p:txEl>
                                              <p:pRg st="1" end="1"/>
                                            </p:txEl>
                                          </p:spTgt>
                                        </p:tgtEl>
                                        <p:attrNameLst>
                                          <p:attrName>style.visibility</p:attrName>
                                        </p:attrNameLst>
                                      </p:cBhvr>
                                      <p:to>
                                        <p:strVal val="visible"/>
                                      </p:to>
                                    </p:set>
                                    <p:animEffect transition="in" filter="barn(inVertical)">
                                      <p:cBhvr>
                                        <p:cTn id="15" dur="500"/>
                                        <p:tgtEl>
                                          <p:spTgt spid="22532">
                                            <p:txEl>
                                              <p:pRg st="1" end="1"/>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2532">
                                            <p:txEl>
                                              <p:pRg st="3" end="3"/>
                                            </p:txEl>
                                          </p:spTgt>
                                        </p:tgtEl>
                                        <p:attrNameLst>
                                          <p:attrName>style.visibility</p:attrName>
                                        </p:attrNameLst>
                                      </p:cBhvr>
                                      <p:to>
                                        <p:strVal val="visible"/>
                                      </p:to>
                                    </p:set>
                                    <p:animEffect transition="in" filter="barn(inVertical)">
                                      <p:cBhvr>
                                        <p:cTn id="18" dur="500"/>
                                        <p:tgtEl>
                                          <p:spTgt spid="22532">
                                            <p:txEl>
                                              <p:pRg st="3" end="3"/>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2532">
                                            <p:txEl>
                                              <p:pRg st="4" end="4"/>
                                            </p:txEl>
                                          </p:spTgt>
                                        </p:tgtEl>
                                        <p:attrNameLst>
                                          <p:attrName>style.visibility</p:attrName>
                                        </p:attrNameLst>
                                      </p:cBhvr>
                                      <p:to>
                                        <p:strVal val="visible"/>
                                      </p:to>
                                    </p:set>
                                    <p:animEffect transition="in" filter="barn(inVertical)">
                                      <p:cBhvr>
                                        <p:cTn id="21" dur="500"/>
                                        <p:tgtEl>
                                          <p:spTgt spid="22532">
                                            <p:txEl>
                                              <p:pRg st="4" end="4"/>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2532">
                                            <p:txEl>
                                              <p:pRg st="5" end="5"/>
                                            </p:txEl>
                                          </p:spTgt>
                                        </p:tgtEl>
                                        <p:attrNameLst>
                                          <p:attrName>style.visibility</p:attrName>
                                        </p:attrNameLst>
                                      </p:cBhvr>
                                      <p:to>
                                        <p:strVal val="visible"/>
                                      </p:to>
                                    </p:set>
                                    <p:animEffect transition="in" filter="barn(inVertical)">
                                      <p:cBhvr>
                                        <p:cTn id="24" dur="500"/>
                                        <p:tgtEl>
                                          <p:spTgt spid="22532">
                                            <p:txEl>
                                              <p:pRg st="5" end="5"/>
                                            </p:txEl>
                                          </p:spTgt>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22532">
                                            <p:txEl>
                                              <p:pRg st="6" end="6"/>
                                            </p:txEl>
                                          </p:spTgt>
                                        </p:tgtEl>
                                        <p:attrNameLst>
                                          <p:attrName>style.visibility</p:attrName>
                                        </p:attrNameLst>
                                      </p:cBhvr>
                                      <p:to>
                                        <p:strVal val="visible"/>
                                      </p:to>
                                    </p:set>
                                    <p:animEffect transition="in" filter="barn(inVertical)">
                                      <p:cBhvr>
                                        <p:cTn id="27" dur="500"/>
                                        <p:tgtEl>
                                          <p:spTgt spid="22532">
                                            <p:txEl>
                                              <p:pRg st="6" end="6"/>
                                            </p:txEl>
                                          </p:spTgt>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22532">
                                            <p:txEl>
                                              <p:pRg st="7" end="7"/>
                                            </p:txEl>
                                          </p:spTgt>
                                        </p:tgtEl>
                                        <p:attrNameLst>
                                          <p:attrName>style.visibility</p:attrName>
                                        </p:attrNameLst>
                                      </p:cBhvr>
                                      <p:to>
                                        <p:strVal val="visible"/>
                                      </p:to>
                                    </p:set>
                                    <p:animEffect transition="in" filter="barn(inVertical)">
                                      <p:cBhvr>
                                        <p:cTn id="30" dur="500"/>
                                        <p:tgtEl>
                                          <p:spTgt spid="22532">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2533">
                                            <p:bg/>
                                          </p:spTgt>
                                        </p:tgtEl>
                                        <p:attrNameLst>
                                          <p:attrName>style.visibility</p:attrName>
                                        </p:attrNameLst>
                                      </p:cBhvr>
                                      <p:to>
                                        <p:strVal val="visible"/>
                                      </p:to>
                                    </p:set>
                                    <p:animEffect transition="in" filter="barn(inVertical)">
                                      <p:cBhvr>
                                        <p:cTn id="35" dur="500"/>
                                        <p:tgtEl>
                                          <p:spTgt spid="22533">
                                            <p:bg/>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2533">
                                            <p:txEl>
                                              <p:pRg st="1" end="1"/>
                                            </p:txEl>
                                          </p:spTgt>
                                        </p:tgtEl>
                                        <p:attrNameLst>
                                          <p:attrName>style.visibility</p:attrName>
                                        </p:attrNameLst>
                                      </p:cBhvr>
                                      <p:to>
                                        <p:strVal val="visible"/>
                                      </p:to>
                                    </p:set>
                                    <p:animEffect transition="in" filter="barn(inVertical)">
                                      <p:cBhvr>
                                        <p:cTn id="40" dur="500"/>
                                        <p:tgtEl>
                                          <p:spTgt spid="22533">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22533">
                                            <p:txEl>
                                              <p:pRg st="3" end="3"/>
                                            </p:txEl>
                                          </p:spTgt>
                                        </p:tgtEl>
                                        <p:attrNameLst>
                                          <p:attrName>style.visibility</p:attrName>
                                        </p:attrNameLst>
                                      </p:cBhvr>
                                      <p:to>
                                        <p:strVal val="visible"/>
                                      </p:to>
                                    </p:set>
                                    <p:animEffect transition="in" filter="barn(inVertical)">
                                      <p:cBhvr>
                                        <p:cTn id="45" dur="500"/>
                                        <p:tgtEl>
                                          <p:spTgt spid="2253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uiExpand="1" build="p" animBg="1"/>
      <p:bldP spid="2253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11"/>
          <p:cNvSpPr txBox="1">
            <a:spLocks noChangeArrowheads="1"/>
          </p:cNvSpPr>
          <p:nvPr/>
        </p:nvSpPr>
        <p:spPr bwMode="auto">
          <a:xfrm>
            <a:off x="1447800" y="2057398"/>
            <a:ext cx="6553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r>
              <a:rPr lang="en-US" sz="2800" dirty="0">
                <a:solidFill>
                  <a:srgbClr val="9933FF"/>
                </a:solidFill>
                <a:cs typeface="Times New Roman" pitchFamily="18" charset="0"/>
              </a:rPr>
              <a:t>Nêu những điểm mà em thấy mình còn phải cố gắng hơn để xứng đáng là học sinh lớp 5?</a:t>
            </a:r>
          </a:p>
        </p:txBody>
      </p:sp>
      <p:sp>
        <p:nvSpPr>
          <p:cNvPr id="9221" name="AutoShape 12"/>
          <p:cNvSpPr>
            <a:spLocks noChangeArrowheads="1"/>
          </p:cNvSpPr>
          <p:nvPr/>
        </p:nvSpPr>
        <p:spPr bwMode="auto">
          <a:xfrm>
            <a:off x="2590800" y="533400"/>
            <a:ext cx="3733800" cy="990600"/>
          </a:xfrm>
          <a:prstGeom prst="horizontalScroll">
            <a:avLst>
              <a:gd name="adj" fmla="val 12500"/>
            </a:avLst>
          </a:prstGeom>
          <a:solidFill>
            <a:srgbClr val="FFFF00"/>
          </a:solidFill>
          <a:ln w="9525">
            <a:solidFill>
              <a:schemeClr val="tx1"/>
            </a:solidFill>
            <a:round/>
            <a:headEnd/>
            <a:tailEnd/>
          </a:ln>
        </p:spPr>
        <p:txBody>
          <a:bodyPr wrap="none" anchor="ctr"/>
          <a:lstStyle/>
          <a:p>
            <a:pPr algn="ctr" eaLnBrk="1" hangingPunct="1">
              <a:spcBef>
                <a:spcPct val="50000"/>
              </a:spcBef>
            </a:pPr>
            <a:endParaRPr lang="en-US" sz="2800" b="1" dirty="0">
              <a:latin typeface="Times New Roman" pitchFamily="18" charset="0"/>
              <a:cs typeface="Times New Roman" pitchFamily="18" charset="0"/>
            </a:endParaRPr>
          </a:p>
          <a:p>
            <a:pPr algn="ctr" eaLnBrk="1" hangingPunct="1">
              <a:spcBef>
                <a:spcPct val="50000"/>
              </a:spcBef>
            </a:pPr>
            <a:r>
              <a:rPr lang="en-US" sz="2800" b="1" dirty="0">
                <a:latin typeface="Times New Roman" pitchFamily="18" charset="0"/>
                <a:cs typeface="Times New Roman" pitchFamily="18" charset="0"/>
              </a:rPr>
              <a:t>HOẠT ĐỘNG 1</a:t>
            </a:r>
          </a:p>
          <a:p>
            <a:pPr algn="ctr" eaLnBrk="1" hangingPunct="1"/>
            <a:endParaRPr lang="en-US" sz="2800" dirty="0">
              <a:latin typeface="Times New Roman" pitchFamily="18" charset="0"/>
              <a:cs typeface="Times New Roman" pitchFamily="18" charset="0"/>
            </a:endParaRPr>
          </a:p>
        </p:txBody>
      </p:sp>
      <p:pic>
        <p:nvPicPr>
          <p:cNvPr id="9222" name="Picture 15" descr="139"/>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267751"/>
            <a:ext cx="363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0857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4" name="Rectangle 4"/>
          <p:cNvSpPr>
            <a:spLocks noGrp="1" noChangeArrowheads="1"/>
          </p:cNvSpPr>
          <p:nvPr>
            <p:ph type="title"/>
          </p:nvPr>
        </p:nvSpPr>
        <p:spPr>
          <a:xfrm>
            <a:off x="609600" y="2133600"/>
            <a:ext cx="7620000" cy="1371600"/>
          </a:xfrm>
        </p:spPr>
        <p:txBody>
          <a:bodyPr/>
          <a:lstStyle/>
          <a:p>
            <a:r>
              <a:rPr lang="vi-VN" b="1">
                <a:solidFill>
                  <a:srgbClr val="002060"/>
                </a:solidFill>
                <a:latin typeface="Times New Roman" pitchFamily="18" charset="0"/>
                <a:cs typeface="Times New Roman" pitchFamily="18" charset="0"/>
              </a:rPr>
              <a:t>Hướng dẫn thực hành </a:t>
            </a:r>
            <a:endParaRPr lang="en-US" b="1">
              <a:solidFill>
                <a:srgbClr val="002060"/>
              </a:solidFill>
              <a:latin typeface="Times New Roman" pitchFamily="18" charset="0"/>
              <a:cs typeface="Times New Roman" pitchFamily="18" charset="0"/>
            </a:endParaRPr>
          </a:p>
        </p:txBody>
      </p:sp>
      <p:grpSp>
        <p:nvGrpSpPr>
          <p:cNvPr id="25609" name="Group 42"/>
          <p:cNvGrpSpPr>
            <a:grpSpLocks/>
          </p:cNvGrpSpPr>
          <p:nvPr/>
        </p:nvGrpSpPr>
        <p:grpSpPr bwMode="auto">
          <a:xfrm>
            <a:off x="457200" y="3352800"/>
            <a:ext cx="571500" cy="550863"/>
            <a:chOff x="50800" y="1371600"/>
            <a:chExt cx="571500" cy="550863"/>
          </a:xfrm>
        </p:grpSpPr>
        <p:grpSp>
          <p:nvGrpSpPr>
            <p:cNvPr id="25610" name="Group 9"/>
            <p:cNvGrpSpPr>
              <a:grpSpLocks/>
            </p:cNvGrpSpPr>
            <p:nvPr/>
          </p:nvGrpSpPr>
          <p:grpSpPr bwMode="auto">
            <a:xfrm>
              <a:off x="50800" y="1371600"/>
              <a:ext cx="571500" cy="550863"/>
              <a:chOff x="1164" y="571"/>
              <a:chExt cx="360" cy="347"/>
            </a:xfrm>
          </p:grpSpPr>
          <p:sp>
            <p:nvSpPr>
              <p:cNvPr id="25611" name="Oval 10"/>
              <p:cNvSpPr>
                <a:spLocks noChangeArrowheads="1"/>
              </p:cNvSpPr>
              <p:nvPr/>
            </p:nvSpPr>
            <p:spPr bwMode="auto">
              <a:xfrm>
                <a:off x="1272" y="571"/>
                <a:ext cx="144" cy="144"/>
              </a:xfrm>
              <a:prstGeom prst="ellipse">
                <a:avLst/>
              </a:prstGeom>
              <a:solidFill>
                <a:srgbClr val="FF0000"/>
              </a:solidFill>
              <a:ln w="9525">
                <a:solidFill>
                  <a:schemeClr val="hlink"/>
                </a:solidFill>
                <a:round/>
                <a:headEnd/>
                <a:tailEnd/>
              </a:ln>
            </p:spPr>
            <p:txBody>
              <a:bodyPr wrap="none" anchor="ctr"/>
              <a:lstStyle/>
              <a:p>
                <a:pPr algn="ctr" eaLnBrk="0" hangingPunct="0"/>
                <a:endParaRPr lang="en-US">
                  <a:latin typeface="Times New Roman" pitchFamily="18" charset="0"/>
                  <a:cs typeface="Times New Roman" pitchFamily="18" charset="0"/>
                </a:endParaRPr>
              </a:p>
            </p:txBody>
          </p:sp>
          <p:grpSp>
            <p:nvGrpSpPr>
              <p:cNvPr id="25612" name="Group 11"/>
              <p:cNvGrpSpPr>
                <a:grpSpLocks/>
              </p:cNvGrpSpPr>
              <p:nvPr/>
            </p:nvGrpSpPr>
            <p:grpSpPr bwMode="auto">
              <a:xfrm>
                <a:off x="1164" y="642"/>
                <a:ext cx="360" cy="276"/>
                <a:chOff x="1164" y="648"/>
                <a:chExt cx="360" cy="276"/>
              </a:xfrm>
            </p:grpSpPr>
            <p:sp>
              <p:nvSpPr>
                <p:cNvPr id="25613" name="Oval 12"/>
                <p:cNvSpPr>
                  <a:spLocks noChangeArrowheads="1"/>
                </p:cNvSpPr>
                <p:nvPr/>
              </p:nvSpPr>
              <p:spPr bwMode="auto">
                <a:xfrm>
                  <a:off x="1164" y="654"/>
                  <a:ext cx="144" cy="144"/>
                </a:xfrm>
                <a:prstGeom prst="ellipse">
                  <a:avLst/>
                </a:prstGeom>
                <a:solidFill>
                  <a:srgbClr val="FF0000"/>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14" name="Oval 13"/>
                <p:cNvSpPr>
                  <a:spLocks noChangeArrowheads="1"/>
                </p:cNvSpPr>
                <p:nvPr/>
              </p:nvSpPr>
              <p:spPr bwMode="auto">
                <a:xfrm>
                  <a:off x="1212" y="780"/>
                  <a:ext cx="144" cy="144"/>
                </a:xfrm>
                <a:prstGeom prst="ellipse">
                  <a:avLst/>
                </a:prstGeom>
                <a:solidFill>
                  <a:srgbClr val="FF0000"/>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15" name="Oval 14"/>
                <p:cNvSpPr>
                  <a:spLocks noChangeArrowheads="1"/>
                </p:cNvSpPr>
                <p:nvPr/>
              </p:nvSpPr>
              <p:spPr bwMode="auto">
                <a:xfrm>
                  <a:off x="1338" y="774"/>
                  <a:ext cx="144" cy="144"/>
                </a:xfrm>
                <a:prstGeom prst="ellipse">
                  <a:avLst/>
                </a:prstGeom>
                <a:solidFill>
                  <a:srgbClr val="FF0000"/>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16" name="Oval 15"/>
                <p:cNvSpPr>
                  <a:spLocks noChangeArrowheads="1"/>
                </p:cNvSpPr>
                <p:nvPr/>
              </p:nvSpPr>
              <p:spPr bwMode="auto">
                <a:xfrm>
                  <a:off x="1380" y="648"/>
                  <a:ext cx="144" cy="144"/>
                </a:xfrm>
                <a:prstGeom prst="ellipse">
                  <a:avLst/>
                </a:prstGeom>
                <a:solidFill>
                  <a:srgbClr val="FF0000"/>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grpSp>
        </p:grpSp>
        <p:sp>
          <p:nvSpPr>
            <p:cNvPr id="25617" name="Oval 16"/>
            <p:cNvSpPr>
              <a:spLocks noChangeArrowheads="1"/>
            </p:cNvSpPr>
            <p:nvPr/>
          </p:nvSpPr>
          <p:spPr bwMode="auto">
            <a:xfrm>
              <a:off x="222250" y="1533525"/>
              <a:ext cx="228600" cy="228600"/>
            </a:xfrm>
            <a:prstGeom prst="ellipse">
              <a:avLst/>
            </a:prstGeom>
            <a:solidFill>
              <a:schemeClr val="tx1"/>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grpSp>
      <p:grpSp>
        <p:nvGrpSpPr>
          <p:cNvPr id="25618" name="Group 8"/>
          <p:cNvGrpSpPr>
            <a:grpSpLocks/>
          </p:cNvGrpSpPr>
          <p:nvPr/>
        </p:nvGrpSpPr>
        <p:grpSpPr bwMode="auto">
          <a:xfrm>
            <a:off x="7620000" y="3886200"/>
            <a:ext cx="571500" cy="550863"/>
            <a:chOff x="1164" y="576"/>
            <a:chExt cx="360" cy="347"/>
          </a:xfrm>
        </p:grpSpPr>
        <p:grpSp>
          <p:nvGrpSpPr>
            <p:cNvPr id="25619" name="Group 9"/>
            <p:cNvGrpSpPr>
              <a:grpSpLocks/>
            </p:cNvGrpSpPr>
            <p:nvPr/>
          </p:nvGrpSpPr>
          <p:grpSpPr bwMode="auto">
            <a:xfrm>
              <a:off x="1164" y="576"/>
              <a:ext cx="360" cy="347"/>
              <a:chOff x="1164" y="571"/>
              <a:chExt cx="360" cy="347"/>
            </a:xfrm>
          </p:grpSpPr>
          <p:sp>
            <p:nvSpPr>
              <p:cNvPr id="25620" name="Oval 10"/>
              <p:cNvSpPr>
                <a:spLocks noChangeArrowheads="1"/>
              </p:cNvSpPr>
              <p:nvPr/>
            </p:nvSpPr>
            <p:spPr bwMode="auto">
              <a:xfrm>
                <a:off x="1272" y="571"/>
                <a:ext cx="144" cy="144"/>
              </a:xfrm>
              <a:prstGeom prst="ellipse">
                <a:avLst/>
              </a:prstGeom>
              <a:solidFill>
                <a:schemeClr val="tx2"/>
              </a:solidFill>
              <a:ln w="9525">
                <a:solidFill>
                  <a:schemeClr val="hlink"/>
                </a:solidFill>
                <a:round/>
                <a:headEnd/>
                <a:tailEnd/>
              </a:ln>
            </p:spPr>
            <p:txBody>
              <a:bodyPr wrap="none" anchor="ctr"/>
              <a:lstStyle/>
              <a:p>
                <a:pPr algn="ctr" eaLnBrk="0" hangingPunct="0"/>
                <a:endParaRPr lang="en-US">
                  <a:latin typeface="Times New Roman" pitchFamily="18" charset="0"/>
                  <a:cs typeface="Times New Roman" pitchFamily="18" charset="0"/>
                </a:endParaRPr>
              </a:p>
            </p:txBody>
          </p:sp>
          <p:grpSp>
            <p:nvGrpSpPr>
              <p:cNvPr id="25621" name="Group 11"/>
              <p:cNvGrpSpPr>
                <a:grpSpLocks/>
              </p:cNvGrpSpPr>
              <p:nvPr/>
            </p:nvGrpSpPr>
            <p:grpSpPr bwMode="auto">
              <a:xfrm>
                <a:off x="1164" y="642"/>
                <a:ext cx="360" cy="276"/>
                <a:chOff x="1164" y="648"/>
                <a:chExt cx="360" cy="276"/>
              </a:xfrm>
            </p:grpSpPr>
            <p:sp>
              <p:nvSpPr>
                <p:cNvPr id="25622" name="Oval 12"/>
                <p:cNvSpPr>
                  <a:spLocks noChangeArrowheads="1"/>
                </p:cNvSpPr>
                <p:nvPr/>
              </p:nvSpPr>
              <p:spPr bwMode="auto">
                <a:xfrm>
                  <a:off x="1164" y="654"/>
                  <a:ext cx="144" cy="144"/>
                </a:xfrm>
                <a:prstGeom prst="ellipse">
                  <a:avLst/>
                </a:prstGeom>
                <a:solidFill>
                  <a:schemeClr val="tx2"/>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23" name="Oval 13"/>
                <p:cNvSpPr>
                  <a:spLocks noChangeArrowheads="1"/>
                </p:cNvSpPr>
                <p:nvPr/>
              </p:nvSpPr>
              <p:spPr bwMode="auto">
                <a:xfrm>
                  <a:off x="1212" y="780"/>
                  <a:ext cx="144" cy="144"/>
                </a:xfrm>
                <a:prstGeom prst="ellipse">
                  <a:avLst/>
                </a:prstGeom>
                <a:solidFill>
                  <a:schemeClr val="tx2"/>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24" name="Oval 14"/>
                <p:cNvSpPr>
                  <a:spLocks noChangeArrowheads="1"/>
                </p:cNvSpPr>
                <p:nvPr/>
              </p:nvSpPr>
              <p:spPr bwMode="auto">
                <a:xfrm>
                  <a:off x="1338" y="774"/>
                  <a:ext cx="144" cy="144"/>
                </a:xfrm>
                <a:prstGeom prst="ellipse">
                  <a:avLst/>
                </a:prstGeom>
                <a:solidFill>
                  <a:schemeClr val="tx2"/>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25" name="Oval 15"/>
                <p:cNvSpPr>
                  <a:spLocks noChangeArrowheads="1"/>
                </p:cNvSpPr>
                <p:nvPr/>
              </p:nvSpPr>
              <p:spPr bwMode="auto">
                <a:xfrm>
                  <a:off x="1380" y="648"/>
                  <a:ext cx="144" cy="144"/>
                </a:xfrm>
                <a:prstGeom prst="ellipse">
                  <a:avLst/>
                </a:prstGeom>
                <a:solidFill>
                  <a:schemeClr val="tx2"/>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grpSp>
        </p:grpSp>
        <p:sp>
          <p:nvSpPr>
            <p:cNvPr id="25626" name="Oval 16"/>
            <p:cNvSpPr>
              <a:spLocks noChangeArrowheads="1"/>
            </p:cNvSpPr>
            <p:nvPr/>
          </p:nvSpPr>
          <p:spPr bwMode="auto">
            <a:xfrm>
              <a:off x="1272" y="678"/>
              <a:ext cx="144" cy="144"/>
            </a:xfrm>
            <a:prstGeom prst="ellipse">
              <a:avLst/>
            </a:prstGeom>
            <a:solidFill>
              <a:schemeClr val="tx2"/>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grpSp>
      <p:grpSp>
        <p:nvGrpSpPr>
          <p:cNvPr id="25627" name="Group 17"/>
          <p:cNvGrpSpPr>
            <a:grpSpLocks/>
          </p:cNvGrpSpPr>
          <p:nvPr/>
        </p:nvGrpSpPr>
        <p:grpSpPr bwMode="auto">
          <a:xfrm>
            <a:off x="1066800" y="1066800"/>
            <a:ext cx="571500" cy="550863"/>
            <a:chOff x="1164" y="576"/>
            <a:chExt cx="360" cy="347"/>
          </a:xfrm>
        </p:grpSpPr>
        <p:grpSp>
          <p:nvGrpSpPr>
            <p:cNvPr id="25628" name="Group 18"/>
            <p:cNvGrpSpPr>
              <a:grpSpLocks/>
            </p:cNvGrpSpPr>
            <p:nvPr/>
          </p:nvGrpSpPr>
          <p:grpSpPr bwMode="auto">
            <a:xfrm>
              <a:off x="1164" y="576"/>
              <a:ext cx="360" cy="347"/>
              <a:chOff x="1164" y="571"/>
              <a:chExt cx="360" cy="347"/>
            </a:xfrm>
          </p:grpSpPr>
          <p:sp>
            <p:nvSpPr>
              <p:cNvPr id="25629" name="Oval 19"/>
              <p:cNvSpPr>
                <a:spLocks noChangeArrowheads="1"/>
              </p:cNvSpPr>
              <p:nvPr/>
            </p:nvSpPr>
            <p:spPr bwMode="auto">
              <a:xfrm>
                <a:off x="1272" y="571"/>
                <a:ext cx="144" cy="144"/>
              </a:xfrm>
              <a:prstGeom prst="ellipse">
                <a:avLst/>
              </a:prstGeom>
              <a:solidFill>
                <a:schemeClr val="tx2"/>
              </a:solidFill>
              <a:ln w="9525">
                <a:solidFill>
                  <a:schemeClr val="hlink"/>
                </a:solidFill>
                <a:round/>
                <a:headEnd/>
                <a:tailEnd/>
              </a:ln>
            </p:spPr>
            <p:txBody>
              <a:bodyPr wrap="none" anchor="ctr"/>
              <a:lstStyle/>
              <a:p>
                <a:pPr algn="ctr" eaLnBrk="0" hangingPunct="0"/>
                <a:endParaRPr lang="en-US">
                  <a:latin typeface="Times New Roman" pitchFamily="18" charset="0"/>
                  <a:cs typeface="Times New Roman" pitchFamily="18" charset="0"/>
                </a:endParaRPr>
              </a:p>
            </p:txBody>
          </p:sp>
          <p:grpSp>
            <p:nvGrpSpPr>
              <p:cNvPr id="25630" name="Group 20"/>
              <p:cNvGrpSpPr>
                <a:grpSpLocks/>
              </p:cNvGrpSpPr>
              <p:nvPr/>
            </p:nvGrpSpPr>
            <p:grpSpPr bwMode="auto">
              <a:xfrm>
                <a:off x="1164" y="642"/>
                <a:ext cx="360" cy="276"/>
                <a:chOff x="1164" y="648"/>
                <a:chExt cx="360" cy="276"/>
              </a:xfrm>
            </p:grpSpPr>
            <p:sp>
              <p:nvSpPr>
                <p:cNvPr id="25631" name="Oval 21"/>
                <p:cNvSpPr>
                  <a:spLocks noChangeArrowheads="1"/>
                </p:cNvSpPr>
                <p:nvPr/>
              </p:nvSpPr>
              <p:spPr bwMode="auto">
                <a:xfrm>
                  <a:off x="1164" y="654"/>
                  <a:ext cx="144" cy="144"/>
                </a:xfrm>
                <a:prstGeom prst="ellipse">
                  <a:avLst/>
                </a:prstGeom>
                <a:solidFill>
                  <a:schemeClr val="tx2"/>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32" name="Oval 22"/>
                <p:cNvSpPr>
                  <a:spLocks noChangeArrowheads="1"/>
                </p:cNvSpPr>
                <p:nvPr/>
              </p:nvSpPr>
              <p:spPr bwMode="auto">
                <a:xfrm>
                  <a:off x="1212" y="780"/>
                  <a:ext cx="144" cy="144"/>
                </a:xfrm>
                <a:prstGeom prst="ellipse">
                  <a:avLst/>
                </a:prstGeom>
                <a:solidFill>
                  <a:schemeClr val="tx2"/>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33" name="Oval 23"/>
                <p:cNvSpPr>
                  <a:spLocks noChangeArrowheads="1"/>
                </p:cNvSpPr>
                <p:nvPr/>
              </p:nvSpPr>
              <p:spPr bwMode="auto">
                <a:xfrm>
                  <a:off x="1338" y="774"/>
                  <a:ext cx="144" cy="144"/>
                </a:xfrm>
                <a:prstGeom prst="ellipse">
                  <a:avLst/>
                </a:prstGeom>
                <a:solidFill>
                  <a:schemeClr val="tx2"/>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34" name="Oval 24"/>
                <p:cNvSpPr>
                  <a:spLocks noChangeArrowheads="1"/>
                </p:cNvSpPr>
                <p:nvPr/>
              </p:nvSpPr>
              <p:spPr bwMode="auto">
                <a:xfrm>
                  <a:off x="1380" y="648"/>
                  <a:ext cx="144" cy="144"/>
                </a:xfrm>
                <a:prstGeom prst="ellipse">
                  <a:avLst/>
                </a:prstGeom>
                <a:solidFill>
                  <a:schemeClr val="tx2"/>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grpSp>
        </p:grpSp>
        <p:sp>
          <p:nvSpPr>
            <p:cNvPr id="25635" name="Oval 25"/>
            <p:cNvSpPr>
              <a:spLocks noChangeArrowheads="1"/>
            </p:cNvSpPr>
            <p:nvPr/>
          </p:nvSpPr>
          <p:spPr bwMode="auto">
            <a:xfrm>
              <a:off x="1272" y="678"/>
              <a:ext cx="144" cy="144"/>
            </a:xfrm>
            <a:prstGeom prst="ellipse">
              <a:avLst/>
            </a:prstGeom>
            <a:solidFill>
              <a:schemeClr val="tx2"/>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grpSp>
      <p:grpSp>
        <p:nvGrpSpPr>
          <p:cNvPr id="25636" name="Group 43"/>
          <p:cNvGrpSpPr>
            <a:grpSpLocks/>
          </p:cNvGrpSpPr>
          <p:nvPr/>
        </p:nvGrpSpPr>
        <p:grpSpPr bwMode="auto">
          <a:xfrm>
            <a:off x="8229600" y="1981200"/>
            <a:ext cx="571500" cy="550863"/>
            <a:chOff x="50800" y="1371600"/>
            <a:chExt cx="571500" cy="550863"/>
          </a:xfrm>
        </p:grpSpPr>
        <p:grpSp>
          <p:nvGrpSpPr>
            <p:cNvPr id="25637" name="Group 9"/>
            <p:cNvGrpSpPr>
              <a:grpSpLocks/>
            </p:cNvGrpSpPr>
            <p:nvPr/>
          </p:nvGrpSpPr>
          <p:grpSpPr bwMode="auto">
            <a:xfrm>
              <a:off x="50800" y="1371600"/>
              <a:ext cx="571500" cy="550863"/>
              <a:chOff x="1164" y="571"/>
              <a:chExt cx="360" cy="347"/>
            </a:xfrm>
          </p:grpSpPr>
          <p:sp>
            <p:nvSpPr>
              <p:cNvPr id="25638" name="Oval 10"/>
              <p:cNvSpPr>
                <a:spLocks noChangeArrowheads="1"/>
              </p:cNvSpPr>
              <p:nvPr/>
            </p:nvSpPr>
            <p:spPr bwMode="auto">
              <a:xfrm>
                <a:off x="1272" y="571"/>
                <a:ext cx="144" cy="144"/>
              </a:xfrm>
              <a:prstGeom prst="ellipse">
                <a:avLst/>
              </a:prstGeom>
              <a:solidFill>
                <a:srgbClr val="FF0000"/>
              </a:solidFill>
              <a:ln w="9525">
                <a:solidFill>
                  <a:schemeClr val="hlink"/>
                </a:solidFill>
                <a:round/>
                <a:headEnd/>
                <a:tailEnd/>
              </a:ln>
            </p:spPr>
            <p:txBody>
              <a:bodyPr wrap="none" anchor="ctr"/>
              <a:lstStyle/>
              <a:p>
                <a:pPr algn="ctr" eaLnBrk="0" hangingPunct="0"/>
                <a:endParaRPr lang="en-US">
                  <a:latin typeface="Times New Roman" pitchFamily="18" charset="0"/>
                  <a:cs typeface="Times New Roman" pitchFamily="18" charset="0"/>
                </a:endParaRPr>
              </a:p>
            </p:txBody>
          </p:sp>
          <p:grpSp>
            <p:nvGrpSpPr>
              <p:cNvPr id="25639" name="Group 11"/>
              <p:cNvGrpSpPr>
                <a:grpSpLocks/>
              </p:cNvGrpSpPr>
              <p:nvPr/>
            </p:nvGrpSpPr>
            <p:grpSpPr bwMode="auto">
              <a:xfrm>
                <a:off x="1164" y="642"/>
                <a:ext cx="360" cy="276"/>
                <a:chOff x="1164" y="648"/>
                <a:chExt cx="360" cy="276"/>
              </a:xfrm>
            </p:grpSpPr>
            <p:sp>
              <p:nvSpPr>
                <p:cNvPr id="25640" name="Oval 12"/>
                <p:cNvSpPr>
                  <a:spLocks noChangeArrowheads="1"/>
                </p:cNvSpPr>
                <p:nvPr/>
              </p:nvSpPr>
              <p:spPr bwMode="auto">
                <a:xfrm>
                  <a:off x="1164" y="654"/>
                  <a:ext cx="144" cy="144"/>
                </a:xfrm>
                <a:prstGeom prst="ellipse">
                  <a:avLst/>
                </a:prstGeom>
                <a:solidFill>
                  <a:srgbClr val="FF0000"/>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41" name="Oval 13"/>
                <p:cNvSpPr>
                  <a:spLocks noChangeArrowheads="1"/>
                </p:cNvSpPr>
                <p:nvPr/>
              </p:nvSpPr>
              <p:spPr bwMode="auto">
                <a:xfrm>
                  <a:off x="1212" y="780"/>
                  <a:ext cx="144" cy="144"/>
                </a:xfrm>
                <a:prstGeom prst="ellipse">
                  <a:avLst/>
                </a:prstGeom>
                <a:solidFill>
                  <a:srgbClr val="FF0000"/>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42" name="Oval 14"/>
                <p:cNvSpPr>
                  <a:spLocks noChangeArrowheads="1"/>
                </p:cNvSpPr>
                <p:nvPr/>
              </p:nvSpPr>
              <p:spPr bwMode="auto">
                <a:xfrm>
                  <a:off x="1338" y="774"/>
                  <a:ext cx="144" cy="144"/>
                </a:xfrm>
                <a:prstGeom prst="ellipse">
                  <a:avLst/>
                </a:prstGeom>
                <a:solidFill>
                  <a:srgbClr val="FF0000"/>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sp>
              <p:nvSpPr>
                <p:cNvPr id="25643" name="Oval 15"/>
                <p:cNvSpPr>
                  <a:spLocks noChangeArrowheads="1"/>
                </p:cNvSpPr>
                <p:nvPr/>
              </p:nvSpPr>
              <p:spPr bwMode="auto">
                <a:xfrm>
                  <a:off x="1380" y="648"/>
                  <a:ext cx="144" cy="144"/>
                </a:xfrm>
                <a:prstGeom prst="ellipse">
                  <a:avLst/>
                </a:prstGeom>
                <a:solidFill>
                  <a:srgbClr val="FF0000"/>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grpSp>
        </p:grpSp>
        <p:sp>
          <p:nvSpPr>
            <p:cNvPr id="25644" name="Oval 16"/>
            <p:cNvSpPr>
              <a:spLocks noChangeArrowheads="1"/>
            </p:cNvSpPr>
            <p:nvPr/>
          </p:nvSpPr>
          <p:spPr bwMode="auto">
            <a:xfrm>
              <a:off x="222250" y="1533525"/>
              <a:ext cx="228600" cy="228600"/>
            </a:xfrm>
            <a:prstGeom prst="ellipse">
              <a:avLst/>
            </a:prstGeom>
            <a:solidFill>
              <a:schemeClr val="tx1"/>
            </a:solidFill>
            <a:ln w="9525">
              <a:solidFill>
                <a:schemeClr val="hlink"/>
              </a:solidFill>
              <a:round/>
              <a:headEnd/>
              <a:tailEnd/>
            </a:ln>
          </p:spPr>
          <p:txBody>
            <a:bodyPr wrap="none" anchor="ctr"/>
            <a:lstStyle/>
            <a:p>
              <a:pPr eaLnBrk="0" hangingPunct="0"/>
              <a:endParaRPr lang="en-US">
                <a:latin typeface="Times New Roman" pitchFamily="18" charset="0"/>
                <a:cs typeface="Times New Roman" pitchFamily="18" charset="0"/>
              </a:endParaRPr>
            </a:p>
          </p:txBody>
        </p:sp>
      </p:grpSp>
      <p:sp>
        <p:nvSpPr>
          <p:cNvPr id="42" name="AutoShape 12"/>
          <p:cNvSpPr>
            <a:spLocks noChangeArrowheads="1"/>
          </p:cNvSpPr>
          <p:nvPr/>
        </p:nvSpPr>
        <p:spPr bwMode="auto">
          <a:xfrm>
            <a:off x="2590800" y="1191147"/>
            <a:ext cx="3733800" cy="990600"/>
          </a:xfrm>
          <a:prstGeom prst="horizontalScroll">
            <a:avLst>
              <a:gd name="adj" fmla="val 12500"/>
            </a:avLst>
          </a:prstGeom>
          <a:solidFill>
            <a:srgbClr val="FFFF00"/>
          </a:solidFill>
          <a:ln w="9525">
            <a:solidFill>
              <a:schemeClr val="tx1"/>
            </a:solidFill>
            <a:round/>
            <a:headEnd/>
            <a:tailEnd/>
          </a:ln>
        </p:spPr>
        <p:txBody>
          <a:bodyPr wrap="none" anchor="ctr"/>
          <a:lstStyle/>
          <a:p>
            <a:pPr algn="ctr" eaLnBrk="1" hangingPunct="1">
              <a:spcBef>
                <a:spcPct val="50000"/>
              </a:spcBef>
            </a:pPr>
            <a:endParaRPr lang="en-US" sz="2800" b="1" dirty="0">
              <a:latin typeface="Times New Roman" pitchFamily="18" charset="0"/>
              <a:cs typeface="Times New Roman" pitchFamily="18" charset="0"/>
            </a:endParaRPr>
          </a:p>
          <a:p>
            <a:pPr algn="ctr" eaLnBrk="1" hangingPunct="1">
              <a:spcBef>
                <a:spcPct val="50000"/>
              </a:spcBef>
            </a:pPr>
            <a:r>
              <a:rPr lang="en-US" sz="2800" b="1" dirty="0">
                <a:latin typeface="Times New Roman" pitchFamily="18" charset="0"/>
                <a:cs typeface="Times New Roman" pitchFamily="18" charset="0"/>
              </a:rPr>
              <a:t>HOẠT ĐỘNG 2</a:t>
            </a:r>
          </a:p>
          <a:p>
            <a:pPr algn="ctr" eaLnBrk="1" hangingPunct="1"/>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892910287"/>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5604"/>
                                        </p:tgtEl>
                                        <p:attrNameLst>
                                          <p:attrName>style.visibility</p:attrName>
                                        </p:attrNameLst>
                                      </p:cBhvr>
                                      <p:to>
                                        <p:strVal val="visible"/>
                                      </p:to>
                                    </p:set>
                                    <p:anim calcmode="lin" valueType="num">
                                      <p:cBhvr>
                                        <p:cTn id="7" dur="1000" fill="hold"/>
                                        <p:tgtEl>
                                          <p:spTgt spid="25604"/>
                                        </p:tgtEl>
                                        <p:attrNameLst>
                                          <p:attrName>ppt_w</p:attrName>
                                        </p:attrNameLst>
                                      </p:cBhvr>
                                      <p:tavLst>
                                        <p:tav tm="0">
                                          <p:val>
                                            <p:strVal val="#ppt_w+.3"/>
                                          </p:val>
                                        </p:tav>
                                        <p:tav tm="100000">
                                          <p:val>
                                            <p:strVal val="#ppt_w"/>
                                          </p:val>
                                        </p:tav>
                                      </p:tavLst>
                                    </p:anim>
                                    <p:anim calcmode="lin" valueType="num">
                                      <p:cBhvr>
                                        <p:cTn id="8" dur="1000" fill="hold"/>
                                        <p:tgtEl>
                                          <p:spTgt spid="25604"/>
                                        </p:tgtEl>
                                        <p:attrNameLst>
                                          <p:attrName>ppt_h</p:attrName>
                                        </p:attrNameLst>
                                      </p:cBhvr>
                                      <p:tavLst>
                                        <p:tav tm="0">
                                          <p:val>
                                            <p:strVal val="#ppt_h"/>
                                          </p:val>
                                        </p:tav>
                                        <p:tav tm="100000">
                                          <p:val>
                                            <p:strVal val="#ppt_h"/>
                                          </p:val>
                                        </p:tav>
                                      </p:tavLst>
                                    </p:anim>
                                    <p:animEffect transition="in" filter="fade">
                                      <p:cBhvr>
                                        <p:cTn id="9" dur="1000"/>
                                        <p:tgtEl>
                                          <p:spTgt spid="25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958850" y="762000"/>
            <a:ext cx="7467600" cy="1143000"/>
          </a:xfrm>
        </p:spPr>
        <p:txBody>
          <a:bodyPr>
            <a:normAutofit/>
          </a:bodyPr>
          <a:lstStyle/>
          <a:p>
            <a:r>
              <a:rPr lang="en-US" b="1" dirty="0" err="1">
                <a:solidFill>
                  <a:srgbClr val="FF0000"/>
                </a:solidFill>
                <a:latin typeface="Times New Roman" pitchFamily="18" charset="0"/>
                <a:cs typeface="Times New Roman" pitchFamily="18" charset="0"/>
              </a:rPr>
              <a:t>Thực</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hành</a:t>
            </a:r>
            <a:r>
              <a:rPr lang="vi-VN" b="1" dirty="0">
                <a:solidFill>
                  <a:srgbClr val="FF0000"/>
                </a:solidFill>
                <a:latin typeface="Times New Roman" pitchFamily="18" charset="0"/>
                <a:cs typeface="Times New Roman" pitchFamily="18" charset="0"/>
              </a:rPr>
              <a:t>:</a:t>
            </a:r>
            <a:endParaRPr lang="en-US" b="1" dirty="0">
              <a:solidFill>
                <a:srgbClr val="FF0000"/>
              </a:solidFill>
              <a:latin typeface="Times New Roman" pitchFamily="18" charset="0"/>
              <a:cs typeface="Times New Roman" pitchFamily="18" charset="0"/>
            </a:endParaRPr>
          </a:p>
        </p:txBody>
      </p:sp>
      <p:sp>
        <p:nvSpPr>
          <p:cNvPr id="26627" name="Rectangle 3"/>
          <p:cNvSpPr>
            <a:spLocks noGrp="1" noChangeArrowheads="1"/>
          </p:cNvSpPr>
          <p:nvPr>
            <p:ph idx="1"/>
          </p:nvPr>
        </p:nvSpPr>
        <p:spPr>
          <a:xfrm>
            <a:off x="1278732" y="1884218"/>
            <a:ext cx="7150461" cy="2743200"/>
          </a:xfrm>
        </p:spPr>
        <p:txBody>
          <a:bodyPr/>
          <a:lstStyle/>
          <a:p>
            <a:pPr algn="just"/>
            <a:r>
              <a:rPr lang="en-US" dirty="0">
                <a:solidFill>
                  <a:srgbClr val="002060"/>
                </a:solidFill>
                <a:latin typeface="Times New Roman" pitchFamily="18" charset="0"/>
                <a:cs typeface="Times New Roman" pitchFamily="18" charset="0"/>
              </a:rPr>
              <a:t>Sưu tầm những truyện kể về học sinh lớp 5 gương mẫu</a:t>
            </a:r>
            <a:r>
              <a:rPr lang="vi-VN" dirty="0">
                <a:solidFill>
                  <a:srgbClr val="002060"/>
                </a:solidFill>
                <a:latin typeface="Times New Roman" pitchFamily="18" charset="0"/>
                <a:cs typeface="Times New Roman" pitchFamily="18" charset="0"/>
              </a:rPr>
              <a:t>?</a:t>
            </a:r>
            <a:endParaRPr lang="en-US" dirty="0">
              <a:solidFill>
                <a:srgbClr val="002060"/>
              </a:solidFill>
              <a:latin typeface="Times New Roman" pitchFamily="18" charset="0"/>
              <a:cs typeface="Times New Roman" pitchFamily="18" charset="0"/>
            </a:endParaRPr>
          </a:p>
          <a:p>
            <a:pPr algn="just"/>
            <a:r>
              <a:rPr lang="en-US" dirty="0" err="1">
                <a:solidFill>
                  <a:srgbClr val="002060"/>
                </a:solidFill>
                <a:latin typeface="Times New Roman" pitchFamily="18" charset="0"/>
                <a:cs typeface="Times New Roman" pitchFamily="18" charset="0"/>
              </a:rPr>
              <a:t>Tích</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cực</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học</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tập</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rèn</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luyện</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để</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xứng</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đáng</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là</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học</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sinh</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lớp</a:t>
            </a:r>
            <a:r>
              <a:rPr lang="en-US" dirty="0">
                <a:solidFill>
                  <a:srgbClr val="002060"/>
                </a:solidFill>
                <a:latin typeface="Times New Roman" pitchFamily="18" charset="0"/>
                <a:cs typeface="Times New Roman" pitchFamily="18" charset="0"/>
              </a:rPr>
              <a:t> 5?</a:t>
            </a:r>
            <a:endParaRPr lang="vi-VN" dirty="0">
              <a:solidFill>
                <a:srgbClr val="002060"/>
              </a:solidFill>
              <a:latin typeface="Times New Roman" pitchFamily="18" charset="0"/>
              <a:cs typeface="Times New Roman" pitchFamily="18" charset="0"/>
            </a:endParaRPr>
          </a:p>
        </p:txBody>
      </p:sp>
      <p:pic>
        <p:nvPicPr>
          <p:cNvPr id="14342" name="Picture 6"/>
          <p:cNvPicPr>
            <a:picLocks noChangeAspect="1" noChangeArrowheads="1"/>
          </p:cNvPicPr>
          <p:nvPr/>
        </p:nvPicPr>
        <p:blipFill>
          <a:blip r:embed="rId2" cstate="print">
            <a:clrChange>
              <a:clrFrom>
                <a:srgbClr val="FFFFFF"/>
              </a:clrFrom>
              <a:clrTo>
                <a:srgbClr val="FFFFFF">
                  <a:alpha val="0"/>
                </a:srgbClr>
              </a:clrTo>
            </a:clrChange>
          </a:blip>
          <a:srcRect r="-5365"/>
          <a:stretch>
            <a:fillRect/>
          </a:stretch>
        </p:blipFill>
        <p:spPr bwMode="auto">
          <a:xfrm>
            <a:off x="793750" y="1905000"/>
            <a:ext cx="446088" cy="633413"/>
          </a:xfrm>
          <a:prstGeom prst="rect">
            <a:avLst/>
          </a:prstGeom>
          <a:noFill/>
          <a:ln w="9525">
            <a:noFill/>
            <a:miter lim="800000"/>
            <a:headEnd/>
            <a:tailEnd/>
          </a:ln>
        </p:spPr>
      </p:pic>
      <p:pic>
        <p:nvPicPr>
          <p:cNvPr id="3" name="Picture 6"/>
          <p:cNvPicPr>
            <a:picLocks noChangeAspect="1" noChangeArrowheads="1"/>
          </p:cNvPicPr>
          <p:nvPr/>
        </p:nvPicPr>
        <p:blipFill>
          <a:blip r:embed="rId2" cstate="print">
            <a:clrChange>
              <a:clrFrom>
                <a:srgbClr val="FFFFFF"/>
              </a:clrFrom>
              <a:clrTo>
                <a:srgbClr val="FFFFFF">
                  <a:alpha val="0"/>
                </a:srgbClr>
              </a:clrTo>
            </a:clrChange>
          </a:blip>
          <a:srcRect r="-5365"/>
          <a:stretch>
            <a:fillRect/>
          </a:stretch>
        </p:blipFill>
        <p:spPr bwMode="auto">
          <a:xfrm>
            <a:off x="797791" y="3048000"/>
            <a:ext cx="446088" cy="633413"/>
          </a:xfrm>
          <a:prstGeom prst="rect">
            <a:avLst/>
          </a:prstGeom>
          <a:noFill/>
          <a:ln w="9525">
            <a:noFill/>
            <a:miter lim="800000"/>
            <a:headEnd/>
            <a:tailEnd/>
          </a:ln>
        </p:spPr>
      </p:pic>
      <p:pic>
        <p:nvPicPr>
          <p:cNvPr id="26632" name="Picture 8"/>
          <p:cNvPicPr>
            <a:picLocks noChangeAspect="1" noChangeArrowheads="1"/>
          </p:cNvPicPr>
          <p:nvPr/>
        </p:nvPicPr>
        <p:blipFill>
          <a:blip r:embed="rId3"/>
          <a:srcRect/>
          <a:stretch>
            <a:fillRect/>
          </a:stretch>
        </p:blipFill>
        <p:spPr bwMode="auto">
          <a:xfrm>
            <a:off x="6324600" y="4648200"/>
            <a:ext cx="2101850" cy="2209800"/>
          </a:xfrm>
          <a:prstGeom prst="rect">
            <a:avLst/>
          </a:prstGeom>
          <a:noFill/>
          <a:ln w="9525">
            <a:noFill/>
            <a:miter lim="800000"/>
            <a:headEnd/>
            <a:tailEnd/>
          </a:ln>
          <a:effectLst/>
        </p:spPr>
      </p:pic>
      <p:pic>
        <p:nvPicPr>
          <p:cNvPr id="26633" name="Picture 9" descr="nature%20(54)"/>
          <p:cNvPicPr>
            <a:picLocks noChangeAspect="1" noChangeArrowheads="1" noCrop="1"/>
          </p:cNvPicPr>
          <p:nvPr/>
        </p:nvPicPr>
        <p:blipFill>
          <a:blip r:embed="rId4"/>
          <a:srcRect/>
          <a:stretch>
            <a:fillRect/>
          </a:stretch>
        </p:blipFill>
        <p:spPr bwMode="auto">
          <a:xfrm>
            <a:off x="2209800" y="4800600"/>
            <a:ext cx="814388" cy="1533525"/>
          </a:xfrm>
          <a:prstGeom prst="rect">
            <a:avLst/>
          </a:prstGeom>
          <a:noFill/>
          <a:ln w="9525">
            <a:noFill/>
            <a:miter lim="800000"/>
            <a:headEnd/>
            <a:tailEnd/>
          </a:ln>
        </p:spPr>
      </p:pic>
      <p:pic>
        <p:nvPicPr>
          <p:cNvPr id="26634" name="Picture 10" descr="nature%20(54)"/>
          <p:cNvPicPr>
            <a:picLocks noChangeAspect="1" noChangeArrowheads="1" noCrop="1"/>
          </p:cNvPicPr>
          <p:nvPr/>
        </p:nvPicPr>
        <p:blipFill>
          <a:blip r:embed="rId4"/>
          <a:srcRect/>
          <a:stretch>
            <a:fillRect/>
          </a:stretch>
        </p:blipFill>
        <p:spPr bwMode="auto">
          <a:xfrm>
            <a:off x="4343400" y="4800600"/>
            <a:ext cx="814388" cy="1533525"/>
          </a:xfrm>
          <a:prstGeom prst="rect">
            <a:avLst/>
          </a:prstGeom>
          <a:noFill/>
          <a:ln w="9525">
            <a:noFill/>
            <a:miter lim="800000"/>
            <a:headEnd/>
            <a:tailEnd/>
          </a:ln>
        </p:spPr>
      </p:pic>
      <p:pic>
        <p:nvPicPr>
          <p:cNvPr id="26635" name="Picture 11" descr="nature%20(54)"/>
          <p:cNvPicPr>
            <a:picLocks noChangeAspect="1" noChangeArrowheads="1" noCrop="1"/>
          </p:cNvPicPr>
          <p:nvPr/>
        </p:nvPicPr>
        <p:blipFill>
          <a:blip r:embed="rId4"/>
          <a:srcRect/>
          <a:stretch>
            <a:fillRect/>
          </a:stretch>
        </p:blipFill>
        <p:spPr bwMode="auto">
          <a:xfrm>
            <a:off x="3352800" y="4800600"/>
            <a:ext cx="814388" cy="1533525"/>
          </a:xfrm>
          <a:prstGeom prst="rect">
            <a:avLst/>
          </a:prstGeom>
          <a:noFill/>
          <a:ln w="9525">
            <a:noFill/>
            <a:miter lim="800000"/>
            <a:headEnd/>
            <a:tailEnd/>
          </a:ln>
        </p:spPr>
      </p:pic>
      <p:pic>
        <p:nvPicPr>
          <p:cNvPr id="26636" name="Picture 12" descr="nature%20(54)"/>
          <p:cNvPicPr>
            <a:picLocks noChangeAspect="1" noChangeArrowheads="1" noCrop="1"/>
          </p:cNvPicPr>
          <p:nvPr/>
        </p:nvPicPr>
        <p:blipFill>
          <a:blip r:embed="rId4"/>
          <a:srcRect/>
          <a:stretch>
            <a:fillRect/>
          </a:stretch>
        </p:blipFill>
        <p:spPr bwMode="auto">
          <a:xfrm>
            <a:off x="5410200" y="4724400"/>
            <a:ext cx="814388" cy="1533525"/>
          </a:xfrm>
          <a:prstGeom prst="rect">
            <a:avLst/>
          </a:prstGeom>
          <a:noFill/>
          <a:ln w="9525">
            <a:noFill/>
            <a:miter lim="800000"/>
            <a:headEnd/>
            <a:tailEnd/>
          </a:ln>
        </p:spPr>
      </p:pic>
      <p:pic>
        <p:nvPicPr>
          <p:cNvPr id="26637" name="Picture 13" descr="nature%20(54)"/>
          <p:cNvPicPr>
            <a:picLocks noChangeAspect="1" noChangeArrowheads="1" noCrop="1"/>
          </p:cNvPicPr>
          <p:nvPr/>
        </p:nvPicPr>
        <p:blipFill>
          <a:blip r:embed="rId4"/>
          <a:srcRect/>
          <a:stretch>
            <a:fillRect/>
          </a:stretch>
        </p:blipFill>
        <p:spPr bwMode="auto">
          <a:xfrm>
            <a:off x="1676400" y="5181600"/>
            <a:ext cx="814388" cy="1533525"/>
          </a:xfrm>
          <a:prstGeom prst="rect">
            <a:avLst/>
          </a:prstGeom>
          <a:noFill/>
          <a:ln w="9525">
            <a:noFill/>
            <a:miter lim="800000"/>
            <a:headEnd/>
            <a:tailEnd/>
          </a:ln>
        </p:spPr>
      </p:pic>
      <p:pic>
        <p:nvPicPr>
          <p:cNvPr id="26638" name="Picture 14" descr="nature%20(54)"/>
          <p:cNvPicPr>
            <a:picLocks noChangeAspect="1" noChangeArrowheads="1" noCrop="1"/>
          </p:cNvPicPr>
          <p:nvPr/>
        </p:nvPicPr>
        <p:blipFill>
          <a:blip r:embed="rId4"/>
          <a:srcRect/>
          <a:stretch>
            <a:fillRect/>
          </a:stretch>
        </p:blipFill>
        <p:spPr bwMode="auto">
          <a:xfrm>
            <a:off x="2819400" y="5400675"/>
            <a:ext cx="814388" cy="1533525"/>
          </a:xfrm>
          <a:prstGeom prst="rect">
            <a:avLst/>
          </a:prstGeom>
          <a:noFill/>
          <a:ln w="9525">
            <a:noFill/>
            <a:miter lim="800000"/>
            <a:headEnd/>
            <a:tailEnd/>
          </a:ln>
        </p:spPr>
      </p:pic>
      <p:pic>
        <p:nvPicPr>
          <p:cNvPr id="26639" name="Picture 15" descr="nature%20(54)"/>
          <p:cNvPicPr>
            <a:picLocks noChangeAspect="1" noChangeArrowheads="1" noCrop="1"/>
          </p:cNvPicPr>
          <p:nvPr/>
        </p:nvPicPr>
        <p:blipFill>
          <a:blip r:embed="rId4"/>
          <a:srcRect/>
          <a:stretch>
            <a:fillRect/>
          </a:stretch>
        </p:blipFill>
        <p:spPr bwMode="auto">
          <a:xfrm>
            <a:off x="3886200" y="5400675"/>
            <a:ext cx="814388" cy="1533525"/>
          </a:xfrm>
          <a:prstGeom prst="rect">
            <a:avLst/>
          </a:prstGeom>
          <a:noFill/>
          <a:ln w="9525">
            <a:noFill/>
            <a:miter lim="800000"/>
            <a:headEnd/>
            <a:tailEnd/>
          </a:ln>
        </p:spPr>
      </p:pic>
      <p:pic>
        <p:nvPicPr>
          <p:cNvPr id="26640" name="Picture 16" descr="nature%20(54)"/>
          <p:cNvPicPr>
            <a:picLocks noChangeAspect="1" noChangeArrowheads="1" noCrop="1"/>
          </p:cNvPicPr>
          <p:nvPr/>
        </p:nvPicPr>
        <p:blipFill>
          <a:blip r:embed="rId4"/>
          <a:srcRect/>
          <a:stretch>
            <a:fillRect/>
          </a:stretch>
        </p:blipFill>
        <p:spPr bwMode="auto">
          <a:xfrm>
            <a:off x="5029200" y="5410200"/>
            <a:ext cx="814388" cy="1524000"/>
          </a:xfrm>
          <a:prstGeom prst="rect">
            <a:avLst/>
          </a:prstGeom>
          <a:noFill/>
          <a:ln w="9525">
            <a:noFill/>
            <a:miter lim="800000"/>
            <a:headEnd/>
            <a:tailEnd/>
          </a:ln>
        </p:spPr>
      </p:pic>
    </p:spTree>
    <p:extLst>
      <p:ext uri="{BB962C8B-B14F-4D97-AF65-F5344CB8AC3E}">
        <p14:creationId xmlns:p14="http://schemas.microsoft.com/office/powerpoint/2010/main" val="230733523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26626"/>
                                        </p:tgtEl>
                                        <p:attrNameLst>
                                          <p:attrName>style.visibility</p:attrName>
                                        </p:attrNameLst>
                                      </p:cBhvr>
                                      <p:to>
                                        <p:strVal val="visible"/>
                                      </p:to>
                                    </p:set>
                                    <p:anim calcmode="lin" valueType="num">
                                      <p:cBhvr>
                                        <p:cTn id="7" dur="500" fill="hold"/>
                                        <p:tgtEl>
                                          <p:spTgt spid="26626"/>
                                        </p:tgtEl>
                                        <p:attrNameLst>
                                          <p:attrName>ppt_w</p:attrName>
                                        </p:attrNameLst>
                                      </p:cBhvr>
                                      <p:tavLst>
                                        <p:tav tm="0">
                                          <p:val>
                                            <p:fltVal val="0"/>
                                          </p:val>
                                        </p:tav>
                                        <p:tav tm="100000">
                                          <p:val>
                                            <p:strVal val="#ppt_w"/>
                                          </p:val>
                                        </p:tav>
                                      </p:tavLst>
                                    </p:anim>
                                    <p:anim calcmode="lin" valueType="num">
                                      <p:cBhvr>
                                        <p:cTn id="8" dur="500" fill="hold"/>
                                        <p:tgtEl>
                                          <p:spTgt spid="26626"/>
                                        </p:tgtEl>
                                        <p:attrNameLst>
                                          <p:attrName>ppt_h</p:attrName>
                                        </p:attrNameLst>
                                      </p:cBhvr>
                                      <p:tavLst>
                                        <p:tav tm="0">
                                          <p:val>
                                            <p:fltVal val="0"/>
                                          </p:val>
                                        </p:tav>
                                        <p:tav tm="100000">
                                          <p:val>
                                            <p:strVal val="#ppt_h"/>
                                          </p:val>
                                        </p:tav>
                                      </p:tavLst>
                                    </p:anim>
                                    <p:anim calcmode="lin" valueType="num">
                                      <p:cBhvr>
                                        <p:cTn id="9" dur="500" fill="hold"/>
                                        <p:tgtEl>
                                          <p:spTgt spid="26626"/>
                                        </p:tgtEl>
                                        <p:attrNameLst>
                                          <p:attrName>style.rotation</p:attrName>
                                        </p:attrNameLst>
                                      </p:cBhvr>
                                      <p:tavLst>
                                        <p:tav tm="0">
                                          <p:val>
                                            <p:fltVal val="360"/>
                                          </p:val>
                                        </p:tav>
                                        <p:tav tm="100000">
                                          <p:val>
                                            <p:fltVal val="0"/>
                                          </p:val>
                                        </p:tav>
                                      </p:tavLst>
                                    </p:anim>
                                    <p:animEffect transition="in" filter="fade">
                                      <p:cBhvr>
                                        <p:cTn id="10" dur="500"/>
                                        <p:tgtEl>
                                          <p:spTgt spid="26626"/>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26627">
                                            <p:txEl>
                                              <p:pRg st="0" end="0"/>
                                            </p:txEl>
                                          </p:spTgt>
                                        </p:tgtEl>
                                        <p:attrNameLst>
                                          <p:attrName>style.visibility</p:attrName>
                                        </p:attrNameLst>
                                      </p:cBhvr>
                                      <p:to>
                                        <p:strVal val="visible"/>
                                      </p:to>
                                    </p:set>
                                    <p:anim calcmode="lin" valueType="num">
                                      <p:cBhvr>
                                        <p:cTn id="15" dur="500" fill="hold"/>
                                        <p:tgtEl>
                                          <p:spTgt spid="2662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2662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26627">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26627">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26627">
                                            <p:txEl>
                                              <p:pRg st="1" end="1"/>
                                            </p:txEl>
                                          </p:spTgt>
                                        </p:tgtEl>
                                        <p:attrNameLst>
                                          <p:attrName>style.visibility</p:attrName>
                                        </p:attrNameLst>
                                      </p:cBhvr>
                                      <p:to>
                                        <p:strVal val="visible"/>
                                      </p:to>
                                    </p:set>
                                    <p:anim calcmode="lin" valueType="num">
                                      <p:cBhvr>
                                        <p:cTn id="23" dur="500" fill="hold"/>
                                        <p:tgtEl>
                                          <p:spTgt spid="2662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2662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26627">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266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914400" y="1676400"/>
            <a:ext cx="7399642" cy="3120232"/>
          </a:xfrm>
        </p:spPr>
        <p:txBody>
          <a:bodyPr/>
          <a:lstStyle/>
          <a:p>
            <a:pPr marL="0" indent="0" algn="ctr">
              <a:buNone/>
            </a:pPr>
            <a:r>
              <a:rPr lang="en-US" b="1" dirty="0">
                <a:solidFill>
                  <a:srgbClr val="FF0000"/>
                </a:solidFill>
                <a:latin typeface="Times New Roman" pitchFamily="18" charset="0"/>
                <a:cs typeface="Times New Roman" pitchFamily="18" charset="0"/>
              </a:rPr>
              <a:t>     </a:t>
            </a:r>
            <a:r>
              <a:rPr lang="en-US" sz="4000" b="1" dirty="0">
                <a:solidFill>
                  <a:srgbClr val="FF0000"/>
                </a:solidFill>
                <a:latin typeface="Times New Roman" pitchFamily="18" charset="0"/>
                <a:cs typeface="Times New Roman" pitchFamily="18" charset="0"/>
              </a:rPr>
              <a:t>Ghi nhớ:</a:t>
            </a:r>
            <a:endParaRPr lang="en-US" sz="4000" dirty="0">
              <a:solidFill>
                <a:srgbClr val="FF0000"/>
              </a:solidFill>
              <a:latin typeface="Times New Roman" pitchFamily="18" charset="0"/>
              <a:cs typeface="Times New Roman" pitchFamily="18" charset="0"/>
            </a:endParaRPr>
          </a:p>
          <a:p>
            <a:pPr marL="0" indent="0" algn="just">
              <a:buNone/>
            </a:pPr>
            <a:r>
              <a:rPr lang="vi-VN" dirty="0">
                <a:solidFill>
                  <a:srgbClr val="002060"/>
                </a:solidFill>
                <a:latin typeface="Times New Roman" pitchFamily="18" charset="0"/>
                <a:cs typeface="Times New Roman" pitchFamily="18" charset="0"/>
              </a:rPr>
              <a:t>     Năm nay em đã lên lớp 5, lớp lớn nhất trường. Em rất vui và tự hào. Em sẽ cố gắng chăm ngoan, học giỏi để xứng đáng là học sinh lớp 5.</a:t>
            </a:r>
            <a:r>
              <a:rPr lang="pt-BR" b="1" dirty="0">
                <a:solidFill>
                  <a:srgbClr val="002060"/>
                </a:solidFill>
                <a:latin typeface="Times New Roman" pitchFamily="18" charset="0"/>
                <a:cs typeface="Times New Roman" pitchFamily="18" charset="0"/>
              </a:rPr>
              <a:t>					</a:t>
            </a:r>
            <a:endParaRPr lang="en-US" b="1" dirty="0">
              <a:solidFill>
                <a:srgbClr val="002060"/>
              </a:solidFill>
              <a:latin typeface="Times New Roman" pitchFamily="18" charset="0"/>
              <a:cs typeface="Times New Roman" pitchFamily="18" charset="0"/>
            </a:endParaRPr>
          </a:p>
        </p:txBody>
      </p:sp>
      <p:pic>
        <p:nvPicPr>
          <p:cNvPr id="28676" name="Picture 4" descr="wpe5"/>
          <p:cNvPicPr>
            <a:picLocks noChangeAspect="1" noChangeArrowheads="1"/>
          </p:cNvPicPr>
          <p:nvPr/>
        </p:nvPicPr>
        <p:blipFill>
          <a:blip r:embed="rId2" cstate="print"/>
          <a:srcRect/>
          <a:stretch>
            <a:fillRect/>
          </a:stretch>
        </p:blipFill>
        <p:spPr bwMode="auto">
          <a:xfrm>
            <a:off x="-8242" y="6257925"/>
            <a:ext cx="525463" cy="533400"/>
          </a:xfrm>
          <a:prstGeom prst="rect">
            <a:avLst/>
          </a:prstGeom>
          <a:noFill/>
          <a:ln w="9525">
            <a:noFill/>
            <a:miter lim="800000"/>
            <a:headEnd/>
            <a:tailEnd/>
          </a:ln>
        </p:spPr>
      </p:pic>
      <p:pic>
        <p:nvPicPr>
          <p:cNvPr id="28677" name="Picture 5" descr="wpe5"/>
          <p:cNvPicPr>
            <a:picLocks noChangeAspect="1" noChangeArrowheads="1"/>
          </p:cNvPicPr>
          <p:nvPr/>
        </p:nvPicPr>
        <p:blipFill>
          <a:blip r:embed="rId2" cstate="print"/>
          <a:srcRect/>
          <a:stretch>
            <a:fillRect/>
          </a:stretch>
        </p:blipFill>
        <p:spPr bwMode="auto">
          <a:xfrm>
            <a:off x="5715000" y="6257925"/>
            <a:ext cx="525463" cy="533400"/>
          </a:xfrm>
          <a:prstGeom prst="rect">
            <a:avLst/>
          </a:prstGeom>
          <a:noFill/>
          <a:ln w="9525">
            <a:noFill/>
            <a:miter lim="800000"/>
            <a:headEnd/>
            <a:tailEnd/>
          </a:ln>
        </p:spPr>
      </p:pic>
      <p:pic>
        <p:nvPicPr>
          <p:cNvPr id="28678" name="Picture 6" descr="wpe5"/>
          <p:cNvPicPr>
            <a:picLocks noChangeAspect="1" noChangeArrowheads="1"/>
          </p:cNvPicPr>
          <p:nvPr/>
        </p:nvPicPr>
        <p:blipFill>
          <a:blip r:embed="rId2" cstate="print"/>
          <a:srcRect/>
          <a:stretch>
            <a:fillRect/>
          </a:stretch>
        </p:blipFill>
        <p:spPr bwMode="auto">
          <a:xfrm>
            <a:off x="4724400" y="6257925"/>
            <a:ext cx="525463" cy="533400"/>
          </a:xfrm>
          <a:prstGeom prst="rect">
            <a:avLst/>
          </a:prstGeom>
          <a:noFill/>
          <a:ln w="9525">
            <a:noFill/>
            <a:miter lim="800000"/>
            <a:headEnd/>
            <a:tailEnd/>
          </a:ln>
        </p:spPr>
      </p:pic>
      <p:pic>
        <p:nvPicPr>
          <p:cNvPr id="28679" name="Picture 7" descr="wpe5"/>
          <p:cNvPicPr>
            <a:picLocks noChangeAspect="1" noChangeArrowheads="1"/>
          </p:cNvPicPr>
          <p:nvPr/>
        </p:nvPicPr>
        <p:blipFill>
          <a:blip r:embed="rId2" cstate="print"/>
          <a:srcRect/>
          <a:stretch>
            <a:fillRect/>
          </a:stretch>
        </p:blipFill>
        <p:spPr bwMode="auto">
          <a:xfrm>
            <a:off x="3733800" y="6257925"/>
            <a:ext cx="525463" cy="533400"/>
          </a:xfrm>
          <a:prstGeom prst="rect">
            <a:avLst/>
          </a:prstGeom>
          <a:noFill/>
          <a:ln w="9525">
            <a:noFill/>
            <a:miter lim="800000"/>
            <a:headEnd/>
            <a:tailEnd/>
          </a:ln>
        </p:spPr>
      </p:pic>
      <p:pic>
        <p:nvPicPr>
          <p:cNvPr id="28680" name="Picture 8" descr="wpe5"/>
          <p:cNvPicPr>
            <a:picLocks noChangeAspect="1" noChangeArrowheads="1"/>
          </p:cNvPicPr>
          <p:nvPr/>
        </p:nvPicPr>
        <p:blipFill>
          <a:blip r:embed="rId2" cstate="print"/>
          <a:srcRect/>
          <a:stretch>
            <a:fillRect/>
          </a:stretch>
        </p:blipFill>
        <p:spPr bwMode="auto">
          <a:xfrm>
            <a:off x="1303337" y="6248400"/>
            <a:ext cx="525463" cy="533400"/>
          </a:xfrm>
          <a:prstGeom prst="rect">
            <a:avLst/>
          </a:prstGeom>
          <a:noFill/>
          <a:ln w="9525">
            <a:noFill/>
            <a:miter lim="800000"/>
            <a:headEnd/>
            <a:tailEnd/>
          </a:ln>
        </p:spPr>
      </p:pic>
      <p:pic>
        <p:nvPicPr>
          <p:cNvPr id="28681" name="Picture 9" descr="wpe5"/>
          <p:cNvPicPr>
            <a:picLocks noChangeAspect="1" noChangeArrowheads="1"/>
          </p:cNvPicPr>
          <p:nvPr/>
        </p:nvPicPr>
        <p:blipFill>
          <a:blip r:embed="rId2" cstate="print"/>
          <a:srcRect/>
          <a:stretch>
            <a:fillRect/>
          </a:stretch>
        </p:blipFill>
        <p:spPr bwMode="auto">
          <a:xfrm>
            <a:off x="1905000" y="6257925"/>
            <a:ext cx="525463" cy="533400"/>
          </a:xfrm>
          <a:prstGeom prst="rect">
            <a:avLst/>
          </a:prstGeom>
          <a:noFill/>
          <a:ln w="9525">
            <a:noFill/>
            <a:miter lim="800000"/>
            <a:headEnd/>
            <a:tailEnd/>
          </a:ln>
        </p:spPr>
      </p:pic>
      <p:pic>
        <p:nvPicPr>
          <p:cNvPr id="28682" name="Picture 10" descr="wpe5"/>
          <p:cNvPicPr>
            <a:picLocks noChangeAspect="1" noChangeArrowheads="1"/>
          </p:cNvPicPr>
          <p:nvPr/>
        </p:nvPicPr>
        <p:blipFill>
          <a:blip r:embed="rId2" cstate="print"/>
          <a:srcRect/>
          <a:stretch>
            <a:fillRect/>
          </a:stretch>
        </p:blipFill>
        <p:spPr bwMode="auto">
          <a:xfrm>
            <a:off x="2819400" y="6257925"/>
            <a:ext cx="525463" cy="533400"/>
          </a:xfrm>
          <a:prstGeom prst="rect">
            <a:avLst/>
          </a:prstGeom>
          <a:noFill/>
          <a:ln w="9525">
            <a:noFill/>
            <a:miter lim="800000"/>
            <a:headEnd/>
            <a:tailEnd/>
          </a:ln>
        </p:spPr>
      </p:pic>
      <p:pic>
        <p:nvPicPr>
          <p:cNvPr id="28683" name="Picture 11" descr="wpe5"/>
          <p:cNvPicPr>
            <a:picLocks noChangeAspect="1" noChangeArrowheads="1"/>
          </p:cNvPicPr>
          <p:nvPr/>
        </p:nvPicPr>
        <p:blipFill>
          <a:blip r:embed="rId3" cstate="print"/>
          <a:srcRect/>
          <a:stretch>
            <a:fillRect/>
          </a:stretch>
        </p:blipFill>
        <p:spPr bwMode="auto">
          <a:xfrm>
            <a:off x="-304" y="0"/>
            <a:ext cx="449262" cy="457200"/>
          </a:xfrm>
          <a:prstGeom prst="rect">
            <a:avLst/>
          </a:prstGeom>
          <a:noFill/>
          <a:ln w="9525">
            <a:noFill/>
            <a:miter lim="800000"/>
            <a:headEnd/>
            <a:tailEnd/>
          </a:ln>
        </p:spPr>
      </p:pic>
      <p:pic>
        <p:nvPicPr>
          <p:cNvPr id="28684" name="Picture 12" descr="wpe5"/>
          <p:cNvPicPr>
            <a:picLocks noChangeAspect="1" noChangeArrowheads="1"/>
          </p:cNvPicPr>
          <p:nvPr/>
        </p:nvPicPr>
        <p:blipFill>
          <a:blip r:embed="rId3" cstate="print"/>
          <a:srcRect/>
          <a:stretch>
            <a:fillRect/>
          </a:stretch>
        </p:blipFill>
        <p:spPr bwMode="auto">
          <a:xfrm>
            <a:off x="5214938" y="0"/>
            <a:ext cx="449262" cy="457200"/>
          </a:xfrm>
          <a:prstGeom prst="rect">
            <a:avLst/>
          </a:prstGeom>
          <a:noFill/>
          <a:ln w="9525">
            <a:noFill/>
            <a:miter lim="800000"/>
            <a:headEnd/>
            <a:tailEnd/>
          </a:ln>
        </p:spPr>
      </p:pic>
      <p:pic>
        <p:nvPicPr>
          <p:cNvPr id="28685" name="Picture 13" descr="wpe5"/>
          <p:cNvPicPr>
            <a:picLocks noChangeAspect="1" noChangeArrowheads="1"/>
          </p:cNvPicPr>
          <p:nvPr/>
        </p:nvPicPr>
        <p:blipFill>
          <a:blip r:embed="rId3" cstate="print"/>
          <a:srcRect/>
          <a:stretch>
            <a:fillRect/>
          </a:stretch>
        </p:blipFill>
        <p:spPr bwMode="auto">
          <a:xfrm>
            <a:off x="4362450" y="0"/>
            <a:ext cx="449263" cy="457200"/>
          </a:xfrm>
          <a:prstGeom prst="rect">
            <a:avLst/>
          </a:prstGeom>
          <a:noFill/>
          <a:ln w="9525">
            <a:noFill/>
            <a:miter lim="800000"/>
            <a:headEnd/>
            <a:tailEnd/>
          </a:ln>
        </p:spPr>
      </p:pic>
      <p:pic>
        <p:nvPicPr>
          <p:cNvPr id="28686" name="Picture 14" descr="wpe5"/>
          <p:cNvPicPr>
            <a:picLocks noChangeAspect="1" noChangeArrowheads="1"/>
          </p:cNvPicPr>
          <p:nvPr/>
        </p:nvPicPr>
        <p:blipFill>
          <a:blip r:embed="rId3" cstate="print"/>
          <a:srcRect/>
          <a:stretch>
            <a:fillRect/>
          </a:stretch>
        </p:blipFill>
        <p:spPr bwMode="auto">
          <a:xfrm>
            <a:off x="3509963" y="0"/>
            <a:ext cx="449262" cy="457200"/>
          </a:xfrm>
          <a:prstGeom prst="rect">
            <a:avLst/>
          </a:prstGeom>
          <a:noFill/>
          <a:ln w="9525">
            <a:noFill/>
            <a:miter lim="800000"/>
            <a:headEnd/>
            <a:tailEnd/>
          </a:ln>
        </p:spPr>
      </p:pic>
      <p:pic>
        <p:nvPicPr>
          <p:cNvPr id="28687" name="Picture 15" descr="wpe5"/>
          <p:cNvPicPr>
            <a:picLocks noChangeAspect="1" noChangeArrowheads="1"/>
          </p:cNvPicPr>
          <p:nvPr/>
        </p:nvPicPr>
        <p:blipFill>
          <a:blip r:embed="rId3" cstate="print"/>
          <a:srcRect/>
          <a:stretch>
            <a:fillRect/>
          </a:stretch>
        </p:blipFill>
        <p:spPr bwMode="auto">
          <a:xfrm>
            <a:off x="914400" y="0"/>
            <a:ext cx="449263" cy="457200"/>
          </a:xfrm>
          <a:prstGeom prst="rect">
            <a:avLst/>
          </a:prstGeom>
          <a:noFill/>
          <a:ln w="9525">
            <a:noFill/>
            <a:miter lim="800000"/>
            <a:headEnd/>
            <a:tailEnd/>
          </a:ln>
        </p:spPr>
      </p:pic>
      <p:pic>
        <p:nvPicPr>
          <p:cNvPr id="28688" name="Picture 16" descr="wpe5"/>
          <p:cNvPicPr>
            <a:picLocks noChangeAspect="1" noChangeArrowheads="1"/>
          </p:cNvPicPr>
          <p:nvPr/>
        </p:nvPicPr>
        <p:blipFill>
          <a:blip r:embed="rId3" cstate="print"/>
          <a:srcRect/>
          <a:stretch>
            <a:fillRect/>
          </a:stretch>
        </p:blipFill>
        <p:spPr bwMode="auto">
          <a:xfrm>
            <a:off x="1752600" y="0"/>
            <a:ext cx="449263" cy="457200"/>
          </a:xfrm>
          <a:prstGeom prst="rect">
            <a:avLst/>
          </a:prstGeom>
          <a:noFill/>
          <a:ln w="9525">
            <a:noFill/>
            <a:miter lim="800000"/>
            <a:headEnd/>
            <a:tailEnd/>
          </a:ln>
        </p:spPr>
      </p:pic>
      <p:pic>
        <p:nvPicPr>
          <p:cNvPr id="28689" name="Picture 17" descr="wpe5"/>
          <p:cNvPicPr>
            <a:picLocks noChangeAspect="1" noChangeArrowheads="1"/>
          </p:cNvPicPr>
          <p:nvPr/>
        </p:nvPicPr>
        <p:blipFill>
          <a:blip r:embed="rId3" cstate="print"/>
          <a:srcRect/>
          <a:stretch>
            <a:fillRect/>
          </a:stretch>
        </p:blipFill>
        <p:spPr bwMode="auto">
          <a:xfrm>
            <a:off x="2667000" y="0"/>
            <a:ext cx="449263" cy="457200"/>
          </a:xfrm>
          <a:prstGeom prst="rect">
            <a:avLst/>
          </a:prstGeom>
          <a:noFill/>
          <a:ln w="9525">
            <a:noFill/>
            <a:miter lim="800000"/>
            <a:headEnd/>
            <a:tailEnd/>
          </a:ln>
        </p:spPr>
      </p:pic>
      <p:pic>
        <p:nvPicPr>
          <p:cNvPr id="28690" name="Picture 18" descr="wpe5"/>
          <p:cNvPicPr>
            <a:picLocks noChangeAspect="1" noChangeArrowheads="1"/>
          </p:cNvPicPr>
          <p:nvPr/>
        </p:nvPicPr>
        <p:blipFill>
          <a:blip r:embed="rId3" cstate="print"/>
          <a:srcRect/>
          <a:stretch>
            <a:fillRect/>
          </a:stretch>
        </p:blipFill>
        <p:spPr bwMode="auto">
          <a:xfrm rot="15283504">
            <a:off x="-4273" y="1223169"/>
            <a:ext cx="449262" cy="457200"/>
          </a:xfrm>
          <a:prstGeom prst="rect">
            <a:avLst/>
          </a:prstGeom>
          <a:noFill/>
          <a:ln w="9525">
            <a:noFill/>
            <a:miter lim="800000"/>
            <a:headEnd/>
            <a:tailEnd/>
          </a:ln>
        </p:spPr>
      </p:pic>
      <p:pic>
        <p:nvPicPr>
          <p:cNvPr id="28691" name="Picture 19" descr="wpe5"/>
          <p:cNvPicPr>
            <a:picLocks noChangeAspect="1" noChangeArrowheads="1"/>
          </p:cNvPicPr>
          <p:nvPr/>
        </p:nvPicPr>
        <p:blipFill>
          <a:blip r:embed="rId3" cstate="print"/>
          <a:srcRect/>
          <a:stretch>
            <a:fillRect/>
          </a:stretch>
        </p:blipFill>
        <p:spPr bwMode="auto">
          <a:xfrm rot="15283504">
            <a:off x="29064" y="5177632"/>
            <a:ext cx="449263" cy="457200"/>
          </a:xfrm>
          <a:prstGeom prst="rect">
            <a:avLst/>
          </a:prstGeom>
          <a:noFill/>
          <a:ln w="9525">
            <a:noFill/>
            <a:miter lim="800000"/>
            <a:headEnd/>
            <a:tailEnd/>
          </a:ln>
        </p:spPr>
      </p:pic>
      <p:pic>
        <p:nvPicPr>
          <p:cNvPr id="28692" name="Picture 20" descr="wpe5"/>
          <p:cNvPicPr>
            <a:picLocks noChangeAspect="1" noChangeArrowheads="1"/>
          </p:cNvPicPr>
          <p:nvPr/>
        </p:nvPicPr>
        <p:blipFill>
          <a:blip r:embed="rId3" cstate="print"/>
          <a:srcRect/>
          <a:stretch>
            <a:fillRect/>
          </a:stretch>
        </p:blipFill>
        <p:spPr bwMode="auto">
          <a:xfrm rot="15283504">
            <a:off x="-4274" y="4568032"/>
            <a:ext cx="449263" cy="457200"/>
          </a:xfrm>
          <a:prstGeom prst="rect">
            <a:avLst/>
          </a:prstGeom>
          <a:noFill/>
          <a:ln w="9525">
            <a:noFill/>
            <a:miter lim="800000"/>
            <a:headEnd/>
            <a:tailEnd/>
          </a:ln>
        </p:spPr>
      </p:pic>
      <p:pic>
        <p:nvPicPr>
          <p:cNvPr id="28693" name="Picture 21" descr="wpe5"/>
          <p:cNvPicPr>
            <a:picLocks noChangeAspect="1" noChangeArrowheads="1"/>
          </p:cNvPicPr>
          <p:nvPr/>
        </p:nvPicPr>
        <p:blipFill>
          <a:blip r:embed="rId3" cstate="print"/>
          <a:srcRect/>
          <a:stretch>
            <a:fillRect/>
          </a:stretch>
        </p:blipFill>
        <p:spPr bwMode="auto">
          <a:xfrm rot="15283504">
            <a:off x="-4274" y="3882232"/>
            <a:ext cx="449263" cy="457200"/>
          </a:xfrm>
          <a:prstGeom prst="rect">
            <a:avLst/>
          </a:prstGeom>
          <a:noFill/>
          <a:ln w="9525">
            <a:noFill/>
            <a:miter lim="800000"/>
            <a:headEnd/>
            <a:tailEnd/>
          </a:ln>
        </p:spPr>
      </p:pic>
      <p:pic>
        <p:nvPicPr>
          <p:cNvPr id="28694" name="Picture 22" descr="wpe5"/>
          <p:cNvPicPr>
            <a:picLocks noChangeAspect="1" noChangeArrowheads="1"/>
          </p:cNvPicPr>
          <p:nvPr/>
        </p:nvPicPr>
        <p:blipFill>
          <a:blip r:embed="rId3" cstate="print"/>
          <a:srcRect/>
          <a:stretch>
            <a:fillRect/>
          </a:stretch>
        </p:blipFill>
        <p:spPr bwMode="auto">
          <a:xfrm rot="15283504">
            <a:off x="-4273" y="1908969"/>
            <a:ext cx="449262" cy="457200"/>
          </a:xfrm>
          <a:prstGeom prst="rect">
            <a:avLst/>
          </a:prstGeom>
          <a:noFill/>
          <a:ln w="9525">
            <a:noFill/>
            <a:miter lim="800000"/>
            <a:headEnd/>
            <a:tailEnd/>
          </a:ln>
        </p:spPr>
      </p:pic>
      <p:pic>
        <p:nvPicPr>
          <p:cNvPr id="28695" name="Picture 23" descr="wpe5"/>
          <p:cNvPicPr>
            <a:picLocks noChangeAspect="1" noChangeArrowheads="1"/>
          </p:cNvPicPr>
          <p:nvPr/>
        </p:nvPicPr>
        <p:blipFill>
          <a:blip r:embed="rId3" cstate="print"/>
          <a:srcRect/>
          <a:stretch>
            <a:fillRect/>
          </a:stretch>
        </p:blipFill>
        <p:spPr bwMode="auto">
          <a:xfrm rot="15283504">
            <a:off x="-4274" y="2586832"/>
            <a:ext cx="449263" cy="457200"/>
          </a:xfrm>
          <a:prstGeom prst="rect">
            <a:avLst/>
          </a:prstGeom>
          <a:noFill/>
          <a:ln w="9525">
            <a:noFill/>
            <a:miter lim="800000"/>
            <a:headEnd/>
            <a:tailEnd/>
          </a:ln>
        </p:spPr>
      </p:pic>
      <p:pic>
        <p:nvPicPr>
          <p:cNvPr id="28696" name="Picture 24" descr="wpe5"/>
          <p:cNvPicPr>
            <a:picLocks noChangeAspect="1" noChangeArrowheads="1"/>
          </p:cNvPicPr>
          <p:nvPr/>
        </p:nvPicPr>
        <p:blipFill>
          <a:blip r:embed="rId3" cstate="print"/>
          <a:srcRect/>
          <a:stretch>
            <a:fillRect/>
          </a:stretch>
        </p:blipFill>
        <p:spPr bwMode="auto">
          <a:xfrm rot="15283504">
            <a:off x="-4274" y="3196432"/>
            <a:ext cx="449263" cy="457200"/>
          </a:xfrm>
          <a:prstGeom prst="rect">
            <a:avLst/>
          </a:prstGeom>
          <a:noFill/>
          <a:ln w="9525">
            <a:noFill/>
            <a:miter lim="800000"/>
            <a:headEnd/>
            <a:tailEnd/>
          </a:ln>
        </p:spPr>
      </p:pic>
      <p:pic>
        <p:nvPicPr>
          <p:cNvPr id="28697" name="Picture 25" descr="wpe5"/>
          <p:cNvPicPr>
            <a:picLocks noChangeAspect="1" noChangeArrowheads="1"/>
          </p:cNvPicPr>
          <p:nvPr/>
        </p:nvPicPr>
        <p:blipFill>
          <a:blip r:embed="rId2" cstate="print"/>
          <a:srcRect/>
          <a:stretch>
            <a:fillRect/>
          </a:stretch>
        </p:blipFill>
        <p:spPr bwMode="auto">
          <a:xfrm>
            <a:off x="-3479" y="5562600"/>
            <a:ext cx="525462" cy="533400"/>
          </a:xfrm>
          <a:prstGeom prst="rect">
            <a:avLst/>
          </a:prstGeom>
          <a:noFill/>
          <a:ln w="9525">
            <a:noFill/>
            <a:miter lim="800000"/>
            <a:headEnd/>
            <a:tailEnd/>
          </a:ln>
        </p:spPr>
      </p:pic>
      <p:pic>
        <p:nvPicPr>
          <p:cNvPr id="28698" name="Picture 26" descr="wpe5"/>
          <p:cNvPicPr>
            <a:picLocks noChangeAspect="1" noChangeArrowheads="1"/>
          </p:cNvPicPr>
          <p:nvPr/>
        </p:nvPicPr>
        <p:blipFill>
          <a:blip r:embed="rId3" cstate="print"/>
          <a:srcRect/>
          <a:stretch>
            <a:fillRect/>
          </a:stretch>
        </p:blipFill>
        <p:spPr bwMode="auto">
          <a:xfrm>
            <a:off x="67958" y="533400"/>
            <a:ext cx="449263" cy="457200"/>
          </a:xfrm>
          <a:prstGeom prst="rect">
            <a:avLst/>
          </a:prstGeom>
          <a:noFill/>
          <a:ln w="9525">
            <a:noFill/>
            <a:miter lim="800000"/>
            <a:headEnd/>
            <a:tailEnd/>
          </a:ln>
        </p:spPr>
      </p:pic>
      <p:pic>
        <p:nvPicPr>
          <p:cNvPr id="28699" name="Picture 27" descr="wpe5"/>
          <p:cNvPicPr>
            <a:picLocks noChangeAspect="1" noChangeArrowheads="1"/>
          </p:cNvPicPr>
          <p:nvPr/>
        </p:nvPicPr>
        <p:blipFill>
          <a:blip r:embed="rId3" cstate="print"/>
          <a:srcRect/>
          <a:stretch>
            <a:fillRect/>
          </a:stretch>
        </p:blipFill>
        <p:spPr bwMode="auto">
          <a:xfrm>
            <a:off x="8621713" y="0"/>
            <a:ext cx="449262" cy="457200"/>
          </a:xfrm>
          <a:prstGeom prst="rect">
            <a:avLst/>
          </a:prstGeom>
          <a:noFill/>
          <a:ln w="9525">
            <a:noFill/>
            <a:miter lim="800000"/>
            <a:headEnd/>
            <a:tailEnd/>
          </a:ln>
        </p:spPr>
      </p:pic>
      <p:pic>
        <p:nvPicPr>
          <p:cNvPr id="28700" name="Picture 28" descr="wpe5"/>
          <p:cNvPicPr>
            <a:picLocks noChangeAspect="1" noChangeArrowheads="1"/>
          </p:cNvPicPr>
          <p:nvPr/>
        </p:nvPicPr>
        <p:blipFill>
          <a:blip r:embed="rId3" cstate="print"/>
          <a:srcRect/>
          <a:stretch>
            <a:fillRect/>
          </a:stretch>
        </p:blipFill>
        <p:spPr bwMode="auto">
          <a:xfrm rot="15283504">
            <a:off x="8617744" y="1223169"/>
            <a:ext cx="449262" cy="457200"/>
          </a:xfrm>
          <a:prstGeom prst="rect">
            <a:avLst/>
          </a:prstGeom>
          <a:noFill/>
          <a:ln w="9525">
            <a:noFill/>
            <a:miter lim="800000"/>
            <a:headEnd/>
            <a:tailEnd/>
          </a:ln>
        </p:spPr>
      </p:pic>
      <p:pic>
        <p:nvPicPr>
          <p:cNvPr id="28701" name="Picture 29" descr="wpe5"/>
          <p:cNvPicPr>
            <a:picLocks noChangeAspect="1" noChangeArrowheads="1"/>
          </p:cNvPicPr>
          <p:nvPr/>
        </p:nvPicPr>
        <p:blipFill>
          <a:blip r:embed="rId3" cstate="print"/>
          <a:srcRect/>
          <a:stretch>
            <a:fillRect/>
          </a:stretch>
        </p:blipFill>
        <p:spPr bwMode="auto">
          <a:xfrm rot="15283504">
            <a:off x="8651081" y="5177632"/>
            <a:ext cx="449263" cy="457200"/>
          </a:xfrm>
          <a:prstGeom prst="rect">
            <a:avLst/>
          </a:prstGeom>
          <a:noFill/>
          <a:ln w="9525">
            <a:noFill/>
            <a:miter lim="800000"/>
            <a:headEnd/>
            <a:tailEnd/>
          </a:ln>
        </p:spPr>
      </p:pic>
      <p:pic>
        <p:nvPicPr>
          <p:cNvPr id="28702" name="Picture 30" descr="wpe5"/>
          <p:cNvPicPr>
            <a:picLocks noChangeAspect="1" noChangeArrowheads="1"/>
          </p:cNvPicPr>
          <p:nvPr/>
        </p:nvPicPr>
        <p:blipFill>
          <a:blip r:embed="rId3" cstate="print"/>
          <a:srcRect/>
          <a:stretch>
            <a:fillRect/>
          </a:stretch>
        </p:blipFill>
        <p:spPr bwMode="auto">
          <a:xfrm rot="15283504">
            <a:off x="8617743" y="4568032"/>
            <a:ext cx="449263" cy="457200"/>
          </a:xfrm>
          <a:prstGeom prst="rect">
            <a:avLst/>
          </a:prstGeom>
          <a:noFill/>
          <a:ln w="9525">
            <a:noFill/>
            <a:miter lim="800000"/>
            <a:headEnd/>
            <a:tailEnd/>
          </a:ln>
        </p:spPr>
      </p:pic>
      <p:pic>
        <p:nvPicPr>
          <p:cNvPr id="28703" name="Picture 31" descr="wpe5"/>
          <p:cNvPicPr>
            <a:picLocks noChangeAspect="1" noChangeArrowheads="1"/>
          </p:cNvPicPr>
          <p:nvPr/>
        </p:nvPicPr>
        <p:blipFill>
          <a:blip r:embed="rId3" cstate="print"/>
          <a:srcRect/>
          <a:stretch>
            <a:fillRect/>
          </a:stretch>
        </p:blipFill>
        <p:spPr bwMode="auto">
          <a:xfrm rot="15283504">
            <a:off x="8617743" y="3882232"/>
            <a:ext cx="449263" cy="457200"/>
          </a:xfrm>
          <a:prstGeom prst="rect">
            <a:avLst/>
          </a:prstGeom>
          <a:noFill/>
          <a:ln w="9525">
            <a:noFill/>
            <a:miter lim="800000"/>
            <a:headEnd/>
            <a:tailEnd/>
          </a:ln>
        </p:spPr>
      </p:pic>
      <p:pic>
        <p:nvPicPr>
          <p:cNvPr id="28704" name="Picture 32" descr="wpe5"/>
          <p:cNvPicPr>
            <a:picLocks noChangeAspect="1" noChangeArrowheads="1"/>
          </p:cNvPicPr>
          <p:nvPr/>
        </p:nvPicPr>
        <p:blipFill>
          <a:blip r:embed="rId3" cstate="print"/>
          <a:srcRect/>
          <a:stretch>
            <a:fillRect/>
          </a:stretch>
        </p:blipFill>
        <p:spPr bwMode="auto">
          <a:xfrm rot="15283504">
            <a:off x="8617744" y="1908969"/>
            <a:ext cx="449262" cy="457200"/>
          </a:xfrm>
          <a:prstGeom prst="rect">
            <a:avLst/>
          </a:prstGeom>
          <a:noFill/>
          <a:ln w="9525">
            <a:noFill/>
            <a:miter lim="800000"/>
            <a:headEnd/>
            <a:tailEnd/>
          </a:ln>
        </p:spPr>
      </p:pic>
      <p:pic>
        <p:nvPicPr>
          <p:cNvPr id="28705" name="Picture 33" descr="wpe5"/>
          <p:cNvPicPr>
            <a:picLocks noChangeAspect="1" noChangeArrowheads="1"/>
          </p:cNvPicPr>
          <p:nvPr/>
        </p:nvPicPr>
        <p:blipFill>
          <a:blip r:embed="rId3" cstate="print"/>
          <a:srcRect/>
          <a:stretch>
            <a:fillRect/>
          </a:stretch>
        </p:blipFill>
        <p:spPr bwMode="auto">
          <a:xfrm rot="15283504">
            <a:off x="8617743" y="2586832"/>
            <a:ext cx="449263" cy="457200"/>
          </a:xfrm>
          <a:prstGeom prst="rect">
            <a:avLst/>
          </a:prstGeom>
          <a:noFill/>
          <a:ln w="9525">
            <a:noFill/>
            <a:miter lim="800000"/>
            <a:headEnd/>
            <a:tailEnd/>
          </a:ln>
        </p:spPr>
      </p:pic>
      <p:pic>
        <p:nvPicPr>
          <p:cNvPr id="28706" name="Picture 34" descr="wpe5"/>
          <p:cNvPicPr>
            <a:picLocks noChangeAspect="1" noChangeArrowheads="1"/>
          </p:cNvPicPr>
          <p:nvPr/>
        </p:nvPicPr>
        <p:blipFill>
          <a:blip r:embed="rId3" cstate="print"/>
          <a:srcRect/>
          <a:stretch>
            <a:fillRect/>
          </a:stretch>
        </p:blipFill>
        <p:spPr bwMode="auto">
          <a:xfrm rot="15283504">
            <a:off x="8617743" y="3196432"/>
            <a:ext cx="449263" cy="457200"/>
          </a:xfrm>
          <a:prstGeom prst="rect">
            <a:avLst/>
          </a:prstGeom>
          <a:noFill/>
          <a:ln w="9525">
            <a:noFill/>
            <a:miter lim="800000"/>
            <a:headEnd/>
            <a:tailEnd/>
          </a:ln>
        </p:spPr>
      </p:pic>
      <p:pic>
        <p:nvPicPr>
          <p:cNvPr id="28707" name="Picture 35" descr="wpe5"/>
          <p:cNvPicPr>
            <a:picLocks noChangeAspect="1" noChangeArrowheads="1"/>
          </p:cNvPicPr>
          <p:nvPr/>
        </p:nvPicPr>
        <p:blipFill>
          <a:blip r:embed="rId2" cstate="print"/>
          <a:srcRect/>
          <a:stretch>
            <a:fillRect/>
          </a:stretch>
        </p:blipFill>
        <p:spPr bwMode="auto">
          <a:xfrm>
            <a:off x="8618538" y="5715000"/>
            <a:ext cx="525462" cy="533400"/>
          </a:xfrm>
          <a:prstGeom prst="rect">
            <a:avLst/>
          </a:prstGeom>
          <a:noFill/>
          <a:ln w="9525">
            <a:noFill/>
            <a:miter lim="800000"/>
            <a:headEnd/>
            <a:tailEnd/>
          </a:ln>
        </p:spPr>
      </p:pic>
      <p:pic>
        <p:nvPicPr>
          <p:cNvPr id="28708" name="Picture 36" descr="wpe5"/>
          <p:cNvPicPr>
            <a:picLocks noChangeAspect="1" noChangeArrowheads="1"/>
          </p:cNvPicPr>
          <p:nvPr/>
        </p:nvPicPr>
        <p:blipFill>
          <a:blip r:embed="rId3" cstate="print"/>
          <a:srcRect/>
          <a:stretch>
            <a:fillRect/>
          </a:stretch>
        </p:blipFill>
        <p:spPr bwMode="auto">
          <a:xfrm>
            <a:off x="8689975" y="533400"/>
            <a:ext cx="449263" cy="457200"/>
          </a:xfrm>
          <a:prstGeom prst="rect">
            <a:avLst/>
          </a:prstGeom>
          <a:noFill/>
          <a:ln w="9525">
            <a:noFill/>
            <a:miter lim="800000"/>
            <a:headEnd/>
            <a:tailEnd/>
          </a:ln>
        </p:spPr>
      </p:pic>
      <p:pic>
        <p:nvPicPr>
          <p:cNvPr id="28709" name="Picture 37" descr="wpe5"/>
          <p:cNvPicPr>
            <a:picLocks noChangeAspect="1" noChangeArrowheads="1"/>
          </p:cNvPicPr>
          <p:nvPr/>
        </p:nvPicPr>
        <p:blipFill>
          <a:blip r:embed="rId2" cstate="print"/>
          <a:srcRect/>
          <a:stretch>
            <a:fillRect/>
          </a:stretch>
        </p:blipFill>
        <p:spPr bwMode="auto">
          <a:xfrm>
            <a:off x="8618538" y="6281738"/>
            <a:ext cx="525462" cy="533400"/>
          </a:xfrm>
          <a:prstGeom prst="rect">
            <a:avLst/>
          </a:prstGeom>
          <a:noFill/>
          <a:ln w="9525">
            <a:noFill/>
            <a:miter lim="800000"/>
            <a:headEnd/>
            <a:tailEnd/>
          </a:ln>
        </p:spPr>
      </p:pic>
      <p:pic>
        <p:nvPicPr>
          <p:cNvPr id="28710" name="Picture 38" descr="wpe5"/>
          <p:cNvPicPr>
            <a:picLocks noChangeAspect="1" noChangeArrowheads="1"/>
          </p:cNvPicPr>
          <p:nvPr/>
        </p:nvPicPr>
        <p:blipFill>
          <a:blip r:embed="rId2" cstate="print"/>
          <a:srcRect/>
          <a:stretch>
            <a:fillRect/>
          </a:stretch>
        </p:blipFill>
        <p:spPr bwMode="auto">
          <a:xfrm>
            <a:off x="7627938" y="6281738"/>
            <a:ext cx="525462" cy="533400"/>
          </a:xfrm>
          <a:prstGeom prst="rect">
            <a:avLst/>
          </a:prstGeom>
          <a:noFill/>
          <a:ln w="9525">
            <a:noFill/>
            <a:miter lim="800000"/>
            <a:headEnd/>
            <a:tailEnd/>
          </a:ln>
        </p:spPr>
      </p:pic>
      <p:pic>
        <p:nvPicPr>
          <p:cNvPr id="28711" name="Picture 39" descr="wpe5"/>
          <p:cNvPicPr>
            <a:picLocks noChangeAspect="1" noChangeArrowheads="1"/>
          </p:cNvPicPr>
          <p:nvPr/>
        </p:nvPicPr>
        <p:blipFill>
          <a:blip r:embed="rId2" cstate="print"/>
          <a:srcRect/>
          <a:stretch>
            <a:fillRect/>
          </a:stretch>
        </p:blipFill>
        <p:spPr bwMode="auto">
          <a:xfrm>
            <a:off x="6637338" y="6281738"/>
            <a:ext cx="525462" cy="533400"/>
          </a:xfrm>
          <a:prstGeom prst="rect">
            <a:avLst/>
          </a:prstGeom>
          <a:noFill/>
          <a:ln w="9525">
            <a:noFill/>
            <a:miter lim="800000"/>
            <a:headEnd/>
            <a:tailEnd/>
          </a:ln>
        </p:spPr>
      </p:pic>
      <p:pic>
        <p:nvPicPr>
          <p:cNvPr id="28712" name="Picture 40" descr="wpe5"/>
          <p:cNvPicPr>
            <a:picLocks noChangeAspect="1" noChangeArrowheads="1"/>
          </p:cNvPicPr>
          <p:nvPr/>
        </p:nvPicPr>
        <p:blipFill>
          <a:blip r:embed="rId2" cstate="print"/>
          <a:srcRect/>
          <a:stretch>
            <a:fillRect/>
          </a:stretch>
        </p:blipFill>
        <p:spPr bwMode="auto">
          <a:xfrm>
            <a:off x="5722938" y="6281738"/>
            <a:ext cx="525462" cy="533400"/>
          </a:xfrm>
          <a:prstGeom prst="rect">
            <a:avLst/>
          </a:prstGeom>
          <a:noFill/>
          <a:ln w="9525">
            <a:noFill/>
            <a:miter lim="800000"/>
            <a:headEnd/>
            <a:tailEnd/>
          </a:ln>
        </p:spPr>
      </p:pic>
      <p:pic>
        <p:nvPicPr>
          <p:cNvPr id="28713" name="Picture 41" descr="wpe5"/>
          <p:cNvPicPr>
            <a:picLocks noChangeAspect="1" noChangeArrowheads="1"/>
          </p:cNvPicPr>
          <p:nvPr/>
        </p:nvPicPr>
        <p:blipFill>
          <a:blip r:embed="rId2" cstate="print"/>
          <a:srcRect/>
          <a:stretch>
            <a:fillRect/>
          </a:stretch>
        </p:blipFill>
        <p:spPr bwMode="auto">
          <a:xfrm>
            <a:off x="7715250" y="0"/>
            <a:ext cx="525463" cy="533400"/>
          </a:xfrm>
          <a:prstGeom prst="rect">
            <a:avLst/>
          </a:prstGeom>
          <a:noFill/>
          <a:ln w="9525">
            <a:noFill/>
            <a:miter lim="800000"/>
            <a:headEnd/>
            <a:tailEnd/>
          </a:ln>
        </p:spPr>
      </p:pic>
      <p:pic>
        <p:nvPicPr>
          <p:cNvPr id="28714" name="Picture 42" descr="wpe5"/>
          <p:cNvPicPr>
            <a:picLocks noChangeAspect="1" noChangeArrowheads="1"/>
          </p:cNvPicPr>
          <p:nvPr/>
        </p:nvPicPr>
        <p:blipFill>
          <a:blip r:embed="rId2" cstate="print"/>
          <a:srcRect/>
          <a:stretch>
            <a:fillRect/>
          </a:stretch>
        </p:blipFill>
        <p:spPr bwMode="auto">
          <a:xfrm>
            <a:off x="6724650" y="0"/>
            <a:ext cx="525463" cy="533400"/>
          </a:xfrm>
          <a:prstGeom prst="rect">
            <a:avLst/>
          </a:prstGeom>
          <a:noFill/>
          <a:ln w="9525">
            <a:noFill/>
            <a:miter lim="800000"/>
            <a:headEnd/>
            <a:tailEnd/>
          </a:ln>
        </p:spPr>
      </p:pic>
      <p:pic>
        <p:nvPicPr>
          <p:cNvPr id="28715" name="Picture 43" descr="wpe5"/>
          <p:cNvPicPr>
            <a:picLocks noChangeAspect="1" noChangeArrowheads="1"/>
          </p:cNvPicPr>
          <p:nvPr/>
        </p:nvPicPr>
        <p:blipFill>
          <a:blip r:embed="rId3" cstate="print"/>
          <a:srcRect/>
          <a:stretch>
            <a:fillRect/>
          </a:stretch>
        </p:blipFill>
        <p:spPr bwMode="auto">
          <a:xfrm>
            <a:off x="6000750" y="0"/>
            <a:ext cx="449263" cy="457200"/>
          </a:xfrm>
          <a:prstGeom prst="rect">
            <a:avLst/>
          </a:prstGeom>
          <a:noFill/>
          <a:ln w="9525">
            <a:noFill/>
            <a:miter lim="800000"/>
            <a:headEnd/>
            <a:tailEnd/>
          </a:ln>
        </p:spPr>
      </p:pic>
    </p:spTree>
    <p:extLst>
      <p:ext uri="{BB962C8B-B14F-4D97-AF65-F5344CB8AC3E}">
        <p14:creationId xmlns:p14="http://schemas.microsoft.com/office/powerpoint/2010/main" val="86335327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10.0&quot;&gt;&lt;object type=&quot;1&quot; unique_id=&quot;10001&quot;&gt;&lt;object type=&quot;8&quot; unique_id=&quot;31642&quot;&gt;&lt;/object&gt;&lt;object type=&quot;2&quot; unique_id=&quot;31643&quot;&gt;&lt;object type=&quot;3&quot; unique_id=&quot;31644&quot;&gt;&lt;property id=&quot;20148&quot; value=&quot;5&quot;/&gt;&lt;property id=&quot;20300&quot; value=&quot;Slide 1&quot;/&gt;&lt;property id=&quot;20307&quot; value=&quot;257&quot;/&gt;&lt;/object&gt;&lt;object type=&quot;3&quot; unique_id=&quot;31645&quot;&gt;&lt;property id=&quot;20148&quot; value=&quot;5&quot;/&gt;&lt;property id=&quot;20300&quot; value=&quot;Slide 2&quot;/&gt;&lt;property id=&quot;20307&quot; value=&quot;258&quot;/&gt;&lt;/object&gt;&lt;object type=&quot;3&quot; unique_id=&quot;31646&quot;&gt;&lt;property id=&quot;20148&quot; value=&quot;5&quot;/&gt;&lt;property id=&quot;20300&quot; value=&quot;Slide 3&quot;/&gt;&lt;property id=&quot;20307&quot; value=&quot;259&quot;/&gt;&lt;/object&gt;&lt;object type=&quot;3&quot; unique_id=&quot;31647&quot;&gt;&lt;property id=&quot;20148&quot; value=&quot;5&quot;/&gt;&lt;property id=&quot;20300&quot; value=&quot;Slide 4&quot;/&gt;&lt;property id=&quot;20307&quot; value=&quot;260&quot;/&gt;&lt;/object&gt;&lt;object type=&quot;3&quot; unique_id=&quot;31648&quot;&gt;&lt;property id=&quot;20148&quot; value=&quot;5&quot;/&gt;&lt;property id=&quot;20300&quot; value=&quot;Slide 5&quot;/&gt;&lt;property id=&quot;20307&quot; value=&quot;261&quot;/&gt;&lt;/object&gt;&lt;object type=&quot;3&quot; unique_id=&quot;31649&quot;&gt;&lt;property id=&quot;20148&quot; value=&quot;5&quot;/&gt;&lt;property id=&quot;20300&quot; value=&quot;Slide 6&quot;/&gt;&lt;property id=&quot;20307&quot; value=&quot;262&quot;/&gt;&lt;/object&gt;&lt;object type=&quot;3&quot; unique_id=&quot;31650&quot;&gt;&lt;property id=&quot;20148&quot; value=&quot;5&quot;/&gt;&lt;property id=&quot;20300&quot; value=&quot;Slide 7&quot;/&gt;&lt;property id=&quot;20307&quot; value=&quot;263&quot;/&gt;&lt;/object&gt;&lt;object type=&quot;3&quot; unique_id=&quot;31651&quot;&gt;&lt;property id=&quot;20148&quot; value=&quot;5&quot;/&gt;&lt;property id=&quot;20300&quot; value=&quot;Slide 8&quot;/&gt;&lt;property id=&quot;20307&quot; value=&quot;264&quot;/&gt;&lt;/object&gt;&lt;object type=&quot;3&quot; unique_id=&quot;31652&quot;&gt;&lt;property id=&quot;20148&quot; value=&quot;5&quot;/&gt;&lt;property id=&quot;20300&quot; value=&quot;Slide 9&quot;/&gt;&lt;property id=&quot;20307&quot; value=&quot;265&quot;/&gt;&lt;/object&gt;&lt;object type=&quot;3&quot; unique_id=&quot;31653&quot;&gt;&lt;property id=&quot;20148&quot; value=&quot;5&quot;/&gt;&lt;property id=&quot;20300&quot; value=&quot;Slide 10&quot;/&gt;&lt;property id=&quot;20307&quot; value=&quot;266&quot;/&gt;&lt;/object&gt;&lt;object type=&quot;3&quot; unique_id=&quot;31654&quot;&gt;&lt;property id=&quot;20148&quot; value=&quot;5&quot;/&gt;&lt;property id=&quot;20300&quot; value=&quot;Slide 11&quot;/&gt;&lt;property id=&quot;20307&quot; value=&quot;267&quot;/&gt;&lt;/object&gt;&lt;object type=&quot;3&quot; unique_id=&quot;31655&quot;&gt;&lt;property id=&quot;20148&quot; value=&quot;5&quot;/&gt;&lt;property id=&quot;20300&quot; value=&quot;Slide 12&quot;/&gt;&lt;property id=&quot;20307&quot; value=&quot;268&quot;/&gt;&lt;/object&gt;&lt;object type=&quot;3&quot; unique_id=&quot;31656&quot;&gt;&lt;property id=&quot;20148&quot; value=&quot;5&quot;/&gt;&lt;property id=&quot;20300&quot; value=&quot;Slide 13&quot;/&gt;&lt;property id=&quot;20307&quot; value=&quot;269&quot;/&gt;&lt;/object&gt;&lt;object type=&quot;3&quot; unique_id=&quot;31657&quot;&gt;&lt;property id=&quot;20148&quot; value=&quot;5&quot;/&gt;&lt;property id=&quot;20300&quot; value=&quot;Slide 14&quot;/&gt;&lt;property id=&quot;20307&quot; value=&quot;270&quot;/&gt;&lt;/object&gt;&lt;object type=&quot;3&quot; unique_id=&quot;31658&quot;&gt;&lt;property id=&quot;20148&quot; value=&quot;5&quot;/&gt;&lt;property id=&quot;20300&quot; value=&quot;Slide 15&quot;/&gt;&lt;property id=&quot;20307&quot; value=&quot;271&quot;/&gt;&lt;/object&gt;&lt;object type=&quot;3&quot; unique_id=&quot;31659&quot;&gt;&lt;property id=&quot;20148&quot; value=&quot;5&quot;/&gt;&lt;property id=&quot;20300&quot; value=&quot;Slide 16&quot;/&gt;&lt;property id=&quot;20307&quot; value=&quot;272&quot;/&gt;&lt;/object&gt;&lt;object type=&quot;3&quot; unique_id=&quot;31660&quot;&gt;&lt;property id=&quot;20148&quot; value=&quot;5&quot;/&gt;&lt;property id=&quot;20300&quot; value=&quot;Slide 17&quot;/&gt;&lt;property id=&quot;20307&quot; value=&quot;273&quot;/&gt;&lt;/object&gt;&lt;object type=&quot;3&quot; unique_id=&quot;31661&quot;&gt;&lt;property id=&quot;20148&quot; value=&quot;5&quot;/&gt;&lt;property id=&quot;20300&quot; value=&quot;Slide 18&quot;/&gt;&lt;property id=&quot;20307&quot; value=&quot;274&quot;/&gt;&lt;/object&gt;&lt;object type=&quot;3&quot; unique_id=&quot;31662&quot;&gt;&lt;property id=&quot;20148&quot; value=&quot;5&quot;/&gt;&lt;property id=&quot;20300&quot; value=&quot;Slide 19&quot;/&gt;&lt;property id=&quot;20307&quot; value=&quot;275&quot;/&gt;&lt;/object&gt;&lt;/object&gt;&lt;/object&gt;&lt;/database&gt;"/>
  <p:tag name="SECTOMILLISECCONVERTED" val="1"/>
</p:tagLst>
</file>

<file path=ppt/theme/theme1.xml><?xml version="1.0" encoding="utf-8"?>
<a:theme xmlns:a="http://schemas.openxmlformats.org/drawingml/2006/main" name="Theme1">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Kimono">
  <a:themeElements>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Kimon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Kimono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Kimono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Kimono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Kimono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Kimono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Theme1</Template>
  <TotalTime>162</TotalTime>
  <Words>353</Words>
  <Application>Microsoft Office PowerPoint</Application>
  <PresentationFormat>On-screen Show (4:3)</PresentationFormat>
  <Paragraphs>39</Paragraphs>
  <Slides>10</Slides>
  <Notes>3</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10</vt:i4>
      </vt:variant>
    </vt:vector>
  </HeadingPairs>
  <TitlesOfParts>
    <vt:vector size="21" baseType="lpstr">
      <vt:lpstr>Arial</vt:lpstr>
      <vt:lpstr>Arial Black</vt:lpstr>
      <vt:lpstr>Calibri</vt:lpstr>
      <vt:lpstr>Comic Sans MS</vt:lpstr>
      <vt:lpstr>Times New Roman</vt:lpstr>
      <vt:lpstr>Wingdings</vt:lpstr>
      <vt:lpstr>Theme1</vt:lpstr>
      <vt:lpstr>Capsules</vt:lpstr>
      <vt:lpstr>Crayons</vt:lpstr>
      <vt:lpstr>Kimono</vt:lpstr>
      <vt:lpstr>Default Design</vt:lpstr>
      <vt:lpstr>PowerPoint Presentation</vt:lpstr>
      <vt:lpstr>Năm nay em đã lên lớp 5, lớp lớn nhất trường. Em rất vui và tự hào. Em sẽ cố gắng chăm ngoan, học giỏi để xứng đáng là học sinh lớp 5. </vt:lpstr>
      <vt:lpstr>PowerPoint Presentation</vt:lpstr>
      <vt:lpstr>PowerPoint Presentation</vt:lpstr>
      <vt:lpstr>PowerPoint Presentation</vt:lpstr>
      <vt:lpstr>PowerPoint Presentation</vt:lpstr>
      <vt:lpstr>Hướng dẫn thực hành </vt:lpstr>
      <vt:lpstr>Thực hành:</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THAMB</dc:creator>
  <cp:lastModifiedBy>My Hà</cp:lastModifiedBy>
  <cp:revision>16</cp:revision>
  <dcterms:created xsi:type="dcterms:W3CDTF">2018-09-10T04:28:31Z</dcterms:created>
  <dcterms:modified xsi:type="dcterms:W3CDTF">2022-09-08T06:04:03Z</dcterms:modified>
</cp:coreProperties>
</file>