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79" r:id="rId2"/>
    <p:sldMasterId id="2147483691" r:id="rId3"/>
  </p:sldMasterIdLst>
  <p:notesMasterIdLst>
    <p:notesMasterId r:id="rId42"/>
  </p:notesMasterIdLst>
  <p:sldIdLst>
    <p:sldId id="278" r:id="rId4"/>
    <p:sldId id="577" r:id="rId5"/>
    <p:sldId id="579" r:id="rId6"/>
    <p:sldId id="582" r:id="rId7"/>
    <p:sldId id="553" r:id="rId8"/>
    <p:sldId id="580" r:id="rId9"/>
    <p:sldId id="554" r:id="rId10"/>
    <p:sldId id="614" r:id="rId11"/>
    <p:sldId id="293" r:id="rId12"/>
    <p:sldId id="615" r:id="rId13"/>
    <p:sldId id="616" r:id="rId14"/>
    <p:sldId id="617" r:id="rId15"/>
    <p:sldId id="294" r:id="rId16"/>
    <p:sldId id="618" r:id="rId17"/>
    <p:sldId id="295" r:id="rId18"/>
    <p:sldId id="296" r:id="rId19"/>
    <p:sldId id="619" r:id="rId20"/>
    <p:sldId id="297" r:id="rId21"/>
    <p:sldId id="589" r:id="rId22"/>
    <p:sldId id="576" r:id="rId23"/>
    <p:sldId id="623" r:id="rId24"/>
    <p:sldId id="624" r:id="rId25"/>
    <p:sldId id="625" r:id="rId26"/>
    <p:sldId id="626" r:id="rId27"/>
    <p:sldId id="627" r:id="rId28"/>
    <p:sldId id="628" r:id="rId29"/>
    <p:sldId id="578" r:id="rId30"/>
    <p:sldId id="629" r:id="rId31"/>
    <p:sldId id="581" r:id="rId32"/>
    <p:sldId id="583" r:id="rId33"/>
    <p:sldId id="631" r:id="rId34"/>
    <p:sldId id="584" r:id="rId35"/>
    <p:sldId id="588" r:id="rId36"/>
    <p:sldId id="630" r:id="rId37"/>
    <p:sldId id="587" r:id="rId38"/>
    <p:sldId id="566" r:id="rId39"/>
    <p:sldId id="559" r:id="rId40"/>
    <p:sldId id="575" r:id="rId41"/>
  </p:sldIdLst>
  <p:sldSz cx="12192000" cy="6858000"/>
  <p:notesSz cx="6858000" cy="9144000"/>
  <p:custDataLst>
    <p:tags r:id="rId43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609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1218565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828165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243713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3046730" algn="l" defTabSz="1218565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3656330" algn="l" defTabSz="1218565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4265295" algn="l" defTabSz="1218565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4874895" algn="l" defTabSz="1218565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482A"/>
    <a:srgbClr val="FF3399"/>
    <a:srgbClr val="0000FF"/>
    <a:srgbClr val="3CC4E5"/>
    <a:srgbClr val="80C622"/>
    <a:srgbClr val="FF3050"/>
    <a:srgbClr val="AA19FF"/>
    <a:srgbClr val="1C76FF"/>
    <a:srgbClr val="423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3077" autoAdjust="0"/>
  </p:normalViewPr>
  <p:slideViewPr>
    <p:cSldViewPr>
      <p:cViewPr varScale="1">
        <p:scale>
          <a:sx n="59" d="100"/>
          <a:sy n="59" d="100"/>
        </p:scale>
        <p:origin x="432" y="192"/>
      </p:cViewPr>
      <p:guideLst>
        <p:guide orient="horz" pos="2161"/>
        <p:guide pos="3852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ea typeface="宋体" panose="02010600030101010101" pitchFamily="2" charset="-122"/>
              </a:defRPr>
            </a:lvl1pPr>
          </a:lstStyle>
          <a:p>
            <a:fld id="{D9A09F43-013A-4696-B7EC-142D7F808E37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0806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60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8565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165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713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673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33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29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89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293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886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550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188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985D22-6A69-4C9E-828F-F37748E95CCC}" type="slidenum">
              <a:rPr lang="zh-CN" altLang="en-US"/>
              <a:t>38</a:t>
            </a:fld>
            <a:endParaRPr lang="en-US" altLang="zh-CN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3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5" y="1599708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8565" indent="0">
              <a:buNone/>
              <a:defRPr sz="2135"/>
            </a:lvl3pPr>
            <a:lvl4pPr marL="1828165" indent="0">
              <a:buNone/>
              <a:defRPr sz="1865"/>
            </a:lvl4pPr>
            <a:lvl5pPr marL="2437765" indent="0">
              <a:buNone/>
              <a:defRPr sz="1865"/>
            </a:lvl5pPr>
            <a:lvl6pPr marL="3046730" indent="0">
              <a:buNone/>
              <a:defRPr sz="1865"/>
            </a:lvl6pPr>
            <a:lvl7pPr marL="3656330" indent="0">
              <a:buNone/>
              <a:defRPr sz="1865"/>
            </a:lvl7pPr>
            <a:lvl8pPr marL="4265930" indent="0">
              <a:buNone/>
              <a:defRPr sz="1865"/>
            </a:lvl8pPr>
            <a:lvl9pPr marL="4875530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5" y="1599708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5" y="1599708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6730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4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6730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4"/>
            <a:ext cx="5388097" cy="39505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7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2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1599708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2"/>
            <a:ext cx="2742724" cy="585077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275082"/>
            <a:ext cx="8027123" cy="58507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7A3D-A8A9-49FA-B536-A7FE18F250F1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AEF9-F58B-4A89-BC40-B69C01553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0915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05D4-6FF6-411E-BF5D-13A40BBE1044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4D4BC-380A-4809-82F8-4B738FE86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85984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92F6-508D-4FE1-A30B-7C27555BB28A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51264-2C5B-4DFA-B09C-C6D352CF7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60359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734D-3F23-4D6E-85F5-A46A1C47DA7B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370E9-E472-4D45-B49C-EB2BC2C9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686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E5F2-131F-436B-835F-769BFCB37C3D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647D4-89B0-4D82-83E1-905FE5D4B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9724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035C6-CF45-4CE3-A0D9-01C061B4B196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9269-B077-42DD-A952-8656A87DF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34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8F72-0860-4850-BD9B-C90CAC0CD506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71CBC-BE0E-4BED-B7E4-D1D3B7C4D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7385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48697-9AE6-4C8A-9481-4B8A144303DC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DB3C7-8E6A-403F-9E16-55682C780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3796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4F14-A01F-4FE0-9A5D-848709911FC5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46D5-449C-4DC8-82C7-1207E0A83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669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24A26-097F-4E20-A912-24F7C9E64538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6526F-AFD9-48A0-B949-A79CD4FF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71567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C556-3959-4867-BBDF-6F73057C144F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70F55-05B0-4AE5-8A5B-ED7A10A67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0389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672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923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831989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369868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32770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90758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02235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84342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7948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4320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30678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7" r:id="rId3"/>
    <p:sldLayoutId id="2147483676" r:id="rId4"/>
    <p:sldLayoutId id="2147483672" r:id="rId5"/>
    <p:sldLayoutId id="2147483671" r:id="rId6"/>
    <p:sldLayoutId id="2147483665" r:id="rId7"/>
    <p:sldLayoutId id="2147483662" r:id="rId8"/>
    <p:sldLayoutId id="2147483650" r:id="rId9"/>
    <p:sldLayoutId id="2147483675" r:id="rId10"/>
    <p:sldLayoutId id="2147483674" r:id="rId11"/>
    <p:sldLayoutId id="2147483673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4" r:id="rId18"/>
    <p:sldLayoutId id="2147483663" r:id="rId19"/>
    <p:sldLayoutId id="2147483661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600"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65"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65"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65" algn="ctr" defTabSz="1066165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50" indent="-400050" algn="l" defTabSz="1066165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410" indent="-334010" algn="l" defTabSz="106616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65" indent="-266700" algn="l" defTabSz="1066165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65" indent="-266700" algn="l" defTabSz="1066165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65" indent="-266700" algn="l" defTabSz="1066165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630" indent="-266700" algn="l" defTabSz="1066165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230" indent="-266700" algn="l" defTabSz="1066165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830" indent="-266700" algn="l" defTabSz="1066165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430" indent="-266700" algn="l" defTabSz="1066165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ECA998-7199-42F4-843F-0C08B6F6F6C6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B8A68A-C269-4A8A-BA23-F7B6E0584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65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gentileframe1181x1772pngh0">
            <a:extLst>
              <a:ext uri="{FF2B5EF4-FFF2-40B4-BE49-F238E27FC236}">
                <a16:creationId xmlns:a16="http://schemas.microsoft.com/office/drawing/2014/main" id="{54464BEC-93F2-1600-3134-BEC0E8DD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8B7D5544-5856-88B2-DED5-D2776F4B85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6868" y="2525661"/>
            <a:ext cx="3876675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  <a:p>
            <a:pPr algn="ctr"/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13315" name="TextBox 3">
            <a:extLst>
              <a:ext uri="{FF2B5EF4-FFF2-40B4-BE49-F238E27FC236}">
                <a16:creationId xmlns:a16="http://schemas.microsoft.com/office/drawing/2014/main" id="{76D1E61E-06B4-DA84-E684-DB9683CB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231" y="1268362"/>
            <a:ext cx="8237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3316" name="TextBox 10">
            <a:extLst>
              <a:ext uri="{FF2B5EF4-FFF2-40B4-BE49-F238E27FC236}">
                <a16:creationId xmlns:a16="http://schemas.microsoft.com/office/drawing/2014/main" id="{F2A89D06-6053-FBF8-3EF1-0D7707E82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505" y="3935362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TỰ TRỌNG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1B403469-C25F-60E3-F6A0-94336AA4E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505" y="5165918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3"/>
          <p:cNvPicPr>
            <a:picLocks noChangeAspect="1" noChangeArrowheads="1"/>
          </p:cNvPicPr>
          <p:nvPr/>
        </p:nvPicPr>
        <p:blipFill rotWithShape="1">
          <a:blip r:embed="rId2"/>
          <a:srcRect l="3571" t="6699" r="1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4"/>
          <p:cNvPicPr>
            <a:picLocks noChangeAspect="1" noChangeArrowheads="1"/>
          </p:cNvPicPr>
          <p:nvPr/>
        </p:nvPicPr>
        <p:blipFill rotWithShape="1">
          <a:blip r:embed="rId2"/>
          <a:srcRect l="2564" t="2932" r="2014" b="38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5"/>
          <p:cNvPicPr>
            <a:picLocks noChangeAspect="1" noChangeArrowheads="1"/>
          </p:cNvPicPr>
          <p:nvPr/>
        </p:nvPicPr>
        <p:blipFill rotWithShape="1">
          <a:blip r:embed="rId2"/>
          <a:srcRect t="4968" r="2482" b="27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 hội họp của đông đảo quần chúng, thường có nội dung về chính trị.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Mít tinh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680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6"/>
          <p:cNvPicPr>
            <a:picLocks noChangeAspect="1" noChangeArrowheads="1"/>
          </p:cNvPicPr>
          <p:nvPr/>
        </p:nvPicPr>
        <p:blipFill rotWithShape="1">
          <a:blip r:embed="rId2"/>
          <a:srcRect l="1235" t="7253" r="1852" b="32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chuyên bào chữa, bênh vực cho những người phải ra trước tòa án. Hoặc làm công việc tư vấn về pháp luật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Luật sư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485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Tuổi phải chịu trách nhiệm về việc làm của mình, tuổi được coi là tuổi trưởng thành là từ 18 tuổi trở lên.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Tuổi thành niên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015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7"/>
          <p:cNvPicPr>
            <a:picLocks noChangeAspect="1" noChangeArrowheads="1"/>
          </p:cNvPicPr>
          <p:nvPr/>
        </p:nvPicPr>
        <p:blipFill rotWithShape="1">
          <a:blip r:embed="rId2"/>
          <a:srcRect l="3780" t="5500" r="2921" b="2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1768453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Là bài ca chính thức của</a:t>
            </a:r>
          </a:p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giai cấp công nhân trên thế giới.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tế 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9814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-Lý Tự Trọng - Tiếng Việt 5 - Kể chuyện con nghe - HOCMAI-(1080p)">
            <a:hlinkClick r:id="" action="ppaction://media"/>
            <a:extLst>
              <a:ext uri="{FF2B5EF4-FFF2-40B4-BE49-F238E27FC236}">
                <a16:creationId xmlns:a16="http://schemas.microsoft.com/office/drawing/2014/main" id="{A4B7D601-5DC9-F656-8121-54461F54C6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36" end="167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53795" y="1169834"/>
            <a:ext cx="9801726" cy="3631763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KHỞI </a:t>
            </a:r>
          </a:p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115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1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>
            <a:extLst>
              <a:ext uri="{FF2B5EF4-FFF2-40B4-BE49-F238E27FC236}">
                <a16:creationId xmlns:a16="http://schemas.microsoft.com/office/drawing/2014/main" id="{F1D3531B-1B3E-43D3-8375-0BBFB6EC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0"/>
            <a:ext cx="10591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Dựa theo lời kể của cô giáo, em hãy tìm lời thuyết minh cho các tranh dưới đây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7D137-0927-0C9C-F244-883BD7A9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820"/>
            <a:ext cx="12268199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2"/>
          <p:cNvPicPr>
            <a:picLocks noChangeAspect="1" noChangeArrowheads="1"/>
          </p:cNvPicPr>
          <p:nvPr/>
        </p:nvPicPr>
        <p:blipFill rotWithShape="1">
          <a:blip r:embed="rId2"/>
          <a:srcRect l="3763" t="8019" r="3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01600" y="5596467"/>
            <a:ext cx="11988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spcBef>
                <a:spcPct val="50000"/>
              </a:spcBef>
            </a:pP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3"/>
          <p:cNvPicPr>
            <a:picLocks noChangeAspect="1" noChangeArrowheads="1"/>
          </p:cNvPicPr>
          <p:nvPr/>
        </p:nvPicPr>
        <p:blipFill rotWithShape="1">
          <a:blip r:embed="rId2"/>
          <a:srcRect l="3571" t="6699" r="1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03200" y="6146800"/>
            <a:ext cx="117856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4"/>
          <p:cNvPicPr>
            <a:picLocks noChangeAspect="1" noChangeArrowheads="1"/>
          </p:cNvPicPr>
          <p:nvPr/>
        </p:nvPicPr>
        <p:blipFill rotWithShape="1">
          <a:blip r:embed="rId2"/>
          <a:srcRect l="2564" t="2932" r="2014" b="38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03200" y="5969000"/>
            <a:ext cx="117856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5"/>
          <p:cNvPicPr>
            <a:picLocks noChangeAspect="1" noChangeArrowheads="1"/>
          </p:cNvPicPr>
          <p:nvPr/>
        </p:nvPicPr>
        <p:blipFill rotWithShape="1">
          <a:blip r:embed="rId2"/>
          <a:srcRect t="4968" r="2482" b="27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3200" y="5969000"/>
            <a:ext cx="117856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thám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6"/>
          <p:cNvPicPr>
            <a:picLocks noChangeAspect="1" noChangeArrowheads="1"/>
          </p:cNvPicPr>
          <p:nvPr/>
        </p:nvPicPr>
        <p:blipFill rotWithShape="1">
          <a:blip r:embed="rId2"/>
          <a:srcRect l="1235" t="7253" r="1852" b="32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3200" y="5740400"/>
            <a:ext cx="11785600" cy="111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spcBef>
                <a:spcPct val="50000"/>
              </a:spcBef>
            </a:pP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27"/>
          <p:cNvPicPr>
            <a:picLocks noChangeAspect="1" noChangeArrowheads="1"/>
          </p:cNvPicPr>
          <p:nvPr/>
        </p:nvPicPr>
        <p:blipFill rotWithShape="1">
          <a:blip r:embed="rId2"/>
          <a:srcRect l="3780" t="5500" r="2921" b="2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3200" y="5969000"/>
            <a:ext cx="11785600" cy="71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spcBef>
                <a:spcPct val="50000"/>
              </a:spcBef>
            </a:pP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0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:a16="http://schemas.microsoft.com/office/drawing/2014/main" id="{99B4BA95-3ECF-1B8F-F91C-A326B51BABEB}"/>
              </a:ext>
            </a:extLst>
          </p:cNvPr>
          <p:cNvSpPr txBox="1"/>
          <p:nvPr/>
        </p:nvSpPr>
        <p:spPr>
          <a:xfrm>
            <a:off x="533400" y="4800600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rất sáng dạ, được cử ra nước ngoài học tập.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F7772F4A-1FA0-ABCE-135A-4EB533249075}"/>
              </a:ext>
            </a:extLst>
          </p:cNvPr>
          <p:cNvSpPr txBox="1"/>
          <p:nvPr/>
        </p:nvSpPr>
        <p:spPr>
          <a:xfrm>
            <a:off x="4442489" y="4800600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 nước, anh được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 nhiệm vụ chuyển và nhận thư từ, tài liệu. 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710ADCA3-03DB-5CDB-39DA-BA672E8CBD00}"/>
              </a:ext>
            </a:extLst>
          </p:cNvPr>
          <p:cNvSpPr txBox="1"/>
          <p:nvPr/>
        </p:nvSpPr>
        <p:spPr>
          <a:xfrm>
            <a:off x="8285960" y="4800600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công việc,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 Trọng rất bình tĩnh và nhanh trí.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E5BCA-2DF7-9609-F231-6BBED797D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576137" y="157575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49191-2327-14B2-424F-12DFD261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413954" y="157575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70061-EBB6-1F83-9FF0-717531263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251771" y="1575753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48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2393C70E-88CC-A22E-2CCB-6521CBA6BC73}"/>
              </a:ext>
            </a:extLst>
          </p:cNvPr>
          <p:cNvSpPr txBox="1"/>
          <p:nvPr/>
        </p:nvSpPr>
        <p:spPr>
          <a:xfrm>
            <a:off x="483694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một buổi mít tinh, anh bắn chết tên mật thám và bị giặc bắt.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59322142-6C1F-9DE8-4857-C8A55F09446D}"/>
              </a:ext>
            </a:extLst>
          </p:cNvPr>
          <p:cNvSpPr txBox="1"/>
          <p:nvPr/>
        </p:nvSpPr>
        <p:spPr>
          <a:xfrm>
            <a:off x="4310477" y="4524029"/>
            <a:ext cx="3571045" cy="1569660"/>
          </a:xfrm>
          <a:custGeom>
            <a:avLst/>
            <a:gdLst>
              <a:gd name="connsiteX0" fmla="*/ 0 w 3571045"/>
              <a:gd name="connsiteY0" fmla="*/ 0 h 1569660"/>
              <a:gd name="connsiteX1" fmla="*/ 488043 w 3571045"/>
              <a:gd name="connsiteY1" fmla="*/ 0 h 1569660"/>
              <a:gd name="connsiteX2" fmla="*/ 1083217 w 3571045"/>
              <a:gd name="connsiteY2" fmla="*/ 0 h 1569660"/>
              <a:gd name="connsiteX3" fmla="*/ 1571260 w 3571045"/>
              <a:gd name="connsiteY3" fmla="*/ 0 h 1569660"/>
              <a:gd name="connsiteX4" fmla="*/ 2166434 w 3571045"/>
              <a:gd name="connsiteY4" fmla="*/ 0 h 1569660"/>
              <a:gd name="connsiteX5" fmla="*/ 2761608 w 3571045"/>
              <a:gd name="connsiteY5" fmla="*/ 0 h 1569660"/>
              <a:gd name="connsiteX6" fmla="*/ 3571045 w 3571045"/>
              <a:gd name="connsiteY6" fmla="*/ 0 h 1569660"/>
              <a:gd name="connsiteX7" fmla="*/ 3571045 w 3571045"/>
              <a:gd name="connsiteY7" fmla="*/ 491827 h 1569660"/>
              <a:gd name="connsiteX8" fmla="*/ 3571045 w 3571045"/>
              <a:gd name="connsiteY8" fmla="*/ 967957 h 1569660"/>
              <a:gd name="connsiteX9" fmla="*/ 3571045 w 3571045"/>
              <a:gd name="connsiteY9" fmla="*/ 1569660 h 1569660"/>
              <a:gd name="connsiteX10" fmla="*/ 3011581 w 3571045"/>
              <a:gd name="connsiteY10" fmla="*/ 1569660 h 1569660"/>
              <a:gd name="connsiteX11" fmla="*/ 2487828 w 3571045"/>
              <a:gd name="connsiteY11" fmla="*/ 1569660 h 1569660"/>
              <a:gd name="connsiteX12" fmla="*/ 1856943 w 3571045"/>
              <a:gd name="connsiteY12" fmla="*/ 1569660 h 1569660"/>
              <a:gd name="connsiteX13" fmla="*/ 1333190 w 3571045"/>
              <a:gd name="connsiteY13" fmla="*/ 1569660 h 1569660"/>
              <a:gd name="connsiteX14" fmla="*/ 773726 w 3571045"/>
              <a:gd name="connsiteY14" fmla="*/ 1569660 h 1569660"/>
              <a:gd name="connsiteX15" fmla="*/ 0 w 3571045"/>
              <a:gd name="connsiteY15" fmla="*/ 1569660 h 1569660"/>
              <a:gd name="connsiteX16" fmla="*/ 0 w 3571045"/>
              <a:gd name="connsiteY16" fmla="*/ 1077833 h 1569660"/>
              <a:gd name="connsiteX17" fmla="*/ 0 w 3571045"/>
              <a:gd name="connsiteY17" fmla="*/ 586006 h 1569660"/>
              <a:gd name="connsiteX18" fmla="*/ 0 w 3571045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569660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75490" y="196292"/>
                  <a:pt x="3565187" y="276858"/>
                  <a:pt x="3571045" y="491827"/>
                </a:cubicBezTo>
                <a:cubicBezTo>
                  <a:pt x="3576903" y="706796"/>
                  <a:pt x="3531353" y="786263"/>
                  <a:pt x="3571045" y="967957"/>
                </a:cubicBezTo>
                <a:cubicBezTo>
                  <a:pt x="3610737" y="1149651"/>
                  <a:pt x="3538431" y="1429400"/>
                  <a:pt x="3571045" y="1569660"/>
                </a:cubicBezTo>
                <a:cubicBezTo>
                  <a:pt x="3322974" y="1619877"/>
                  <a:pt x="3168284" y="1540999"/>
                  <a:pt x="3011581" y="1569660"/>
                </a:cubicBezTo>
                <a:cubicBezTo>
                  <a:pt x="2854878" y="1598321"/>
                  <a:pt x="2640249" y="1541492"/>
                  <a:pt x="2487828" y="1569660"/>
                </a:cubicBezTo>
                <a:cubicBezTo>
                  <a:pt x="2335407" y="1597828"/>
                  <a:pt x="2051097" y="1521434"/>
                  <a:pt x="1856943" y="1569660"/>
                </a:cubicBezTo>
                <a:cubicBezTo>
                  <a:pt x="1662790" y="1617886"/>
                  <a:pt x="1475737" y="1520359"/>
                  <a:pt x="1333190" y="1569660"/>
                </a:cubicBezTo>
                <a:cubicBezTo>
                  <a:pt x="1190643" y="1618961"/>
                  <a:pt x="896230" y="1545857"/>
                  <a:pt x="773726" y="1569660"/>
                </a:cubicBezTo>
                <a:cubicBezTo>
                  <a:pt x="651222" y="1593463"/>
                  <a:pt x="203206" y="1483619"/>
                  <a:pt x="0" y="1569660"/>
                </a:cubicBezTo>
                <a:cubicBezTo>
                  <a:pt x="-53096" y="1393706"/>
                  <a:pt x="28485" y="1290892"/>
                  <a:pt x="0" y="1077833"/>
                </a:cubicBezTo>
                <a:cubicBezTo>
                  <a:pt x="-28485" y="864774"/>
                  <a:pt x="42105" y="734575"/>
                  <a:pt x="0" y="586006"/>
                </a:cubicBezTo>
                <a:cubicBezTo>
                  <a:pt x="-42105" y="437437"/>
                  <a:pt x="7457" y="234954"/>
                  <a:pt x="0" y="0"/>
                </a:cubicBezTo>
                <a:close/>
              </a:path>
              <a:path w="3571045" h="1569660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03052" y="186173"/>
                  <a:pt x="3570777" y="284516"/>
                  <a:pt x="3571045" y="554613"/>
                </a:cubicBezTo>
                <a:cubicBezTo>
                  <a:pt x="3571313" y="824710"/>
                  <a:pt x="3559908" y="818830"/>
                  <a:pt x="3571045" y="1062137"/>
                </a:cubicBezTo>
                <a:cubicBezTo>
                  <a:pt x="3582182" y="1305444"/>
                  <a:pt x="3564137" y="1428803"/>
                  <a:pt x="3571045" y="1569660"/>
                </a:cubicBezTo>
                <a:cubicBezTo>
                  <a:pt x="3386033" y="1621915"/>
                  <a:pt x="3234833" y="1561612"/>
                  <a:pt x="3011581" y="1569660"/>
                </a:cubicBezTo>
                <a:cubicBezTo>
                  <a:pt x="2788329" y="1577708"/>
                  <a:pt x="2543642" y="1512145"/>
                  <a:pt x="2416407" y="1569660"/>
                </a:cubicBezTo>
                <a:cubicBezTo>
                  <a:pt x="2289172" y="1627175"/>
                  <a:pt x="2040005" y="1527376"/>
                  <a:pt x="1785523" y="1569660"/>
                </a:cubicBezTo>
                <a:cubicBezTo>
                  <a:pt x="1531041" y="1611944"/>
                  <a:pt x="1321111" y="1533809"/>
                  <a:pt x="1154638" y="1569660"/>
                </a:cubicBezTo>
                <a:cubicBezTo>
                  <a:pt x="988166" y="1605511"/>
                  <a:pt x="805711" y="1536158"/>
                  <a:pt x="559464" y="1569660"/>
                </a:cubicBezTo>
                <a:cubicBezTo>
                  <a:pt x="313217" y="1603162"/>
                  <a:pt x="186347" y="1564151"/>
                  <a:pt x="0" y="1569660"/>
                </a:cubicBezTo>
                <a:cubicBezTo>
                  <a:pt x="-34678" y="1342763"/>
                  <a:pt x="38219" y="1251600"/>
                  <a:pt x="0" y="1093530"/>
                </a:cubicBezTo>
                <a:cubicBezTo>
                  <a:pt x="-38219" y="935460"/>
                  <a:pt x="6266" y="773357"/>
                  <a:pt x="0" y="601703"/>
                </a:cubicBezTo>
                <a:cubicBezTo>
                  <a:pt x="-6266" y="430049"/>
                  <a:pt x="58269" y="242646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tòa án của giặc, anh hiên ngang khẳng định lí tưởng cách mạng của mình.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0C5E45F5-BE1D-4FF4-6EE5-35967A847FF7}"/>
              </a:ext>
            </a:extLst>
          </p:cNvPr>
          <p:cNvSpPr txBox="1"/>
          <p:nvPr/>
        </p:nvSpPr>
        <p:spPr>
          <a:xfrm>
            <a:off x="8187227" y="4571592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 pháp trường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hát vang bài Quốc tế ca.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9E2EA2-178C-2707-C2A1-E20A3BAD6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4266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21F25-3697-0F00-A8B3-B35AC951A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401418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88CA44-F981-58D2-196C-41EA850BA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83694" y="1428521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74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pic>
        <p:nvPicPr>
          <p:cNvPr id="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4" y="1702325"/>
            <a:ext cx="2580596" cy="46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1981" y="2313547"/>
            <a:ext cx="1909482" cy="25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hãy kể lại toàn bộ câu chuyện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EDB75-C229-2B01-35DA-471CAA606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-38100"/>
            <a:ext cx="9105622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u nói huyền thoại của anh hùng Lý Tự Trọng">
            <a:extLst>
              <a:ext uri="{FF2B5EF4-FFF2-40B4-BE49-F238E27FC236}">
                <a16:creationId xmlns:a16="http://schemas.microsoft.com/office/drawing/2014/main" id="{66C4168A-4E65-681B-06BF-BE207F58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95400"/>
            <a:ext cx="8001000" cy="525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25D87-F810-C686-7D68-BF426086A73F}"/>
              </a:ext>
            </a:extLst>
          </p:cNvPr>
          <p:cNvSpPr txBox="1"/>
          <p:nvPr/>
        </p:nvSpPr>
        <p:spPr>
          <a:xfrm>
            <a:off x="2895600" y="304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20000"/>
                    <a:lumOff val="80000"/>
                  </a:schemeClr>
                </a:solidFill>
              </a:rPr>
              <a:t>Bài hát sau nói về người anh hùng nào?</a:t>
            </a:r>
          </a:p>
        </p:txBody>
      </p:sp>
      <p:pic>
        <p:nvPicPr>
          <p:cNvPr id="4" name="y2mate.com - Bài Ca Lý Tự Trọng  Mắt Ngọc Official">
            <a:hlinkClick r:id="" action="ppaction://media"/>
            <a:extLst>
              <a:ext uri="{FF2B5EF4-FFF2-40B4-BE49-F238E27FC236}">
                <a16:creationId xmlns:a16="http://schemas.microsoft.com/office/drawing/2014/main" id="{813022B5-BE9D-5587-B780-516C95BBE2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168.0625"/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594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95" y="1281696"/>
            <a:ext cx="7602348" cy="429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57800" y="266527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altLang="en-US" sz="5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NHÓM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94" y="1281696"/>
            <a:ext cx="7957205" cy="429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19400" y="390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5C44E-8F94-C8FD-9912-29E51BF8AA03}"/>
              </a:ext>
            </a:extLst>
          </p:cNvPr>
          <p:cNvSpPr txBox="1"/>
          <p:nvPr/>
        </p:nvSpPr>
        <p:spPr>
          <a:xfrm>
            <a:off x="5715000" y="2513593"/>
            <a:ext cx="54735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kể tự nhiên, phối hợp lời kể với điệu bộ, nét mặt, biết thay đổi giọng kể phù hợp với nội dung câu chuyện.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38" y="84093"/>
            <a:ext cx="5989123" cy="6181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1" y="1426510"/>
            <a:ext cx="711589" cy="11093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47890" y="3627200"/>
            <a:ext cx="1931049" cy="2278599"/>
          </a:xfrm>
          <a:prstGeom prst="rect">
            <a:avLst/>
          </a:prstGeom>
        </p:spPr>
      </p:pic>
      <p:sp>
        <p:nvSpPr>
          <p:cNvPr id="11" name="Text Box 90"/>
          <p:cNvSpPr txBox="1">
            <a:spLocks noChangeArrowheads="1"/>
          </p:cNvSpPr>
          <p:nvPr/>
        </p:nvSpPr>
        <p:spPr bwMode="ltGray">
          <a:xfrm>
            <a:off x="1195137" y="2380091"/>
            <a:ext cx="9801726" cy="1323439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8000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THI KỂ CHUYỆN</a:t>
            </a:r>
            <a:endParaRPr lang="zh-CN" altLang="en-US" sz="8000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59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sp>
        <p:nvSpPr>
          <p:cNvPr id="20" name="Text Box 90">
            <a:extLst>
              <a:ext uri="{FF2B5EF4-FFF2-40B4-BE49-F238E27FC236}">
                <a16:creationId xmlns:a16="http://schemas.microsoft.com/office/drawing/2014/main" id="{A93064BC-9FC8-44E3-9350-63A11071F09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219200" y="152400"/>
            <a:ext cx="11458389" cy="769441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marL="0" indent="0" algn="ctr" eaLnBrk="1" hangingPunct="1"/>
            <a:r>
              <a:rPr lang="en-US" alt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Trao đổi về ý nghĩa của câu chuyện.</a:t>
            </a:r>
            <a:endParaRPr lang="en-US" altLang="en-US" sz="44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8E566614-7493-341A-9863-3CB258CA813B}"/>
              </a:ext>
            </a:extLst>
          </p:cNvPr>
          <p:cNvSpPr txBox="1"/>
          <p:nvPr/>
        </p:nvSpPr>
        <p:spPr>
          <a:xfrm>
            <a:off x="3810000" y="2415897"/>
            <a:ext cx="8086344" cy="2826306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804065541">
                  <a:custGeom>
                    <a:avLst/>
                    <a:gdLst>
                      <a:gd name="connsiteX0" fmla="*/ 0 w 8086344"/>
                      <a:gd name="connsiteY0" fmla="*/ 471060 h 2826306"/>
                      <a:gd name="connsiteX1" fmla="*/ 471060 w 8086344"/>
                      <a:gd name="connsiteY1" fmla="*/ 0 h 2826306"/>
                      <a:gd name="connsiteX2" fmla="*/ 852085 w 8086344"/>
                      <a:gd name="connsiteY2" fmla="*/ 0 h 2826306"/>
                      <a:gd name="connsiteX3" fmla="*/ 1518880 w 8086344"/>
                      <a:gd name="connsiteY3" fmla="*/ 0 h 2826306"/>
                      <a:gd name="connsiteX4" fmla="*/ 1899905 w 8086344"/>
                      <a:gd name="connsiteY4" fmla="*/ 0 h 2826306"/>
                      <a:gd name="connsiteX5" fmla="*/ 2423815 w 8086344"/>
                      <a:gd name="connsiteY5" fmla="*/ 0 h 2826306"/>
                      <a:gd name="connsiteX6" fmla="*/ 2947724 w 8086344"/>
                      <a:gd name="connsiteY6" fmla="*/ 0 h 2826306"/>
                      <a:gd name="connsiteX7" fmla="*/ 3400192 w 8086344"/>
                      <a:gd name="connsiteY7" fmla="*/ 0 h 2826306"/>
                      <a:gd name="connsiteX8" fmla="*/ 4138428 w 8086344"/>
                      <a:gd name="connsiteY8" fmla="*/ 0 h 2826306"/>
                      <a:gd name="connsiteX9" fmla="*/ 4876665 w 8086344"/>
                      <a:gd name="connsiteY9" fmla="*/ 0 h 2826306"/>
                      <a:gd name="connsiteX10" fmla="*/ 5472017 w 8086344"/>
                      <a:gd name="connsiteY10" fmla="*/ 0 h 2826306"/>
                      <a:gd name="connsiteX11" fmla="*/ 6210253 w 8086344"/>
                      <a:gd name="connsiteY11" fmla="*/ 0 h 2826306"/>
                      <a:gd name="connsiteX12" fmla="*/ 6805605 w 8086344"/>
                      <a:gd name="connsiteY12" fmla="*/ 0 h 2826306"/>
                      <a:gd name="connsiteX13" fmla="*/ 7615284 w 8086344"/>
                      <a:gd name="connsiteY13" fmla="*/ 0 h 2826306"/>
                      <a:gd name="connsiteX14" fmla="*/ 8086344 w 8086344"/>
                      <a:gd name="connsiteY14" fmla="*/ 471060 h 2826306"/>
                      <a:gd name="connsiteX15" fmla="*/ 8086344 w 8086344"/>
                      <a:gd name="connsiteY15" fmla="*/ 942107 h 2826306"/>
                      <a:gd name="connsiteX16" fmla="*/ 8086344 w 8086344"/>
                      <a:gd name="connsiteY16" fmla="*/ 1356627 h 2826306"/>
                      <a:gd name="connsiteX17" fmla="*/ 8086344 w 8086344"/>
                      <a:gd name="connsiteY17" fmla="*/ 1827674 h 2826306"/>
                      <a:gd name="connsiteX18" fmla="*/ 8086344 w 8086344"/>
                      <a:gd name="connsiteY18" fmla="*/ 2355246 h 2826306"/>
                      <a:gd name="connsiteX19" fmla="*/ 7615284 w 8086344"/>
                      <a:gd name="connsiteY19" fmla="*/ 2826306 h 2826306"/>
                      <a:gd name="connsiteX20" fmla="*/ 7091374 w 8086344"/>
                      <a:gd name="connsiteY20" fmla="*/ 2826306 h 2826306"/>
                      <a:gd name="connsiteX21" fmla="*/ 6496022 w 8086344"/>
                      <a:gd name="connsiteY21" fmla="*/ 2826306 h 2826306"/>
                      <a:gd name="connsiteX22" fmla="*/ 5757786 w 8086344"/>
                      <a:gd name="connsiteY22" fmla="*/ 2826306 h 2826306"/>
                      <a:gd name="connsiteX23" fmla="*/ 5233876 w 8086344"/>
                      <a:gd name="connsiteY23" fmla="*/ 2826306 h 2826306"/>
                      <a:gd name="connsiteX24" fmla="*/ 4709966 w 8086344"/>
                      <a:gd name="connsiteY24" fmla="*/ 2826306 h 2826306"/>
                      <a:gd name="connsiteX25" fmla="*/ 4186056 w 8086344"/>
                      <a:gd name="connsiteY25" fmla="*/ 2826306 h 2826306"/>
                      <a:gd name="connsiteX26" fmla="*/ 3519262 w 8086344"/>
                      <a:gd name="connsiteY26" fmla="*/ 2826306 h 2826306"/>
                      <a:gd name="connsiteX27" fmla="*/ 2923910 w 8086344"/>
                      <a:gd name="connsiteY27" fmla="*/ 2826306 h 2826306"/>
                      <a:gd name="connsiteX28" fmla="*/ 2257116 w 8086344"/>
                      <a:gd name="connsiteY28" fmla="*/ 2826306 h 2826306"/>
                      <a:gd name="connsiteX29" fmla="*/ 1590322 w 8086344"/>
                      <a:gd name="connsiteY29" fmla="*/ 2826306 h 2826306"/>
                      <a:gd name="connsiteX30" fmla="*/ 1066412 w 8086344"/>
                      <a:gd name="connsiteY30" fmla="*/ 2826306 h 2826306"/>
                      <a:gd name="connsiteX31" fmla="*/ 471060 w 8086344"/>
                      <a:gd name="connsiteY31" fmla="*/ 2826306 h 2826306"/>
                      <a:gd name="connsiteX32" fmla="*/ 0 w 8086344"/>
                      <a:gd name="connsiteY32" fmla="*/ 2355246 h 2826306"/>
                      <a:gd name="connsiteX33" fmla="*/ 0 w 8086344"/>
                      <a:gd name="connsiteY33" fmla="*/ 1846516 h 2826306"/>
                      <a:gd name="connsiteX34" fmla="*/ 0 w 8086344"/>
                      <a:gd name="connsiteY34" fmla="*/ 1375469 h 2826306"/>
                      <a:gd name="connsiteX35" fmla="*/ 0 w 8086344"/>
                      <a:gd name="connsiteY35" fmla="*/ 942107 h 2826306"/>
                      <a:gd name="connsiteX36" fmla="*/ 0 w 8086344"/>
                      <a:gd name="connsiteY36" fmla="*/ 471060 h 2826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086344" h="2826306" fill="none" extrusionOk="0">
                        <a:moveTo>
                          <a:pt x="0" y="471060"/>
                        </a:moveTo>
                        <a:cubicBezTo>
                          <a:pt x="-4998" y="231152"/>
                          <a:pt x="274346" y="3217"/>
                          <a:pt x="471060" y="0"/>
                        </a:cubicBezTo>
                        <a:cubicBezTo>
                          <a:pt x="548571" y="-19881"/>
                          <a:pt x="707771" y="28499"/>
                          <a:pt x="852085" y="0"/>
                        </a:cubicBezTo>
                        <a:cubicBezTo>
                          <a:pt x="996400" y="-28499"/>
                          <a:pt x="1212324" y="52482"/>
                          <a:pt x="1518880" y="0"/>
                        </a:cubicBezTo>
                        <a:cubicBezTo>
                          <a:pt x="1825437" y="-52482"/>
                          <a:pt x="1782148" y="2514"/>
                          <a:pt x="1899905" y="0"/>
                        </a:cubicBezTo>
                        <a:cubicBezTo>
                          <a:pt x="2017663" y="-2514"/>
                          <a:pt x="2212313" y="29334"/>
                          <a:pt x="2423815" y="0"/>
                        </a:cubicBezTo>
                        <a:cubicBezTo>
                          <a:pt x="2635317" y="-29334"/>
                          <a:pt x="2693343" y="43203"/>
                          <a:pt x="2947724" y="0"/>
                        </a:cubicBezTo>
                        <a:cubicBezTo>
                          <a:pt x="3202105" y="-43203"/>
                          <a:pt x="3273216" y="39982"/>
                          <a:pt x="3400192" y="0"/>
                        </a:cubicBezTo>
                        <a:cubicBezTo>
                          <a:pt x="3527168" y="-39982"/>
                          <a:pt x="3986248" y="80987"/>
                          <a:pt x="4138428" y="0"/>
                        </a:cubicBezTo>
                        <a:cubicBezTo>
                          <a:pt x="4290608" y="-80987"/>
                          <a:pt x="4625117" y="27780"/>
                          <a:pt x="4876665" y="0"/>
                        </a:cubicBezTo>
                        <a:cubicBezTo>
                          <a:pt x="5128213" y="-27780"/>
                          <a:pt x="5272319" y="21983"/>
                          <a:pt x="5472017" y="0"/>
                        </a:cubicBezTo>
                        <a:cubicBezTo>
                          <a:pt x="5671715" y="-21983"/>
                          <a:pt x="6043959" y="65901"/>
                          <a:pt x="6210253" y="0"/>
                        </a:cubicBezTo>
                        <a:cubicBezTo>
                          <a:pt x="6376547" y="-65901"/>
                          <a:pt x="6621382" y="34910"/>
                          <a:pt x="6805605" y="0"/>
                        </a:cubicBezTo>
                        <a:cubicBezTo>
                          <a:pt x="6989828" y="-34910"/>
                          <a:pt x="7286956" y="85170"/>
                          <a:pt x="7615284" y="0"/>
                        </a:cubicBezTo>
                        <a:cubicBezTo>
                          <a:pt x="7876827" y="-56499"/>
                          <a:pt x="8092902" y="212020"/>
                          <a:pt x="8086344" y="471060"/>
                        </a:cubicBezTo>
                        <a:cubicBezTo>
                          <a:pt x="8116772" y="625324"/>
                          <a:pt x="8033653" y="789573"/>
                          <a:pt x="8086344" y="942107"/>
                        </a:cubicBezTo>
                        <a:cubicBezTo>
                          <a:pt x="8139035" y="1094641"/>
                          <a:pt x="8058258" y="1247435"/>
                          <a:pt x="8086344" y="1356627"/>
                        </a:cubicBezTo>
                        <a:cubicBezTo>
                          <a:pt x="8114430" y="1465819"/>
                          <a:pt x="8048906" y="1633685"/>
                          <a:pt x="8086344" y="1827674"/>
                        </a:cubicBezTo>
                        <a:cubicBezTo>
                          <a:pt x="8123782" y="2021663"/>
                          <a:pt x="8031052" y="2234369"/>
                          <a:pt x="8086344" y="2355246"/>
                        </a:cubicBezTo>
                        <a:cubicBezTo>
                          <a:pt x="8092703" y="2618225"/>
                          <a:pt x="7866677" y="2839359"/>
                          <a:pt x="7615284" y="2826306"/>
                        </a:cubicBezTo>
                        <a:cubicBezTo>
                          <a:pt x="7374113" y="2837129"/>
                          <a:pt x="7234311" y="2790243"/>
                          <a:pt x="7091374" y="2826306"/>
                        </a:cubicBezTo>
                        <a:cubicBezTo>
                          <a:pt x="6948437" y="2862369"/>
                          <a:pt x="6711386" y="2791161"/>
                          <a:pt x="6496022" y="2826306"/>
                        </a:cubicBezTo>
                        <a:cubicBezTo>
                          <a:pt x="6280658" y="2861451"/>
                          <a:pt x="6095451" y="2751442"/>
                          <a:pt x="5757786" y="2826306"/>
                        </a:cubicBezTo>
                        <a:cubicBezTo>
                          <a:pt x="5420121" y="2901170"/>
                          <a:pt x="5459110" y="2781993"/>
                          <a:pt x="5233876" y="2826306"/>
                        </a:cubicBezTo>
                        <a:cubicBezTo>
                          <a:pt x="5008642" y="2870619"/>
                          <a:pt x="4833092" y="2774120"/>
                          <a:pt x="4709966" y="2826306"/>
                        </a:cubicBezTo>
                        <a:cubicBezTo>
                          <a:pt x="4586840" y="2878492"/>
                          <a:pt x="4379674" y="2812275"/>
                          <a:pt x="4186056" y="2826306"/>
                        </a:cubicBezTo>
                        <a:cubicBezTo>
                          <a:pt x="3992438" y="2840337"/>
                          <a:pt x="3733400" y="2819321"/>
                          <a:pt x="3519262" y="2826306"/>
                        </a:cubicBezTo>
                        <a:cubicBezTo>
                          <a:pt x="3305124" y="2833291"/>
                          <a:pt x="3132221" y="2824799"/>
                          <a:pt x="2923910" y="2826306"/>
                        </a:cubicBezTo>
                        <a:cubicBezTo>
                          <a:pt x="2715599" y="2827813"/>
                          <a:pt x="2507047" y="2781003"/>
                          <a:pt x="2257116" y="2826306"/>
                        </a:cubicBezTo>
                        <a:cubicBezTo>
                          <a:pt x="2007185" y="2871609"/>
                          <a:pt x="1779143" y="2772051"/>
                          <a:pt x="1590322" y="2826306"/>
                        </a:cubicBezTo>
                        <a:cubicBezTo>
                          <a:pt x="1401501" y="2880561"/>
                          <a:pt x="1195638" y="2766179"/>
                          <a:pt x="1066412" y="2826306"/>
                        </a:cubicBezTo>
                        <a:cubicBezTo>
                          <a:pt x="937186" y="2886433"/>
                          <a:pt x="690274" y="2758903"/>
                          <a:pt x="471060" y="2826306"/>
                        </a:cubicBezTo>
                        <a:cubicBezTo>
                          <a:pt x="217984" y="2862769"/>
                          <a:pt x="45188" y="2558825"/>
                          <a:pt x="0" y="2355246"/>
                        </a:cubicBezTo>
                        <a:cubicBezTo>
                          <a:pt x="-27598" y="2118725"/>
                          <a:pt x="38447" y="1959268"/>
                          <a:pt x="0" y="1846516"/>
                        </a:cubicBezTo>
                        <a:cubicBezTo>
                          <a:pt x="-38447" y="1733764"/>
                          <a:pt x="38150" y="1491280"/>
                          <a:pt x="0" y="1375469"/>
                        </a:cubicBezTo>
                        <a:cubicBezTo>
                          <a:pt x="-38150" y="1259658"/>
                          <a:pt x="23275" y="1124092"/>
                          <a:pt x="0" y="942107"/>
                        </a:cubicBezTo>
                        <a:cubicBezTo>
                          <a:pt x="-23275" y="760122"/>
                          <a:pt x="32590" y="623702"/>
                          <a:pt x="0" y="471060"/>
                        </a:cubicBezTo>
                        <a:close/>
                      </a:path>
                      <a:path w="8086344" h="2826306" stroke="0" extrusionOk="0">
                        <a:moveTo>
                          <a:pt x="0" y="471060"/>
                        </a:moveTo>
                        <a:cubicBezTo>
                          <a:pt x="9585" y="206712"/>
                          <a:pt x="205641" y="-48773"/>
                          <a:pt x="471060" y="0"/>
                        </a:cubicBezTo>
                        <a:cubicBezTo>
                          <a:pt x="658096" y="-991"/>
                          <a:pt x="717280" y="7529"/>
                          <a:pt x="852085" y="0"/>
                        </a:cubicBezTo>
                        <a:cubicBezTo>
                          <a:pt x="986891" y="-7529"/>
                          <a:pt x="1369927" y="27657"/>
                          <a:pt x="1590322" y="0"/>
                        </a:cubicBezTo>
                        <a:cubicBezTo>
                          <a:pt x="1810717" y="-27657"/>
                          <a:pt x="2170003" y="82023"/>
                          <a:pt x="2328558" y="0"/>
                        </a:cubicBezTo>
                        <a:cubicBezTo>
                          <a:pt x="2487113" y="-82023"/>
                          <a:pt x="2631402" y="42024"/>
                          <a:pt x="2923910" y="0"/>
                        </a:cubicBezTo>
                        <a:cubicBezTo>
                          <a:pt x="3216418" y="-42024"/>
                          <a:pt x="3137832" y="6547"/>
                          <a:pt x="3304936" y="0"/>
                        </a:cubicBezTo>
                        <a:cubicBezTo>
                          <a:pt x="3472040" y="-6547"/>
                          <a:pt x="3730914" y="66500"/>
                          <a:pt x="3900288" y="0"/>
                        </a:cubicBezTo>
                        <a:cubicBezTo>
                          <a:pt x="4069662" y="-66500"/>
                          <a:pt x="4490657" y="70255"/>
                          <a:pt x="4638524" y="0"/>
                        </a:cubicBezTo>
                        <a:cubicBezTo>
                          <a:pt x="4786391" y="-70255"/>
                          <a:pt x="4931907" y="52308"/>
                          <a:pt x="5090992" y="0"/>
                        </a:cubicBezTo>
                        <a:cubicBezTo>
                          <a:pt x="5250077" y="-52308"/>
                          <a:pt x="5476972" y="60410"/>
                          <a:pt x="5686344" y="0"/>
                        </a:cubicBezTo>
                        <a:cubicBezTo>
                          <a:pt x="5895716" y="-60410"/>
                          <a:pt x="5897584" y="26786"/>
                          <a:pt x="6067369" y="0"/>
                        </a:cubicBezTo>
                        <a:cubicBezTo>
                          <a:pt x="6237155" y="-26786"/>
                          <a:pt x="6423582" y="44282"/>
                          <a:pt x="6662721" y="0"/>
                        </a:cubicBezTo>
                        <a:cubicBezTo>
                          <a:pt x="6901860" y="-44282"/>
                          <a:pt x="7197413" y="79440"/>
                          <a:pt x="7615284" y="0"/>
                        </a:cubicBezTo>
                        <a:cubicBezTo>
                          <a:pt x="7842113" y="-22521"/>
                          <a:pt x="8071459" y="174589"/>
                          <a:pt x="8086344" y="471060"/>
                        </a:cubicBezTo>
                        <a:cubicBezTo>
                          <a:pt x="8112138" y="660131"/>
                          <a:pt x="8051317" y="806668"/>
                          <a:pt x="8086344" y="904423"/>
                        </a:cubicBezTo>
                        <a:cubicBezTo>
                          <a:pt x="8121371" y="1002178"/>
                          <a:pt x="8059382" y="1176692"/>
                          <a:pt x="8086344" y="1413153"/>
                        </a:cubicBezTo>
                        <a:cubicBezTo>
                          <a:pt x="8113306" y="1649614"/>
                          <a:pt x="8070612" y="1663272"/>
                          <a:pt x="8086344" y="1827674"/>
                        </a:cubicBezTo>
                        <a:cubicBezTo>
                          <a:pt x="8102076" y="1992076"/>
                          <a:pt x="8029135" y="2138717"/>
                          <a:pt x="8086344" y="2355246"/>
                        </a:cubicBezTo>
                        <a:cubicBezTo>
                          <a:pt x="8052644" y="2609581"/>
                          <a:pt x="7920287" y="2882062"/>
                          <a:pt x="7615284" y="2826306"/>
                        </a:cubicBezTo>
                        <a:cubicBezTo>
                          <a:pt x="7257621" y="2834526"/>
                          <a:pt x="7204994" y="2785745"/>
                          <a:pt x="6877048" y="2826306"/>
                        </a:cubicBezTo>
                        <a:cubicBezTo>
                          <a:pt x="6549102" y="2866867"/>
                          <a:pt x="6494362" y="2755641"/>
                          <a:pt x="6210253" y="2826306"/>
                        </a:cubicBezTo>
                        <a:cubicBezTo>
                          <a:pt x="5926144" y="2896971"/>
                          <a:pt x="5897669" y="2818489"/>
                          <a:pt x="5614901" y="2826306"/>
                        </a:cubicBezTo>
                        <a:cubicBezTo>
                          <a:pt x="5332133" y="2834123"/>
                          <a:pt x="5203516" y="2784411"/>
                          <a:pt x="5090992" y="2826306"/>
                        </a:cubicBezTo>
                        <a:cubicBezTo>
                          <a:pt x="4978468" y="2868201"/>
                          <a:pt x="4709437" y="2823678"/>
                          <a:pt x="4424197" y="2826306"/>
                        </a:cubicBezTo>
                        <a:cubicBezTo>
                          <a:pt x="4138958" y="2828934"/>
                          <a:pt x="4089340" y="2824166"/>
                          <a:pt x="3828845" y="2826306"/>
                        </a:cubicBezTo>
                        <a:cubicBezTo>
                          <a:pt x="3568350" y="2828446"/>
                          <a:pt x="3425069" y="2804788"/>
                          <a:pt x="3304936" y="2826306"/>
                        </a:cubicBezTo>
                        <a:cubicBezTo>
                          <a:pt x="3184803" y="2847824"/>
                          <a:pt x="2772154" y="2796387"/>
                          <a:pt x="2638141" y="2826306"/>
                        </a:cubicBezTo>
                        <a:cubicBezTo>
                          <a:pt x="2504129" y="2856225"/>
                          <a:pt x="2176605" y="2813776"/>
                          <a:pt x="1899905" y="2826306"/>
                        </a:cubicBezTo>
                        <a:cubicBezTo>
                          <a:pt x="1623205" y="2838836"/>
                          <a:pt x="1634788" y="2801319"/>
                          <a:pt x="1375995" y="2826306"/>
                        </a:cubicBezTo>
                        <a:cubicBezTo>
                          <a:pt x="1117202" y="2851293"/>
                          <a:pt x="726585" y="2786835"/>
                          <a:pt x="471060" y="2826306"/>
                        </a:cubicBezTo>
                        <a:cubicBezTo>
                          <a:pt x="248988" y="2790281"/>
                          <a:pt x="50158" y="2606575"/>
                          <a:pt x="0" y="2355246"/>
                        </a:cubicBezTo>
                        <a:cubicBezTo>
                          <a:pt x="-50524" y="2252117"/>
                          <a:pt x="22577" y="2108167"/>
                          <a:pt x="0" y="1865358"/>
                        </a:cubicBezTo>
                        <a:cubicBezTo>
                          <a:pt x="-22577" y="1622549"/>
                          <a:pt x="41330" y="1602472"/>
                          <a:pt x="0" y="1431995"/>
                        </a:cubicBezTo>
                        <a:cubicBezTo>
                          <a:pt x="-41330" y="1261518"/>
                          <a:pt x="12732" y="1167268"/>
                          <a:pt x="0" y="960948"/>
                        </a:cubicBezTo>
                        <a:cubicBezTo>
                          <a:pt x="-12732" y="754628"/>
                          <a:pt x="28274" y="621152"/>
                          <a:pt x="0" y="47106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Ca ngợi anh Lý Tự Trọng giàu lòng yêu nước, dũng cảm bảo vệ đồng chí, hiên ngang, bất khuất trước </a:t>
            </a:r>
          </a:p>
          <a:p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kẻ thù.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ý Tự Trọng - Người truyền lửa">
            <a:extLst>
              <a:ext uri="{FF2B5EF4-FFF2-40B4-BE49-F238E27FC236}">
                <a16:creationId xmlns:a16="http://schemas.microsoft.com/office/drawing/2014/main" id="{A6B01AF1-C2F4-7404-D85D-22BCE5F0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" y="1447800"/>
            <a:ext cx="3200400" cy="4762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0">
            <a:extLst>
              <a:ext uri="{FF2B5EF4-FFF2-40B4-BE49-F238E27FC236}">
                <a16:creationId xmlns:a16="http://schemas.microsoft.com/office/drawing/2014/main" id="{1D44949D-CBF9-DA9B-52D8-17DF68BF3A51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660711" y="12700"/>
            <a:ext cx="10556689" cy="1077218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tấm gương dũng cảm của tuổi trẻ Việt Nam trong xây dựng và bảo vệ Tổ quốc?</a:t>
            </a:r>
            <a:endParaRPr lang="zh-CN" altLang="en-US" sz="4800" dirty="0">
              <a:ln w="0">
                <a:solidFill>
                  <a:srgbClr val="FFFFFF"/>
                </a:solidFill>
                <a:round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26C9B-F02D-E44B-DF4C-27AE964C19B9}"/>
              </a:ext>
            </a:extLst>
          </p:cNvPr>
          <p:cNvGrpSpPr/>
          <p:nvPr/>
        </p:nvGrpSpPr>
        <p:grpSpPr>
          <a:xfrm>
            <a:off x="149414" y="1557596"/>
            <a:ext cx="2678965" cy="4158306"/>
            <a:chOff x="149414" y="1557596"/>
            <a:chExt cx="2678965" cy="4158306"/>
          </a:xfrm>
        </p:grpSpPr>
        <p:pic>
          <p:nvPicPr>
            <p:cNvPr id="4098" name="Picture 2" descr="Đúng, Võ Thị Sáu là nữ anh hùng lực lượng vũ trang trẻ nhất Việt Nam -  VnExpress">
              <a:extLst>
                <a:ext uri="{FF2B5EF4-FFF2-40B4-BE49-F238E27FC236}">
                  <a16:creationId xmlns:a16="http://schemas.microsoft.com/office/drawing/2014/main" id="{B7FD5FC5-A06E-6000-A275-280A2114A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14" y="1557596"/>
              <a:ext cx="2678965" cy="30144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4221A9-3791-4148-75B0-8DDD19711DB4}"/>
                </a:ext>
              </a:extLst>
            </p:cNvPr>
            <p:cNvSpPr txBox="1"/>
            <p:nvPr/>
          </p:nvSpPr>
          <p:spPr>
            <a:xfrm>
              <a:off x="193496" y="4884905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Võ Thị Sáu</a:t>
              </a:r>
            </a:p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(1933 – 1952)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E032DD-3470-F11D-FB17-A5248578A943}"/>
              </a:ext>
            </a:extLst>
          </p:cNvPr>
          <p:cNvGrpSpPr/>
          <p:nvPr/>
        </p:nvGrpSpPr>
        <p:grpSpPr>
          <a:xfrm>
            <a:off x="3245221" y="1557597"/>
            <a:ext cx="2678965" cy="4158304"/>
            <a:chOff x="3245221" y="1557597"/>
            <a:chExt cx="2678965" cy="4158304"/>
          </a:xfrm>
        </p:grpSpPr>
        <p:pic>
          <p:nvPicPr>
            <p:cNvPr id="4100" name="Picture 4" descr="Tiểu sử anh Trần Văn Ơn">
              <a:extLst>
                <a:ext uri="{FF2B5EF4-FFF2-40B4-BE49-F238E27FC236}">
                  <a16:creationId xmlns:a16="http://schemas.microsoft.com/office/drawing/2014/main" id="{5DDFDE9D-759B-3C40-E515-F8D4A7F6B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221" y="1557597"/>
              <a:ext cx="2678965" cy="30144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A7761-AE45-C4FA-C866-AB7E954E8E82}"/>
                </a:ext>
              </a:extLst>
            </p:cNvPr>
            <p:cNvSpPr txBox="1"/>
            <p:nvPr/>
          </p:nvSpPr>
          <p:spPr>
            <a:xfrm>
              <a:off x="3333386" y="4884904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 Văn Ơn</a:t>
              </a:r>
            </a:p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(1931 – 1950)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3E64BA-3554-9F85-B181-D5B38739E8D0}"/>
              </a:ext>
            </a:extLst>
          </p:cNvPr>
          <p:cNvGrpSpPr/>
          <p:nvPr/>
        </p:nvGrpSpPr>
        <p:grpSpPr>
          <a:xfrm>
            <a:off x="6341028" y="1557597"/>
            <a:ext cx="2678965" cy="4158303"/>
            <a:chOff x="6341028" y="1557597"/>
            <a:chExt cx="2678965" cy="4158303"/>
          </a:xfrm>
        </p:grpSpPr>
        <p:pic>
          <p:nvPicPr>
            <p:cNvPr id="4102" name="Picture 6" descr="Nâng cấp tượng đài Anh hùng Liệt sĩ Cù Chính Lan ở Quỳnh Đôi">
              <a:extLst>
                <a:ext uri="{FF2B5EF4-FFF2-40B4-BE49-F238E27FC236}">
                  <a16:creationId xmlns:a16="http://schemas.microsoft.com/office/drawing/2014/main" id="{78BA0065-4FAC-2C43-ACF4-6BD46088E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28" y="1557597"/>
              <a:ext cx="2678965" cy="30144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A4A407-2FA2-8653-372A-02F18A430A94}"/>
                </a:ext>
              </a:extLst>
            </p:cNvPr>
            <p:cNvSpPr txBox="1"/>
            <p:nvPr/>
          </p:nvSpPr>
          <p:spPr>
            <a:xfrm>
              <a:off x="6403793" y="4884903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 Chính Lan</a:t>
              </a:r>
            </a:p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(1930 – 1951)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678BA5-BE7E-F96E-206F-F19DB82B24C5}"/>
              </a:ext>
            </a:extLst>
          </p:cNvPr>
          <p:cNvGrpSpPr/>
          <p:nvPr/>
        </p:nvGrpSpPr>
        <p:grpSpPr>
          <a:xfrm>
            <a:off x="9395004" y="1557596"/>
            <a:ext cx="2720796" cy="4158304"/>
            <a:chOff x="9395004" y="1557596"/>
            <a:chExt cx="2720796" cy="4158304"/>
          </a:xfrm>
        </p:grpSpPr>
        <p:pic>
          <p:nvPicPr>
            <p:cNvPr id="4104" name="Picture 8" descr="Cuộc đời Mạc Thị Bưởi- người nữ anh hùng được in hình trên bộ tem đắt giá  nhất Việt Nam">
              <a:extLst>
                <a:ext uri="{FF2B5EF4-FFF2-40B4-BE49-F238E27FC236}">
                  <a16:creationId xmlns:a16="http://schemas.microsoft.com/office/drawing/2014/main" id="{90875281-9463-4736-4051-09805FB8F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835" y="1557596"/>
              <a:ext cx="2678965" cy="30144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DB1DC6-ACAE-F3EA-AE3B-7EC6AA41BB03}"/>
                </a:ext>
              </a:extLst>
            </p:cNvPr>
            <p:cNvSpPr txBox="1"/>
            <p:nvPr/>
          </p:nvSpPr>
          <p:spPr>
            <a:xfrm>
              <a:off x="9395004" y="4884903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 Thị Bưởi</a:t>
              </a:r>
            </a:p>
            <a:p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(1927 – 1951)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6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590248" y="2502304"/>
            <a:ext cx="9801726" cy="144655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88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88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73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54000" y="1204090"/>
            <a:ext cx="4800600" cy="4340382"/>
            <a:chOff x="7229442" y="1762733"/>
            <a:chExt cx="4267200" cy="4143006"/>
          </a:xfrm>
        </p:grpSpPr>
        <p:pic>
          <p:nvPicPr>
            <p:cNvPr id="49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442" y="1762733"/>
              <a:ext cx="4267200" cy="414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8155131" y="2604999"/>
              <a:ext cx="2178503" cy="60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CỦNG CỐ</a:t>
              </a:r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1E4601-118F-AD73-FC65-FFFB207733F0}"/>
              </a:ext>
            </a:extLst>
          </p:cNvPr>
          <p:cNvSpPr txBox="1"/>
          <p:nvPr/>
        </p:nvSpPr>
        <p:spPr>
          <a:xfrm>
            <a:off x="6045201" y="2312452"/>
            <a:ext cx="5765799" cy="2123658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400">
                <a:effectLst/>
              </a:rPr>
              <a:t>Câu chuyện giúp em hiểu được điều gì về con người Việt Nam?</a:t>
            </a:r>
          </a:p>
        </p:txBody>
      </p:sp>
    </p:spTree>
    <p:extLst>
      <p:ext uri="{BB962C8B-B14F-4D97-AF65-F5344CB8AC3E}">
        <p14:creationId xmlns:p14="http://schemas.microsoft.com/office/powerpoint/2010/main" val="25368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4839661"/>
            <a:ext cx="12192000" cy="2000209"/>
          </a:xfrm>
          <a:prstGeom prst="rect">
            <a:avLst/>
          </a:prstGeom>
        </p:spPr>
      </p:pic>
      <p:pic>
        <p:nvPicPr>
          <p:cNvPr id="46" name="图片 3">
            <a:extLst>
              <a:ext uri="{FF2B5EF4-FFF2-40B4-BE49-F238E27FC236}">
                <a16:creationId xmlns:a16="http://schemas.microsoft.com/office/drawing/2014/main" id="{5D612870-7A11-487B-8BC5-EBFEA85D6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" y="533400"/>
            <a:ext cx="11201399" cy="251491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4C3533C-519D-45B1-B678-94C7E52CF28F}"/>
              </a:ext>
            </a:extLst>
          </p:cNvPr>
          <p:cNvSpPr/>
          <p:nvPr/>
        </p:nvSpPr>
        <p:spPr>
          <a:xfrm>
            <a:off x="4496042" y="1310692"/>
            <a:ext cx="319991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500F4827-2AB1-4742-85E0-5CD07A35D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47" y="2705725"/>
            <a:ext cx="112013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 </a:t>
            </a:r>
            <a:r>
              <a:rPr lang="en-US" altLang="vi-VN" sz="4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“Lý Tự Trọng” </a:t>
            </a:r>
          </a:p>
          <a:p>
            <a:pPr marL="0" indent="0" eaLnBrk="1" hangingPunct="1"/>
            <a:r>
              <a:rPr lang="en-US" alt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thân nghe.</a:t>
            </a:r>
            <a:endParaRPr lang="en-US" altLang="en-US" sz="4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0 -1.11111E-6 " pathEditMode="relative" rAng="0" ptsTypes="AA">
                                      <p:cBhvr>
                                        <p:cTn id="12" dur="3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1" y="3530567"/>
            <a:ext cx="6474990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" y="812521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" y="1277906"/>
            <a:ext cx="6565630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0" y="3327435"/>
            <a:ext cx="4798484" cy="3342053"/>
          </a:xfrm>
          <a:prstGeom prst="rect">
            <a:avLst/>
          </a:prstGeom>
        </p:spPr>
      </p:pic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3643404" y="2630285"/>
            <a:ext cx="9555602" cy="149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6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sym typeface="+mn-lt"/>
              </a:rPr>
              <a:t>Chúc các con</a:t>
            </a:r>
          </a:p>
          <a:p>
            <a:pPr algn="ctr"/>
            <a:r>
              <a:rPr lang="en-US" altLang="zh-CN" sz="46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  <a:sym typeface="+mn-lt"/>
              </a:rPr>
              <a:t>chăm ngoan, học tốt !</a:t>
            </a:r>
            <a:endParaRPr lang="zh-CN" altLang="en-US" sz="46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  <a:sym typeface="+mn-lt"/>
            </a:endParaRPr>
          </a:p>
        </p:txBody>
      </p:sp>
      <p:pic>
        <p:nvPicPr>
          <p:cNvPr id="1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399" y="4306660"/>
            <a:ext cx="2213549" cy="26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-2.5E-6 -1.85185E-6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53795" y="1169834"/>
            <a:ext cx="9801726" cy="3631763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KHÁM </a:t>
            </a:r>
          </a:p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PHÁ</a:t>
            </a:r>
            <a:endParaRPr lang="zh-CN" altLang="en-US" sz="115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7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54" y="0"/>
            <a:ext cx="5989123" cy="6181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1" y="1426510"/>
            <a:ext cx="711589" cy="1109382"/>
          </a:xfrm>
          <a:prstGeom prst="rect">
            <a:avLst/>
          </a:prstGeom>
        </p:spPr>
      </p:pic>
      <p:sp>
        <p:nvSpPr>
          <p:cNvPr id="8" name="Text Box 90"/>
          <p:cNvSpPr txBox="1">
            <a:spLocks noChangeArrowheads="1"/>
          </p:cNvSpPr>
          <p:nvPr/>
        </p:nvSpPr>
        <p:spPr bwMode="ltGray">
          <a:xfrm>
            <a:off x="990600" y="2473038"/>
            <a:ext cx="9801726" cy="1200329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72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LÝ TỰ TRỌNG</a:t>
            </a:r>
            <a:endParaRPr lang="zh-CN" altLang="en-US" sz="72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ahoma" panose="020B0604030504040204" pitchFamily="34" charset="0"/>
              <a:ea typeface="方正卡通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ltGray">
          <a:xfrm>
            <a:off x="847890" y="847293"/>
            <a:ext cx="9801726" cy="1323439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8000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Kể chuyện</a:t>
            </a:r>
            <a:endParaRPr lang="zh-CN" altLang="en-US" sz="8000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75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875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pic>
        <p:nvPicPr>
          <p:cNvPr id="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0880"/>
            <a:ext cx="3657600" cy="47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7123" y="3233803"/>
            <a:ext cx="3276600" cy="75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MỤC TIÊU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32"/>
          <p:cNvGrpSpPr/>
          <p:nvPr/>
        </p:nvGrpSpPr>
        <p:grpSpPr>
          <a:xfrm rot="8027306">
            <a:off x="3797673" y="2618539"/>
            <a:ext cx="1812252" cy="1703768"/>
            <a:chOff x="1589243" y="1639893"/>
            <a:chExt cx="1478157" cy="1149073"/>
          </a:xfrm>
          <a:solidFill>
            <a:srgbClr val="C0D34D"/>
          </a:solidFill>
        </p:grpSpPr>
        <p:sp>
          <p:nvSpPr>
            <p:cNvPr id="8" name="圆角矩形 33"/>
            <p:cNvSpPr/>
            <p:nvPr/>
          </p:nvSpPr>
          <p:spPr>
            <a:xfrm rot="1422816">
              <a:off x="1589243" y="2542848"/>
              <a:ext cx="787886" cy="246118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圆角矩形 35"/>
            <p:cNvSpPr/>
            <p:nvPr/>
          </p:nvSpPr>
          <p:spPr>
            <a:xfrm rot="4907537">
              <a:off x="2600270" y="1826864"/>
              <a:ext cx="654102" cy="280159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05400" y="1729344"/>
            <a:ext cx="6625140" cy="1852055"/>
            <a:chOff x="5486400" y="1729344"/>
            <a:chExt cx="6243823" cy="185205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486400" y="1729344"/>
              <a:ext cx="6172200" cy="1852055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800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" name="TextBox 51"/>
            <p:cNvSpPr txBox="1">
              <a:spLocks noChangeArrowheads="1"/>
            </p:cNvSpPr>
            <p:nvPr/>
          </p:nvSpPr>
          <p:spPr bwMode="auto">
            <a:xfrm flipH="1">
              <a:off x="5567796" y="2080618"/>
              <a:ext cx="6162427" cy="106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240" tIns="40619" rIns="81240" bIns="40619">
              <a:spAutoFit/>
            </a:bodyPr>
            <a:lstStyle>
              <a:lvl1pPr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95300" indent="-1905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7620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668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716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88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60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32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2004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</a:pPr>
              <a:r>
                <a:rPr lang="en-US" altLang="en-US" sz="3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được bài học qua </a:t>
              </a:r>
            </a:p>
            <a:p>
              <a:pPr algn="ctr" eaLnBrk="1" hangingPunct="1">
                <a:spcBef>
                  <a:spcPts val="0"/>
                </a:spcBef>
              </a:pPr>
              <a:r>
                <a:rPr lang="en-US" altLang="en-US" sz="3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chuyện.</a:t>
              </a:r>
              <a:endPara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5105400" y="3940203"/>
            <a:ext cx="6553200" cy="19050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eaLnBrk="1" hangingPunct="1">
              <a:spcBef>
                <a:spcPct val="50000"/>
              </a:spcBef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391D6842-9D79-4234-9476-E11C250E00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298757" y="4113416"/>
            <a:ext cx="6162427" cy="155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được lời thuyết minh của từng tranh, kể lại được toàn bộ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3922320"/>
            <a:ext cx="2859157" cy="2829871"/>
          </a:xfrm>
          <a:prstGeom prst="rect">
            <a:avLst/>
          </a:prstGeom>
        </p:spPr>
      </p:pic>
      <p:sp>
        <p:nvSpPr>
          <p:cNvPr id="17" name="Text Box 90">
            <a:extLst>
              <a:ext uri="{FF2B5EF4-FFF2-40B4-BE49-F238E27FC236}">
                <a16:creationId xmlns:a16="http://schemas.microsoft.com/office/drawing/2014/main" id="{B47465A4-8C8D-4193-BB4F-2E8D901AA74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195136" y="59840"/>
            <a:ext cx="9801726" cy="92333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5400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Giáo viên kể chuyện</a:t>
            </a:r>
            <a:endParaRPr lang="zh-CN" altLang="en-US" sz="5400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50" name="Picture 2" descr="Soạn bài kể chuyện Lý Tự Trọng trang 9 lớp 5 | Tiếng Việt 5 tập 1">
            <a:extLst>
              <a:ext uri="{FF2B5EF4-FFF2-40B4-BE49-F238E27FC236}">
                <a16:creationId xmlns:a16="http://schemas.microsoft.com/office/drawing/2014/main" id="{024D83A9-6DA8-29C8-BB88-DD31B803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80" y="1676400"/>
            <a:ext cx="686183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1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1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9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video>
                  <p:cMediaNode vol="80000">
                    <p:cTn id="20" fill="hold" display="0">
                      <p:stCondLst>
                        <p:cond delay="indefinite"/>
                      </p:stCondLst>
                    </p:cTn>
                    <p:tgtEl>
                      <p:spTgt spid="14"/>
                    </p:tgtEl>
                  </p:cMediaNode>
                </p:video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22"/>
          <p:cNvPicPr>
            <a:picLocks noChangeAspect="1" noChangeArrowheads="1"/>
          </p:cNvPicPr>
          <p:nvPr/>
        </p:nvPicPr>
        <p:blipFill rotWithShape="1">
          <a:blip r:embed="rId2"/>
          <a:srcRect l="3763" t="8019" r="3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Rất thông minh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đâu biết đấy,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đến đâu nhớ ngay đến đó</a:t>
            </a:r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dạ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1059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395935937"/>
</p:tagLst>
</file>

<file path=ppt/theme/theme1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573</Words>
  <Application>Microsoft Macintosh PowerPoint</Application>
  <PresentationFormat>Widescreen</PresentationFormat>
  <Paragraphs>80</Paragraphs>
  <Slides>38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微软雅黑</vt:lpstr>
      <vt:lpstr>黑体</vt:lpstr>
      <vt:lpstr>宋体</vt:lpstr>
      <vt:lpstr>微软雅黑 Light</vt:lpstr>
      <vt:lpstr>Arial</vt:lpstr>
      <vt:lpstr>Arial Black</vt:lpstr>
      <vt:lpstr>Calibri</vt:lpstr>
      <vt:lpstr>Calibri Light</vt:lpstr>
      <vt:lpstr>Tahoma</vt:lpstr>
      <vt:lpstr>Times New Roman</vt:lpstr>
      <vt:lpstr>Verdana</vt:lpstr>
      <vt:lpstr>Wingdings</vt:lpstr>
      <vt:lpstr>方正卡通简体</vt:lpstr>
      <vt:lpstr>sample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春秋视觉</dc:creator>
  <cp:lastModifiedBy>Microsoft Office User</cp:lastModifiedBy>
  <cp:revision>531</cp:revision>
  <dcterms:created xsi:type="dcterms:W3CDTF">2004-08-26T06:30:00Z</dcterms:created>
  <dcterms:modified xsi:type="dcterms:W3CDTF">2022-08-31T15:41:57Z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