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2"/>
  </p:notesMasterIdLst>
  <p:sldIdLst>
    <p:sldId id="346" r:id="rId2"/>
    <p:sldId id="256" r:id="rId3"/>
    <p:sldId id="321" r:id="rId4"/>
    <p:sldId id="323" r:id="rId5"/>
    <p:sldId id="336" r:id="rId6"/>
    <p:sldId id="337" r:id="rId7"/>
    <p:sldId id="338" r:id="rId8"/>
    <p:sldId id="327" r:id="rId9"/>
    <p:sldId id="324" r:id="rId10"/>
    <p:sldId id="263" r:id="rId11"/>
    <p:sldId id="316" r:id="rId12"/>
    <p:sldId id="339" r:id="rId13"/>
    <p:sldId id="332" r:id="rId14"/>
    <p:sldId id="333" r:id="rId15"/>
    <p:sldId id="340" r:id="rId16"/>
    <p:sldId id="320" r:id="rId17"/>
    <p:sldId id="260" r:id="rId18"/>
    <p:sldId id="341" r:id="rId19"/>
    <p:sldId id="345" r:id="rId20"/>
    <p:sldId id="343" r:id="rId21"/>
  </p:sldIdLst>
  <p:sldSz cx="9144000" cy="5143500" type="screen16x9"/>
  <p:notesSz cx="6858000" cy="9144000"/>
  <p:embeddedFontLst>
    <p:embeddedFont>
      <p:font typeface="Baloo 2" panose="020B0604020202020204" charset="0"/>
      <p:regular r:id="rId23"/>
      <p:bold r:id="rId24"/>
    </p:embeddedFont>
    <p:embeddedFont>
      <p:font typeface="Englebert" panose="020B0604020202020204" charset="0"/>
      <p:regular r:id="rId25"/>
    </p:embeddedFont>
    <p:embeddedFont>
      <p:font typeface="Fredoka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D4"/>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snapToGrid="0">
      <p:cViewPr varScale="1">
        <p:scale>
          <a:sx n="84" d="100"/>
          <a:sy n="84" d="100"/>
        </p:scale>
        <p:origin x="784" y="-48"/>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Trả</a:t>
            </a:r>
            <a:r>
              <a:rPr lang="vi-VN" baseline="0" dirty="0"/>
              <a:t> lời xong click vào mũi tên để trở về slide trước</a:t>
            </a:r>
            <a:endParaRPr lang="en-US" dirty="0"/>
          </a:p>
        </p:txBody>
      </p:sp>
    </p:spTree>
    <p:extLst>
      <p:ext uri="{BB962C8B-B14F-4D97-AF65-F5344CB8AC3E}">
        <p14:creationId xmlns:p14="http://schemas.microsoft.com/office/powerpoint/2010/main" val="159516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a:t>Trả</a:t>
            </a:r>
            <a:r>
              <a:rPr lang="vi-VN" baseline="0" dirty="0"/>
              <a:t> lời xong click vào mũi tên để trở về slide trước</a:t>
            </a:r>
            <a:endParaRPr lang="en-US" dirty="0"/>
          </a:p>
          <a:p>
            <a:endParaRPr lang="en-US" dirty="0"/>
          </a:p>
        </p:txBody>
      </p:sp>
    </p:spTree>
    <p:extLst>
      <p:ext uri="{BB962C8B-B14F-4D97-AF65-F5344CB8AC3E}">
        <p14:creationId xmlns:p14="http://schemas.microsoft.com/office/powerpoint/2010/main" val="157292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a:t>Trả</a:t>
            </a:r>
            <a:r>
              <a:rPr lang="vi-VN" baseline="0" dirty="0"/>
              <a:t> lời xong click vào mũi tên để trở về slide trước</a:t>
            </a:r>
            <a:endParaRPr lang="en-US" dirty="0"/>
          </a:p>
          <a:p>
            <a:endParaRPr lang="en-US" dirty="0"/>
          </a:p>
        </p:txBody>
      </p:sp>
    </p:spTree>
    <p:extLst>
      <p:ext uri="{BB962C8B-B14F-4D97-AF65-F5344CB8AC3E}">
        <p14:creationId xmlns:p14="http://schemas.microsoft.com/office/powerpoint/2010/main" val="263690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64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57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b71e30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eb71e30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7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0" y="-15338"/>
            <a:ext cx="9154800" cy="5355429"/>
            <a:chOff x="0" y="-15338"/>
            <a:chExt cx="9154800" cy="5355429"/>
          </a:xfrm>
        </p:grpSpPr>
        <p:sp>
          <p:nvSpPr>
            <p:cNvPr id="122" name="Google Shape;122;p8"/>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15338"/>
            <a:ext cx="9154800" cy="5355429"/>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8"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emf"/><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6.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notesSlide" Target="../notesSlides/notesSlide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A818A-A41E-4D20-A9C0-A02E402B3100}"/>
              </a:ext>
            </a:extLst>
          </p:cNvPr>
          <p:cNvSpPr txBox="1"/>
          <p:nvPr/>
        </p:nvSpPr>
        <p:spPr>
          <a:xfrm>
            <a:off x="1670179" y="1017176"/>
            <a:ext cx="5803641" cy="677108"/>
          </a:xfrm>
          <a:prstGeom prst="rect">
            <a:avLst/>
          </a:prstGeom>
          <a:noFill/>
        </p:spPr>
        <p:txBody>
          <a:bodyPr wrap="square" rtlCol="0">
            <a:spAutoFit/>
          </a:bodyPr>
          <a:lstStyle/>
          <a:p>
            <a:pPr algn="ctr"/>
            <a:r>
              <a:rPr lang="en-US" sz="2000" b="1" dirty="0">
                <a:solidFill>
                  <a:schemeClr val="accent3">
                    <a:lumMod val="25000"/>
                  </a:schemeClr>
                </a:solidFill>
                <a:latin typeface="Times New Roman" panose="02020603050405020304" pitchFamily="18" charset="0"/>
                <a:cs typeface="Times New Roman" panose="02020603050405020304" pitchFamily="18" charset="0"/>
              </a:rPr>
              <a:t>PHÒNG GD&amp;ĐT QUẬN LONG BIÊN</a:t>
            </a:r>
          </a:p>
          <a:p>
            <a:pPr algn="ctr"/>
            <a:r>
              <a:rPr lang="en-US" sz="1800" b="1" dirty="0">
                <a:solidFill>
                  <a:schemeClr val="accent3">
                    <a:lumMod val="25000"/>
                  </a:schemeClr>
                </a:solidFill>
                <a:latin typeface="Times New Roman" panose="02020603050405020304" pitchFamily="18" charset="0"/>
                <a:cs typeface="Times New Roman" panose="02020603050405020304" pitchFamily="18" charset="0"/>
              </a:rPr>
              <a:t>TRƯỜNG TIỀU HỌC PHÚC LỢI</a:t>
            </a:r>
          </a:p>
        </p:txBody>
      </p:sp>
      <p:sp>
        <p:nvSpPr>
          <p:cNvPr id="6" name="TextBox 5">
            <a:extLst>
              <a:ext uri="{FF2B5EF4-FFF2-40B4-BE49-F238E27FC236}">
                <a16:creationId xmlns:a16="http://schemas.microsoft.com/office/drawing/2014/main" id="{2C450C90-58AC-4B19-9D24-73C6BB602CEA}"/>
              </a:ext>
            </a:extLst>
          </p:cNvPr>
          <p:cNvSpPr txBox="1"/>
          <p:nvPr/>
        </p:nvSpPr>
        <p:spPr>
          <a:xfrm>
            <a:off x="699310" y="2091720"/>
            <a:ext cx="7745378" cy="1754326"/>
          </a:xfrm>
          <a:prstGeom prst="rect">
            <a:avLst/>
          </a:prstGeom>
          <a:noFill/>
        </p:spPr>
        <p:txBody>
          <a:bodyPr wrap="square" rtlCol="0">
            <a:spAutoFit/>
          </a:bodyPr>
          <a:lstStyle/>
          <a:p>
            <a:pPr algn="ct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mừng</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p>
          <a:p>
            <a:pPr algn="ct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hôm</a:t>
            </a:r>
            <a:r>
              <a:rPr lang="en-US" sz="5400" b="1" dirty="0">
                <a:ln w="22225">
                  <a:solidFill>
                    <a:schemeClr val="accent2"/>
                  </a:solidFill>
                  <a:prstDash val="solid"/>
                </a:ln>
                <a:solidFill>
                  <a:schemeClr val="accent2">
                    <a:lumMod val="50000"/>
                  </a:schemeClr>
                </a:solidFill>
                <a:effectLst>
                  <a:glow rad="228600">
                    <a:schemeClr val="accent6">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2879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mj-lt"/>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mj-lt"/>
                <a:cs typeface="Baloo 2" pitchFamily="2" charset="0"/>
              </a:rPr>
              <a:t>Dựa vào kiến thức lớp 4 và các ví dụ dưới đây, </a:t>
            </a:r>
            <a:r>
              <a:rPr lang="en-US" altLang="en-US" sz="3200" b="1" dirty="0" err="1">
                <a:latin typeface="Times New Roman" panose="02020603050405020304" pitchFamily="18" charset="0"/>
                <a:cs typeface="Times New Roman" panose="02020603050405020304" pitchFamily="18" charset="0"/>
              </a:rPr>
              <a:t>hãy</a:t>
            </a:r>
            <a:r>
              <a:rPr lang="vi-VN" altLang="en-US" sz="3200" b="1" dirty="0">
                <a:latin typeface="+mj-lt"/>
                <a:cs typeface="Baloo 2" pitchFamily="2" charset="0"/>
              </a:rPr>
              <a:t> lập bảng tổng kết về tác dụng của </a:t>
            </a:r>
            <a:r>
              <a:rPr lang="vi-VN" altLang="en-US" sz="3200" b="1" i="1" dirty="0">
                <a:solidFill>
                  <a:srgbClr val="FFC000"/>
                </a:solidFill>
                <a:latin typeface="+mj-lt"/>
                <a:cs typeface="Baloo 2" pitchFamily="2" charset="0"/>
              </a:rPr>
              <a:t>dấu gạch ngang </a:t>
            </a:r>
            <a:r>
              <a:rPr lang="vi-VN" altLang="en-US" sz="3200" b="1" dirty="0">
                <a:solidFill>
                  <a:srgbClr val="FFC000"/>
                </a:solidFill>
                <a:latin typeface="+mj-lt"/>
                <a:cs typeface="Baloo 2" pitchFamily="2" charset="0"/>
              </a:rPr>
              <a:t>:</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mj-lt"/>
                <a:cs typeface="Calibri" panose="020F0502020204030204" pitchFamily="34" charset="0"/>
              </a:rPr>
              <a:t>  </a:t>
            </a:r>
          </a:p>
          <a:p>
            <a:pPr algn="just">
              <a:spcBef>
                <a:spcPts val="1200"/>
              </a:spcBef>
            </a:pPr>
            <a:endParaRPr lang="vi-VN" sz="2000" dirty="0">
              <a:latin typeface="+mj-lt"/>
              <a:cs typeface="Calibri" panose="020F0502020204030204" pitchFamily="34" charset="0"/>
            </a:endParaRPr>
          </a:p>
          <a:p>
            <a:pPr algn="just">
              <a:spcBef>
                <a:spcPts val="1200"/>
              </a:spcBef>
            </a:pPr>
            <a:r>
              <a:rPr lang="vi-VN" sz="2000" dirty="0">
                <a:latin typeface="+mj-lt"/>
                <a:cs typeface="Calibri" panose="020F0502020204030204" pitchFamily="34" charset="0"/>
              </a:rPr>
              <a:t>    </a:t>
            </a:r>
          </a:p>
          <a:p>
            <a:pPr>
              <a:spcBef>
                <a:spcPts val="1200"/>
              </a:spcBef>
            </a:pPr>
            <a:br>
              <a:rPr lang="vi-VN" dirty="0">
                <a:latin typeface="+mj-lt"/>
              </a:rPr>
            </a:br>
            <a:endParaRPr dirty="0">
              <a:latin typeface="+mj-lt"/>
            </a:endParaRPr>
          </a:p>
        </p:txBody>
      </p:sp>
      <p:sp>
        <p:nvSpPr>
          <p:cNvPr id="5" name="Text Box 4"/>
          <p:cNvSpPr txBox="1">
            <a:spLocks noChangeArrowheads="1"/>
          </p:cNvSpPr>
          <p:nvPr/>
        </p:nvSpPr>
        <p:spPr bwMode="auto">
          <a:xfrm>
            <a:off x="210134" y="249853"/>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mj-lt"/>
                <a:cs typeface="Baloo 2" pitchFamily="2" charset="0"/>
              </a:rPr>
              <a:t>  </a:t>
            </a:r>
            <a:r>
              <a:rPr lang="en-US" altLang="en-US" sz="2400" b="1" i="1" dirty="0">
                <a:latin typeface="Times New Roman" panose="02020603050405020304" pitchFamily="18" charset="0"/>
                <a:cs typeface="Times New Roman" panose="02020603050405020304" pitchFamily="18" charset="0"/>
              </a:rPr>
              <a:t>a)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a:t>
            </a:r>
          </a:p>
          <a:p>
            <a:r>
              <a:rPr lang="vi-VN" altLang="en-US" sz="2400" dirty="0">
                <a:latin typeface="+mj-lt"/>
                <a:cs typeface="Baloo 2" pitchFamily="2" charset="0"/>
              </a:rPr>
              <a:t>     - Tất nhiên rồi. Khi một con </a:t>
            </a:r>
            <a:r>
              <a:rPr lang="en-US" altLang="en-US" sz="2400" dirty="0">
                <a:latin typeface="+mj-lt"/>
                <a:cs typeface="Baloo 2" pitchFamily="2" charset="0"/>
              </a:rPr>
              <a:t>h</a:t>
            </a:r>
            <a:r>
              <a:rPr lang="vi-VN" altLang="en-US" sz="2400" dirty="0">
                <a:latin typeface="+mj-lt"/>
                <a:cs typeface="Baloo 2" pitchFamily="2" charset="0"/>
              </a:rPr>
              <a:t>ươu mất sừng, cái sừng mới sẽ mọc lên. Sau khi đêm thay thế cho ngày, ngày lại thế chỗ của đêm. </a:t>
            </a:r>
          </a:p>
          <a:p>
            <a:r>
              <a:rPr lang="vi-VN" altLang="en-US" sz="2400" dirty="0">
                <a:latin typeface="+mj-lt"/>
                <a:cs typeface="Baloo 2" pitchFamily="2" charset="0"/>
              </a:rPr>
              <a:t>     - Mặt trăng cũng như vậy, mọi thứ đều như vậy... - Giọng công chúa nhỏ dần, nhỏ dần. Nàng đã ngủ.</a:t>
            </a:r>
          </a:p>
          <a:p>
            <a:r>
              <a:rPr lang="vi-VN" altLang="en-US" sz="2400" dirty="0">
                <a:latin typeface="+mj-lt"/>
                <a:cs typeface="Baloo 2" pitchFamily="2" charset="0"/>
              </a:rPr>
              <a:t>      Chú hề đắp chăn cho công chúa rồi rón rén ra khỏi phòng. </a:t>
            </a:r>
          </a:p>
          <a:p>
            <a:r>
              <a:rPr lang="vi-VN" altLang="en-US" sz="2400" dirty="0">
                <a:latin typeface="+mj-lt"/>
                <a:cs typeface="Baloo 2" pitchFamily="2" charset="0"/>
              </a:rPr>
              <a:t>					Theo</a:t>
            </a:r>
            <a:r>
              <a:rPr lang="vi-VN" altLang="en-US" sz="2400" b="1" dirty="0">
                <a:latin typeface="+mj-lt"/>
                <a:cs typeface="Baloo 2" pitchFamily="2" charset="0"/>
              </a:rPr>
              <a:t> PHƠ-BƠ</a:t>
            </a:r>
          </a:p>
          <a:p>
            <a:r>
              <a:rPr lang="vi-VN" altLang="en-US" sz="2400" b="1" i="1" dirty="0">
                <a:latin typeface="+mj-lt"/>
                <a:cs typeface="Baloo 2" pitchFamily="2" charset="0"/>
              </a:rPr>
              <a:t>   </a:t>
            </a:r>
          </a:p>
          <a:p>
            <a:r>
              <a:rPr lang="vi-VN" altLang="en-US" sz="2400" b="1" i="1" dirty="0">
                <a:latin typeface="+mj-lt"/>
                <a:cs typeface="Baloo 2" pitchFamily="2" charset="0"/>
              </a:rPr>
              <a:t>b)</a:t>
            </a:r>
            <a:r>
              <a:rPr lang="vi-VN" altLang="en-US" sz="2400" dirty="0">
                <a:latin typeface="+mj-lt"/>
                <a:cs typeface="Baloo 2" pitchFamily="2" charset="0"/>
              </a:rPr>
              <a:t> </a:t>
            </a:r>
            <a:r>
              <a:rPr lang="en-US" altLang="en-US" sz="2400" dirty="0">
                <a:latin typeface="+mj-lt"/>
                <a:cs typeface="Baloo 2" pitchFamily="2" charset="0"/>
              </a:rPr>
              <a:t> </a:t>
            </a:r>
            <a:r>
              <a:rPr lang="vi-VN" altLang="en-US" sz="2400" dirty="0">
                <a:latin typeface="+mj-lt"/>
                <a:cs typeface="Baloo 2" pitchFamily="2" charset="0"/>
              </a:rPr>
              <a:t>Đứng ở đây, nhìn ra xa, phong cảnh thật là đẹp. Bên </a:t>
            </a:r>
            <a:r>
              <a:rPr lang="en-US" altLang="en-US" sz="2400" dirty="0" err="1">
                <a:latin typeface="Times New Roman" panose="02020603050405020304" pitchFamily="18" charset="0"/>
                <a:cs typeface="Times New Roman" panose="02020603050405020304" pitchFamily="18" charset="0"/>
              </a:rPr>
              <a:t>phải</a:t>
            </a:r>
            <a:r>
              <a:rPr lang="vi-VN" altLang="en-US" sz="2400" dirty="0">
                <a:latin typeface="+mj-lt"/>
                <a:cs typeface="Baloo 2" pitchFamily="2" charset="0"/>
              </a:rPr>
              <a:t> là đỉnh Ba Vì vòi vọi, nơi Mị Nương - con gái vua Hùng Vương thứ 18 - theo Sơn Tinh về trấn giữ núi cao.</a:t>
            </a:r>
          </a:p>
          <a:p>
            <a:r>
              <a:rPr lang="vi-VN" altLang="en-US" sz="2400" dirty="0">
                <a:latin typeface="+mj-lt"/>
                <a:cs typeface="Baloo 2" pitchFamily="2" charset="0"/>
              </a:rPr>
              <a:t>  				</a:t>
            </a:r>
            <a:r>
              <a:rPr lang="vi-VN" altLang="en-US" sz="2400" b="1" dirty="0">
                <a:latin typeface="+mj-lt"/>
                <a:cs typeface="Baloo 2" pitchFamily="2" charset="0"/>
              </a:rPr>
              <a:t>	</a:t>
            </a:r>
            <a:r>
              <a:rPr lang="vi-VN" altLang="en-US" sz="2400" dirty="0">
                <a:latin typeface="+mj-lt"/>
                <a:cs typeface="Baloo 2" pitchFamily="2" charset="0"/>
              </a:rPr>
              <a:t> Theo </a:t>
            </a:r>
            <a:r>
              <a:rPr lang="vi-VN" altLang="en-US" sz="2400" b="1" dirty="0">
                <a:latin typeface="+mj-lt"/>
                <a:cs typeface="Baloo 2" pitchFamily="2" charset="0"/>
              </a:rPr>
              <a:t>ĐOÀN MINH TUẤN</a:t>
            </a:r>
            <a:endParaRPr lang="en-US" altLang="en-US" sz="2400" b="1" dirty="0">
              <a:latin typeface="+mj-lt"/>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mj-lt"/>
                <a:cs typeface="Calibri" panose="020F0502020204030204" pitchFamily="34" charset="0"/>
              </a:rPr>
              <a:t>  </a:t>
            </a:r>
          </a:p>
          <a:p>
            <a:pPr algn="just">
              <a:spcBef>
                <a:spcPts val="1200"/>
              </a:spcBef>
            </a:pPr>
            <a:endParaRPr lang="vi-VN" sz="2000" dirty="0">
              <a:latin typeface="+mj-lt"/>
              <a:cs typeface="Calibri" panose="020F0502020204030204" pitchFamily="34" charset="0"/>
            </a:endParaRPr>
          </a:p>
          <a:p>
            <a:pPr algn="just">
              <a:spcBef>
                <a:spcPts val="1200"/>
              </a:spcBef>
            </a:pPr>
            <a:r>
              <a:rPr lang="vi-VN" sz="2000" dirty="0">
                <a:latin typeface="+mj-lt"/>
                <a:cs typeface="Calibri" panose="020F0502020204030204" pitchFamily="34" charset="0"/>
              </a:rPr>
              <a:t>    </a:t>
            </a:r>
          </a:p>
          <a:p>
            <a:pPr>
              <a:spcBef>
                <a:spcPts val="1200"/>
              </a:spcBef>
            </a:pPr>
            <a:br>
              <a:rPr lang="vi-VN" dirty="0">
                <a:latin typeface="+mj-lt"/>
              </a:rPr>
            </a:br>
            <a:endParaRPr dirty="0">
              <a:latin typeface="+mj-lt"/>
            </a:endParaRPr>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a:latin typeface="+mj-lt"/>
                <a:cs typeface="Baloo 2" pitchFamily="2" charset="0"/>
              </a:rPr>
              <a:t>c) </a:t>
            </a:r>
            <a:r>
              <a:rPr lang="vi-VN" altLang="en-US" i="1" dirty="0">
                <a:latin typeface="+mj-lt"/>
                <a:cs typeface="Baloo 2" pitchFamily="2" charset="0"/>
              </a:rPr>
              <a:t>Thiếu nhi tham gia công tác xã hội : </a:t>
            </a:r>
            <a:br>
              <a:rPr lang="vi-VN" altLang="en-US" dirty="0">
                <a:latin typeface="+mj-lt"/>
                <a:cs typeface="Baloo 2" pitchFamily="2" charset="0"/>
              </a:rPr>
            </a:br>
            <a:r>
              <a:rPr lang="vi-VN" altLang="en-US" dirty="0">
                <a:latin typeface="+mj-lt"/>
                <a:cs typeface="Baloo 2" pitchFamily="2" charset="0"/>
              </a:rPr>
              <a:t>-  Tham gia tuyên truyền, cổ động cho các phong trào.</a:t>
            </a:r>
            <a:br>
              <a:rPr lang="vi-VN" altLang="en-US" dirty="0">
                <a:latin typeface="+mj-lt"/>
                <a:cs typeface="Baloo 2" pitchFamily="2" charset="0"/>
              </a:rPr>
            </a:br>
            <a:r>
              <a:rPr lang="vi-VN" altLang="en-US" dirty="0">
                <a:latin typeface="+mj-lt"/>
                <a:cs typeface="Baloo 2" pitchFamily="2" charset="0"/>
              </a:rPr>
              <a:t>-  Tham gia Tết trồng cây, làm vệ sinh trường lớp, xóm làng.</a:t>
            </a:r>
            <a:br>
              <a:rPr lang="vi-VN" altLang="en-US" dirty="0">
                <a:latin typeface="+mj-lt"/>
                <a:cs typeface="Baloo 2" pitchFamily="2" charset="0"/>
              </a:rPr>
            </a:br>
            <a:r>
              <a:rPr lang="vi-VN" altLang="en-US" dirty="0">
                <a:latin typeface="+mj-lt"/>
                <a:cs typeface="Baloo 2" pitchFamily="2" charset="0"/>
              </a:rPr>
              <a:t>-  Chăm sóc gia đình thương binh, liệt s</a:t>
            </a:r>
            <a:r>
              <a:rPr lang="en-US" altLang="en-US" dirty="0">
                <a:latin typeface="+mj-lt"/>
                <a:cs typeface="Baloo 2" pitchFamily="2" charset="0"/>
              </a:rPr>
              <a:t>ĩ</a:t>
            </a:r>
            <a:r>
              <a:rPr lang="vi-VN" altLang="en-US" dirty="0">
                <a:latin typeface="+mj-lt"/>
                <a:cs typeface="Baloo 2" pitchFamily="2" charset="0"/>
              </a:rPr>
              <a:t>; giúp đỡ người già neo đơn, người có hoàn cảnh khó khăn.</a:t>
            </a:r>
            <a:endParaRPr lang="en-US" altLang="en-US" dirty="0">
              <a:latin typeface="+mj-lt"/>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mj-lt"/>
                <a:cs typeface="Baloo 2" pitchFamily="2" charset="0"/>
              </a:rPr>
            </a:br>
            <a:r>
              <a:rPr lang="en-US" sz="2800" dirty="0">
                <a:solidFill>
                  <a:schemeClr val="tx1"/>
                </a:solidFill>
                <a:latin typeface="+mj-lt"/>
                <a:cs typeface="Baloo 2" pitchFamily="2" charset="0"/>
              </a:rPr>
              <a:t>BẢNG TỔNG KẾT</a:t>
            </a:r>
            <a:br>
              <a:rPr lang="en-US" sz="2800" dirty="0">
                <a:solidFill>
                  <a:schemeClr val="tx1"/>
                </a:solidFill>
                <a:latin typeface="+mj-lt"/>
                <a:cs typeface="Baloo 2" pitchFamily="2" charset="0"/>
              </a:rPr>
            </a:br>
            <a:endParaRPr 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086229318"/>
              </p:ext>
            </p:extLst>
          </p:nvPr>
        </p:nvGraphicFramePr>
        <p:xfrm>
          <a:off x="471974" y="1090449"/>
          <a:ext cx="8200052" cy="3672252"/>
        </p:xfrm>
        <a:graphic>
          <a:graphicData uri="http://schemas.openxmlformats.org/drawingml/2006/table">
            <a:tbl>
              <a:tblPr/>
              <a:tblGrid>
                <a:gridCol w="5437193">
                  <a:extLst>
                    <a:ext uri="{9D8B030D-6E8A-4147-A177-3AD203B41FA5}">
                      <a16:colId xmlns:a16="http://schemas.microsoft.com/office/drawing/2014/main" val="20000"/>
                    </a:ext>
                  </a:extLst>
                </a:gridCol>
                <a:gridCol w="2762859">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dấu</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gạch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ngang</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chỗ</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bắt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lời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nói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thoại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r>
                        <a:rPr kumimoji="0" lang="en-US" sz="2400" b="0" i="0" u="none" strike="noStrike" cap="none" normalizeH="0" baseline="0" dirty="0">
                          <a:ln>
                            <a:noFill/>
                          </a:ln>
                          <a:solidFill>
                            <a:srgbClr val="002060"/>
                          </a:solidFill>
                          <a:effectLst/>
                          <a:latin typeface="Baloo 2" pitchFamily="2" charset="0"/>
                          <a:cs typeface="Baloo 2" pitchFamily="2" charset="0"/>
                        </a:rPr>
                        <a:t>.......</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ý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liệt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kê</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mj-lt"/>
                <a:cs typeface="Baloo 2" pitchFamily="2" charset="0"/>
              </a:rPr>
            </a:br>
            <a:r>
              <a:rPr lang="en-US" sz="2800" dirty="0">
                <a:solidFill>
                  <a:schemeClr val="tx1"/>
                </a:solidFill>
                <a:latin typeface="+mj-lt"/>
                <a:cs typeface="Baloo 2" pitchFamily="2" charset="0"/>
              </a:rPr>
              <a:t>BẢNG TỔNG KẾT</a:t>
            </a:r>
            <a:br>
              <a:rPr lang="en-US" sz="2800" dirty="0">
                <a:solidFill>
                  <a:schemeClr val="tx1"/>
                </a:solidFill>
                <a:latin typeface="+mj-lt"/>
                <a:cs typeface="Baloo 2" pitchFamily="2" charset="0"/>
              </a:rPr>
            </a:br>
            <a:endParaRPr 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420660438"/>
              </p:ext>
            </p:extLst>
          </p:nvPr>
        </p:nvGraphicFramePr>
        <p:xfrm>
          <a:off x="233264" y="1090449"/>
          <a:ext cx="8748045" cy="3672252"/>
        </p:xfrm>
        <a:graphic>
          <a:graphicData uri="http://schemas.openxmlformats.org/drawingml/2006/table">
            <a:tbl>
              <a:tblPr/>
              <a:tblGrid>
                <a:gridCol w="3849688">
                  <a:extLst>
                    <a:ext uri="{9D8B030D-6E8A-4147-A177-3AD203B41FA5}">
                      <a16:colId xmlns:a16="http://schemas.microsoft.com/office/drawing/2014/main" val="20000"/>
                    </a:ext>
                  </a:extLst>
                </a:gridCol>
                <a:gridCol w="4898357">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dấu</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gạch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ngang</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chỗ</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bắt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lời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nói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thoại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dấu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ý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liệt</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kê</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4" name="Rectangle 3"/>
          <p:cNvSpPr/>
          <p:nvPr/>
        </p:nvSpPr>
        <p:spPr>
          <a:xfrm>
            <a:off x="4088751" y="2082651"/>
            <a:ext cx="3382657"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mj-lt"/>
                <a:cs typeface="Baloo 2" pitchFamily="2" charset="0"/>
              </a:rPr>
              <a:t>a) </a:t>
            </a:r>
            <a:r>
              <a:rPr lang="en-US" sz="2200" dirty="0" err="1">
                <a:solidFill>
                  <a:schemeClr val="tx1"/>
                </a:solidFill>
                <a:latin typeface="Times New Roman" panose="02020603050405020304" pitchFamily="18" charset="0"/>
                <a:cs typeface="Times New Roman" panose="02020603050405020304" pitchFamily="18" charset="0"/>
              </a:rPr>
              <a:t>Tất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rồi</a:t>
            </a:r>
            <a:r>
              <a:rPr lang="vi-VN" sz="220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t>
            </a:r>
            <a:r>
              <a:rPr lang="vi-VN"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đêm</a:t>
            </a:r>
            <a:r>
              <a:rPr lang="en-US" sz="2200" dirty="0">
                <a:solidFill>
                  <a:schemeClr val="tx1"/>
                </a:solidFill>
                <a:latin typeface="+mj-lt"/>
                <a:cs typeface="Baloo 2" pitchFamily="2" charset="0"/>
              </a:rPr>
              <a:t>.</a:t>
            </a:r>
          </a:p>
        </p:txBody>
      </p:sp>
      <p:sp>
        <p:nvSpPr>
          <p:cNvPr id="5" name="Rectangle 4"/>
          <p:cNvSpPr/>
          <p:nvPr/>
        </p:nvSpPr>
        <p:spPr>
          <a:xfrm>
            <a:off x="4349239" y="2428238"/>
            <a:ext cx="2906565"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mj-lt"/>
                <a:cs typeface="Baloo 2" pitchFamily="2" charset="0"/>
              </a:rPr>
              <a:t>Mặt trăng </a:t>
            </a:r>
            <a:r>
              <a:rPr lang="en-US" sz="2200" dirty="0">
                <a:solidFill>
                  <a:schemeClr val="tx1"/>
                </a:solidFill>
                <a:latin typeface="+mj-lt"/>
                <a:cs typeface="Baloo 2" pitchFamily="2" charset="0"/>
              </a:rPr>
              <a:t>…</a:t>
            </a:r>
            <a:r>
              <a:rPr lang="vi-VN" sz="2200" dirty="0">
                <a:solidFill>
                  <a:schemeClr val="tx1"/>
                </a:solidFill>
                <a:latin typeface="+mj-lt"/>
                <a:cs typeface="Baloo 2" pitchFamily="2" charset="0"/>
              </a:rPr>
              <a:t> như vậy…</a:t>
            </a:r>
          </a:p>
        </p:txBody>
      </p:sp>
      <p:sp>
        <p:nvSpPr>
          <p:cNvPr id="6" name="Rectangle 5"/>
          <p:cNvSpPr/>
          <p:nvPr/>
        </p:nvSpPr>
        <p:spPr>
          <a:xfrm>
            <a:off x="4011994" y="2999084"/>
            <a:ext cx="4485523"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mj-lt"/>
                <a:cs typeface="Baloo 2" pitchFamily="2" charset="0"/>
              </a:rPr>
              <a:t>a) </a:t>
            </a:r>
            <a:r>
              <a:rPr lang="en-US" sz="2200" dirty="0" err="1">
                <a:solidFill>
                  <a:schemeClr val="tx1"/>
                </a:solidFill>
                <a:latin typeface="Times New Roman" panose="02020603050405020304" pitchFamily="18" charset="0"/>
                <a:cs typeface="Times New Roman" panose="02020603050405020304" pitchFamily="18" charset="0"/>
              </a:rPr>
              <a:t>Giọng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chúa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nhỏ</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dần</a:t>
            </a:r>
            <a:r>
              <a:rPr lang="en-US" sz="2200" dirty="0">
                <a:solidFill>
                  <a:schemeClr val="tx1"/>
                </a:solidFill>
                <a:latin typeface="Times New Roman" panose="02020603050405020304" pitchFamily="18" charset="0"/>
                <a:cs typeface="Times New Roman" panose="02020603050405020304" pitchFamily="18"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mj-lt"/>
                <a:cs typeface="Baloo 2" pitchFamily="2" charset="0"/>
              </a:rPr>
              <a:t>   </a:t>
            </a:r>
            <a:r>
              <a:rPr lang="vi-VN" sz="2200" dirty="0">
                <a:solidFill>
                  <a:schemeClr val="tx1"/>
                </a:solidFill>
                <a:latin typeface="+mj-lt"/>
                <a:cs typeface="Baloo 2" pitchFamily="2" charset="0"/>
              </a:rPr>
              <a:t>Toàn  bộ dấu gạch ngang trong ví dụ c.</a:t>
            </a: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mj-lt"/>
                <a:cs typeface="Baloo 2" pitchFamily="2" charset="0"/>
              </a:rPr>
              <a:t>    </a:t>
            </a:r>
            <a:r>
              <a:rPr lang="vi-VN" sz="2200" dirty="0">
                <a:solidFill>
                  <a:schemeClr val="tx1"/>
                </a:solidFill>
                <a:latin typeface="+mj-lt"/>
                <a:cs typeface="Baloo 2" pitchFamily="2" charset="0"/>
              </a:rPr>
              <a:t>Toàn  bộ dấu gạch ngang trong ví dụ b.</a:t>
            </a: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mj-lt"/>
                </a:rPr>
                <a:t>0</a:t>
              </a:r>
              <a:r>
                <a:rPr lang="vi-VN" b="1" i="0" dirty="0">
                  <a:ln w="19050" cap="flat" cmpd="sng">
                    <a:solidFill>
                      <a:schemeClr val="dk1"/>
                    </a:solidFill>
                    <a:prstDash val="solid"/>
                    <a:round/>
                    <a:headEnd type="none" w="sm" len="sm"/>
                    <a:tailEnd type="none" w="sm" len="sm"/>
                  </a:ln>
                  <a:solidFill>
                    <a:schemeClr val="accent5"/>
                  </a:solidFill>
                  <a:latin typeface="+mj-lt"/>
                </a:rPr>
                <a:t>2</a:t>
              </a:r>
              <a:endParaRPr b="1" i="0" dirty="0">
                <a:ln w="19050" cap="flat" cmpd="sng">
                  <a:solidFill>
                    <a:schemeClr val="dk1"/>
                  </a:solidFill>
                  <a:prstDash val="solid"/>
                  <a:round/>
                  <a:headEnd type="none" w="sm" len="sm"/>
                  <a:tailEnd type="none" w="sm" len="sm"/>
                </a:ln>
                <a:solidFill>
                  <a:schemeClr val="accent5"/>
                </a:solidFill>
                <a:latin typeface="+mj-lt"/>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mj-lt"/>
                <a:cs typeface="Baloo 2" pitchFamily="2" charset="0"/>
              </a:rPr>
              <a:t>Tìm </a:t>
            </a:r>
            <a:r>
              <a:rPr lang="vi-VN" altLang="en-US" sz="3200" b="1" dirty="0">
                <a:solidFill>
                  <a:srgbClr val="FFC000"/>
                </a:solidFill>
                <a:latin typeface="+mj-lt"/>
                <a:cs typeface="Baloo 2" pitchFamily="2" charset="0"/>
              </a:rPr>
              <a:t>dấu gạch ngang </a:t>
            </a:r>
            <a:r>
              <a:rPr lang="vi-VN" altLang="en-US" sz="3200" b="1" dirty="0">
                <a:latin typeface="+mj-lt"/>
                <a:cs typeface="Baloo 2" pitchFamily="2" charset="0"/>
              </a:rPr>
              <a:t>trong mẩu chuyện dưới đây và nêu tác dụng của nó trong từng trường hợp:</a:t>
            </a:r>
            <a:endParaRPr lang="vi-VN" altLang="en-US" sz="3200" b="1" dirty="0">
              <a:solidFill>
                <a:srgbClr val="FFC000"/>
              </a:solidFill>
              <a:latin typeface="+mj-lt"/>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mj-lt"/>
                <a:cs typeface="Calibri" panose="020F0502020204030204" pitchFamily="34" charset="0"/>
              </a:rPr>
              <a:t>  </a:t>
            </a:r>
          </a:p>
          <a:p>
            <a:pPr algn="ctr"/>
            <a:r>
              <a:rPr lang="vi-VN" sz="1800" dirty="0">
                <a:latin typeface="+mj-lt"/>
                <a:cs typeface="Baloo 2" pitchFamily="2" charset="0"/>
              </a:rPr>
              <a:t>    </a:t>
            </a:r>
          </a:p>
          <a:p>
            <a:pPr algn="ctr"/>
            <a:endParaRPr lang="vi-VN" sz="1800" b="1" dirty="0">
              <a:latin typeface="+mj-lt"/>
              <a:cs typeface="Baloo 2" pitchFamily="2" charset="0"/>
            </a:endParaRPr>
          </a:p>
          <a:p>
            <a:pPr algn="ctr"/>
            <a:r>
              <a:rPr lang="vi-VN" sz="2400" b="1" dirty="0">
                <a:solidFill>
                  <a:srgbClr val="FFC000"/>
                </a:solidFill>
                <a:latin typeface="+mj-lt"/>
                <a:cs typeface="Baloo 2" pitchFamily="2" charset="0"/>
              </a:rPr>
              <a:t>Cái bếp lò</a:t>
            </a:r>
            <a:endParaRPr lang="vi-VN" sz="2400" dirty="0">
              <a:solidFill>
                <a:srgbClr val="FFC000"/>
              </a:solidFill>
              <a:latin typeface="+mj-lt"/>
              <a:cs typeface="Baloo 2" pitchFamily="2" charset="0"/>
            </a:endParaRPr>
          </a:p>
          <a:p>
            <a:r>
              <a:rPr lang="vi-VN" sz="1800" dirty="0">
                <a:latin typeface="+mj-lt"/>
                <a:cs typeface="Baloo 2" pitchFamily="2" charset="0"/>
              </a:rPr>
              <a:t>       </a:t>
            </a:r>
            <a:r>
              <a:rPr lang="vi-VN" sz="1800" dirty="0">
                <a:solidFill>
                  <a:srgbClr val="002060"/>
                </a:solidFill>
                <a:latin typeface="+mj-lt"/>
                <a:cs typeface="Baloo 2" pitchFamily="2" charset="0"/>
              </a:rPr>
              <a:t>Sáng tháng chạp. Trời rét căm căm. Hai bên đường đi, cánh đồng phủ kín tuyết trắng. Tôi đi ngược gió, mũ sụp xuống mắt, cổ áo da che kín mũi. Chợt tôi thấy bên đường, trước mặt tôi, một em bé trai quãng mười tuổi. Em đi đầu trần, mặt mũi đỏ ửng lên vì rét. Hai tay thủ trong túi, em đi rất nhanh.</a:t>
            </a:r>
          </a:p>
          <a:p>
            <a:r>
              <a:rPr lang="vi-VN" sz="1800" dirty="0">
                <a:solidFill>
                  <a:srgbClr val="002060"/>
                </a:solidFill>
                <a:latin typeface="+mj-lt"/>
                <a:cs typeface="Baloo 2" pitchFamily="2" charset="0"/>
              </a:rPr>
              <a:t>- Chào bác - Em bé nói với tôi.</a:t>
            </a:r>
          </a:p>
          <a:p>
            <a:r>
              <a:rPr lang="vi-VN" sz="1800" dirty="0">
                <a:solidFill>
                  <a:srgbClr val="002060"/>
                </a:solidFill>
                <a:latin typeface="+mj-lt"/>
                <a:cs typeface="Baloo 2" pitchFamily="2" charset="0"/>
              </a:rPr>
              <a:t>- Cháu đi đâu vậy? - Tôi hỏi em.</a:t>
            </a:r>
          </a:p>
          <a:p>
            <a:r>
              <a:rPr lang="vi-VN" sz="1800" dirty="0">
                <a:solidFill>
                  <a:srgbClr val="002060"/>
                </a:solidFill>
                <a:latin typeface="+mj-lt"/>
                <a:cs typeface="Baloo 2" pitchFamily="2" charset="0"/>
              </a:rPr>
              <a:t>- Thưa bác, cháu đi học.</a:t>
            </a:r>
          </a:p>
          <a:p>
            <a:r>
              <a:rPr lang="vi-VN" sz="1800" dirty="0">
                <a:solidFill>
                  <a:srgbClr val="002060"/>
                </a:solidFill>
                <a:latin typeface="+mj-lt"/>
                <a:cs typeface="Baloo 2" pitchFamily="2" charset="0"/>
              </a:rPr>
              <a:t>- Sáng nay rét lắm. Thế mà cháu vẫn đi à?</a:t>
            </a:r>
          </a:p>
          <a:p>
            <a:r>
              <a:rPr lang="vi-VN" sz="1800" dirty="0">
                <a:solidFill>
                  <a:srgbClr val="002060"/>
                </a:solidFill>
                <a:latin typeface="+mj-lt"/>
                <a:cs typeface="Baloo 2" pitchFamily="2" charset="0"/>
              </a:rPr>
              <a:t>- Thưa bác, vâng. Rét lắm, mà nhà cháu lại không đốt lò sưởi. Chúng cháu rét cóng cả người.</a:t>
            </a:r>
          </a:p>
          <a:p>
            <a:r>
              <a:rPr lang="vi-VN" sz="1800" dirty="0">
                <a:solidFill>
                  <a:srgbClr val="002060"/>
                </a:solidFill>
                <a:latin typeface="+mj-lt"/>
                <a:cs typeface="Baloo 2" pitchFamily="2" charset="0"/>
              </a:rPr>
              <a:t>- Nhà cháu không có than ủ ư?</a:t>
            </a:r>
          </a:p>
          <a:p>
            <a:r>
              <a:rPr lang="vi-VN" sz="1800" dirty="0">
                <a:solidFill>
                  <a:srgbClr val="002060"/>
                </a:solidFill>
                <a:latin typeface="+mj-lt"/>
                <a:cs typeface="Baloo 2" pitchFamily="2" charset="0"/>
              </a:rPr>
              <a:t>- Thưa bác, than đắt lắm.</a:t>
            </a:r>
          </a:p>
          <a:p>
            <a:r>
              <a:rPr lang="vi-VN" sz="1800" dirty="0">
                <a:solidFill>
                  <a:srgbClr val="002060"/>
                </a:solidFill>
                <a:latin typeface="+mj-lt"/>
                <a:cs typeface="Baloo 2" pitchFamily="2" charset="0"/>
              </a:rPr>
              <a:t>- Cháu thích đi học lắm phải không? Cháu yêu trường chứ? Cháu yêu thầy chứ?</a:t>
            </a:r>
          </a:p>
          <a:p>
            <a:r>
              <a:rPr lang="vi-VN" sz="1800" dirty="0">
                <a:solidFill>
                  <a:srgbClr val="002060"/>
                </a:solidFill>
                <a:latin typeface="+mj-lt"/>
                <a:cs typeface="Baloo 2" pitchFamily="2" charset="0"/>
              </a:rPr>
              <a:t>Đôi mắt xanh đẹp đẽ của em bé sáng long lanh khi em đáp lời tôi:</a:t>
            </a:r>
          </a:p>
          <a:p>
            <a:r>
              <a:rPr lang="vi-VN" sz="1800" dirty="0">
                <a:solidFill>
                  <a:srgbClr val="002060"/>
                </a:solidFill>
                <a:latin typeface="+mj-lt"/>
                <a:cs typeface="Baloo 2" pitchFamily="2" charset="0"/>
              </a:rPr>
              <a:t>- Thưa bác, vâng.... Cháu yêu thầy giáo lắm... Thầy có cả một cái bếp lò....</a:t>
            </a:r>
          </a:p>
          <a:p>
            <a:r>
              <a:rPr lang="vi-VN" sz="1800" dirty="0">
                <a:solidFill>
                  <a:srgbClr val="002060"/>
                </a:solidFill>
                <a:latin typeface="+mj-lt"/>
                <a:cs typeface="Baloo 2" pitchFamily="2" charset="0"/>
              </a:rPr>
              <a:t>						Theo </a:t>
            </a:r>
            <a:r>
              <a:rPr lang="vi-VN" sz="1800" b="1" dirty="0">
                <a:solidFill>
                  <a:srgbClr val="002060"/>
                </a:solidFill>
                <a:latin typeface="+mj-lt"/>
                <a:cs typeface="Baloo 2" pitchFamily="2" charset="0"/>
              </a:rPr>
              <a:t>A. Đô-Đê</a:t>
            </a:r>
          </a:p>
          <a:p>
            <a:br>
              <a:rPr lang="vi-VN" sz="1800" dirty="0">
                <a:latin typeface="+mj-lt"/>
                <a:cs typeface="Baloo 2" pitchFamily="2" charset="0"/>
              </a:rPr>
            </a:br>
            <a:br>
              <a:rPr lang="vi-VN" dirty="0">
                <a:latin typeface="+mj-lt"/>
              </a:rPr>
            </a:br>
            <a:br>
              <a:rPr lang="vi-VN" dirty="0">
                <a:latin typeface="+mj-lt"/>
              </a:rPr>
            </a:br>
            <a:endParaRPr dirty="0">
              <a:latin typeface="+mj-lt"/>
            </a:endParaRPr>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0"/>
        <p:cNvGrpSpPr/>
        <p:nvPr/>
      </p:nvGrpSpPr>
      <p:grpSpPr>
        <a:xfrm>
          <a:off x="0" y="0"/>
          <a:ext cx="0" cy="0"/>
          <a:chOff x="0" y="0"/>
          <a:chExt cx="0" cy="0"/>
        </a:xfrm>
      </p:grpSpPr>
      <p:sp>
        <p:nvSpPr>
          <p:cNvPr id="603" name="Google Shape;603;p32"/>
          <p:cNvSpPr/>
          <p:nvPr/>
        </p:nvSpPr>
        <p:spPr>
          <a:xfrm>
            <a:off x="467924" y="1246627"/>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2797689838"/>
              </p:ext>
            </p:extLst>
          </p:nvPr>
        </p:nvGraphicFramePr>
        <p:xfrm>
          <a:off x="233265" y="382181"/>
          <a:ext cx="8658808" cy="4536000"/>
        </p:xfrm>
        <a:graphic>
          <a:graphicData uri="http://schemas.openxmlformats.org/drawingml/2006/table">
            <a:tbl>
              <a:tblPr/>
              <a:tblGrid>
                <a:gridCol w="3359021">
                  <a:extLst>
                    <a:ext uri="{9D8B030D-6E8A-4147-A177-3AD203B41FA5}">
                      <a16:colId xmlns:a16="http://schemas.microsoft.com/office/drawing/2014/main" val="20000"/>
                    </a:ext>
                  </a:extLst>
                </a:gridCol>
                <a:gridCol w="5299787">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mj-lt"/>
                          <a:cs typeface="Baloo 2" pitchFamily="2" charset="0"/>
                        </a:rPr>
                        <a:t>D</a:t>
                      </a:r>
                      <a:r>
                        <a:rPr kumimoji="0" lang="en-US" sz="2400" b="1" i="0" u="none" strike="noStrike" cap="none" normalizeH="0" baseline="0" dirty="0" err="1">
                          <a:ln>
                            <a:noFill/>
                          </a:ln>
                          <a:solidFill>
                            <a:srgbClr val="FF0000"/>
                          </a:solidFill>
                          <a:effectLst/>
                          <a:latin typeface="+mj-lt"/>
                          <a:cs typeface="Baloo 2" pitchFamily="2" charset="0"/>
                        </a:rPr>
                        <a:t>ấu</a:t>
                      </a:r>
                      <a:r>
                        <a:rPr kumimoji="0" lang="en-US" sz="2400" b="1" i="0" u="none" strike="noStrike" cap="none" normalizeH="0" baseline="0" dirty="0">
                          <a:ln>
                            <a:noFill/>
                          </a:ln>
                          <a:solidFill>
                            <a:srgbClr val="FF0000"/>
                          </a:solidFill>
                          <a:effectLst/>
                          <a:latin typeface="+mj-lt"/>
                          <a:cs typeface="Baloo 2" pitchFamily="2" charset="0"/>
                        </a:rPr>
                        <a:t> </a:t>
                      </a:r>
                      <a:r>
                        <a:rPr kumimoji="0" lang="en-US" sz="2400" b="1" i="0" u="none" strike="noStrike" cap="none" normalizeH="0" baseline="0" dirty="0" err="1">
                          <a:ln>
                            <a:noFill/>
                          </a:ln>
                          <a:solidFill>
                            <a:srgbClr val="FF0000"/>
                          </a:solidFill>
                          <a:effectLst/>
                          <a:latin typeface="+mj-lt"/>
                          <a:cs typeface="Baloo 2" pitchFamily="2" charset="0"/>
                        </a:rPr>
                        <a:t>gạch</a:t>
                      </a:r>
                      <a:r>
                        <a:rPr kumimoji="0" lang="en-US" sz="2400" b="1" i="0" u="none" strike="noStrike" cap="none" normalizeH="0" baseline="0" dirty="0">
                          <a:ln>
                            <a:noFill/>
                          </a:ln>
                          <a:solidFill>
                            <a:srgbClr val="FF0000"/>
                          </a:solidFill>
                          <a:effectLst/>
                          <a:latin typeface="+mj-lt"/>
                          <a:cs typeface="Baloo 2" pitchFamily="2" charset="0"/>
                        </a:rPr>
                        <a:t> </a:t>
                      </a:r>
                      <a:r>
                        <a:rPr kumimoji="0" lang="en-US" sz="2400" b="1" i="0" u="none" strike="noStrike" cap="none" normalizeH="0" baseline="0" dirty="0" err="1">
                          <a:ln>
                            <a:noFill/>
                          </a:ln>
                          <a:solidFill>
                            <a:srgbClr val="FF0000"/>
                          </a:solidFill>
                          <a:effectLst/>
                          <a:latin typeface="+mj-lt"/>
                          <a:cs typeface="Baloo 2" pitchFamily="2" charset="0"/>
                        </a:rPr>
                        <a:t>ngang</a:t>
                      </a:r>
                      <a:endParaRPr kumimoji="0" lang="en-US" sz="2400" b="1" i="0" u="none" strike="noStrike" cap="none" normalizeH="0" baseline="0" dirty="0">
                        <a:ln>
                          <a:noFill/>
                        </a:ln>
                        <a:solidFill>
                          <a:srgbClr val="FF0000"/>
                        </a:solidFill>
                        <a:effectLst/>
                        <a:latin typeface="+mj-lt"/>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FF0000"/>
                          </a:solidFill>
                          <a:effectLst/>
                          <a:latin typeface="+mj-lt"/>
                          <a:cs typeface="Baloo 2" pitchFamily="2" charset="0"/>
                        </a:rPr>
                        <a:t>Tác dụng</a:t>
                      </a:r>
                      <a:endParaRPr kumimoji="0" lang="en-US" sz="2400" b="1" i="0" u="none" strike="noStrike" cap="none" normalizeH="0" baseline="0" dirty="0">
                        <a:ln>
                          <a:noFill/>
                        </a:ln>
                        <a:solidFill>
                          <a:srgbClr val="FF0000"/>
                        </a:solidFill>
                        <a:effectLst/>
                        <a:latin typeface="+mj-lt"/>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096500670"/>
                  </a:ext>
                </a:extLst>
              </a:tr>
            </a:tbl>
          </a:graphicData>
        </a:graphic>
      </p:graphicFrame>
      <p:sp>
        <p:nvSpPr>
          <p:cNvPr id="4" name="Rectangle 3"/>
          <p:cNvSpPr/>
          <p:nvPr/>
        </p:nvSpPr>
        <p:spPr>
          <a:xfrm>
            <a:off x="467924" y="1172124"/>
            <a:ext cx="1632178" cy="461665"/>
          </a:xfrm>
          <a:prstGeom prst="rect">
            <a:avLst/>
          </a:prstGeom>
        </p:spPr>
        <p:txBody>
          <a:bodyPr wrap="none">
            <a:spAutoFit/>
          </a:bodyPr>
          <a:lstStyle/>
          <a:p>
            <a:r>
              <a:rPr lang="vi-VN" sz="2400" dirty="0">
                <a:solidFill>
                  <a:srgbClr val="002060"/>
                </a:solidFill>
                <a:latin typeface="+mj-lt"/>
                <a:cs typeface="Baloo 2" pitchFamily="2" charset="0"/>
              </a:rPr>
              <a:t>- Chào bác </a:t>
            </a:r>
            <a:endParaRPr lang="en-US" sz="2400" dirty="0">
              <a:latin typeface="+mj-lt"/>
              <a:cs typeface="Baloo 2" pitchFamily="2" charset="0"/>
            </a:endParaRPr>
          </a:p>
        </p:txBody>
      </p:sp>
      <p:sp>
        <p:nvSpPr>
          <p:cNvPr id="5" name="Rectangle 4"/>
          <p:cNvSpPr/>
          <p:nvPr/>
        </p:nvSpPr>
        <p:spPr>
          <a:xfrm>
            <a:off x="467924" y="1765930"/>
            <a:ext cx="2526654" cy="461665"/>
          </a:xfrm>
          <a:prstGeom prst="rect">
            <a:avLst/>
          </a:prstGeom>
        </p:spPr>
        <p:txBody>
          <a:bodyPr wrap="none">
            <a:spAutoFit/>
          </a:bodyPr>
          <a:lstStyle/>
          <a:p>
            <a:r>
              <a:rPr lang="vi-VN" sz="2400" dirty="0">
                <a:solidFill>
                  <a:srgbClr val="002060"/>
                </a:solidFill>
                <a:latin typeface="+mj-lt"/>
                <a:cs typeface="Baloo 2" pitchFamily="2" charset="0"/>
              </a:rPr>
              <a:t>- Em bé nói với tôi</a:t>
            </a:r>
            <a:endParaRPr lang="en-US" sz="2400" dirty="0">
              <a:latin typeface="+mj-lt"/>
              <a:cs typeface="Baloo 2" pitchFamily="2" charset="0"/>
            </a:endParaRPr>
          </a:p>
        </p:txBody>
      </p:sp>
      <p:sp>
        <p:nvSpPr>
          <p:cNvPr id="6" name="Rectangle 5"/>
          <p:cNvSpPr/>
          <p:nvPr/>
        </p:nvSpPr>
        <p:spPr>
          <a:xfrm>
            <a:off x="467924" y="2471946"/>
            <a:ext cx="2619628" cy="461665"/>
          </a:xfrm>
          <a:prstGeom prst="rect">
            <a:avLst/>
          </a:prstGeom>
        </p:spPr>
        <p:txBody>
          <a:bodyPr wrap="none">
            <a:spAutoFit/>
          </a:bodyPr>
          <a:lstStyle/>
          <a:p>
            <a:r>
              <a:rPr lang="vi-VN" sz="2400" dirty="0">
                <a:solidFill>
                  <a:srgbClr val="002060"/>
                </a:solidFill>
                <a:latin typeface="+mj-lt"/>
                <a:cs typeface="Baloo 2" pitchFamily="2" charset="0"/>
              </a:rPr>
              <a:t>- Cháu đi đâu vậy? </a:t>
            </a:r>
          </a:p>
        </p:txBody>
      </p:sp>
      <p:sp>
        <p:nvSpPr>
          <p:cNvPr id="7" name="Rectangle 6"/>
          <p:cNvSpPr/>
          <p:nvPr/>
        </p:nvSpPr>
        <p:spPr>
          <a:xfrm>
            <a:off x="467924" y="3065752"/>
            <a:ext cx="1789272" cy="461665"/>
          </a:xfrm>
          <a:prstGeom prst="rect">
            <a:avLst/>
          </a:prstGeom>
        </p:spPr>
        <p:txBody>
          <a:bodyPr wrap="none">
            <a:spAutoFit/>
          </a:bodyPr>
          <a:lstStyle/>
          <a:p>
            <a:r>
              <a:rPr lang="vi-VN" sz="2400" dirty="0">
                <a:solidFill>
                  <a:srgbClr val="002060"/>
                </a:solidFill>
                <a:latin typeface="+mj-lt"/>
                <a:cs typeface="Baloo 2" pitchFamily="2" charset="0"/>
              </a:rPr>
              <a:t>- Tôi hỏi em.</a:t>
            </a:r>
          </a:p>
        </p:txBody>
      </p:sp>
      <p:sp>
        <p:nvSpPr>
          <p:cNvPr id="8" name="Rectangle 7"/>
          <p:cNvSpPr/>
          <p:nvPr/>
        </p:nvSpPr>
        <p:spPr>
          <a:xfrm>
            <a:off x="467924" y="3739129"/>
            <a:ext cx="3206327" cy="461665"/>
          </a:xfrm>
          <a:prstGeom prst="rect">
            <a:avLst/>
          </a:prstGeom>
        </p:spPr>
        <p:txBody>
          <a:bodyPr wrap="none">
            <a:spAutoFit/>
          </a:bodyPr>
          <a:lstStyle/>
          <a:p>
            <a:r>
              <a:rPr lang="vi-VN" sz="2400" dirty="0">
                <a:solidFill>
                  <a:srgbClr val="002060"/>
                </a:solidFill>
                <a:latin typeface="+mj-lt"/>
                <a:cs typeface="Baloo 2" pitchFamily="2" charset="0"/>
              </a:rPr>
              <a:t>- Thưa bác, cháu đi học.</a:t>
            </a:r>
          </a:p>
        </p:txBody>
      </p:sp>
      <p:sp>
        <p:nvSpPr>
          <p:cNvPr id="9" name="Rectangle 8"/>
          <p:cNvSpPr/>
          <p:nvPr/>
        </p:nvSpPr>
        <p:spPr>
          <a:xfrm>
            <a:off x="467924" y="4374642"/>
            <a:ext cx="2648482" cy="461665"/>
          </a:xfrm>
          <a:prstGeom prst="rect">
            <a:avLst/>
          </a:prstGeom>
        </p:spPr>
        <p:txBody>
          <a:bodyPr wrap="none">
            <a:spAutoFit/>
          </a:bodyPr>
          <a:lstStyle/>
          <a:p>
            <a:r>
              <a:rPr lang="vi-VN" sz="2400" dirty="0">
                <a:solidFill>
                  <a:srgbClr val="002060"/>
                </a:solidFill>
                <a:latin typeface="+mj-lt"/>
                <a:cs typeface="Baloo 2" pitchFamily="2" charset="0"/>
              </a:rPr>
              <a:t>- Sáng nay rét lắm. </a:t>
            </a:r>
            <a:endParaRPr lang="en-US" sz="2400" dirty="0">
              <a:latin typeface="+mj-lt"/>
              <a:cs typeface="Baloo 2" pitchFamily="2" charset="0"/>
            </a:endParaRPr>
          </a:p>
        </p:txBody>
      </p:sp>
      <p:sp>
        <p:nvSpPr>
          <p:cNvPr id="40" name="Rectangle 39"/>
          <p:cNvSpPr/>
          <p:nvPr/>
        </p:nvSpPr>
        <p:spPr>
          <a:xfrm>
            <a:off x="3593244" y="1140623"/>
            <a:ext cx="5275803" cy="461665"/>
          </a:xfrm>
          <a:prstGeom prst="rect">
            <a:avLst/>
          </a:prstGeom>
        </p:spPr>
        <p:txBody>
          <a:bodyPr wrap="none">
            <a:spAutoFit/>
          </a:bodyPr>
          <a:lstStyle/>
          <a:p>
            <a:r>
              <a:rPr lang="vi-VN" sz="2400" dirty="0">
                <a:solidFill>
                  <a:schemeClr val="accent5">
                    <a:lumMod val="10000"/>
                  </a:schemeClr>
                </a:solidFill>
                <a:latin typeface="+mj-lt"/>
                <a:cs typeface="Baloo 2" pitchFamily="2" charset="0"/>
              </a:rPr>
              <a:t>- Đánh dấu bắt đầu lời nói của nhân vật.</a:t>
            </a:r>
            <a:endParaRPr lang="en-US" sz="2400" dirty="0">
              <a:solidFill>
                <a:schemeClr val="accent5">
                  <a:lumMod val="10000"/>
                </a:schemeClr>
              </a:solidFill>
              <a:latin typeface="+mj-lt"/>
              <a:cs typeface="Baloo 2" pitchFamily="2" charset="0"/>
            </a:endParaRPr>
          </a:p>
        </p:txBody>
      </p:sp>
      <p:sp>
        <p:nvSpPr>
          <p:cNvPr id="41" name="Rectangle 40"/>
          <p:cNvSpPr/>
          <p:nvPr/>
        </p:nvSpPr>
        <p:spPr>
          <a:xfrm>
            <a:off x="3570184" y="1799476"/>
            <a:ext cx="3515706" cy="461665"/>
          </a:xfrm>
          <a:prstGeom prst="rect">
            <a:avLst/>
          </a:prstGeom>
        </p:spPr>
        <p:txBody>
          <a:bodyPr wrap="none">
            <a:spAutoFit/>
          </a:bodyPr>
          <a:lstStyle/>
          <a:p>
            <a:r>
              <a:rPr lang="vi-VN" sz="2400" dirty="0">
                <a:solidFill>
                  <a:srgbClr val="C00000"/>
                </a:solidFill>
                <a:latin typeface="+mj-lt"/>
                <a:cs typeface="Baloo 2" pitchFamily="2" charset="0"/>
              </a:rPr>
              <a:t>- Đánh dấu phần chú thích.</a:t>
            </a:r>
            <a:endParaRPr lang="en-US" sz="2400" dirty="0">
              <a:solidFill>
                <a:srgbClr val="C00000"/>
              </a:solidFill>
              <a:latin typeface="+mj-lt"/>
              <a:cs typeface="Baloo 2" pitchFamily="2" charset="0"/>
            </a:endParaRPr>
          </a:p>
        </p:txBody>
      </p:sp>
      <p:sp>
        <p:nvSpPr>
          <p:cNvPr id="42" name="Rectangle 41"/>
          <p:cNvSpPr/>
          <p:nvPr/>
        </p:nvSpPr>
        <p:spPr>
          <a:xfrm>
            <a:off x="3639212" y="3121976"/>
            <a:ext cx="3515706" cy="461665"/>
          </a:xfrm>
          <a:prstGeom prst="rect">
            <a:avLst/>
          </a:prstGeom>
        </p:spPr>
        <p:txBody>
          <a:bodyPr wrap="none">
            <a:spAutoFit/>
          </a:bodyPr>
          <a:lstStyle/>
          <a:p>
            <a:r>
              <a:rPr lang="vi-VN" sz="2400" dirty="0">
                <a:solidFill>
                  <a:srgbClr val="C00000"/>
                </a:solidFill>
                <a:latin typeface="+mj-lt"/>
                <a:cs typeface="Baloo 2" pitchFamily="2" charset="0"/>
              </a:rPr>
              <a:t>- Đánh dấu phần chú thích.</a:t>
            </a:r>
            <a:endParaRPr lang="en-US" sz="2400" dirty="0">
              <a:solidFill>
                <a:srgbClr val="C00000"/>
              </a:solidFill>
              <a:latin typeface="+mj-lt"/>
              <a:cs typeface="Baloo 2" pitchFamily="2" charset="0"/>
            </a:endParaRPr>
          </a:p>
        </p:txBody>
      </p:sp>
      <p:sp>
        <p:nvSpPr>
          <p:cNvPr id="43" name="Rectangle 42"/>
          <p:cNvSpPr/>
          <p:nvPr/>
        </p:nvSpPr>
        <p:spPr>
          <a:xfrm>
            <a:off x="3593244" y="2458568"/>
            <a:ext cx="5275803" cy="461665"/>
          </a:xfrm>
          <a:prstGeom prst="rect">
            <a:avLst/>
          </a:prstGeom>
        </p:spPr>
        <p:txBody>
          <a:bodyPr wrap="none">
            <a:spAutoFit/>
          </a:bodyPr>
          <a:lstStyle/>
          <a:p>
            <a:r>
              <a:rPr lang="vi-VN" sz="2400" dirty="0">
                <a:solidFill>
                  <a:schemeClr val="accent5">
                    <a:lumMod val="10000"/>
                  </a:schemeClr>
                </a:solidFill>
                <a:latin typeface="+mj-lt"/>
                <a:cs typeface="Baloo 2" pitchFamily="2" charset="0"/>
              </a:rPr>
              <a:t>- Đánh dấu bắt đầu lời nói của nhân vật.</a:t>
            </a:r>
            <a:endParaRPr lang="en-US" sz="2400" dirty="0">
              <a:solidFill>
                <a:schemeClr val="accent5">
                  <a:lumMod val="10000"/>
                </a:schemeClr>
              </a:solidFill>
              <a:latin typeface="+mj-lt"/>
              <a:cs typeface="Baloo 2" pitchFamily="2" charset="0"/>
            </a:endParaRPr>
          </a:p>
        </p:txBody>
      </p:sp>
      <p:sp>
        <p:nvSpPr>
          <p:cNvPr id="44" name="Rectangle 43"/>
          <p:cNvSpPr/>
          <p:nvPr/>
        </p:nvSpPr>
        <p:spPr>
          <a:xfrm>
            <a:off x="3587280" y="3760543"/>
            <a:ext cx="5275803" cy="461665"/>
          </a:xfrm>
          <a:prstGeom prst="rect">
            <a:avLst/>
          </a:prstGeom>
        </p:spPr>
        <p:txBody>
          <a:bodyPr wrap="none">
            <a:spAutoFit/>
          </a:bodyPr>
          <a:lstStyle/>
          <a:p>
            <a:r>
              <a:rPr lang="vi-VN" sz="2400" dirty="0">
                <a:solidFill>
                  <a:schemeClr val="accent5">
                    <a:lumMod val="10000"/>
                  </a:schemeClr>
                </a:solidFill>
                <a:latin typeface="+mj-lt"/>
                <a:cs typeface="Baloo 2" pitchFamily="2" charset="0"/>
              </a:rPr>
              <a:t>- Đánh dấu bắt đầu lời nói của nhân vật.</a:t>
            </a:r>
            <a:endParaRPr lang="en-US" sz="2400" dirty="0">
              <a:solidFill>
                <a:schemeClr val="accent5">
                  <a:lumMod val="10000"/>
                </a:schemeClr>
              </a:solidFill>
              <a:latin typeface="+mj-lt"/>
              <a:cs typeface="Baloo 2" pitchFamily="2" charset="0"/>
            </a:endParaRPr>
          </a:p>
        </p:txBody>
      </p:sp>
      <p:sp>
        <p:nvSpPr>
          <p:cNvPr id="45" name="Rectangle 44"/>
          <p:cNvSpPr/>
          <p:nvPr/>
        </p:nvSpPr>
        <p:spPr>
          <a:xfrm>
            <a:off x="3570184" y="4428087"/>
            <a:ext cx="5275803" cy="461665"/>
          </a:xfrm>
          <a:prstGeom prst="rect">
            <a:avLst/>
          </a:prstGeom>
        </p:spPr>
        <p:txBody>
          <a:bodyPr wrap="none">
            <a:spAutoFit/>
          </a:bodyPr>
          <a:lstStyle/>
          <a:p>
            <a:r>
              <a:rPr lang="vi-VN" sz="2400" dirty="0">
                <a:solidFill>
                  <a:schemeClr val="accent5">
                    <a:lumMod val="10000"/>
                  </a:schemeClr>
                </a:solidFill>
                <a:latin typeface="+mj-lt"/>
                <a:cs typeface="Baloo 2" pitchFamily="2" charset="0"/>
              </a:rPr>
              <a:t>- Đánh dấu bắt đầu lời nói của nhân vật.</a:t>
            </a:r>
            <a:endParaRPr lang="en-US" sz="2400" dirty="0">
              <a:solidFill>
                <a:schemeClr val="accent5">
                  <a:lumMod val="10000"/>
                </a:schemeClr>
              </a:solidFill>
              <a:latin typeface="+mj-lt"/>
              <a:cs typeface="Baloo 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3" name="Google Shape;603;p32"/>
          <p:cNvSpPr/>
          <p:nvPr/>
        </p:nvSpPr>
        <p:spPr>
          <a:xfrm>
            <a:off x="233265" y="120930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1810226401"/>
              </p:ext>
            </p:extLst>
          </p:nvPr>
        </p:nvGraphicFramePr>
        <p:xfrm>
          <a:off x="158620" y="382181"/>
          <a:ext cx="8863729" cy="4405444"/>
        </p:xfrm>
        <a:graphic>
          <a:graphicData uri="http://schemas.openxmlformats.org/drawingml/2006/table">
            <a:tbl>
              <a:tblPr/>
              <a:tblGrid>
                <a:gridCol w="3508311">
                  <a:extLst>
                    <a:ext uri="{9D8B030D-6E8A-4147-A177-3AD203B41FA5}">
                      <a16:colId xmlns:a16="http://schemas.microsoft.com/office/drawing/2014/main" val="20000"/>
                    </a:ext>
                  </a:extLst>
                </a:gridCol>
                <a:gridCol w="5355418">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mj-lt"/>
                          <a:cs typeface="Baloo 2" pitchFamily="2" charset="0"/>
                        </a:rPr>
                        <a:t>D</a:t>
                      </a:r>
                      <a:r>
                        <a:rPr kumimoji="0" lang="en-US" sz="2400" b="1" i="0" u="none" strike="noStrike" cap="none" normalizeH="0" baseline="0" dirty="0" err="1">
                          <a:ln>
                            <a:noFill/>
                          </a:ln>
                          <a:solidFill>
                            <a:srgbClr val="FF0000"/>
                          </a:solidFill>
                          <a:effectLst/>
                          <a:latin typeface="+mj-lt"/>
                          <a:cs typeface="Baloo 2" pitchFamily="2" charset="0"/>
                        </a:rPr>
                        <a:t>ấu</a:t>
                      </a:r>
                      <a:r>
                        <a:rPr kumimoji="0" lang="en-US" sz="2400" b="1" i="0" u="none" strike="noStrike" cap="none" normalizeH="0" baseline="0" dirty="0">
                          <a:ln>
                            <a:noFill/>
                          </a:ln>
                          <a:solidFill>
                            <a:srgbClr val="FF0000"/>
                          </a:solidFill>
                          <a:effectLst/>
                          <a:latin typeface="+mj-lt"/>
                          <a:cs typeface="Baloo 2" pitchFamily="2" charset="0"/>
                        </a:rPr>
                        <a:t> </a:t>
                      </a:r>
                      <a:r>
                        <a:rPr kumimoji="0" lang="en-US" sz="2400" b="1" i="0" u="none" strike="noStrike" cap="none" normalizeH="0" baseline="0" dirty="0" err="1">
                          <a:ln>
                            <a:noFill/>
                          </a:ln>
                          <a:solidFill>
                            <a:srgbClr val="FF0000"/>
                          </a:solidFill>
                          <a:effectLst/>
                          <a:latin typeface="+mj-lt"/>
                          <a:cs typeface="Baloo 2" pitchFamily="2" charset="0"/>
                        </a:rPr>
                        <a:t>gạch</a:t>
                      </a:r>
                      <a:r>
                        <a:rPr kumimoji="0" lang="en-US" sz="2400" b="1" i="0" u="none" strike="noStrike" cap="none" normalizeH="0" baseline="0" dirty="0">
                          <a:ln>
                            <a:noFill/>
                          </a:ln>
                          <a:solidFill>
                            <a:srgbClr val="FF0000"/>
                          </a:solidFill>
                          <a:effectLst/>
                          <a:latin typeface="+mj-lt"/>
                          <a:cs typeface="Baloo 2" pitchFamily="2" charset="0"/>
                        </a:rPr>
                        <a:t> </a:t>
                      </a:r>
                      <a:r>
                        <a:rPr kumimoji="0" lang="en-US" sz="2400" b="1" i="0" u="none" strike="noStrike" cap="none" normalizeH="0" baseline="0" dirty="0" err="1">
                          <a:ln>
                            <a:noFill/>
                          </a:ln>
                          <a:solidFill>
                            <a:srgbClr val="FF0000"/>
                          </a:solidFill>
                          <a:effectLst/>
                          <a:latin typeface="+mj-lt"/>
                          <a:cs typeface="Baloo 2" pitchFamily="2" charset="0"/>
                        </a:rPr>
                        <a:t>ngang</a:t>
                      </a:r>
                      <a:endParaRPr kumimoji="0" lang="en-US" sz="2400" b="1" i="0" u="none" strike="noStrike" cap="none" normalizeH="0" baseline="0" dirty="0">
                        <a:ln>
                          <a:noFill/>
                        </a:ln>
                        <a:solidFill>
                          <a:srgbClr val="FF0000"/>
                        </a:solidFill>
                        <a:effectLst/>
                        <a:latin typeface="+mj-lt"/>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FF0000"/>
                          </a:solidFill>
                          <a:effectLst/>
                          <a:latin typeface="+mj-lt"/>
                          <a:cs typeface="Baloo 2" pitchFamily="2" charset="0"/>
                        </a:rPr>
                        <a:t>Tác dụng</a:t>
                      </a:r>
                      <a:endParaRPr kumimoji="0" lang="en-US" sz="2400" b="1" i="0" u="none" strike="noStrike" cap="none" normalizeH="0" baseline="0" dirty="0">
                        <a:ln>
                          <a:noFill/>
                        </a:ln>
                        <a:solidFill>
                          <a:srgbClr val="FF0000"/>
                        </a:solidFill>
                        <a:effectLst/>
                        <a:latin typeface="+mj-lt"/>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233265" y="1161179"/>
            <a:ext cx="2414444" cy="461665"/>
          </a:xfrm>
          <a:prstGeom prst="rect">
            <a:avLst/>
          </a:prstGeom>
        </p:spPr>
        <p:txBody>
          <a:bodyPr wrap="none">
            <a:spAutoFit/>
          </a:bodyPr>
          <a:lstStyle/>
          <a:p>
            <a:r>
              <a:rPr lang="vi-VN" sz="2400" dirty="0">
                <a:solidFill>
                  <a:srgbClr val="002060"/>
                </a:solidFill>
                <a:latin typeface="+mj-lt"/>
                <a:cs typeface="Baloo 2" pitchFamily="2" charset="0"/>
              </a:rPr>
              <a:t>- Thưa bác, vâng. </a:t>
            </a:r>
            <a:endParaRPr lang="en-US" sz="2400" dirty="0">
              <a:latin typeface="+mj-lt"/>
            </a:endParaRPr>
          </a:p>
        </p:txBody>
      </p:sp>
      <p:sp>
        <p:nvSpPr>
          <p:cNvPr id="3" name="Rectangle 2"/>
          <p:cNvSpPr/>
          <p:nvPr/>
        </p:nvSpPr>
        <p:spPr>
          <a:xfrm>
            <a:off x="291342" y="1655118"/>
            <a:ext cx="3142483" cy="830997"/>
          </a:xfrm>
          <a:prstGeom prst="rect">
            <a:avLst/>
          </a:prstGeom>
        </p:spPr>
        <p:txBody>
          <a:bodyPr wrap="square">
            <a:spAutoFit/>
          </a:bodyPr>
          <a:lstStyle/>
          <a:p>
            <a:r>
              <a:rPr lang="vi-VN" sz="2400" dirty="0">
                <a:solidFill>
                  <a:srgbClr val="002060"/>
                </a:solidFill>
                <a:latin typeface="+mj-lt"/>
                <a:cs typeface="Baloo 2" pitchFamily="2" charset="0"/>
              </a:rPr>
              <a:t>- Nhà cháu không có  than ủ ư?</a:t>
            </a:r>
          </a:p>
        </p:txBody>
      </p:sp>
      <p:sp>
        <p:nvSpPr>
          <p:cNvPr id="10" name="Rectangle 9"/>
          <p:cNvSpPr/>
          <p:nvPr/>
        </p:nvSpPr>
        <p:spPr>
          <a:xfrm>
            <a:off x="233265" y="3184844"/>
            <a:ext cx="3383005" cy="830997"/>
          </a:xfrm>
          <a:prstGeom prst="rect">
            <a:avLst/>
          </a:prstGeom>
        </p:spPr>
        <p:txBody>
          <a:bodyPr wrap="square">
            <a:spAutoFit/>
          </a:bodyPr>
          <a:lstStyle/>
          <a:p>
            <a:pPr marL="342900" indent="-342900">
              <a:buFontTx/>
              <a:buChar char="-"/>
            </a:pPr>
            <a:r>
              <a:rPr lang="vi-VN" sz="2400" dirty="0">
                <a:solidFill>
                  <a:srgbClr val="002060"/>
                </a:solidFill>
                <a:latin typeface="+mj-lt"/>
                <a:cs typeface="Baloo 2" pitchFamily="2" charset="0"/>
              </a:rPr>
              <a:t>Cháu thích đi học lắm </a:t>
            </a:r>
          </a:p>
          <a:p>
            <a:r>
              <a:rPr lang="vi-VN" sz="2400" dirty="0">
                <a:solidFill>
                  <a:srgbClr val="002060"/>
                </a:solidFill>
                <a:latin typeface="+mj-lt"/>
                <a:cs typeface="Baloo 2" pitchFamily="2" charset="0"/>
              </a:rPr>
              <a:t>phải không? </a:t>
            </a:r>
            <a:endParaRPr lang="en-US" sz="2400" dirty="0">
              <a:latin typeface="+mj-lt"/>
            </a:endParaRPr>
          </a:p>
        </p:txBody>
      </p:sp>
      <p:sp>
        <p:nvSpPr>
          <p:cNvPr id="11" name="Rectangle 10"/>
          <p:cNvSpPr/>
          <p:nvPr/>
        </p:nvSpPr>
        <p:spPr>
          <a:xfrm>
            <a:off x="317240" y="4157825"/>
            <a:ext cx="2648482" cy="461665"/>
          </a:xfrm>
          <a:prstGeom prst="rect">
            <a:avLst/>
          </a:prstGeom>
        </p:spPr>
        <p:txBody>
          <a:bodyPr wrap="none">
            <a:spAutoFit/>
          </a:bodyPr>
          <a:lstStyle/>
          <a:p>
            <a:r>
              <a:rPr lang="vi-VN" sz="2400" dirty="0">
                <a:solidFill>
                  <a:srgbClr val="002060"/>
                </a:solidFill>
                <a:latin typeface="+mj-lt"/>
                <a:cs typeface="Baloo 2" pitchFamily="2" charset="0"/>
              </a:rPr>
              <a:t>- Thưa bác, vâng.... </a:t>
            </a:r>
            <a:endParaRPr lang="en-US" sz="2400" dirty="0">
              <a:latin typeface="+mj-lt"/>
            </a:endParaRPr>
          </a:p>
        </p:txBody>
      </p:sp>
      <p:sp>
        <p:nvSpPr>
          <p:cNvPr id="12" name="Rectangle 11"/>
          <p:cNvSpPr/>
          <p:nvPr/>
        </p:nvSpPr>
        <p:spPr>
          <a:xfrm>
            <a:off x="233265" y="2521374"/>
            <a:ext cx="3360215" cy="461665"/>
          </a:xfrm>
          <a:prstGeom prst="rect">
            <a:avLst/>
          </a:prstGeom>
        </p:spPr>
        <p:txBody>
          <a:bodyPr wrap="none">
            <a:spAutoFit/>
          </a:bodyPr>
          <a:lstStyle/>
          <a:p>
            <a:r>
              <a:rPr lang="vi-VN" sz="2400" dirty="0">
                <a:solidFill>
                  <a:srgbClr val="002060"/>
                </a:solidFill>
                <a:latin typeface="+mj-lt"/>
                <a:cs typeface="Baloo 2" pitchFamily="2" charset="0"/>
              </a:rPr>
              <a:t>- Thưa bác, than đắt lắm.</a:t>
            </a:r>
          </a:p>
        </p:txBody>
      </p:sp>
      <p:sp>
        <p:nvSpPr>
          <p:cNvPr id="39" name="Rectangle 38"/>
          <p:cNvSpPr/>
          <p:nvPr/>
        </p:nvSpPr>
        <p:spPr>
          <a:xfrm>
            <a:off x="3646330" y="1149427"/>
            <a:ext cx="5275803" cy="461665"/>
          </a:xfrm>
          <a:prstGeom prst="rect">
            <a:avLst/>
          </a:prstGeom>
        </p:spPr>
        <p:txBody>
          <a:bodyPr wrap="none">
            <a:spAutoFit/>
          </a:bodyPr>
          <a:lstStyle/>
          <a:p>
            <a:r>
              <a:rPr lang="vi-VN" sz="2400" dirty="0">
                <a:solidFill>
                  <a:schemeClr val="accent4">
                    <a:lumMod val="10000"/>
                  </a:schemeClr>
                </a:solidFill>
                <a:latin typeface="+mj-lt"/>
                <a:cs typeface="Baloo 2" pitchFamily="2" charset="0"/>
              </a:rPr>
              <a:t>- Đánh dấu bắt đầu lời nói của nhân vật.</a:t>
            </a:r>
            <a:endParaRPr lang="en-US" sz="2400" dirty="0">
              <a:solidFill>
                <a:schemeClr val="accent4">
                  <a:lumMod val="10000"/>
                </a:schemeClr>
              </a:solidFill>
              <a:latin typeface="+mj-lt"/>
              <a:cs typeface="Baloo 2" pitchFamily="2" charset="0"/>
            </a:endParaRPr>
          </a:p>
        </p:txBody>
      </p:sp>
      <p:sp>
        <p:nvSpPr>
          <p:cNvPr id="40" name="Rectangle 39"/>
          <p:cNvSpPr/>
          <p:nvPr/>
        </p:nvSpPr>
        <p:spPr>
          <a:xfrm>
            <a:off x="3668125" y="2579215"/>
            <a:ext cx="5275803" cy="461665"/>
          </a:xfrm>
          <a:prstGeom prst="rect">
            <a:avLst/>
          </a:prstGeom>
        </p:spPr>
        <p:txBody>
          <a:bodyPr wrap="none">
            <a:spAutoFit/>
          </a:bodyPr>
          <a:lstStyle/>
          <a:p>
            <a:r>
              <a:rPr lang="vi-VN" sz="2400" dirty="0">
                <a:solidFill>
                  <a:schemeClr val="accent4">
                    <a:lumMod val="10000"/>
                  </a:schemeClr>
                </a:solidFill>
                <a:latin typeface="+mj-lt"/>
                <a:cs typeface="Baloo 2" pitchFamily="2" charset="0"/>
              </a:rPr>
              <a:t>- Đánh dấu bắt đầu lời nói của nhân vật.</a:t>
            </a:r>
            <a:endParaRPr lang="en-US" sz="2400" dirty="0">
              <a:solidFill>
                <a:schemeClr val="accent4">
                  <a:lumMod val="10000"/>
                </a:schemeClr>
              </a:solidFill>
              <a:latin typeface="+mj-lt"/>
              <a:cs typeface="Baloo 2" pitchFamily="2" charset="0"/>
            </a:endParaRPr>
          </a:p>
        </p:txBody>
      </p:sp>
      <p:sp>
        <p:nvSpPr>
          <p:cNvPr id="41" name="Rectangle 40"/>
          <p:cNvSpPr/>
          <p:nvPr/>
        </p:nvSpPr>
        <p:spPr>
          <a:xfrm>
            <a:off x="3646329" y="1836091"/>
            <a:ext cx="5275803" cy="461665"/>
          </a:xfrm>
          <a:prstGeom prst="rect">
            <a:avLst/>
          </a:prstGeom>
        </p:spPr>
        <p:txBody>
          <a:bodyPr wrap="none">
            <a:spAutoFit/>
          </a:bodyPr>
          <a:lstStyle/>
          <a:p>
            <a:r>
              <a:rPr lang="vi-VN" sz="2400" dirty="0">
                <a:solidFill>
                  <a:schemeClr val="accent4">
                    <a:lumMod val="10000"/>
                  </a:schemeClr>
                </a:solidFill>
                <a:latin typeface="+mj-lt"/>
                <a:cs typeface="Baloo 2" pitchFamily="2" charset="0"/>
              </a:rPr>
              <a:t>- Đánh dấu bắt đầu lời nói của nhân vật.</a:t>
            </a:r>
            <a:endParaRPr lang="en-US" sz="2400" dirty="0">
              <a:solidFill>
                <a:schemeClr val="accent4">
                  <a:lumMod val="10000"/>
                </a:schemeClr>
              </a:solidFill>
              <a:latin typeface="+mj-lt"/>
              <a:cs typeface="Baloo 2" pitchFamily="2" charset="0"/>
            </a:endParaRPr>
          </a:p>
        </p:txBody>
      </p:sp>
      <p:sp>
        <p:nvSpPr>
          <p:cNvPr id="42" name="Rectangle 41"/>
          <p:cNvSpPr/>
          <p:nvPr/>
        </p:nvSpPr>
        <p:spPr>
          <a:xfrm>
            <a:off x="3636223" y="3446086"/>
            <a:ext cx="5275803" cy="461665"/>
          </a:xfrm>
          <a:prstGeom prst="rect">
            <a:avLst/>
          </a:prstGeom>
        </p:spPr>
        <p:txBody>
          <a:bodyPr wrap="none">
            <a:spAutoFit/>
          </a:bodyPr>
          <a:lstStyle/>
          <a:p>
            <a:r>
              <a:rPr lang="vi-VN" sz="2400" dirty="0">
                <a:solidFill>
                  <a:schemeClr val="accent4">
                    <a:lumMod val="10000"/>
                  </a:schemeClr>
                </a:solidFill>
                <a:latin typeface="+mj-lt"/>
                <a:cs typeface="Baloo 2" pitchFamily="2" charset="0"/>
              </a:rPr>
              <a:t>- Đánh dấu bắt đầu lời nói của nhân vật.</a:t>
            </a:r>
            <a:endParaRPr lang="en-US" sz="2400" dirty="0">
              <a:solidFill>
                <a:schemeClr val="accent4">
                  <a:lumMod val="10000"/>
                </a:schemeClr>
              </a:solidFill>
              <a:latin typeface="+mj-lt"/>
              <a:cs typeface="Baloo 2" pitchFamily="2" charset="0"/>
            </a:endParaRPr>
          </a:p>
        </p:txBody>
      </p:sp>
      <p:sp>
        <p:nvSpPr>
          <p:cNvPr id="43" name="Rectangle 42"/>
          <p:cNvSpPr/>
          <p:nvPr/>
        </p:nvSpPr>
        <p:spPr>
          <a:xfrm>
            <a:off x="3629807" y="4248126"/>
            <a:ext cx="5275803" cy="461665"/>
          </a:xfrm>
          <a:prstGeom prst="rect">
            <a:avLst/>
          </a:prstGeom>
        </p:spPr>
        <p:txBody>
          <a:bodyPr wrap="none">
            <a:spAutoFit/>
          </a:bodyPr>
          <a:lstStyle/>
          <a:p>
            <a:r>
              <a:rPr lang="vi-VN" sz="2400" dirty="0">
                <a:solidFill>
                  <a:schemeClr val="accent4">
                    <a:lumMod val="10000"/>
                  </a:schemeClr>
                </a:solidFill>
                <a:latin typeface="+mj-lt"/>
                <a:cs typeface="Baloo 2" pitchFamily="2" charset="0"/>
              </a:rPr>
              <a:t>- Đánh dấu bắt đầu lời nói của nhân vật.</a:t>
            </a:r>
            <a:endParaRPr lang="en-US" sz="2400" dirty="0">
              <a:solidFill>
                <a:schemeClr val="accent4">
                  <a:lumMod val="10000"/>
                </a:schemeClr>
              </a:solidFill>
              <a:latin typeface="+mj-lt"/>
              <a:cs typeface="Baloo 2" pitchFamily="2" charset="0"/>
            </a:endParaRPr>
          </a:p>
        </p:txBody>
      </p:sp>
    </p:spTree>
    <p:extLst>
      <p:ext uri="{BB962C8B-B14F-4D97-AF65-F5344CB8AC3E}">
        <p14:creationId xmlns:p14="http://schemas.microsoft.com/office/powerpoint/2010/main" val="3943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39" grpId="0"/>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4" name="文本框 13"/>
          <p:cNvSpPr txBox="1"/>
          <p:nvPr/>
        </p:nvSpPr>
        <p:spPr>
          <a:xfrm>
            <a:off x="3342871" y="831351"/>
            <a:ext cx="1925528"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sym typeface="+mn-ea"/>
              </a:rPr>
              <a:t>Dặn dò</a:t>
            </a:r>
            <a:endParaRPr lang="zh-CN" altLang="en-US" sz="44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sym typeface="+mn-ea"/>
            </a:endParaRPr>
          </a:p>
        </p:txBody>
      </p:sp>
      <p:sp>
        <p:nvSpPr>
          <p:cNvPr id="15" name="Rounded Rectangle 14"/>
          <p:cNvSpPr/>
          <p:nvPr/>
        </p:nvSpPr>
        <p:spPr>
          <a:xfrm>
            <a:off x="800655" y="1602947"/>
            <a:ext cx="7567127" cy="2388636"/>
          </a:xfrm>
          <a:prstGeom prst="roundRect">
            <a:avLst/>
          </a:prstGeom>
          <a:solidFill>
            <a:srgbClr val="FFFFFF">
              <a:alpha val="9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p:cNvSpPr/>
          <p:nvPr/>
        </p:nvSpPr>
        <p:spPr>
          <a:xfrm>
            <a:off x="1436915" y="1963868"/>
            <a:ext cx="7100596"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Xem lại kiến thức về dấu gạch ngang.</a:t>
            </a:r>
          </a:p>
        </p:txBody>
      </p:sp>
      <p:grpSp>
        <p:nvGrpSpPr>
          <p:cNvPr id="31" name="组合 3"/>
          <p:cNvGrpSpPr/>
          <p:nvPr/>
        </p:nvGrpSpPr>
        <p:grpSpPr>
          <a:xfrm>
            <a:off x="1200827" y="3176570"/>
            <a:ext cx="6402577" cy="2202424"/>
            <a:chOff x="2178296" y="3110568"/>
            <a:chExt cx="8289199" cy="3834581"/>
          </a:xfrm>
        </p:grpSpPr>
        <p:pic>
          <p:nvPicPr>
            <p:cNvPr id="32" name="图片 4"/>
            <p:cNvPicPr>
              <a:picLocks noChangeAspect="1"/>
            </p:cNvPicPr>
            <p:nvPr/>
          </p:nvPicPr>
          <p:blipFill>
            <a:blip r:embed="rId3"/>
            <a:stretch>
              <a:fillRect/>
            </a:stretch>
          </p:blipFill>
          <p:spPr>
            <a:xfrm>
              <a:off x="2178296" y="3110568"/>
              <a:ext cx="1600551" cy="3785532"/>
            </a:xfrm>
            <a:prstGeom prst="rect">
              <a:avLst/>
            </a:prstGeom>
          </p:spPr>
        </p:pic>
        <p:pic>
          <p:nvPicPr>
            <p:cNvPr id="33" name="图片 5"/>
            <p:cNvPicPr>
              <a:picLocks noChangeAspect="1"/>
            </p:cNvPicPr>
            <p:nvPr/>
          </p:nvPicPr>
          <p:blipFill>
            <a:blip r:embed="rId4"/>
            <a:stretch>
              <a:fillRect/>
            </a:stretch>
          </p:blipFill>
          <p:spPr>
            <a:xfrm>
              <a:off x="5920887" y="4828067"/>
              <a:ext cx="2108662" cy="2096016"/>
            </a:xfrm>
            <a:prstGeom prst="rect">
              <a:avLst/>
            </a:prstGeom>
          </p:spPr>
        </p:pic>
        <p:pic>
          <p:nvPicPr>
            <p:cNvPr id="34" name="图片 6"/>
            <p:cNvPicPr>
              <a:picLocks noChangeAspect="1"/>
            </p:cNvPicPr>
            <p:nvPr/>
          </p:nvPicPr>
          <p:blipFill>
            <a:blip r:embed="rId5"/>
            <a:stretch>
              <a:fillRect/>
            </a:stretch>
          </p:blipFill>
          <p:spPr>
            <a:xfrm>
              <a:off x="4249545" y="4747508"/>
              <a:ext cx="1524334" cy="2197641"/>
            </a:xfrm>
            <a:prstGeom prst="rect">
              <a:avLst/>
            </a:prstGeom>
          </p:spPr>
        </p:pic>
        <p:pic>
          <p:nvPicPr>
            <p:cNvPr id="35"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7" name="Rectangle 16"/>
          <p:cNvSpPr/>
          <p:nvPr/>
        </p:nvSpPr>
        <p:spPr>
          <a:xfrm>
            <a:off x="1436915" y="2596616"/>
            <a:ext cx="7100596"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Chuẩn bị ôn tập cuối HKII.</a:t>
            </a:r>
          </a:p>
        </p:txBody>
      </p:sp>
    </p:spTree>
    <p:extLst>
      <p:ext uri="{BB962C8B-B14F-4D97-AF65-F5344CB8AC3E}">
        <p14:creationId xmlns:p14="http://schemas.microsoft.com/office/powerpoint/2010/main" val="304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a:latin typeface="+mj-lt"/>
              </a:rPr>
              <a:t>TRANG 159</a:t>
            </a:r>
            <a:endParaRPr sz="1600" dirty="0">
              <a:latin typeface="+mj-lt"/>
            </a:endParaRPr>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9" name="Google Shape;469;p28"/>
          <p:cNvSpPr/>
          <p:nvPr/>
        </p:nvSpPr>
        <p:spPr>
          <a:xfrm>
            <a:off x="6956199" y="1414550"/>
            <a:ext cx="1083071" cy="666245"/>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472" name="Google Shape;472;p28"/>
          <p:cNvGrpSpPr/>
          <p:nvPr/>
        </p:nvGrpSpPr>
        <p:grpSpPr>
          <a:xfrm>
            <a:off x="772056" y="1246863"/>
            <a:ext cx="1230545" cy="1615348"/>
            <a:chOff x="772056" y="1246863"/>
            <a:chExt cx="1230545" cy="1615348"/>
          </a:xfrm>
        </p:grpSpPr>
        <p:sp>
          <p:nvSpPr>
            <p:cNvPr id="473" name="Google Shape;473;p28"/>
            <p:cNvSpPr/>
            <p:nvPr/>
          </p:nvSpPr>
          <p:spPr>
            <a:xfrm>
              <a:off x="1233705" y="2607864"/>
              <a:ext cx="326880" cy="254347"/>
            </a:xfrm>
            <a:custGeom>
              <a:avLst/>
              <a:gdLst/>
              <a:ahLst/>
              <a:cxnLst/>
              <a:rect l="l" t="t" r="r" b="b"/>
              <a:pathLst>
                <a:path w="3529" h="2746" extrusionOk="0">
                  <a:moveTo>
                    <a:pt x="2200" y="1"/>
                  </a:moveTo>
                  <a:cubicBezTo>
                    <a:pt x="2185" y="1"/>
                    <a:pt x="2169" y="2"/>
                    <a:pt x="2154" y="3"/>
                  </a:cubicBezTo>
                  <a:cubicBezTo>
                    <a:pt x="1902" y="23"/>
                    <a:pt x="1214" y="407"/>
                    <a:pt x="1102" y="700"/>
                  </a:cubicBezTo>
                  <a:cubicBezTo>
                    <a:pt x="840" y="893"/>
                    <a:pt x="1" y="2055"/>
                    <a:pt x="354" y="2399"/>
                  </a:cubicBezTo>
                  <a:cubicBezTo>
                    <a:pt x="406" y="2449"/>
                    <a:pt x="462" y="2470"/>
                    <a:pt x="518" y="2470"/>
                  </a:cubicBezTo>
                  <a:cubicBezTo>
                    <a:pt x="769" y="2470"/>
                    <a:pt x="1036" y="2054"/>
                    <a:pt x="1102" y="1914"/>
                  </a:cubicBezTo>
                  <a:lnTo>
                    <a:pt x="1102" y="1914"/>
                  </a:lnTo>
                  <a:cubicBezTo>
                    <a:pt x="1093" y="2167"/>
                    <a:pt x="1123" y="2399"/>
                    <a:pt x="1244" y="2581"/>
                  </a:cubicBezTo>
                  <a:cubicBezTo>
                    <a:pt x="1271" y="2585"/>
                    <a:pt x="1298" y="2587"/>
                    <a:pt x="1323" y="2587"/>
                  </a:cubicBezTo>
                  <a:cubicBezTo>
                    <a:pt x="1604" y="2587"/>
                    <a:pt x="1746" y="2336"/>
                    <a:pt x="1821" y="2086"/>
                  </a:cubicBezTo>
                  <a:cubicBezTo>
                    <a:pt x="1898" y="2318"/>
                    <a:pt x="2031" y="2745"/>
                    <a:pt x="2300" y="2745"/>
                  </a:cubicBezTo>
                  <a:cubicBezTo>
                    <a:pt x="2311" y="2745"/>
                    <a:pt x="2324" y="2744"/>
                    <a:pt x="2336" y="2743"/>
                  </a:cubicBezTo>
                  <a:cubicBezTo>
                    <a:pt x="2659" y="2702"/>
                    <a:pt x="2619" y="2328"/>
                    <a:pt x="2578" y="2066"/>
                  </a:cubicBezTo>
                  <a:lnTo>
                    <a:pt x="2578" y="2066"/>
                  </a:lnTo>
                  <a:cubicBezTo>
                    <a:pt x="2848" y="2143"/>
                    <a:pt x="2981" y="2523"/>
                    <a:pt x="3273" y="2523"/>
                  </a:cubicBezTo>
                  <a:cubicBezTo>
                    <a:pt x="3287" y="2523"/>
                    <a:pt x="3302" y="2522"/>
                    <a:pt x="3317" y="2520"/>
                  </a:cubicBezTo>
                  <a:cubicBezTo>
                    <a:pt x="3529" y="1873"/>
                    <a:pt x="3418" y="1055"/>
                    <a:pt x="3014" y="529"/>
                  </a:cubicBezTo>
                  <a:cubicBezTo>
                    <a:pt x="2830" y="297"/>
                    <a:pt x="2518" y="1"/>
                    <a:pt x="220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4" name="Google Shape;474;p28"/>
            <p:cNvSpPr/>
            <p:nvPr/>
          </p:nvSpPr>
          <p:spPr>
            <a:xfrm>
              <a:off x="772056" y="1312440"/>
              <a:ext cx="1230545" cy="1372140"/>
            </a:xfrm>
            <a:custGeom>
              <a:avLst/>
              <a:gdLst/>
              <a:ahLst/>
              <a:cxnLst/>
              <a:rect l="l" t="t" r="r" b="b"/>
              <a:pathLst>
                <a:path w="13285" h="14814" extrusionOk="0">
                  <a:moveTo>
                    <a:pt x="6507" y="0"/>
                  </a:moveTo>
                  <a:cubicBezTo>
                    <a:pt x="6364" y="0"/>
                    <a:pt x="6221" y="6"/>
                    <a:pt x="6077" y="17"/>
                  </a:cubicBezTo>
                  <a:cubicBezTo>
                    <a:pt x="2588" y="280"/>
                    <a:pt x="0" y="3798"/>
                    <a:pt x="314" y="7883"/>
                  </a:cubicBezTo>
                  <a:cubicBezTo>
                    <a:pt x="615" y="11805"/>
                    <a:pt x="3470" y="14813"/>
                    <a:pt x="6794" y="14813"/>
                  </a:cubicBezTo>
                  <a:cubicBezTo>
                    <a:pt x="6932" y="14813"/>
                    <a:pt x="7070" y="14808"/>
                    <a:pt x="7209" y="14798"/>
                  </a:cubicBezTo>
                  <a:cubicBezTo>
                    <a:pt x="10697" y="14535"/>
                    <a:pt x="13285" y="11006"/>
                    <a:pt x="12972" y="6922"/>
                  </a:cubicBezTo>
                  <a:cubicBezTo>
                    <a:pt x="12671" y="3005"/>
                    <a:pt x="9824" y="0"/>
                    <a:pt x="650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5" name="Google Shape;475;p28"/>
            <p:cNvSpPr/>
            <p:nvPr/>
          </p:nvSpPr>
          <p:spPr>
            <a:xfrm>
              <a:off x="854400" y="1448781"/>
              <a:ext cx="843922" cy="988952"/>
            </a:xfrm>
            <a:custGeom>
              <a:avLst/>
              <a:gdLst/>
              <a:ahLst/>
              <a:cxnLst/>
              <a:rect l="l" t="t" r="r" b="b"/>
              <a:pathLst>
                <a:path w="9111" h="10677" extrusionOk="0">
                  <a:moveTo>
                    <a:pt x="4419" y="0"/>
                  </a:moveTo>
                  <a:cubicBezTo>
                    <a:pt x="4328" y="0"/>
                    <a:pt x="4237" y="3"/>
                    <a:pt x="4146" y="10"/>
                  </a:cubicBezTo>
                  <a:cubicBezTo>
                    <a:pt x="1760" y="192"/>
                    <a:pt x="1" y="2720"/>
                    <a:pt x="223" y="5662"/>
                  </a:cubicBezTo>
                  <a:cubicBezTo>
                    <a:pt x="437" y="8492"/>
                    <a:pt x="2410" y="10677"/>
                    <a:pt x="4684" y="10677"/>
                  </a:cubicBezTo>
                  <a:cubicBezTo>
                    <a:pt x="4774" y="10677"/>
                    <a:pt x="4864" y="10673"/>
                    <a:pt x="4955" y="10667"/>
                  </a:cubicBezTo>
                  <a:cubicBezTo>
                    <a:pt x="7351" y="10485"/>
                    <a:pt x="9110" y="7947"/>
                    <a:pt x="8888" y="5005"/>
                  </a:cubicBezTo>
                  <a:cubicBezTo>
                    <a:pt x="8674" y="2175"/>
                    <a:pt x="6702" y="0"/>
                    <a:pt x="4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6" name="Google Shape;476;p28"/>
            <p:cNvSpPr/>
            <p:nvPr/>
          </p:nvSpPr>
          <p:spPr>
            <a:xfrm>
              <a:off x="1670019" y="2304456"/>
              <a:ext cx="91886" cy="89012"/>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7" name="Google Shape;477;p28"/>
            <p:cNvSpPr/>
            <p:nvPr/>
          </p:nvSpPr>
          <p:spPr>
            <a:xfrm>
              <a:off x="1186928" y="1553630"/>
              <a:ext cx="58170" cy="55575"/>
            </a:xfrm>
            <a:custGeom>
              <a:avLst/>
              <a:gdLst/>
              <a:ahLst/>
              <a:cxnLst/>
              <a:rect l="l" t="t" r="r" b="b"/>
              <a:pathLst>
                <a:path w="628" h="600" extrusionOk="0">
                  <a:moveTo>
                    <a:pt x="304" y="0"/>
                  </a:moveTo>
                  <a:cubicBezTo>
                    <a:pt x="297" y="0"/>
                    <a:pt x="290" y="1"/>
                    <a:pt x="283" y="1"/>
                  </a:cubicBezTo>
                  <a:cubicBezTo>
                    <a:pt x="122" y="11"/>
                    <a:pt x="0" y="163"/>
                    <a:pt x="10" y="325"/>
                  </a:cubicBezTo>
                  <a:cubicBezTo>
                    <a:pt x="20" y="475"/>
                    <a:pt x="152" y="599"/>
                    <a:pt x="300" y="599"/>
                  </a:cubicBezTo>
                  <a:cubicBezTo>
                    <a:pt x="311" y="599"/>
                    <a:pt x="322" y="599"/>
                    <a:pt x="334" y="597"/>
                  </a:cubicBezTo>
                  <a:cubicBezTo>
                    <a:pt x="495" y="587"/>
                    <a:pt x="627" y="446"/>
                    <a:pt x="607" y="284"/>
                  </a:cubicBezTo>
                  <a:cubicBezTo>
                    <a:pt x="597" y="119"/>
                    <a:pt x="466"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8" name="Google Shape;478;p28"/>
            <p:cNvSpPr/>
            <p:nvPr/>
          </p:nvSpPr>
          <p:spPr>
            <a:xfrm>
              <a:off x="1473514" y="1532049"/>
              <a:ext cx="58077" cy="55482"/>
            </a:xfrm>
            <a:custGeom>
              <a:avLst/>
              <a:gdLst/>
              <a:ahLst/>
              <a:cxnLst/>
              <a:rect l="l" t="t" r="r" b="b"/>
              <a:pathLst>
                <a:path w="627" h="599" extrusionOk="0">
                  <a:moveTo>
                    <a:pt x="311" y="1"/>
                  </a:moveTo>
                  <a:cubicBezTo>
                    <a:pt x="305" y="1"/>
                    <a:pt x="299" y="1"/>
                    <a:pt x="293" y="1"/>
                  </a:cubicBezTo>
                  <a:cubicBezTo>
                    <a:pt x="121" y="12"/>
                    <a:pt x="0" y="153"/>
                    <a:pt x="10" y="325"/>
                  </a:cubicBezTo>
                  <a:cubicBezTo>
                    <a:pt x="29" y="480"/>
                    <a:pt x="161" y="599"/>
                    <a:pt x="315" y="599"/>
                  </a:cubicBezTo>
                  <a:cubicBezTo>
                    <a:pt x="321" y="599"/>
                    <a:pt x="327" y="598"/>
                    <a:pt x="333" y="598"/>
                  </a:cubicBezTo>
                  <a:cubicBezTo>
                    <a:pt x="495" y="588"/>
                    <a:pt x="627" y="446"/>
                    <a:pt x="607" y="275"/>
                  </a:cubicBezTo>
                  <a:cubicBezTo>
                    <a:pt x="596" y="119"/>
                    <a:pt x="46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9" name="Google Shape;479;p28"/>
            <p:cNvSpPr/>
            <p:nvPr/>
          </p:nvSpPr>
          <p:spPr>
            <a:xfrm>
              <a:off x="1598004" y="1558354"/>
              <a:ext cx="118099" cy="113372"/>
            </a:xfrm>
            <a:custGeom>
              <a:avLst/>
              <a:gdLst/>
              <a:ahLst/>
              <a:cxnLst/>
              <a:rect l="l" t="t" r="r" b="b"/>
              <a:pathLst>
                <a:path w="1275" h="1224" extrusionOk="0">
                  <a:moveTo>
                    <a:pt x="587" y="0"/>
                  </a:moveTo>
                  <a:cubicBezTo>
                    <a:pt x="253" y="20"/>
                    <a:pt x="0" y="324"/>
                    <a:pt x="20" y="658"/>
                  </a:cubicBezTo>
                  <a:cubicBezTo>
                    <a:pt x="51" y="981"/>
                    <a:pt x="314" y="1224"/>
                    <a:pt x="638" y="1224"/>
                  </a:cubicBezTo>
                  <a:lnTo>
                    <a:pt x="688" y="1224"/>
                  </a:lnTo>
                  <a:cubicBezTo>
                    <a:pt x="1022" y="1193"/>
                    <a:pt x="1274" y="900"/>
                    <a:pt x="1254" y="566"/>
                  </a:cubicBezTo>
                  <a:cubicBezTo>
                    <a:pt x="1224" y="243"/>
                    <a:pt x="961"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0" name="Google Shape;480;p28"/>
            <p:cNvSpPr/>
            <p:nvPr/>
          </p:nvSpPr>
          <p:spPr>
            <a:xfrm>
              <a:off x="993988" y="1604295"/>
              <a:ext cx="117080" cy="113280"/>
            </a:xfrm>
            <a:custGeom>
              <a:avLst/>
              <a:gdLst/>
              <a:ahLst/>
              <a:cxnLst/>
              <a:rect l="l" t="t" r="r" b="b"/>
              <a:pathLst>
                <a:path w="1264" h="1223" extrusionOk="0">
                  <a:moveTo>
                    <a:pt x="556" y="0"/>
                  </a:moveTo>
                  <a:cubicBezTo>
                    <a:pt x="526" y="111"/>
                    <a:pt x="425" y="202"/>
                    <a:pt x="304" y="212"/>
                  </a:cubicBezTo>
                  <a:lnTo>
                    <a:pt x="273" y="212"/>
                  </a:lnTo>
                  <a:cubicBezTo>
                    <a:pt x="233" y="212"/>
                    <a:pt x="203" y="212"/>
                    <a:pt x="172" y="202"/>
                  </a:cubicBezTo>
                  <a:cubicBezTo>
                    <a:pt x="61" y="324"/>
                    <a:pt x="1" y="485"/>
                    <a:pt x="10" y="657"/>
                  </a:cubicBezTo>
                  <a:cubicBezTo>
                    <a:pt x="41" y="980"/>
                    <a:pt x="304" y="1223"/>
                    <a:pt x="627" y="1223"/>
                  </a:cubicBezTo>
                  <a:lnTo>
                    <a:pt x="668" y="1223"/>
                  </a:lnTo>
                  <a:cubicBezTo>
                    <a:pt x="1012" y="1193"/>
                    <a:pt x="1264" y="899"/>
                    <a:pt x="1234" y="566"/>
                  </a:cubicBezTo>
                  <a:cubicBezTo>
                    <a:pt x="1214" y="243"/>
                    <a:pt x="940"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1" name="Google Shape;481;p28"/>
            <p:cNvSpPr/>
            <p:nvPr/>
          </p:nvSpPr>
          <p:spPr>
            <a:xfrm>
              <a:off x="1009920" y="1604295"/>
              <a:ext cx="35661" cy="19636"/>
            </a:xfrm>
            <a:custGeom>
              <a:avLst/>
              <a:gdLst/>
              <a:ahLst/>
              <a:cxnLst/>
              <a:rect l="l" t="t" r="r" b="b"/>
              <a:pathLst>
                <a:path w="385" h="212" extrusionOk="0">
                  <a:moveTo>
                    <a:pt x="384" y="0"/>
                  </a:moveTo>
                  <a:cubicBezTo>
                    <a:pt x="233" y="20"/>
                    <a:pt x="91" y="91"/>
                    <a:pt x="0" y="202"/>
                  </a:cubicBezTo>
                  <a:cubicBezTo>
                    <a:pt x="31" y="212"/>
                    <a:pt x="61" y="212"/>
                    <a:pt x="101" y="212"/>
                  </a:cubicBezTo>
                  <a:lnTo>
                    <a:pt x="132" y="212"/>
                  </a:lnTo>
                  <a:cubicBezTo>
                    <a:pt x="253" y="202"/>
                    <a:pt x="354" y="111"/>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2" name="Google Shape;482;p28"/>
            <p:cNvSpPr/>
            <p:nvPr/>
          </p:nvSpPr>
          <p:spPr>
            <a:xfrm>
              <a:off x="1660804" y="1813067"/>
              <a:ext cx="926" cy="1019"/>
            </a:xfrm>
            <a:custGeom>
              <a:avLst/>
              <a:gdLst/>
              <a:ahLst/>
              <a:cxnLst/>
              <a:rect l="l" t="t" r="r" b="b"/>
              <a:pathLst>
                <a:path w="10" h="11" extrusionOk="0">
                  <a:moveTo>
                    <a:pt x="0" y="0"/>
                  </a:moveTo>
                  <a:lnTo>
                    <a:pt x="10" y="11"/>
                  </a:lnTo>
                  <a:lnTo>
                    <a:pt x="10" y="0"/>
                  </a:lnTo>
                  <a:close/>
                </a:path>
              </a:pathLst>
            </a:custGeom>
            <a:solidFill>
              <a:srgbClr val="FAA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3" name="Google Shape;483;p28"/>
            <p:cNvSpPr/>
            <p:nvPr/>
          </p:nvSpPr>
          <p:spPr>
            <a:xfrm>
              <a:off x="1258065" y="1602813"/>
              <a:ext cx="228603" cy="158388"/>
            </a:xfrm>
            <a:custGeom>
              <a:avLst/>
              <a:gdLst/>
              <a:ahLst/>
              <a:cxnLst/>
              <a:rect l="l" t="t" r="r" b="b"/>
              <a:pathLst>
                <a:path w="2468" h="1710" extrusionOk="0">
                  <a:moveTo>
                    <a:pt x="1300" y="1"/>
                  </a:moveTo>
                  <a:cubicBezTo>
                    <a:pt x="1259" y="1"/>
                    <a:pt x="1216" y="2"/>
                    <a:pt x="1173" y="6"/>
                  </a:cubicBezTo>
                  <a:cubicBezTo>
                    <a:pt x="506" y="56"/>
                    <a:pt x="1" y="481"/>
                    <a:pt x="41" y="946"/>
                  </a:cubicBezTo>
                  <a:cubicBezTo>
                    <a:pt x="69" y="1380"/>
                    <a:pt x="565" y="1709"/>
                    <a:pt x="1174" y="1709"/>
                  </a:cubicBezTo>
                  <a:cubicBezTo>
                    <a:pt x="1217" y="1709"/>
                    <a:pt x="1260" y="1707"/>
                    <a:pt x="1304" y="1704"/>
                  </a:cubicBezTo>
                  <a:cubicBezTo>
                    <a:pt x="1962" y="1654"/>
                    <a:pt x="2468" y="1229"/>
                    <a:pt x="2437" y="764"/>
                  </a:cubicBezTo>
                  <a:cubicBezTo>
                    <a:pt x="2399" y="329"/>
                    <a:pt x="1902" y="1"/>
                    <a:pt x="1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4" name="Google Shape;484;p28"/>
            <p:cNvSpPr/>
            <p:nvPr/>
          </p:nvSpPr>
          <p:spPr>
            <a:xfrm>
              <a:off x="1318921" y="1666815"/>
              <a:ext cx="26306" cy="25564"/>
            </a:xfrm>
            <a:custGeom>
              <a:avLst/>
              <a:gdLst/>
              <a:ahLst/>
              <a:cxnLst/>
              <a:rect l="l" t="t" r="r" b="b"/>
              <a:pathLst>
                <a:path w="284" h="276" extrusionOk="0">
                  <a:moveTo>
                    <a:pt x="149" y="1"/>
                  </a:moveTo>
                  <a:cubicBezTo>
                    <a:pt x="144" y="1"/>
                    <a:pt x="138" y="1"/>
                    <a:pt x="132" y="2"/>
                  </a:cubicBezTo>
                  <a:cubicBezTo>
                    <a:pt x="61" y="2"/>
                    <a:pt x="0" y="73"/>
                    <a:pt x="11" y="144"/>
                  </a:cubicBezTo>
                  <a:cubicBezTo>
                    <a:pt x="11" y="224"/>
                    <a:pt x="81" y="275"/>
                    <a:pt x="152" y="275"/>
                  </a:cubicBezTo>
                  <a:cubicBezTo>
                    <a:pt x="233" y="265"/>
                    <a:pt x="284" y="204"/>
                    <a:pt x="284" y="123"/>
                  </a:cubicBezTo>
                  <a:cubicBezTo>
                    <a:pt x="275" y="58"/>
                    <a:pt x="222"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5" name="Google Shape;485;p28"/>
            <p:cNvSpPr/>
            <p:nvPr/>
          </p:nvSpPr>
          <p:spPr>
            <a:xfrm>
              <a:off x="1389224" y="1661351"/>
              <a:ext cx="26306" cy="25472"/>
            </a:xfrm>
            <a:custGeom>
              <a:avLst/>
              <a:gdLst/>
              <a:ahLst/>
              <a:cxnLst/>
              <a:rect l="l" t="t" r="r" b="b"/>
              <a:pathLst>
                <a:path w="284" h="275" extrusionOk="0">
                  <a:moveTo>
                    <a:pt x="131" y="0"/>
                  </a:moveTo>
                  <a:cubicBezTo>
                    <a:pt x="61" y="11"/>
                    <a:pt x="0" y="72"/>
                    <a:pt x="10" y="152"/>
                  </a:cubicBezTo>
                  <a:cubicBezTo>
                    <a:pt x="10" y="218"/>
                    <a:pt x="71" y="275"/>
                    <a:pt x="136" y="275"/>
                  </a:cubicBezTo>
                  <a:cubicBezTo>
                    <a:pt x="141" y="275"/>
                    <a:pt x="146" y="274"/>
                    <a:pt x="151" y="274"/>
                  </a:cubicBezTo>
                  <a:cubicBezTo>
                    <a:pt x="223" y="274"/>
                    <a:pt x="283" y="203"/>
                    <a:pt x="273" y="132"/>
                  </a:cubicBezTo>
                  <a:cubicBezTo>
                    <a:pt x="273" y="51"/>
                    <a:pt x="20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6" name="Google Shape;486;p28"/>
            <p:cNvSpPr/>
            <p:nvPr/>
          </p:nvSpPr>
          <p:spPr>
            <a:xfrm>
              <a:off x="1540668" y="1246863"/>
              <a:ext cx="350592" cy="273798"/>
            </a:xfrm>
            <a:custGeom>
              <a:avLst/>
              <a:gdLst/>
              <a:ahLst/>
              <a:cxnLst/>
              <a:rect l="l" t="t" r="r" b="b"/>
              <a:pathLst>
                <a:path w="3785" h="2956" extrusionOk="0">
                  <a:moveTo>
                    <a:pt x="1612" y="0"/>
                  </a:moveTo>
                  <a:cubicBezTo>
                    <a:pt x="825" y="0"/>
                    <a:pt x="1" y="515"/>
                    <a:pt x="53" y="1321"/>
                  </a:cubicBezTo>
                  <a:cubicBezTo>
                    <a:pt x="660" y="1938"/>
                    <a:pt x="1439" y="2190"/>
                    <a:pt x="2086" y="2554"/>
                  </a:cubicBezTo>
                  <a:cubicBezTo>
                    <a:pt x="2427" y="2746"/>
                    <a:pt x="2864" y="2955"/>
                    <a:pt x="3205" y="2955"/>
                  </a:cubicBezTo>
                  <a:cubicBezTo>
                    <a:pt x="3511" y="2955"/>
                    <a:pt x="3739" y="2788"/>
                    <a:pt x="3753" y="2292"/>
                  </a:cubicBezTo>
                  <a:cubicBezTo>
                    <a:pt x="3784" y="1412"/>
                    <a:pt x="3076" y="604"/>
                    <a:pt x="2369" y="189"/>
                  </a:cubicBezTo>
                  <a:cubicBezTo>
                    <a:pt x="2145" y="60"/>
                    <a:pt x="1881" y="0"/>
                    <a:pt x="161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7" name="Google Shape;487;p28"/>
            <p:cNvSpPr/>
            <p:nvPr/>
          </p:nvSpPr>
          <p:spPr>
            <a:xfrm>
              <a:off x="772056" y="1301140"/>
              <a:ext cx="340033" cy="295565"/>
            </a:xfrm>
            <a:custGeom>
              <a:avLst/>
              <a:gdLst/>
              <a:ahLst/>
              <a:cxnLst/>
              <a:rect l="l" t="t" r="r" b="b"/>
              <a:pathLst>
                <a:path w="3671" h="3191" extrusionOk="0">
                  <a:moveTo>
                    <a:pt x="2220" y="1"/>
                  </a:moveTo>
                  <a:cubicBezTo>
                    <a:pt x="1854" y="1"/>
                    <a:pt x="1488" y="105"/>
                    <a:pt x="1213" y="321"/>
                  </a:cubicBezTo>
                  <a:cubicBezTo>
                    <a:pt x="577" y="836"/>
                    <a:pt x="0" y="1746"/>
                    <a:pt x="162" y="2606"/>
                  </a:cubicBezTo>
                  <a:cubicBezTo>
                    <a:pt x="242" y="3037"/>
                    <a:pt x="446" y="3191"/>
                    <a:pt x="699" y="3191"/>
                  </a:cubicBezTo>
                  <a:cubicBezTo>
                    <a:pt x="1057" y="3191"/>
                    <a:pt x="1513" y="2882"/>
                    <a:pt x="1851" y="2615"/>
                  </a:cubicBezTo>
                  <a:cubicBezTo>
                    <a:pt x="2437" y="2150"/>
                    <a:pt x="3175" y="1797"/>
                    <a:pt x="3671" y="1089"/>
                  </a:cubicBezTo>
                  <a:cubicBezTo>
                    <a:pt x="3611" y="380"/>
                    <a:pt x="2916" y="1"/>
                    <a:pt x="22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8" name="Google Shape;488;p28"/>
            <p:cNvSpPr/>
            <p:nvPr/>
          </p:nvSpPr>
          <p:spPr>
            <a:xfrm>
              <a:off x="1793820" y="2161563"/>
              <a:ext cx="52358"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9" name="Google Shape;489;p28"/>
            <p:cNvSpPr/>
            <p:nvPr/>
          </p:nvSpPr>
          <p:spPr>
            <a:xfrm>
              <a:off x="1761895" y="1973151"/>
              <a:ext cx="52358" cy="5071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0" name="Google Shape;490;p28"/>
            <p:cNvSpPr/>
            <p:nvPr/>
          </p:nvSpPr>
          <p:spPr>
            <a:xfrm>
              <a:off x="1806848" y="230443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1" name="Google Shape;491;p28"/>
            <p:cNvSpPr/>
            <p:nvPr/>
          </p:nvSpPr>
          <p:spPr>
            <a:xfrm>
              <a:off x="1560573" y="243771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2" name="Google Shape;492;p28"/>
            <p:cNvSpPr/>
            <p:nvPr/>
          </p:nvSpPr>
          <p:spPr>
            <a:xfrm>
              <a:off x="1806848" y="171756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493" name="Google Shape;493;p28"/>
          <p:cNvGrpSpPr/>
          <p:nvPr/>
        </p:nvGrpSpPr>
        <p:grpSpPr>
          <a:xfrm>
            <a:off x="6050701" y="308083"/>
            <a:ext cx="1008628" cy="1457830"/>
            <a:chOff x="4773183" y="303379"/>
            <a:chExt cx="1008628" cy="1457830"/>
          </a:xfrm>
        </p:grpSpPr>
        <p:grpSp>
          <p:nvGrpSpPr>
            <p:cNvPr id="494" name="Google Shape;494;p28"/>
            <p:cNvGrpSpPr/>
            <p:nvPr/>
          </p:nvGrpSpPr>
          <p:grpSpPr>
            <a:xfrm>
              <a:off x="4773183" y="303379"/>
              <a:ext cx="1008628" cy="1457830"/>
              <a:chOff x="3668213" y="-1122438"/>
              <a:chExt cx="1807576" cy="2612599"/>
            </a:xfrm>
          </p:grpSpPr>
          <p:sp>
            <p:nvSpPr>
              <p:cNvPr id="495" name="Google Shape;495;p28"/>
              <p:cNvSpPr/>
              <p:nvPr/>
            </p:nvSpPr>
            <p:spPr>
              <a:xfrm>
                <a:off x="3854607" y="-1122438"/>
                <a:ext cx="473249" cy="56576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6" name="Google Shape;496;p28"/>
              <p:cNvSpPr/>
              <p:nvPr/>
            </p:nvSpPr>
            <p:spPr>
              <a:xfrm>
                <a:off x="3973332" y="-979784"/>
                <a:ext cx="294313" cy="350707"/>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7" name="Google Shape;497;p28"/>
              <p:cNvSpPr/>
              <p:nvPr/>
            </p:nvSpPr>
            <p:spPr>
              <a:xfrm>
                <a:off x="4919322" y="-998530"/>
                <a:ext cx="556467" cy="516382"/>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8" name="Google Shape;498;p28"/>
              <p:cNvSpPr/>
              <p:nvPr/>
            </p:nvSpPr>
            <p:spPr>
              <a:xfrm>
                <a:off x="4990191" y="-867612"/>
                <a:ext cx="345372" cy="320681"/>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9" name="Google Shape;499;p28"/>
              <p:cNvSpPr/>
              <p:nvPr/>
            </p:nvSpPr>
            <p:spPr>
              <a:xfrm>
                <a:off x="4175119" y="1126346"/>
                <a:ext cx="468524" cy="363815"/>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0" name="Google Shape;500;p28"/>
              <p:cNvSpPr/>
              <p:nvPr/>
            </p:nvSpPr>
            <p:spPr>
              <a:xfrm>
                <a:off x="3668213" y="-737455"/>
                <a:ext cx="1739817" cy="1971183"/>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1" name="Google Shape;501;p28"/>
              <p:cNvSpPr/>
              <p:nvPr/>
            </p:nvSpPr>
            <p:spPr>
              <a:xfrm>
                <a:off x="3792882" y="-560052"/>
                <a:ext cx="1192952" cy="1420508"/>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2" name="Google Shape;502;p28"/>
              <p:cNvSpPr/>
              <p:nvPr/>
            </p:nvSpPr>
            <p:spPr>
              <a:xfrm>
                <a:off x="4327678" y="-416178"/>
                <a:ext cx="81694" cy="80475"/>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3" name="Google Shape;503;p28"/>
              <p:cNvSpPr/>
              <p:nvPr/>
            </p:nvSpPr>
            <p:spPr>
              <a:xfrm>
                <a:off x="4739024" y="-394689"/>
                <a:ext cx="81847" cy="7910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4" name="Google Shape;504;p28"/>
              <p:cNvSpPr/>
              <p:nvPr/>
            </p:nvSpPr>
            <p:spPr>
              <a:xfrm>
                <a:off x="4544858" y="-362226"/>
                <a:ext cx="49535" cy="48011"/>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5" name="Google Shape;505;p28"/>
              <p:cNvSpPr/>
              <p:nvPr/>
            </p:nvSpPr>
            <p:spPr>
              <a:xfrm>
                <a:off x="4551107" y="-334792"/>
                <a:ext cx="21643" cy="176192"/>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6" name="Google Shape;506;p28"/>
              <p:cNvSpPr/>
              <p:nvPr/>
            </p:nvSpPr>
            <p:spPr>
              <a:xfrm>
                <a:off x="4906977" y="-33128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7" name="Google Shape;507;p28"/>
              <p:cNvSpPr/>
              <p:nvPr/>
            </p:nvSpPr>
            <p:spPr>
              <a:xfrm>
                <a:off x="4504775" y="-192595"/>
                <a:ext cx="58680" cy="41609"/>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8" name="Google Shape;508;p28"/>
              <p:cNvSpPr/>
              <p:nvPr/>
            </p:nvSpPr>
            <p:spPr>
              <a:xfrm>
                <a:off x="4554155" y="-187109"/>
                <a:ext cx="61728" cy="37799"/>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9" name="Google Shape;509;p28"/>
              <p:cNvSpPr/>
              <p:nvPr/>
            </p:nvSpPr>
            <p:spPr>
              <a:xfrm>
                <a:off x="4054852" y="-36003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10" name="Google Shape;510;p28"/>
            <p:cNvSpPr/>
            <p:nvPr/>
          </p:nvSpPr>
          <p:spPr>
            <a:xfrm rot="2566533">
              <a:off x="5247877" y="1447826"/>
              <a:ext cx="69803" cy="6762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1" name="Google Shape;511;p28"/>
            <p:cNvSpPr/>
            <p:nvPr/>
          </p:nvSpPr>
          <p:spPr>
            <a:xfrm rot="2566586">
              <a:off x="5404502" y="1425691"/>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2" name="Google Shape;512;p28"/>
            <p:cNvSpPr/>
            <p:nvPr/>
          </p:nvSpPr>
          <p:spPr>
            <a:xfrm rot="2566586">
              <a:off x="5483905" y="1304159"/>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3" name="Google Shape;513;p28"/>
            <p:cNvSpPr/>
            <p:nvPr/>
          </p:nvSpPr>
          <p:spPr>
            <a:xfrm rot="2566592">
              <a:off x="5347197" y="1507908"/>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4" name="Google Shape;514;p28"/>
            <p:cNvSpPr/>
            <p:nvPr/>
          </p:nvSpPr>
          <p:spPr>
            <a:xfrm rot="2566592">
              <a:off x="5649973" y="1180659"/>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15" name="Google Shape;515;p28"/>
          <p:cNvGrpSpPr/>
          <p:nvPr/>
        </p:nvGrpSpPr>
        <p:grpSpPr>
          <a:xfrm>
            <a:off x="7047590" y="2619239"/>
            <a:ext cx="1381312" cy="1615372"/>
            <a:chOff x="7047590" y="2619239"/>
            <a:chExt cx="1381312" cy="1615372"/>
          </a:xfrm>
        </p:grpSpPr>
        <p:grpSp>
          <p:nvGrpSpPr>
            <p:cNvPr id="516" name="Google Shape;516;p28"/>
            <p:cNvGrpSpPr/>
            <p:nvPr/>
          </p:nvGrpSpPr>
          <p:grpSpPr>
            <a:xfrm>
              <a:off x="7047590" y="2619239"/>
              <a:ext cx="1381312" cy="1615372"/>
              <a:chOff x="6639689" y="1944439"/>
              <a:chExt cx="2047906" cy="2394918"/>
            </a:xfrm>
          </p:grpSpPr>
          <p:sp>
            <p:nvSpPr>
              <p:cNvPr id="517" name="Google Shape;517;p28"/>
              <p:cNvSpPr/>
              <p:nvPr/>
            </p:nvSpPr>
            <p:spPr>
              <a:xfrm>
                <a:off x="7739027" y="1944439"/>
                <a:ext cx="503881" cy="494144"/>
              </a:xfrm>
              <a:custGeom>
                <a:avLst/>
                <a:gdLst/>
                <a:ahLst/>
                <a:cxnLst/>
                <a:rect l="l" t="t" r="r" b="b"/>
                <a:pathLst>
                  <a:path w="4652" h="4562" extrusionOk="0">
                    <a:moveTo>
                      <a:pt x="2006" y="0"/>
                    </a:moveTo>
                    <a:cubicBezTo>
                      <a:pt x="1938" y="0"/>
                      <a:pt x="1866" y="8"/>
                      <a:pt x="1791" y="24"/>
                    </a:cubicBezTo>
                    <a:cubicBezTo>
                      <a:pt x="800" y="237"/>
                      <a:pt x="1" y="1936"/>
                      <a:pt x="41" y="2835"/>
                    </a:cubicBezTo>
                    <a:cubicBezTo>
                      <a:pt x="67" y="2834"/>
                      <a:pt x="93" y="2834"/>
                      <a:pt x="119" y="2834"/>
                    </a:cubicBezTo>
                    <a:cubicBezTo>
                      <a:pt x="900" y="2834"/>
                      <a:pt x="1350" y="3267"/>
                      <a:pt x="1791" y="3502"/>
                    </a:cubicBezTo>
                    <a:cubicBezTo>
                      <a:pt x="2100" y="3671"/>
                      <a:pt x="3460" y="4561"/>
                      <a:pt x="3915" y="4561"/>
                    </a:cubicBezTo>
                    <a:cubicBezTo>
                      <a:pt x="3951" y="4561"/>
                      <a:pt x="3981" y="4556"/>
                      <a:pt x="4004" y="4544"/>
                    </a:cubicBezTo>
                    <a:cubicBezTo>
                      <a:pt x="4651" y="4220"/>
                      <a:pt x="3620" y="2269"/>
                      <a:pt x="3499" y="1966"/>
                    </a:cubicBezTo>
                    <a:cubicBezTo>
                      <a:pt x="3190" y="1226"/>
                      <a:pt x="2863" y="0"/>
                      <a:pt x="20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8" name="Google Shape;518;p28"/>
              <p:cNvSpPr/>
              <p:nvPr/>
            </p:nvSpPr>
            <p:spPr>
              <a:xfrm>
                <a:off x="7816793" y="2100193"/>
                <a:ext cx="252049" cy="247614"/>
              </a:xfrm>
              <a:custGeom>
                <a:avLst/>
                <a:gdLst/>
                <a:ahLst/>
                <a:cxnLst/>
                <a:rect l="l" t="t" r="r" b="b"/>
                <a:pathLst>
                  <a:path w="2327" h="2286" extrusionOk="0">
                    <a:moveTo>
                      <a:pt x="1007" y="0"/>
                    </a:moveTo>
                    <a:cubicBezTo>
                      <a:pt x="973" y="0"/>
                      <a:pt x="938" y="4"/>
                      <a:pt x="900" y="12"/>
                    </a:cubicBezTo>
                    <a:cubicBezTo>
                      <a:pt x="405" y="123"/>
                      <a:pt x="1" y="972"/>
                      <a:pt x="21" y="1417"/>
                    </a:cubicBezTo>
                    <a:cubicBezTo>
                      <a:pt x="30" y="1417"/>
                      <a:pt x="39" y="1417"/>
                      <a:pt x="47" y="1417"/>
                    </a:cubicBezTo>
                    <a:cubicBezTo>
                      <a:pt x="445" y="1417"/>
                      <a:pt x="673" y="1632"/>
                      <a:pt x="891" y="1751"/>
                    </a:cubicBezTo>
                    <a:cubicBezTo>
                      <a:pt x="1050" y="1835"/>
                      <a:pt x="1732" y="2286"/>
                      <a:pt x="1959" y="2286"/>
                    </a:cubicBezTo>
                    <a:cubicBezTo>
                      <a:pt x="1976" y="2286"/>
                      <a:pt x="1991" y="2283"/>
                      <a:pt x="2003" y="2277"/>
                    </a:cubicBezTo>
                    <a:cubicBezTo>
                      <a:pt x="2326" y="2115"/>
                      <a:pt x="1810" y="1134"/>
                      <a:pt x="1750" y="983"/>
                    </a:cubicBezTo>
                    <a:cubicBezTo>
                      <a:pt x="1600" y="617"/>
                      <a:pt x="1432" y="0"/>
                      <a:pt x="10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9" name="Google Shape;519;p28"/>
              <p:cNvSpPr/>
              <p:nvPr/>
            </p:nvSpPr>
            <p:spPr>
              <a:xfrm>
                <a:off x="6639689" y="2416574"/>
                <a:ext cx="444633" cy="539854"/>
              </a:xfrm>
              <a:custGeom>
                <a:avLst/>
                <a:gdLst/>
                <a:ahLst/>
                <a:cxnLst/>
                <a:rect l="l" t="t" r="r" b="b"/>
                <a:pathLst>
                  <a:path w="4105" h="4984" extrusionOk="0">
                    <a:moveTo>
                      <a:pt x="1708" y="1"/>
                    </a:moveTo>
                    <a:cubicBezTo>
                      <a:pt x="1394" y="1"/>
                      <a:pt x="1106" y="62"/>
                      <a:pt x="880" y="205"/>
                    </a:cubicBezTo>
                    <a:cubicBezTo>
                      <a:pt x="0" y="761"/>
                      <a:pt x="708" y="1985"/>
                      <a:pt x="1031" y="2783"/>
                    </a:cubicBezTo>
                    <a:cubicBezTo>
                      <a:pt x="1157" y="3071"/>
                      <a:pt x="1737" y="4983"/>
                      <a:pt x="2384" y="4983"/>
                    </a:cubicBezTo>
                    <a:cubicBezTo>
                      <a:pt x="2419" y="4983"/>
                      <a:pt x="2453" y="4978"/>
                      <a:pt x="2487" y="4967"/>
                    </a:cubicBezTo>
                    <a:cubicBezTo>
                      <a:pt x="2831" y="4866"/>
                      <a:pt x="3215" y="3036"/>
                      <a:pt x="3327" y="2672"/>
                    </a:cubicBezTo>
                    <a:cubicBezTo>
                      <a:pt x="3489" y="2176"/>
                      <a:pt x="3498" y="1529"/>
                      <a:pt x="4105" y="974"/>
                    </a:cubicBezTo>
                    <a:cubicBezTo>
                      <a:pt x="3665" y="482"/>
                      <a:pt x="2588" y="1"/>
                      <a:pt x="170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0" name="Google Shape;520;p28"/>
              <p:cNvSpPr/>
              <p:nvPr/>
            </p:nvSpPr>
            <p:spPr>
              <a:xfrm>
                <a:off x="6810492" y="2524020"/>
                <a:ext cx="221288" cy="270360"/>
              </a:xfrm>
              <a:custGeom>
                <a:avLst/>
                <a:gdLst/>
                <a:ahLst/>
                <a:cxnLst/>
                <a:rect l="l" t="t" r="r" b="b"/>
                <a:pathLst>
                  <a:path w="2043" h="2496" extrusionOk="0">
                    <a:moveTo>
                      <a:pt x="848" y="0"/>
                    </a:moveTo>
                    <a:cubicBezTo>
                      <a:pt x="691" y="0"/>
                      <a:pt x="547" y="31"/>
                      <a:pt x="435" y="103"/>
                    </a:cubicBezTo>
                    <a:cubicBezTo>
                      <a:pt x="0" y="375"/>
                      <a:pt x="344" y="993"/>
                      <a:pt x="516" y="1386"/>
                    </a:cubicBezTo>
                    <a:cubicBezTo>
                      <a:pt x="574" y="1532"/>
                      <a:pt x="862" y="2496"/>
                      <a:pt x="1187" y="2496"/>
                    </a:cubicBezTo>
                    <a:cubicBezTo>
                      <a:pt x="1202" y="2496"/>
                      <a:pt x="1218" y="2494"/>
                      <a:pt x="1234" y="2489"/>
                    </a:cubicBezTo>
                    <a:cubicBezTo>
                      <a:pt x="1406" y="2428"/>
                      <a:pt x="1608" y="1518"/>
                      <a:pt x="1658" y="1336"/>
                    </a:cubicBezTo>
                    <a:cubicBezTo>
                      <a:pt x="1739" y="1083"/>
                      <a:pt x="1739" y="760"/>
                      <a:pt x="2043" y="487"/>
                    </a:cubicBezTo>
                    <a:cubicBezTo>
                      <a:pt x="1827" y="241"/>
                      <a:pt x="1287" y="0"/>
                      <a:pt x="8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1" name="Google Shape;521;p28"/>
              <p:cNvSpPr/>
              <p:nvPr/>
            </p:nvSpPr>
            <p:spPr>
              <a:xfrm>
                <a:off x="7908856" y="3931325"/>
                <a:ext cx="394267" cy="408032"/>
              </a:xfrm>
              <a:custGeom>
                <a:avLst/>
                <a:gdLst/>
                <a:ahLst/>
                <a:cxnLst/>
                <a:rect l="l" t="t" r="r" b="b"/>
                <a:pathLst>
                  <a:path w="3640" h="3767" extrusionOk="0">
                    <a:moveTo>
                      <a:pt x="1343" y="1"/>
                    </a:moveTo>
                    <a:cubicBezTo>
                      <a:pt x="1140" y="1"/>
                      <a:pt x="945" y="44"/>
                      <a:pt x="798" y="162"/>
                    </a:cubicBezTo>
                    <a:cubicBezTo>
                      <a:pt x="566" y="354"/>
                      <a:pt x="111" y="1193"/>
                      <a:pt x="202" y="1567"/>
                    </a:cubicBezTo>
                    <a:cubicBezTo>
                      <a:pt x="71" y="1931"/>
                      <a:pt x="0" y="3660"/>
                      <a:pt x="587" y="3761"/>
                    </a:cubicBezTo>
                    <a:cubicBezTo>
                      <a:pt x="608" y="3765"/>
                      <a:pt x="628" y="3766"/>
                      <a:pt x="647" y="3766"/>
                    </a:cubicBezTo>
                    <a:cubicBezTo>
                      <a:pt x="1052" y="3766"/>
                      <a:pt x="1050" y="2993"/>
                      <a:pt x="1011" y="2781"/>
                    </a:cubicBezTo>
                    <a:lnTo>
                      <a:pt x="1011" y="2781"/>
                    </a:lnTo>
                    <a:cubicBezTo>
                      <a:pt x="1173" y="3033"/>
                      <a:pt x="1355" y="3246"/>
                      <a:pt x="1607" y="3347"/>
                    </a:cubicBezTo>
                    <a:cubicBezTo>
                      <a:pt x="1962" y="3185"/>
                      <a:pt x="1951" y="2801"/>
                      <a:pt x="1850" y="2477"/>
                    </a:cubicBezTo>
                    <a:lnTo>
                      <a:pt x="1850" y="2477"/>
                    </a:lnTo>
                    <a:cubicBezTo>
                      <a:pt x="2037" y="2618"/>
                      <a:pt x="2344" y="2866"/>
                      <a:pt x="2595" y="2866"/>
                    </a:cubicBezTo>
                    <a:cubicBezTo>
                      <a:pt x="2670" y="2866"/>
                      <a:pt x="2740" y="2844"/>
                      <a:pt x="2800" y="2790"/>
                    </a:cubicBezTo>
                    <a:cubicBezTo>
                      <a:pt x="3094" y="2538"/>
                      <a:pt x="2821" y="2184"/>
                      <a:pt x="2598" y="1941"/>
                    </a:cubicBezTo>
                    <a:cubicBezTo>
                      <a:pt x="2649" y="1924"/>
                      <a:pt x="2701" y="1918"/>
                      <a:pt x="2755" y="1918"/>
                    </a:cubicBezTo>
                    <a:cubicBezTo>
                      <a:pt x="2953" y="1918"/>
                      <a:pt x="3166" y="2008"/>
                      <a:pt x="3360" y="2008"/>
                    </a:cubicBezTo>
                    <a:cubicBezTo>
                      <a:pt x="3460" y="2008"/>
                      <a:pt x="3555" y="1984"/>
                      <a:pt x="3640" y="1911"/>
                    </a:cubicBezTo>
                    <a:cubicBezTo>
                      <a:pt x="3417" y="1123"/>
                      <a:pt x="2770" y="374"/>
                      <a:pt x="2002" y="121"/>
                    </a:cubicBezTo>
                    <a:cubicBezTo>
                      <a:pt x="1813" y="57"/>
                      <a:pt x="1573" y="1"/>
                      <a:pt x="134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2" name="Google Shape;522;p28"/>
              <p:cNvSpPr/>
              <p:nvPr/>
            </p:nvSpPr>
            <p:spPr>
              <a:xfrm>
                <a:off x="6751356" y="2193450"/>
                <a:ext cx="1936239" cy="1896206"/>
              </a:xfrm>
              <a:custGeom>
                <a:avLst/>
                <a:gdLst/>
                <a:ahLst/>
                <a:cxnLst/>
                <a:rect l="l" t="t" r="r" b="b"/>
                <a:pathLst>
                  <a:path w="17876" h="17506" extrusionOk="0">
                    <a:moveTo>
                      <a:pt x="8081" y="1"/>
                    </a:moveTo>
                    <a:cubicBezTo>
                      <a:pt x="7225" y="1"/>
                      <a:pt x="6371" y="160"/>
                      <a:pt x="5551" y="496"/>
                    </a:cubicBezTo>
                    <a:cubicBezTo>
                      <a:pt x="1649" y="2093"/>
                      <a:pt x="0" y="7087"/>
                      <a:pt x="1871" y="11647"/>
                    </a:cubicBezTo>
                    <a:cubicBezTo>
                      <a:pt x="3347" y="15253"/>
                      <a:pt x="6573" y="17506"/>
                      <a:pt x="9786" y="17506"/>
                    </a:cubicBezTo>
                    <a:cubicBezTo>
                      <a:pt x="10644" y="17506"/>
                      <a:pt x="11502" y="17345"/>
                      <a:pt x="12325" y="17006"/>
                    </a:cubicBezTo>
                    <a:cubicBezTo>
                      <a:pt x="16228" y="15408"/>
                      <a:pt x="17875" y="10414"/>
                      <a:pt x="16005" y="5854"/>
                    </a:cubicBezTo>
                    <a:cubicBezTo>
                      <a:pt x="14527" y="2253"/>
                      <a:pt x="11296" y="1"/>
                      <a:pt x="80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3" name="Google Shape;523;p28"/>
              <p:cNvSpPr/>
              <p:nvPr/>
            </p:nvSpPr>
            <p:spPr>
              <a:xfrm>
                <a:off x="6925517" y="2350178"/>
                <a:ext cx="1374409" cy="1276847"/>
              </a:xfrm>
              <a:custGeom>
                <a:avLst/>
                <a:gdLst/>
                <a:ahLst/>
                <a:cxnLst/>
                <a:rect l="l" t="t" r="r" b="b"/>
                <a:pathLst>
                  <a:path w="12689" h="11788" extrusionOk="0">
                    <a:moveTo>
                      <a:pt x="8374" y="1"/>
                    </a:moveTo>
                    <a:cubicBezTo>
                      <a:pt x="7981" y="1"/>
                      <a:pt x="7612" y="53"/>
                      <a:pt x="7370" y="181"/>
                    </a:cubicBezTo>
                    <a:cubicBezTo>
                      <a:pt x="6440" y="677"/>
                      <a:pt x="5702" y="1677"/>
                      <a:pt x="5409" y="2274"/>
                    </a:cubicBezTo>
                    <a:cubicBezTo>
                      <a:pt x="5217" y="2313"/>
                      <a:pt x="5023" y="2328"/>
                      <a:pt x="4830" y="2328"/>
                    </a:cubicBezTo>
                    <a:cubicBezTo>
                      <a:pt x="4523" y="2328"/>
                      <a:pt x="4216" y="2291"/>
                      <a:pt x="3913" y="2254"/>
                    </a:cubicBezTo>
                    <a:cubicBezTo>
                      <a:pt x="3614" y="2216"/>
                      <a:pt x="3320" y="2179"/>
                      <a:pt x="3030" y="2179"/>
                    </a:cubicBezTo>
                    <a:cubicBezTo>
                      <a:pt x="2455" y="2179"/>
                      <a:pt x="1900" y="2326"/>
                      <a:pt x="1375" y="2911"/>
                    </a:cubicBezTo>
                    <a:cubicBezTo>
                      <a:pt x="566" y="3811"/>
                      <a:pt x="0" y="4781"/>
                      <a:pt x="142" y="5984"/>
                    </a:cubicBezTo>
                    <a:cubicBezTo>
                      <a:pt x="253" y="6934"/>
                      <a:pt x="708" y="8542"/>
                      <a:pt x="1304" y="9311"/>
                    </a:cubicBezTo>
                    <a:cubicBezTo>
                      <a:pt x="2562" y="10963"/>
                      <a:pt x="6844" y="11787"/>
                      <a:pt x="8848" y="11787"/>
                    </a:cubicBezTo>
                    <a:cubicBezTo>
                      <a:pt x="9406" y="11787"/>
                      <a:pt x="9787" y="11723"/>
                      <a:pt x="9877" y="11596"/>
                    </a:cubicBezTo>
                    <a:cubicBezTo>
                      <a:pt x="10252" y="11070"/>
                      <a:pt x="12688" y="5610"/>
                      <a:pt x="12314" y="3871"/>
                    </a:cubicBezTo>
                    <a:cubicBezTo>
                      <a:pt x="12061" y="2628"/>
                      <a:pt x="11162" y="747"/>
                      <a:pt x="9868" y="242"/>
                    </a:cubicBezTo>
                    <a:cubicBezTo>
                      <a:pt x="9504" y="101"/>
                      <a:pt x="8917" y="1"/>
                      <a:pt x="8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4" name="Google Shape;524;p28"/>
              <p:cNvSpPr/>
              <p:nvPr/>
            </p:nvSpPr>
            <p:spPr>
              <a:xfrm>
                <a:off x="7263766" y="2618902"/>
                <a:ext cx="88927" cy="78314"/>
              </a:xfrm>
              <a:custGeom>
                <a:avLst/>
                <a:gdLst/>
                <a:ahLst/>
                <a:cxnLst/>
                <a:rect l="l" t="t" r="r" b="b"/>
                <a:pathLst>
                  <a:path w="821" h="723" extrusionOk="0">
                    <a:moveTo>
                      <a:pt x="413" y="0"/>
                    </a:moveTo>
                    <a:cubicBezTo>
                      <a:pt x="367" y="0"/>
                      <a:pt x="320" y="8"/>
                      <a:pt x="274" y="25"/>
                    </a:cubicBezTo>
                    <a:cubicBezTo>
                      <a:pt x="92" y="106"/>
                      <a:pt x="1" y="308"/>
                      <a:pt x="82" y="501"/>
                    </a:cubicBezTo>
                    <a:cubicBezTo>
                      <a:pt x="135" y="637"/>
                      <a:pt x="268" y="722"/>
                      <a:pt x="407" y="722"/>
                    </a:cubicBezTo>
                    <a:cubicBezTo>
                      <a:pt x="454" y="722"/>
                      <a:pt x="501" y="713"/>
                      <a:pt x="547" y="692"/>
                    </a:cubicBezTo>
                    <a:cubicBezTo>
                      <a:pt x="739" y="622"/>
                      <a:pt x="820" y="409"/>
                      <a:pt x="749" y="227"/>
                    </a:cubicBezTo>
                    <a:cubicBezTo>
                      <a:pt x="688" y="82"/>
                      <a:pt x="55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5" name="Google Shape;525;p28"/>
              <p:cNvSpPr/>
              <p:nvPr/>
            </p:nvSpPr>
            <p:spPr>
              <a:xfrm>
                <a:off x="7638300" y="2465098"/>
                <a:ext cx="88818" cy="78314"/>
              </a:xfrm>
              <a:custGeom>
                <a:avLst/>
                <a:gdLst/>
                <a:ahLst/>
                <a:cxnLst/>
                <a:rect l="l" t="t" r="r" b="b"/>
                <a:pathLst>
                  <a:path w="820" h="723" extrusionOk="0">
                    <a:moveTo>
                      <a:pt x="413" y="0"/>
                    </a:moveTo>
                    <a:cubicBezTo>
                      <a:pt x="367" y="0"/>
                      <a:pt x="319" y="10"/>
                      <a:pt x="274" y="30"/>
                    </a:cubicBezTo>
                    <a:cubicBezTo>
                      <a:pt x="92" y="101"/>
                      <a:pt x="1" y="313"/>
                      <a:pt x="81" y="495"/>
                    </a:cubicBezTo>
                    <a:cubicBezTo>
                      <a:pt x="135" y="641"/>
                      <a:pt x="270" y="723"/>
                      <a:pt x="412" y="723"/>
                    </a:cubicBezTo>
                    <a:cubicBezTo>
                      <a:pt x="457" y="723"/>
                      <a:pt x="503" y="714"/>
                      <a:pt x="547" y="697"/>
                    </a:cubicBezTo>
                    <a:cubicBezTo>
                      <a:pt x="739" y="616"/>
                      <a:pt x="820" y="414"/>
                      <a:pt x="749" y="222"/>
                    </a:cubicBezTo>
                    <a:cubicBezTo>
                      <a:pt x="688" y="86"/>
                      <a:pt x="55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6" name="Google Shape;526;p28"/>
              <p:cNvSpPr/>
              <p:nvPr/>
            </p:nvSpPr>
            <p:spPr>
              <a:xfrm>
                <a:off x="7475186" y="2583484"/>
                <a:ext cx="53724" cy="47443"/>
              </a:xfrm>
              <a:custGeom>
                <a:avLst/>
                <a:gdLst/>
                <a:ahLst/>
                <a:cxnLst/>
                <a:rect l="l" t="t" r="r" b="b"/>
                <a:pathLst>
                  <a:path w="496" h="438" extrusionOk="0">
                    <a:moveTo>
                      <a:pt x="254" y="1"/>
                    </a:moveTo>
                    <a:cubicBezTo>
                      <a:pt x="227" y="1"/>
                      <a:pt x="199" y="7"/>
                      <a:pt x="172" y="19"/>
                    </a:cubicBezTo>
                    <a:cubicBezTo>
                      <a:pt x="61" y="59"/>
                      <a:pt x="1" y="190"/>
                      <a:pt x="51" y="302"/>
                    </a:cubicBezTo>
                    <a:cubicBezTo>
                      <a:pt x="90" y="387"/>
                      <a:pt x="171" y="437"/>
                      <a:pt x="257" y="437"/>
                    </a:cubicBezTo>
                    <a:cubicBezTo>
                      <a:pt x="282" y="437"/>
                      <a:pt x="308" y="433"/>
                      <a:pt x="334" y="423"/>
                    </a:cubicBezTo>
                    <a:cubicBezTo>
                      <a:pt x="445" y="372"/>
                      <a:pt x="496" y="251"/>
                      <a:pt x="455" y="140"/>
                    </a:cubicBezTo>
                    <a:cubicBezTo>
                      <a:pt x="417" y="56"/>
                      <a:pt x="339" y="1"/>
                      <a:pt x="25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7" name="Google Shape;527;p28"/>
              <p:cNvSpPr/>
              <p:nvPr/>
            </p:nvSpPr>
            <p:spPr>
              <a:xfrm>
                <a:off x="7500314" y="2610237"/>
                <a:ext cx="69213" cy="161501"/>
              </a:xfrm>
              <a:custGeom>
                <a:avLst/>
                <a:gdLst/>
                <a:ahLst/>
                <a:cxnLst/>
                <a:rect l="l" t="t" r="r" b="b"/>
                <a:pathLst>
                  <a:path w="639" h="1491" extrusionOk="0">
                    <a:moveTo>
                      <a:pt x="47" y="0"/>
                    </a:moveTo>
                    <a:cubicBezTo>
                      <a:pt x="42" y="0"/>
                      <a:pt x="37" y="2"/>
                      <a:pt x="31" y="4"/>
                    </a:cubicBezTo>
                    <a:cubicBezTo>
                      <a:pt x="11" y="15"/>
                      <a:pt x="1" y="35"/>
                      <a:pt x="1" y="55"/>
                    </a:cubicBezTo>
                    <a:cubicBezTo>
                      <a:pt x="31" y="125"/>
                      <a:pt x="72" y="217"/>
                      <a:pt x="112" y="328"/>
                    </a:cubicBezTo>
                    <a:cubicBezTo>
                      <a:pt x="264" y="682"/>
                      <a:pt x="547" y="1349"/>
                      <a:pt x="547" y="1450"/>
                    </a:cubicBezTo>
                    <a:cubicBezTo>
                      <a:pt x="547" y="1470"/>
                      <a:pt x="567" y="1491"/>
                      <a:pt x="587" y="1491"/>
                    </a:cubicBezTo>
                    <a:lnTo>
                      <a:pt x="607" y="1491"/>
                    </a:lnTo>
                    <a:cubicBezTo>
                      <a:pt x="628" y="1480"/>
                      <a:pt x="638" y="1470"/>
                      <a:pt x="638" y="1450"/>
                    </a:cubicBezTo>
                    <a:cubicBezTo>
                      <a:pt x="628" y="1339"/>
                      <a:pt x="436" y="864"/>
                      <a:pt x="193" y="287"/>
                    </a:cubicBezTo>
                    <a:cubicBezTo>
                      <a:pt x="153" y="186"/>
                      <a:pt x="112" y="96"/>
                      <a:pt x="82" y="24"/>
                    </a:cubicBezTo>
                    <a:cubicBezTo>
                      <a:pt x="74" y="9"/>
                      <a:pt x="6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8" name="Google Shape;528;p28"/>
              <p:cNvSpPr/>
              <p:nvPr/>
            </p:nvSpPr>
            <p:spPr>
              <a:xfrm>
                <a:off x="7823400" y="2431088"/>
                <a:ext cx="181861" cy="159985"/>
              </a:xfrm>
              <a:custGeom>
                <a:avLst/>
                <a:gdLst/>
                <a:ahLst/>
                <a:cxnLst/>
                <a:rect l="l" t="t" r="r" b="b"/>
                <a:pathLst>
                  <a:path w="1679" h="1477" extrusionOk="0">
                    <a:moveTo>
                      <a:pt x="839" y="0"/>
                    </a:moveTo>
                    <a:cubicBezTo>
                      <a:pt x="738" y="0"/>
                      <a:pt x="648" y="20"/>
                      <a:pt x="556" y="51"/>
                    </a:cubicBezTo>
                    <a:cubicBezTo>
                      <a:pt x="183" y="213"/>
                      <a:pt x="1" y="637"/>
                      <a:pt x="152" y="1022"/>
                    </a:cubicBezTo>
                    <a:cubicBezTo>
                      <a:pt x="273" y="1305"/>
                      <a:pt x="547" y="1476"/>
                      <a:pt x="839" y="1476"/>
                    </a:cubicBezTo>
                    <a:cubicBezTo>
                      <a:pt x="931" y="1476"/>
                      <a:pt x="1021" y="1456"/>
                      <a:pt x="1113" y="1426"/>
                    </a:cubicBezTo>
                    <a:cubicBezTo>
                      <a:pt x="1497" y="1264"/>
                      <a:pt x="1679" y="840"/>
                      <a:pt x="1517" y="455"/>
                    </a:cubicBezTo>
                    <a:cubicBezTo>
                      <a:pt x="1406" y="172"/>
                      <a:pt x="1133"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9" name="Google Shape;529;p28"/>
              <p:cNvSpPr/>
              <p:nvPr/>
            </p:nvSpPr>
            <p:spPr>
              <a:xfrm>
                <a:off x="7032851" y="2755159"/>
                <a:ext cx="181861" cy="159985"/>
              </a:xfrm>
              <a:custGeom>
                <a:avLst/>
                <a:gdLst/>
                <a:ahLst/>
                <a:cxnLst/>
                <a:rect l="l" t="t" r="r" b="b"/>
                <a:pathLst>
                  <a:path w="1679" h="1477" extrusionOk="0">
                    <a:moveTo>
                      <a:pt x="839" y="1"/>
                    </a:moveTo>
                    <a:cubicBezTo>
                      <a:pt x="748" y="1"/>
                      <a:pt x="647" y="21"/>
                      <a:pt x="556" y="52"/>
                    </a:cubicBezTo>
                    <a:cubicBezTo>
                      <a:pt x="182" y="213"/>
                      <a:pt x="0" y="638"/>
                      <a:pt x="151" y="1022"/>
                    </a:cubicBezTo>
                    <a:cubicBezTo>
                      <a:pt x="273" y="1305"/>
                      <a:pt x="546" y="1477"/>
                      <a:pt x="839" y="1477"/>
                    </a:cubicBezTo>
                    <a:cubicBezTo>
                      <a:pt x="930" y="1477"/>
                      <a:pt x="1031" y="1457"/>
                      <a:pt x="1122" y="1427"/>
                    </a:cubicBezTo>
                    <a:cubicBezTo>
                      <a:pt x="1496" y="1265"/>
                      <a:pt x="1678" y="840"/>
                      <a:pt x="1526" y="456"/>
                    </a:cubicBezTo>
                    <a:cubicBezTo>
                      <a:pt x="1405" y="173"/>
                      <a:pt x="1132"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0" name="Google Shape;530;p28"/>
              <p:cNvSpPr/>
              <p:nvPr/>
            </p:nvSpPr>
            <p:spPr>
              <a:xfrm>
                <a:off x="7508004" y="2756025"/>
                <a:ext cx="61523" cy="30654"/>
              </a:xfrm>
              <a:custGeom>
                <a:avLst/>
                <a:gdLst/>
                <a:ahLst/>
                <a:cxnLst/>
                <a:rect l="l" t="t" r="r" b="b"/>
                <a:pathLst>
                  <a:path w="568" h="283" extrusionOk="0">
                    <a:moveTo>
                      <a:pt x="518" y="0"/>
                    </a:moveTo>
                    <a:cubicBezTo>
                      <a:pt x="514" y="0"/>
                      <a:pt x="510" y="1"/>
                      <a:pt x="506" y="3"/>
                    </a:cubicBezTo>
                    <a:cubicBezTo>
                      <a:pt x="476" y="3"/>
                      <a:pt x="466" y="23"/>
                      <a:pt x="466" y="53"/>
                    </a:cubicBezTo>
                    <a:cubicBezTo>
                      <a:pt x="486" y="154"/>
                      <a:pt x="426" y="175"/>
                      <a:pt x="415" y="185"/>
                    </a:cubicBezTo>
                    <a:cubicBezTo>
                      <a:pt x="393" y="194"/>
                      <a:pt x="369" y="198"/>
                      <a:pt x="343" y="198"/>
                    </a:cubicBezTo>
                    <a:cubicBezTo>
                      <a:pt x="249" y="198"/>
                      <a:pt x="137" y="143"/>
                      <a:pt x="82" y="64"/>
                    </a:cubicBezTo>
                    <a:cubicBezTo>
                      <a:pt x="70" y="58"/>
                      <a:pt x="59" y="52"/>
                      <a:pt x="47" y="52"/>
                    </a:cubicBezTo>
                    <a:cubicBezTo>
                      <a:pt x="38" y="52"/>
                      <a:pt x="30" y="55"/>
                      <a:pt x="21" y="64"/>
                    </a:cubicBezTo>
                    <a:cubicBezTo>
                      <a:pt x="1" y="74"/>
                      <a:pt x="1" y="104"/>
                      <a:pt x="11" y="114"/>
                    </a:cubicBezTo>
                    <a:cubicBezTo>
                      <a:pt x="82" y="217"/>
                      <a:pt x="227" y="282"/>
                      <a:pt x="349" y="282"/>
                    </a:cubicBezTo>
                    <a:cubicBezTo>
                      <a:pt x="384" y="282"/>
                      <a:pt x="417" y="277"/>
                      <a:pt x="446" y="266"/>
                    </a:cubicBezTo>
                    <a:cubicBezTo>
                      <a:pt x="527" y="226"/>
                      <a:pt x="567" y="145"/>
                      <a:pt x="547" y="33"/>
                    </a:cubicBezTo>
                    <a:cubicBezTo>
                      <a:pt x="547" y="17"/>
                      <a:pt x="534"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1" name="Google Shape;531;p28"/>
              <p:cNvSpPr/>
              <p:nvPr/>
            </p:nvSpPr>
            <p:spPr>
              <a:xfrm>
                <a:off x="7559451" y="2724290"/>
                <a:ext cx="51666" cy="49718"/>
              </a:xfrm>
              <a:custGeom>
                <a:avLst/>
                <a:gdLst/>
                <a:ahLst/>
                <a:cxnLst/>
                <a:rect l="l" t="t" r="r" b="b"/>
                <a:pathLst>
                  <a:path w="477" h="459" extrusionOk="0">
                    <a:moveTo>
                      <a:pt x="417" y="0"/>
                    </a:moveTo>
                    <a:cubicBezTo>
                      <a:pt x="413" y="0"/>
                      <a:pt x="409" y="1"/>
                      <a:pt x="405" y="3"/>
                    </a:cubicBezTo>
                    <a:cubicBezTo>
                      <a:pt x="385" y="3"/>
                      <a:pt x="365" y="23"/>
                      <a:pt x="375" y="43"/>
                    </a:cubicBezTo>
                    <a:cubicBezTo>
                      <a:pt x="385" y="164"/>
                      <a:pt x="314" y="326"/>
                      <a:pt x="213" y="367"/>
                    </a:cubicBezTo>
                    <a:cubicBezTo>
                      <a:pt x="209" y="367"/>
                      <a:pt x="197" y="371"/>
                      <a:pt x="180" y="371"/>
                    </a:cubicBezTo>
                    <a:cubicBezTo>
                      <a:pt x="154" y="371"/>
                      <a:pt x="118" y="361"/>
                      <a:pt x="82" y="306"/>
                    </a:cubicBezTo>
                    <a:cubicBezTo>
                      <a:pt x="76" y="294"/>
                      <a:pt x="63" y="289"/>
                      <a:pt x="50" y="289"/>
                    </a:cubicBezTo>
                    <a:cubicBezTo>
                      <a:pt x="40" y="289"/>
                      <a:pt x="29" y="292"/>
                      <a:pt x="21" y="296"/>
                    </a:cubicBezTo>
                    <a:cubicBezTo>
                      <a:pt x="1" y="306"/>
                      <a:pt x="1" y="337"/>
                      <a:pt x="11" y="357"/>
                    </a:cubicBezTo>
                    <a:cubicBezTo>
                      <a:pt x="57" y="425"/>
                      <a:pt x="119" y="459"/>
                      <a:pt x="186" y="459"/>
                    </a:cubicBezTo>
                    <a:cubicBezTo>
                      <a:pt x="208" y="459"/>
                      <a:pt x="231" y="455"/>
                      <a:pt x="254" y="447"/>
                    </a:cubicBezTo>
                    <a:cubicBezTo>
                      <a:pt x="385" y="387"/>
                      <a:pt x="476" y="195"/>
                      <a:pt x="456" y="33"/>
                    </a:cubicBezTo>
                    <a:cubicBezTo>
                      <a:pt x="456" y="17"/>
                      <a:pt x="435"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32" name="Google Shape;532;p28"/>
            <p:cNvSpPr/>
            <p:nvPr/>
          </p:nvSpPr>
          <p:spPr>
            <a:xfrm rot="523932">
              <a:off x="7883553" y="3893027"/>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3" name="Google Shape;533;p28"/>
            <p:cNvSpPr/>
            <p:nvPr/>
          </p:nvSpPr>
          <p:spPr>
            <a:xfrm rot="957616">
              <a:off x="7971831" y="3783346"/>
              <a:ext cx="91887" cy="8901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4" name="Google Shape;534;p28"/>
            <p:cNvSpPr/>
            <p:nvPr/>
          </p:nvSpPr>
          <p:spPr>
            <a:xfrm rot="957596">
              <a:off x="8136178" y="3675307"/>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5" name="Google Shape;535;p28"/>
            <p:cNvSpPr/>
            <p:nvPr/>
          </p:nvSpPr>
          <p:spPr>
            <a:xfrm rot="957596">
              <a:off x="8157293" y="3485379"/>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6" name="Google Shape;536;p28"/>
            <p:cNvSpPr/>
            <p:nvPr/>
          </p:nvSpPr>
          <p:spPr>
            <a:xfrm rot="957614">
              <a:off x="7839959" y="387357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7" name="Google Shape;537;p28"/>
            <p:cNvSpPr/>
            <p:nvPr/>
          </p:nvSpPr>
          <p:spPr>
            <a:xfrm rot="957614">
              <a:off x="8274766" y="3248910"/>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5" name="文本框 26"/>
          <p:cNvSpPr txBox="1">
            <a:spLocks noChangeArrowheads="1"/>
          </p:cNvSpPr>
          <p:nvPr/>
        </p:nvSpPr>
        <p:spPr bwMode="auto">
          <a:xfrm>
            <a:off x="1492126" y="2037702"/>
            <a:ext cx="6381976"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a:ln w="6600">
                  <a:solidFill>
                    <a:sysClr val="windowText" lastClr="000000"/>
                  </a:solidFill>
                  <a:prstDash val="solid"/>
                </a:ln>
                <a:solidFill>
                  <a:schemeClr val="tx2">
                    <a:lumMod val="90000"/>
                  </a:schemeClr>
                </a:solidFill>
                <a:latin typeface="+mj-lt"/>
                <a:ea typeface="Microsoft YaHei UI" panose="020B0503020204020204" pitchFamily="34" charset="-122"/>
                <a:sym typeface="+mn-ea"/>
              </a:rPr>
              <a:t>ÔN TẬP VỀ DẤU CÂU</a:t>
            </a:r>
          </a:p>
          <a:p>
            <a:pPr indent="0" algn="ctr">
              <a:buNone/>
            </a:pPr>
            <a:r>
              <a:rPr lang="vi-VN" altLang="zh-CN" sz="4400" b="1" dirty="0">
                <a:ln w="6600">
                  <a:solidFill>
                    <a:sysClr val="windowText" lastClr="000000"/>
                  </a:solidFill>
                  <a:prstDash val="solid"/>
                </a:ln>
                <a:solidFill>
                  <a:schemeClr val="tx2">
                    <a:lumMod val="90000"/>
                  </a:schemeClr>
                </a:solidFill>
                <a:latin typeface="+mj-lt"/>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tx2">
                  <a:lumMod val="90000"/>
                </a:schemeClr>
              </a:solidFill>
              <a:latin typeface="+mj-lt"/>
              <a:ea typeface="Microsoft YaHei UI" panose="020B0503020204020204" pitchFamily="34" charset="-122"/>
              <a:sym typeface="+mn-ea"/>
            </a:endParaRPr>
          </a:p>
        </p:txBody>
      </p:sp>
      <p:sp>
        <p:nvSpPr>
          <p:cNvPr id="77" name="文本框 13"/>
          <p:cNvSpPr txBox="1"/>
          <p:nvPr/>
        </p:nvSpPr>
        <p:spPr>
          <a:xfrm>
            <a:off x="3108603" y="1045345"/>
            <a:ext cx="2664512" cy="523220"/>
          </a:xfrm>
          <a:prstGeom prst="rect">
            <a:avLst/>
          </a:prstGeom>
          <a:noFill/>
        </p:spPr>
        <p:txBody>
          <a:bodyPr wrap="none" rtlCol="0" anchor="t">
            <a:spAutoFit/>
          </a:bodyPr>
          <a:lstStyle/>
          <a:p>
            <a:pPr algn="ctr">
              <a:lnSpc>
                <a:spcPct val="100000"/>
              </a:lnSpc>
              <a:spcBef>
                <a:spcPct val="0"/>
              </a:spcBef>
              <a:buFontTx/>
              <a:buNone/>
            </a:pPr>
            <a:r>
              <a:rPr lang="vi-VN" altLang="zh-CN" sz="2800" b="1" u="sng" dirty="0">
                <a:solidFill>
                  <a:srgbClr val="002060"/>
                </a:solidFill>
                <a:latin typeface="+mj-lt"/>
                <a:ea typeface="Microsoft YaHei UI" panose="020B0503020204020204" pitchFamily="34" charset="-122"/>
                <a:sym typeface="+mn-ea"/>
              </a:rPr>
              <a:t>Luyện từ và câu</a:t>
            </a:r>
            <a:endParaRPr lang="zh-CN" altLang="en-US" sz="2800" b="1" u="sng" dirty="0">
              <a:solidFill>
                <a:srgbClr val="002060"/>
              </a:solidFill>
              <a:latin typeface="+mj-lt"/>
              <a:ea typeface="Microsoft YaHei UI"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0"/>
          <p:cNvSpPr/>
          <p:nvPr/>
        </p:nvSpPr>
        <p:spPr>
          <a:xfrm flipH="1">
            <a:off x="723515" y="1303200"/>
            <a:ext cx="7716000" cy="25371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0" name="Google Shape;930;p40"/>
          <p:cNvSpPr/>
          <p:nvPr/>
        </p:nvSpPr>
        <p:spPr>
          <a:xfrm>
            <a:off x="1734621" y="2080259"/>
            <a:ext cx="5799419" cy="1214969"/>
          </a:xfrm>
          <a:prstGeom prst="rect">
            <a:avLst/>
          </a:prstGeom>
        </p:spPr>
        <p:txBody>
          <a:bodyPr>
            <a:prstTxWarp prst="textPlain">
              <a:avLst/>
            </a:prstTxWarp>
          </a:bodyPr>
          <a:lstStyle/>
          <a:p>
            <a:pPr lvl="0" algn="ctr"/>
            <a:r>
              <a:rPr lang="vi-VN" sz="2400" b="1" i="0" dirty="0">
                <a:ln w="28575" cap="flat" cmpd="sng">
                  <a:solidFill>
                    <a:schemeClr val="dk1"/>
                  </a:solidFill>
                  <a:prstDash val="solid"/>
                  <a:round/>
                  <a:headEnd type="none" w="sm" len="sm"/>
                  <a:tailEnd type="none" w="sm" len="sm"/>
                </a:ln>
                <a:solidFill>
                  <a:schemeClr val="accent2"/>
                </a:solidFill>
                <a:latin typeface="+mj-lt"/>
              </a:rPr>
              <a:t>TẠM BIỆT CÁC EM</a:t>
            </a:r>
            <a:endParaRPr sz="2400" b="1" i="0" dirty="0">
              <a:ln w="28575" cap="flat" cmpd="sng">
                <a:solidFill>
                  <a:schemeClr val="dk1"/>
                </a:solidFill>
                <a:prstDash val="solid"/>
                <a:round/>
                <a:headEnd type="none" w="sm" len="sm"/>
                <a:tailEnd type="none" w="sm" len="sm"/>
              </a:ln>
              <a:solidFill>
                <a:schemeClr val="accent2"/>
              </a:solidFill>
              <a:latin typeface="+mj-lt"/>
            </a:endParaRPr>
          </a:p>
        </p:txBody>
      </p:sp>
      <p:sp>
        <p:nvSpPr>
          <p:cNvPr id="931" name="Google Shape;931;p40"/>
          <p:cNvSpPr/>
          <p:nvPr/>
        </p:nvSpPr>
        <p:spPr>
          <a:xfrm>
            <a:off x="-393075" y="352134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2" name="Google Shape;932;p40"/>
          <p:cNvSpPr/>
          <p:nvPr/>
        </p:nvSpPr>
        <p:spPr>
          <a:xfrm>
            <a:off x="8465568" y="1167718"/>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933" name="Google Shape;933;p40"/>
          <p:cNvGrpSpPr/>
          <p:nvPr/>
        </p:nvGrpSpPr>
        <p:grpSpPr>
          <a:xfrm>
            <a:off x="7323246" y="2859518"/>
            <a:ext cx="1567799" cy="1533363"/>
            <a:chOff x="1929935" y="951609"/>
            <a:chExt cx="1688347" cy="1651441"/>
          </a:xfrm>
        </p:grpSpPr>
        <p:sp>
          <p:nvSpPr>
            <p:cNvPr id="934" name="Google Shape;934;p40"/>
            <p:cNvSpPr/>
            <p:nvPr/>
          </p:nvSpPr>
          <p:spPr>
            <a:xfrm rot="796906">
              <a:off x="2067641" y="1095680"/>
              <a:ext cx="1412936" cy="1363299"/>
            </a:xfrm>
            <a:custGeom>
              <a:avLst/>
              <a:gdLst/>
              <a:ahLst/>
              <a:cxnLst/>
              <a:rect l="l" t="t" r="r" b="b"/>
              <a:pathLst>
                <a:path w="22203" h="21423" extrusionOk="0">
                  <a:moveTo>
                    <a:pt x="9506" y="0"/>
                  </a:moveTo>
                  <a:cubicBezTo>
                    <a:pt x="9221" y="0"/>
                    <a:pt x="8936" y="42"/>
                    <a:pt x="8665" y="123"/>
                  </a:cubicBezTo>
                  <a:cubicBezTo>
                    <a:pt x="8079" y="295"/>
                    <a:pt x="6977" y="781"/>
                    <a:pt x="6906" y="1145"/>
                  </a:cubicBezTo>
                  <a:cubicBezTo>
                    <a:pt x="6743" y="766"/>
                    <a:pt x="6323" y="611"/>
                    <a:pt x="5915" y="611"/>
                  </a:cubicBezTo>
                  <a:cubicBezTo>
                    <a:pt x="5691" y="611"/>
                    <a:pt x="5470" y="658"/>
                    <a:pt x="5298" y="740"/>
                  </a:cubicBezTo>
                  <a:cubicBezTo>
                    <a:pt x="4672" y="1043"/>
                    <a:pt x="4156" y="2095"/>
                    <a:pt x="4611" y="2742"/>
                  </a:cubicBezTo>
                  <a:cubicBezTo>
                    <a:pt x="4445" y="2667"/>
                    <a:pt x="4238" y="2631"/>
                    <a:pt x="4007" y="2631"/>
                  </a:cubicBezTo>
                  <a:cubicBezTo>
                    <a:pt x="2955" y="2631"/>
                    <a:pt x="1388" y="3369"/>
                    <a:pt x="800" y="4521"/>
                  </a:cubicBezTo>
                  <a:cubicBezTo>
                    <a:pt x="284" y="5522"/>
                    <a:pt x="587" y="6341"/>
                    <a:pt x="1032" y="7292"/>
                  </a:cubicBezTo>
                  <a:cubicBezTo>
                    <a:pt x="304" y="7898"/>
                    <a:pt x="1" y="8393"/>
                    <a:pt x="193" y="9384"/>
                  </a:cubicBezTo>
                  <a:cubicBezTo>
                    <a:pt x="284" y="9880"/>
                    <a:pt x="557" y="10375"/>
                    <a:pt x="1052" y="10516"/>
                  </a:cubicBezTo>
                  <a:cubicBezTo>
                    <a:pt x="749" y="11082"/>
                    <a:pt x="173" y="11659"/>
                    <a:pt x="153" y="12336"/>
                  </a:cubicBezTo>
                  <a:cubicBezTo>
                    <a:pt x="142" y="13003"/>
                    <a:pt x="324" y="13812"/>
                    <a:pt x="618" y="14399"/>
                  </a:cubicBezTo>
                  <a:cubicBezTo>
                    <a:pt x="860" y="14884"/>
                    <a:pt x="1396" y="15329"/>
                    <a:pt x="1912" y="15551"/>
                  </a:cubicBezTo>
                  <a:cubicBezTo>
                    <a:pt x="2245" y="15693"/>
                    <a:pt x="2640" y="15693"/>
                    <a:pt x="2973" y="15865"/>
                  </a:cubicBezTo>
                  <a:cubicBezTo>
                    <a:pt x="2781" y="16906"/>
                    <a:pt x="2447" y="17462"/>
                    <a:pt x="3186" y="18372"/>
                  </a:cubicBezTo>
                  <a:cubicBezTo>
                    <a:pt x="3408" y="18635"/>
                    <a:pt x="3711" y="18837"/>
                    <a:pt x="4035" y="18938"/>
                  </a:cubicBezTo>
                  <a:cubicBezTo>
                    <a:pt x="4105" y="18959"/>
                    <a:pt x="4206" y="18959"/>
                    <a:pt x="4308" y="18959"/>
                  </a:cubicBezTo>
                  <a:cubicBezTo>
                    <a:pt x="4429" y="18959"/>
                    <a:pt x="4550" y="18959"/>
                    <a:pt x="4611" y="18989"/>
                  </a:cubicBezTo>
                  <a:cubicBezTo>
                    <a:pt x="4934" y="19171"/>
                    <a:pt x="5107" y="20030"/>
                    <a:pt x="5329" y="20354"/>
                  </a:cubicBezTo>
                  <a:cubicBezTo>
                    <a:pt x="5511" y="20617"/>
                    <a:pt x="5703" y="20808"/>
                    <a:pt x="5986" y="20970"/>
                  </a:cubicBezTo>
                  <a:cubicBezTo>
                    <a:pt x="6508" y="21278"/>
                    <a:pt x="7176" y="21422"/>
                    <a:pt x="7843" y="21422"/>
                  </a:cubicBezTo>
                  <a:cubicBezTo>
                    <a:pt x="8468" y="21422"/>
                    <a:pt x="9092" y="21296"/>
                    <a:pt x="9596" y="21062"/>
                  </a:cubicBezTo>
                  <a:cubicBezTo>
                    <a:pt x="9807" y="20960"/>
                    <a:pt x="10425" y="20626"/>
                    <a:pt x="10425" y="20626"/>
                  </a:cubicBezTo>
                  <a:cubicBezTo>
                    <a:pt x="10438" y="20625"/>
                    <a:pt x="10452" y="20625"/>
                    <a:pt x="10465" y="20625"/>
                  </a:cubicBezTo>
                  <a:cubicBezTo>
                    <a:pt x="10712" y="20625"/>
                    <a:pt x="10944" y="20797"/>
                    <a:pt x="11203" y="20960"/>
                  </a:cubicBezTo>
                  <a:cubicBezTo>
                    <a:pt x="11459" y="21134"/>
                    <a:pt x="11724" y="21299"/>
                    <a:pt x="12048" y="21299"/>
                  </a:cubicBezTo>
                  <a:cubicBezTo>
                    <a:pt x="12083" y="21299"/>
                    <a:pt x="12117" y="21297"/>
                    <a:pt x="12153" y="21294"/>
                  </a:cubicBezTo>
                  <a:cubicBezTo>
                    <a:pt x="13195" y="21203"/>
                    <a:pt x="14368" y="20435"/>
                    <a:pt x="14923" y="19545"/>
                  </a:cubicBezTo>
                  <a:cubicBezTo>
                    <a:pt x="15156" y="19191"/>
                    <a:pt x="15227" y="18676"/>
                    <a:pt x="15480" y="18382"/>
                  </a:cubicBezTo>
                  <a:cubicBezTo>
                    <a:pt x="15469" y="18341"/>
                    <a:pt x="15449" y="18312"/>
                    <a:pt x="15429" y="18271"/>
                  </a:cubicBezTo>
                  <a:cubicBezTo>
                    <a:pt x="15477" y="18267"/>
                    <a:pt x="15525" y="18264"/>
                    <a:pt x="15571" y="18264"/>
                  </a:cubicBezTo>
                  <a:cubicBezTo>
                    <a:pt x="15834" y="18264"/>
                    <a:pt x="16065" y="18332"/>
                    <a:pt x="16288" y="18392"/>
                  </a:cubicBezTo>
                  <a:cubicBezTo>
                    <a:pt x="16522" y="18454"/>
                    <a:pt x="16752" y="18515"/>
                    <a:pt x="17003" y="18515"/>
                  </a:cubicBezTo>
                  <a:cubicBezTo>
                    <a:pt x="17165" y="18515"/>
                    <a:pt x="17336" y="18490"/>
                    <a:pt x="17522" y="18422"/>
                  </a:cubicBezTo>
                  <a:cubicBezTo>
                    <a:pt x="17976" y="18251"/>
                    <a:pt x="18573" y="17917"/>
                    <a:pt x="18846" y="17533"/>
                  </a:cubicBezTo>
                  <a:cubicBezTo>
                    <a:pt x="19038" y="17270"/>
                    <a:pt x="18998" y="16966"/>
                    <a:pt x="19140" y="16694"/>
                  </a:cubicBezTo>
                  <a:cubicBezTo>
                    <a:pt x="19291" y="16400"/>
                    <a:pt x="19554" y="16421"/>
                    <a:pt x="19897" y="16290"/>
                  </a:cubicBezTo>
                  <a:cubicBezTo>
                    <a:pt x="20443" y="16087"/>
                    <a:pt x="20838" y="15784"/>
                    <a:pt x="21131" y="15299"/>
                  </a:cubicBezTo>
                  <a:cubicBezTo>
                    <a:pt x="21647" y="14449"/>
                    <a:pt x="21596" y="14136"/>
                    <a:pt x="21162" y="13307"/>
                  </a:cubicBezTo>
                  <a:cubicBezTo>
                    <a:pt x="21667" y="13044"/>
                    <a:pt x="22202" y="12902"/>
                    <a:pt x="22112" y="12316"/>
                  </a:cubicBezTo>
                  <a:cubicBezTo>
                    <a:pt x="22041" y="11831"/>
                    <a:pt x="21667" y="11416"/>
                    <a:pt x="21293" y="11154"/>
                  </a:cubicBezTo>
                  <a:cubicBezTo>
                    <a:pt x="21647" y="10584"/>
                    <a:pt x="21381" y="9419"/>
                    <a:pt x="20615" y="9419"/>
                  </a:cubicBezTo>
                  <a:cubicBezTo>
                    <a:pt x="20551" y="9419"/>
                    <a:pt x="20484" y="9428"/>
                    <a:pt x="20413" y="9445"/>
                  </a:cubicBezTo>
                  <a:cubicBezTo>
                    <a:pt x="20646" y="8929"/>
                    <a:pt x="20939" y="8484"/>
                    <a:pt x="20868" y="7888"/>
                  </a:cubicBezTo>
                  <a:cubicBezTo>
                    <a:pt x="20777" y="7190"/>
                    <a:pt x="20423" y="6584"/>
                    <a:pt x="20090" y="5987"/>
                  </a:cubicBezTo>
                  <a:cubicBezTo>
                    <a:pt x="19844" y="5530"/>
                    <a:pt x="19154" y="4759"/>
                    <a:pt x="18505" y="4759"/>
                  </a:cubicBezTo>
                  <a:cubicBezTo>
                    <a:pt x="18408" y="4759"/>
                    <a:pt x="18313" y="4776"/>
                    <a:pt x="18219" y="4814"/>
                  </a:cubicBezTo>
                  <a:cubicBezTo>
                    <a:pt x="18219" y="4481"/>
                    <a:pt x="18401" y="4137"/>
                    <a:pt x="18340" y="3793"/>
                  </a:cubicBezTo>
                  <a:cubicBezTo>
                    <a:pt x="18260" y="3338"/>
                    <a:pt x="17906" y="2742"/>
                    <a:pt x="17552" y="2469"/>
                  </a:cubicBezTo>
                  <a:cubicBezTo>
                    <a:pt x="17208" y="2206"/>
                    <a:pt x="16662" y="2034"/>
                    <a:pt x="16208" y="2003"/>
                  </a:cubicBezTo>
                  <a:cubicBezTo>
                    <a:pt x="16201" y="2003"/>
                    <a:pt x="16195" y="2003"/>
                    <a:pt x="16188" y="2003"/>
                  </a:cubicBezTo>
                  <a:cubicBezTo>
                    <a:pt x="15808" y="2003"/>
                    <a:pt x="15095" y="2277"/>
                    <a:pt x="15095" y="2277"/>
                  </a:cubicBezTo>
                  <a:cubicBezTo>
                    <a:pt x="14529" y="2277"/>
                    <a:pt x="14438" y="1306"/>
                    <a:pt x="13943" y="963"/>
                  </a:cubicBezTo>
                  <a:cubicBezTo>
                    <a:pt x="13687" y="790"/>
                    <a:pt x="13374" y="704"/>
                    <a:pt x="13065" y="704"/>
                  </a:cubicBezTo>
                  <a:cubicBezTo>
                    <a:pt x="12556" y="704"/>
                    <a:pt x="12056" y="939"/>
                    <a:pt x="11830" y="1417"/>
                  </a:cubicBezTo>
                  <a:cubicBezTo>
                    <a:pt x="11417" y="460"/>
                    <a:pt x="10460" y="0"/>
                    <a:pt x="95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5" name="Google Shape;935;p40"/>
            <p:cNvSpPr/>
            <p:nvPr/>
          </p:nvSpPr>
          <p:spPr>
            <a:xfrm rot="796906">
              <a:off x="2225341" y="1327181"/>
              <a:ext cx="271540" cy="237876"/>
            </a:xfrm>
            <a:custGeom>
              <a:avLst/>
              <a:gdLst/>
              <a:ahLst/>
              <a:cxnLst/>
              <a:rect l="l" t="t" r="r" b="b"/>
              <a:pathLst>
                <a:path w="4267" h="3738" extrusionOk="0">
                  <a:moveTo>
                    <a:pt x="2120" y="1"/>
                  </a:moveTo>
                  <a:cubicBezTo>
                    <a:pt x="1827" y="1"/>
                    <a:pt x="1531" y="69"/>
                    <a:pt x="1254" y="213"/>
                  </a:cubicBezTo>
                  <a:cubicBezTo>
                    <a:pt x="344" y="699"/>
                    <a:pt x="1" y="1831"/>
                    <a:pt x="476" y="2741"/>
                  </a:cubicBezTo>
                  <a:cubicBezTo>
                    <a:pt x="814" y="3374"/>
                    <a:pt x="1464" y="3738"/>
                    <a:pt x="2134" y="3738"/>
                  </a:cubicBezTo>
                  <a:cubicBezTo>
                    <a:pt x="2428" y="3738"/>
                    <a:pt x="2726" y="3668"/>
                    <a:pt x="3004" y="3520"/>
                  </a:cubicBezTo>
                  <a:cubicBezTo>
                    <a:pt x="3914" y="3044"/>
                    <a:pt x="4267" y="1912"/>
                    <a:pt x="3782" y="1002"/>
                  </a:cubicBezTo>
                  <a:cubicBezTo>
                    <a:pt x="3444" y="362"/>
                    <a:pt x="2792" y="1"/>
                    <a:pt x="21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6" name="Google Shape;936;p40"/>
            <p:cNvSpPr/>
            <p:nvPr/>
          </p:nvSpPr>
          <p:spPr>
            <a:xfrm rot="796906">
              <a:off x="2297621" y="1366655"/>
              <a:ext cx="123011" cy="156357"/>
            </a:xfrm>
            <a:custGeom>
              <a:avLst/>
              <a:gdLst/>
              <a:ahLst/>
              <a:cxnLst/>
              <a:rect l="l" t="t" r="r" b="b"/>
              <a:pathLst>
                <a:path w="1933" h="2457" extrusionOk="0">
                  <a:moveTo>
                    <a:pt x="1447" y="0"/>
                  </a:moveTo>
                  <a:cubicBezTo>
                    <a:pt x="962" y="0"/>
                    <a:pt x="497" y="283"/>
                    <a:pt x="284" y="758"/>
                  </a:cubicBezTo>
                  <a:cubicBezTo>
                    <a:pt x="1" y="1405"/>
                    <a:pt x="294" y="2164"/>
                    <a:pt x="931" y="2447"/>
                  </a:cubicBezTo>
                  <a:cubicBezTo>
                    <a:pt x="941" y="2457"/>
                    <a:pt x="962" y="2457"/>
                    <a:pt x="971" y="2457"/>
                  </a:cubicBezTo>
                  <a:lnTo>
                    <a:pt x="1164" y="2032"/>
                  </a:lnTo>
                  <a:cubicBezTo>
                    <a:pt x="1335" y="1345"/>
                    <a:pt x="1598" y="697"/>
                    <a:pt x="1932" y="101"/>
                  </a:cubicBezTo>
                  <a:cubicBezTo>
                    <a:pt x="1771" y="30"/>
                    <a:pt x="1609"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7" name="Google Shape;937;p40"/>
            <p:cNvSpPr/>
            <p:nvPr/>
          </p:nvSpPr>
          <p:spPr>
            <a:xfrm rot="796906">
              <a:off x="2843666" y="1166709"/>
              <a:ext cx="269631" cy="237621"/>
            </a:xfrm>
            <a:custGeom>
              <a:avLst/>
              <a:gdLst/>
              <a:ahLst/>
              <a:cxnLst/>
              <a:rect l="l" t="t" r="r" b="b"/>
              <a:pathLst>
                <a:path w="4237" h="3734" extrusionOk="0">
                  <a:moveTo>
                    <a:pt x="2124" y="1"/>
                  </a:moveTo>
                  <a:cubicBezTo>
                    <a:pt x="1749" y="1"/>
                    <a:pt x="1371" y="113"/>
                    <a:pt x="1042" y="347"/>
                  </a:cubicBezTo>
                  <a:cubicBezTo>
                    <a:pt x="202" y="944"/>
                    <a:pt x="0" y="2106"/>
                    <a:pt x="597" y="2946"/>
                  </a:cubicBezTo>
                  <a:cubicBezTo>
                    <a:pt x="962" y="3458"/>
                    <a:pt x="1541" y="3733"/>
                    <a:pt x="2129" y="3733"/>
                  </a:cubicBezTo>
                  <a:cubicBezTo>
                    <a:pt x="2503" y="3733"/>
                    <a:pt x="2879" y="3622"/>
                    <a:pt x="3206" y="3390"/>
                  </a:cubicBezTo>
                  <a:cubicBezTo>
                    <a:pt x="4044" y="2793"/>
                    <a:pt x="4237" y="1621"/>
                    <a:pt x="3640" y="782"/>
                  </a:cubicBezTo>
                  <a:cubicBezTo>
                    <a:pt x="3277" y="272"/>
                    <a:pt x="2705" y="1"/>
                    <a:pt x="212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8" name="Google Shape;938;p40"/>
            <p:cNvSpPr/>
            <p:nvPr/>
          </p:nvSpPr>
          <p:spPr>
            <a:xfrm rot="796906">
              <a:off x="2901201" y="1234903"/>
              <a:ext cx="169275" cy="106210"/>
            </a:xfrm>
            <a:custGeom>
              <a:avLst/>
              <a:gdLst/>
              <a:ahLst/>
              <a:cxnLst/>
              <a:rect l="l" t="t" r="r" b="b"/>
              <a:pathLst>
                <a:path w="2660" h="1669" extrusionOk="0">
                  <a:moveTo>
                    <a:pt x="1234" y="1"/>
                  </a:moveTo>
                  <a:cubicBezTo>
                    <a:pt x="678" y="1"/>
                    <a:pt x="172" y="365"/>
                    <a:pt x="11" y="920"/>
                  </a:cubicBezTo>
                  <a:cubicBezTo>
                    <a:pt x="0" y="931"/>
                    <a:pt x="0" y="941"/>
                    <a:pt x="0" y="951"/>
                  </a:cubicBezTo>
                  <a:lnTo>
                    <a:pt x="51" y="971"/>
                  </a:lnTo>
                  <a:cubicBezTo>
                    <a:pt x="870" y="1072"/>
                    <a:pt x="1678" y="1305"/>
                    <a:pt x="2447" y="1669"/>
                  </a:cubicBezTo>
                  <a:cubicBezTo>
                    <a:pt x="2447" y="1659"/>
                    <a:pt x="2457" y="1648"/>
                    <a:pt x="2457" y="1639"/>
                  </a:cubicBezTo>
                  <a:cubicBezTo>
                    <a:pt x="2659" y="961"/>
                    <a:pt x="2265" y="253"/>
                    <a:pt x="1588" y="51"/>
                  </a:cubicBezTo>
                  <a:cubicBezTo>
                    <a:pt x="1476" y="21"/>
                    <a:pt x="1355"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9" name="Google Shape;939;p40"/>
            <p:cNvSpPr/>
            <p:nvPr/>
          </p:nvSpPr>
          <p:spPr>
            <a:xfrm rot="796906">
              <a:off x="2798322" y="2302355"/>
              <a:ext cx="247803" cy="229857"/>
            </a:xfrm>
            <a:custGeom>
              <a:avLst/>
              <a:gdLst/>
              <a:ahLst/>
              <a:cxnLst/>
              <a:rect l="l" t="t" r="r" b="b"/>
              <a:pathLst>
                <a:path w="3894" h="3612" extrusionOk="0">
                  <a:moveTo>
                    <a:pt x="1757" y="0"/>
                  </a:moveTo>
                  <a:cubicBezTo>
                    <a:pt x="1631" y="0"/>
                    <a:pt x="1510" y="24"/>
                    <a:pt x="1406" y="82"/>
                  </a:cubicBezTo>
                  <a:cubicBezTo>
                    <a:pt x="1133" y="224"/>
                    <a:pt x="546" y="972"/>
                    <a:pt x="566" y="1356"/>
                  </a:cubicBezTo>
                  <a:cubicBezTo>
                    <a:pt x="375" y="1700"/>
                    <a:pt x="0" y="3389"/>
                    <a:pt x="557" y="3591"/>
                  </a:cubicBezTo>
                  <a:cubicBezTo>
                    <a:pt x="597" y="3605"/>
                    <a:pt x="634" y="3612"/>
                    <a:pt x="669" y="3612"/>
                  </a:cubicBezTo>
                  <a:cubicBezTo>
                    <a:pt x="1035" y="3612"/>
                    <a:pt x="1153" y="2904"/>
                    <a:pt x="1153" y="2701"/>
                  </a:cubicBezTo>
                  <a:cubicBezTo>
                    <a:pt x="1264" y="2974"/>
                    <a:pt x="1416" y="3217"/>
                    <a:pt x="1638" y="3358"/>
                  </a:cubicBezTo>
                  <a:cubicBezTo>
                    <a:pt x="2022" y="3257"/>
                    <a:pt x="2073" y="2883"/>
                    <a:pt x="2033" y="2540"/>
                  </a:cubicBezTo>
                  <a:lnTo>
                    <a:pt x="2033" y="2540"/>
                  </a:lnTo>
                  <a:cubicBezTo>
                    <a:pt x="2201" y="2733"/>
                    <a:pt x="2490" y="3068"/>
                    <a:pt x="2756" y="3068"/>
                  </a:cubicBezTo>
                  <a:cubicBezTo>
                    <a:pt x="2809" y="3068"/>
                    <a:pt x="2862" y="3055"/>
                    <a:pt x="2912" y="3025"/>
                  </a:cubicBezTo>
                  <a:cubicBezTo>
                    <a:pt x="3246" y="2823"/>
                    <a:pt x="3033" y="2428"/>
                    <a:pt x="2862" y="2155"/>
                  </a:cubicBezTo>
                  <a:cubicBezTo>
                    <a:pt x="2883" y="2152"/>
                    <a:pt x="2904" y="2151"/>
                    <a:pt x="2925" y="2151"/>
                  </a:cubicBezTo>
                  <a:cubicBezTo>
                    <a:pt x="3180" y="2151"/>
                    <a:pt x="3440" y="2360"/>
                    <a:pt x="3692" y="2360"/>
                  </a:cubicBezTo>
                  <a:cubicBezTo>
                    <a:pt x="3760" y="2360"/>
                    <a:pt x="3827" y="2345"/>
                    <a:pt x="3893" y="2307"/>
                  </a:cubicBezTo>
                  <a:cubicBezTo>
                    <a:pt x="3812" y="1488"/>
                    <a:pt x="3307" y="628"/>
                    <a:pt x="2599" y="244"/>
                  </a:cubicBezTo>
                  <a:cubicBezTo>
                    <a:pt x="2366" y="125"/>
                    <a:pt x="2046" y="0"/>
                    <a:pt x="175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0" name="Google Shape;940;p40"/>
            <p:cNvSpPr/>
            <p:nvPr/>
          </p:nvSpPr>
          <p:spPr>
            <a:xfrm rot="796906">
              <a:off x="2209762" y="1261382"/>
              <a:ext cx="1153042" cy="1102705"/>
            </a:xfrm>
            <a:custGeom>
              <a:avLst/>
              <a:gdLst/>
              <a:ahLst/>
              <a:cxnLst/>
              <a:rect l="l" t="t" r="r" b="b"/>
              <a:pathLst>
                <a:path w="18119" h="17328" extrusionOk="0">
                  <a:moveTo>
                    <a:pt x="8046" y="0"/>
                  </a:moveTo>
                  <a:cubicBezTo>
                    <a:pt x="6960" y="0"/>
                    <a:pt x="5886" y="249"/>
                    <a:pt x="4894" y="773"/>
                  </a:cubicBezTo>
                  <a:cubicBezTo>
                    <a:pt x="1163" y="2745"/>
                    <a:pt x="1" y="7870"/>
                    <a:pt x="2306" y="12238"/>
                  </a:cubicBezTo>
                  <a:cubicBezTo>
                    <a:pt x="3998" y="15437"/>
                    <a:pt x="7085" y="17328"/>
                    <a:pt x="10082" y="17328"/>
                  </a:cubicBezTo>
                  <a:cubicBezTo>
                    <a:pt x="11168" y="17328"/>
                    <a:pt x="12242" y="17079"/>
                    <a:pt x="13234" y="16555"/>
                  </a:cubicBezTo>
                  <a:cubicBezTo>
                    <a:pt x="16966" y="14583"/>
                    <a:pt x="18118" y="9447"/>
                    <a:pt x="15823" y="5090"/>
                  </a:cubicBezTo>
                  <a:cubicBezTo>
                    <a:pt x="14131" y="1891"/>
                    <a:pt x="11044" y="0"/>
                    <a:pt x="804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1" name="Google Shape;941;p40"/>
            <p:cNvSpPr/>
            <p:nvPr/>
          </p:nvSpPr>
          <p:spPr>
            <a:xfrm rot="796906">
              <a:off x="2288373" y="1390053"/>
              <a:ext cx="799156" cy="787955"/>
            </a:xfrm>
            <a:custGeom>
              <a:avLst/>
              <a:gdLst/>
              <a:ahLst/>
              <a:cxnLst/>
              <a:rect l="l" t="t" r="r" b="b"/>
              <a:pathLst>
                <a:path w="12558" h="12382" extrusionOk="0">
                  <a:moveTo>
                    <a:pt x="5342" y="0"/>
                  </a:moveTo>
                  <a:cubicBezTo>
                    <a:pt x="4626" y="0"/>
                    <a:pt x="3923" y="163"/>
                    <a:pt x="3276" y="507"/>
                  </a:cubicBezTo>
                  <a:cubicBezTo>
                    <a:pt x="718" y="1852"/>
                    <a:pt x="0" y="5492"/>
                    <a:pt x="1659" y="8635"/>
                  </a:cubicBezTo>
                  <a:cubicBezTo>
                    <a:pt x="2897" y="10977"/>
                    <a:pt x="5118" y="12382"/>
                    <a:pt x="7225" y="12382"/>
                  </a:cubicBezTo>
                  <a:cubicBezTo>
                    <a:pt x="7938" y="12382"/>
                    <a:pt x="8637" y="12221"/>
                    <a:pt x="9282" y="11881"/>
                  </a:cubicBezTo>
                  <a:cubicBezTo>
                    <a:pt x="11839" y="10526"/>
                    <a:pt x="12557" y="6887"/>
                    <a:pt x="10899" y="3753"/>
                  </a:cubicBezTo>
                  <a:cubicBezTo>
                    <a:pt x="9662" y="1406"/>
                    <a:pt x="7446" y="0"/>
                    <a:pt x="5342"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2" name="Google Shape;942;p40"/>
            <p:cNvSpPr/>
            <p:nvPr/>
          </p:nvSpPr>
          <p:spPr>
            <a:xfrm rot="796906">
              <a:off x="2559657" y="1475710"/>
              <a:ext cx="52119" cy="46073"/>
            </a:xfrm>
            <a:custGeom>
              <a:avLst/>
              <a:gdLst/>
              <a:ahLst/>
              <a:cxnLst/>
              <a:rect l="l" t="t" r="r" b="b"/>
              <a:pathLst>
                <a:path w="819" h="724" extrusionOk="0">
                  <a:moveTo>
                    <a:pt x="412" y="1"/>
                  </a:moveTo>
                  <a:cubicBezTo>
                    <a:pt x="354" y="1"/>
                    <a:pt x="296" y="16"/>
                    <a:pt x="243" y="47"/>
                  </a:cubicBezTo>
                  <a:cubicBezTo>
                    <a:pt x="61" y="138"/>
                    <a:pt x="0" y="350"/>
                    <a:pt x="91" y="532"/>
                  </a:cubicBezTo>
                  <a:cubicBezTo>
                    <a:pt x="155" y="653"/>
                    <a:pt x="284" y="724"/>
                    <a:pt x="414" y="724"/>
                  </a:cubicBezTo>
                  <a:cubicBezTo>
                    <a:pt x="469" y="724"/>
                    <a:pt x="525" y="711"/>
                    <a:pt x="576" y="684"/>
                  </a:cubicBezTo>
                  <a:cubicBezTo>
                    <a:pt x="758" y="593"/>
                    <a:pt x="819" y="370"/>
                    <a:pt x="728" y="199"/>
                  </a:cubicBezTo>
                  <a:cubicBezTo>
                    <a:pt x="665" y="74"/>
                    <a:pt x="540" y="1"/>
                    <a:pt x="412"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3" name="Google Shape;943;p40"/>
            <p:cNvSpPr/>
            <p:nvPr/>
          </p:nvSpPr>
          <p:spPr>
            <a:xfrm rot="796906">
              <a:off x="2789307" y="1415967"/>
              <a:ext cx="52819" cy="45882"/>
            </a:xfrm>
            <a:custGeom>
              <a:avLst/>
              <a:gdLst/>
              <a:ahLst/>
              <a:cxnLst/>
              <a:rect l="l" t="t" r="r" b="b"/>
              <a:pathLst>
                <a:path w="830" h="721" extrusionOk="0">
                  <a:moveTo>
                    <a:pt x="419" y="0"/>
                  </a:moveTo>
                  <a:cubicBezTo>
                    <a:pt x="360" y="0"/>
                    <a:pt x="299" y="14"/>
                    <a:pt x="243" y="42"/>
                  </a:cubicBezTo>
                  <a:cubicBezTo>
                    <a:pt x="70" y="133"/>
                    <a:pt x="0" y="355"/>
                    <a:pt x="101" y="528"/>
                  </a:cubicBezTo>
                  <a:cubicBezTo>
                    <a:pt x="164" y="653"/>
                    <a:pt x="284" y="721"/>
                    <a:pt x="413" y="721"/>
                  </a:cubicBezTo>
                  <a:cubicBezTo>
                    <a:pt x="471" y="721"/>
                    <a:pt x="530" y="707"/>
                    <a:pt x="586" y="679"/>
                  </a:cubicBezTo>
                  <a:cubicBezTo>
                    <a:pt x="758" y="588"/>
                    <a:pt x="829" y="366"/>
                    <a:pt x="738" y="194"/>
                  </a:cubicBezTo>
                  <a:cubicBezTo>
                    <a:pt x="675" y="68"/>
                    <a:pt x="550" y="0"/>
                    <a:pt x="419"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4" name="Google Shape;944;p40"/>
            <p:cNvSpPr/>
            <p:nvPr/>
          </p:nvSpPr>
          <p:spPr>
            <a:xfrm rot="796906">
              <a:off x="2686937" y="1470586"/>
              <a:ext cx="31564" cy="28128"/>
            </a:xfrm>
            <a:custGeom>
              <a:avLst/>
              <a:gdLst/>
              <a:ahLst/>
              <a:cxnLst/>
              <a:rect l="l" t="t" r="r" b="b"/>
              <a:pathLst>
                <a:path w="496" h="442" extrusionOk="0">
                  <a:moveTo>
                    <a:pt x="250" y="1"/>
                  </a:moveTo>
                  <a:cubicBezTo>
                    <a:pt x="214" y="1"/>
                    <a:pt x="177" y="10"/>
                    <a:pt x="142" y="29"/>
                  </a:cubicBezTo>
                  <a:cubicBezTo>
                    <a:pt x="41" y="79"/>
                    <a:pt x="1" y="211"/>
                    <a:pt x="51" y="321"/>
                  </a:cubicBezTo>
                  <a:cubicBezTo>
                    <a:pt x="93" y="398"/>
                    <a:pt x="168" y="441"/>
                    <a:pt x="243" y="441"/>
                  </a:cubicBezTo>
                  <a:cubicBezTo>
                    <a:pt x="278" y="441"/>
                    <a:pt x="313" y="432"/>
                    <a:pt x="345" y="413"/>
                  </a:cubicBezTo>
                  <a:cubicBezTo>
                    <a:pt x="455" y="352"/>
                    <a:pt x="496" y="220"/>
                    <a:pt x="435" y="119"/>
                  </a:cubicBezTo>
                  <a:cubicBezTo>
                    <a:pt x="401" y="43"/>
                    <a:pt x="328" y="1"/>
                    <a:pt x="250"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40"/>
            <p:cNvSpPr/>
            <p:nvPr/>
          </p:nvSpPr>
          <p:spPr>
            <a:xfrm rot="796906">
              <a:off x="2689682" y="1490310"/>
              <a:ext cx="49573" cy="91065"/>
            </a:xfrm>
            <a:custGeom>
              <a:avLst/>
              <a:gdLst/>
              <a:ahLst/>
              <a:cxnLst/>
              <a:rect l="l" t="t" r="r" b="b"/>
              <a:pathLst>
                <a:path w="779" h="1431" extrusionOk="0">
                  <a:moveTo>
                    <a:pt x="48" y="1"/>
                  </a:moveTo>
                  <a:cubicBezTo>
                    <a:pt x="42" y="1"/>
                    <a:pt x="36" y="2"/>
                    <a:pt x="30" y="5"/>
                  </a:cubicBezTo>
                  <a:cubicBezTo>
                    <a:pt x="10" y="15"/>
                    <a:pt x="0" y="46"/>
                    <a:pt x="21" y="66"/>
                  </a:cubicBezTo>
                  <a:cubicBezTo>
                    <a:pt x="50" y="126"/>
                    <a:pt x="91" y="207"/>
                    <a:pt x="152" y="308"/>
                  </a:cubicBezTo>
                  <a:cubicBezTo>
                    <a:pt x="334" y="652"/>
                    <a:pt x="677" y="1299"/>
                    <a:pt x="688" y="1390"/>
                  </a:cubicBezTo>
                  <a:cubicBezTo>
                    <a:pt x="697" y="1421"/>
                    <a:pt x="718" y="1430"/>
                    <a:pt x="738" y="1430"/>
                  </a:cubicBezTo>
                  <a:lnTo>
                    <a:pt x="748" y="1430"/>
                  </a:lnTo>
                  <a:cubicBezTo>
                    <a:pt x="769" y="1421"/>
                    <a:pt x="778" y="1400"/>
                    <a:pt x="778" y="1380"/>
                  </a:cubicBezTo>
                  <a:cubicBezTo>
                    <a:pt x="769" y="1279"/>
                    <a:pt x="516" y="814"/>
                    <a:pt x="223" y="268"/>
                  </a:cubicBezTo>
                  <a:cubicBezTo>
                    <a:pt x="172" y="167"/>
                    <a:pt x="122" y="86"/>
                    <a:pt x="91" y="25"/>
                  </a:cubicBezTo>
                  <a:cubicBezTo>
                    <a:pt x="84" y="11"/>
                    <a:pt x="65" y="1"/>
                    <a:pt x="48"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40"/>
            <p:cNvSpPr/>
            <p:nvPr/>
          </p:nvSpPr>
          <p:spPr>
            <a:xfrm rot="796906">
              <a:off x="2672287" y="1525315"/>
              <a:ext cx="97874" cy="67137"/>
            </a:xfrm>
            <a:custGeom>
              <a:avLst/>
              <a:gdLst/>
              <a:ahLst/>
              <a:cxnLst/>
              <a:rect l="l" t="t" r="r" b="b"/>
              <a:pathLst>
                <a:path w="1538" h="1055" extrusionOk="0">
                  <a:moveTo>
                    <a:pt x="1481" y="1"/>
                  </a:moveTo>
                  <a:cubicBezTo>
                    <a:pt x="1467" y="1"/>
                    <a:pt x="1454" y="10"/>
                    <a:pt x="1447" y="25"/>
                  </a:cubicBezTo>
                  <a:cubicBezTo>
                    <a:pt x="1416" y="96"/>
                    <a:pt x="1407" y="156"/>
                    <a:pt x="1396" y="207"/>
                  </a:cubicBezTo>
                  <a:cubicBezTo>
                    <a:pt x="1366" y="298"/>
                    <a:pt x="1346" y="389"/>
                    <a:pt x="1275" y="490"/>
                  </a:cubicBezTo>
                  <a:cubicBezTo>
                    <a:pt x="1164" y="651"/>
                    <a:pt x="1083" y="763"/>
                    <a:pt x="911" y="844"/>
                  </a:cubicBezTo>
                  <a:cubicBezTo>
                    <a:pt x="777" y="911"/>
                    <a:pt x="588" y="965"/>
                    <a:pt x="419" y="965"/>
                  </a:cubicBezTo>
                  <a:cubicBezTo>
                    <a:pt x="280" y="965"/>
                    <a:pt x="154" y="929"/>
                    <a:pt x="82" y="833"/>
                  </a:cubicBezTo>
                  <a:cubicBezTo>
                    <a:pt x="76" y="821"/>
                    <a:pt x="62" y="813"/>
                    <a:pt x="47" y="813"/>
                  </a:cubicBezTo>
                  <a:cubicBezTo>
                    <a:pt x="38" y="813"/>
                    <a:pt x="29" y="816"/>
                    <a:pt x="21" y="824"/>
                  </a:cubicBezTo>
                  <a:cubicBezTo>
                    <a:pt x="1" y="833"/>
                    <a:pt x="1" y="864"/>
                    <a:pt x="11" y="884"/>
                  </a:cubicBezTo>
                  <a:cubicBezTo>
                    <a:pt x="106" y="1010"/>
                    <a:pt x="256" y="1054"/>
                    <a:pt x="415" y="1054"/>
                  </a:cubicBezTo>
                  <a:cubicBezTo>
                    <a:pt x="613" y="1054"/>
                    <a:pt x="822" y="986"/>
                    <a:pt x="951" y="925"/>
                  </a:cubicBezTo>
                  <a:cubicBezTo>
                    <a:pt x="962" y="914"/>
                    <a:pt x="982" y="914"/>
                    <a:pt x="992" y="905"/>
                  </a:cubicBezTo>
                  <a:cubicBezTo>
                    <a:pt x="1153" y="813"/>
                    <a:pt x="1245" y="692"/>
                    <a:pt x="1356" y="530"/>
                  </a:cubicBezTo>
                  <a:cubicBezTo>
                    <a:pt x="1427" y="429"/>
                    <a:pt x="1447" y="328"/>
                    <a:pt x="1477" y="227"/>
                  </a:cubicBezTo>
                  <a:cubicBezTo>
                    <a:pt x="1487" y="177"/>
                    <a:pt x="1508" y="116"/>
                    <a:pt x="1528" y="65"/>
                  </a:cubicBezTo>
                  <a:cubicBezTo>
                    <a:pt x="1538" y="35"/>
                    <a:pt x="1528" y="15"/>
                    <a:pt x="1497" y="4"/>
                  </a:cubicBezTo>
                  <a:cubicBezTo>
                    <a:pt x="1492" y="2"/>
                    <a:pt x="1486" y="1"/>
                    <a:pt x="1481"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7" name="Google Shape;947;p40"/>
            <p:cNvSpPr/>
            <p:nvPr/>
          </p:nvSpPr>
          <p:spPr>
            <a:xfrm rot="796906">
              <a:off x="2895877" y="1413975"/>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40"/>
            <p:cNvSpPr/>
            <p:nvPr/>
          </p:nvSpPr>
          <p:spPr>
            <a:xfrm rot="796906">
              <a:off x="2761587" y="1368670"/>
              <a:ext cx="38691" cy="37419"/>
            </a:xfrm>
            <a:custGeom>
              <a:avLst/>
              <a:gdLst/>
              <a:ahLst/>
              <a:cxnLst/>
              <a:rect l="l" t="t" r="r" b="b"/>
              <a:pathLst>
                <a:path w="608" h="588" extrusionOk="0">
                  <a:moveTo>
                    <a:pt x="445" y="1"/>
                  </a:moveTo>
                  <a:cubicBezTo>
                    <a:pt x="263" y="113"/>
                    <a:pt x="142" y="345"/>
                    <a:pt x="0" y="547"/>
                  </a:cubicBezTo>
                  <a:cubicBezTo>
                    <a:pt x="91" y="557"/>
                    <a:pt x="182" y="567"/>
                    <a:pt x="273" y="587"/>
                  </a:cubicBezTo>
                  <a:cubicBezTo>
                    <a:pt x="405" y="456"/>
                    <a:pt x="526" y="264"/>
                    <a:pt x="607" y="203"/>
                  </a:cubicBezTo>
                  <a:cubicBezTo>
                    <a:pt x="587" y="113"/>
                    <a:pt x="536" y="4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40"/>
            <p:cNvSpPr/>
            <p:nvPr/>
          </p:nvSpPr>
          <p:spPr>
            <a:xfrm rot="796906">
              <a:off x="2749172" y="1399496"/>
              <a:ext cx="25137" cy="12346"/>
            </a:xfrm>
            <a:custGeom>
              <a:avLst/>
              <a:gdLst/>
              <a:ahLst/>
              <a:cxnLst/>
              <a:rect l="l" t="t" r="r" b="b"/>
              <a:pathLst>
                <a:path w="395" h="194" extrusionOk="0">
                  <a:moveTo>
                    <a:pt x="121" y="1"/>
                  </a:moveTo>
                  <a:cubicBezTo>
                    <a:pt x="81" y="52"/>
                    <a:pt x="41" y="102"/>
                    <a:pt x="0" y="142"/>
                  </a:cubicBezTo>
                  <a:cubicBezTo>
                    <a:pt x="41" y="173"/>
                    <a:pt x="91" y="193"/>
                    <a:pt x="131" y="193"/>
                  </a:cubicBezTo>
                  <a:cubicBezTo>
                    <a:pt x="223" y="193"/>
                    <a:pt x="303" y="122"/>
                    <a:pt x="394" y="41"/>
                  </a:cubicBezTo>
                  <a:cubicBezTo>
                    <a:pt x="303" y="21"/>
                    <a:pt x="212" y="1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40"/>
            <p:cNvSpPr/>
            <p:nvPr/>
          </p:nvSpPr>
          <p:spPr>
            <a:xfrm rot="796906">
              <a:off x="2546673" y="1436546"/>
              <a:ext cx="59310" cy="21955"/>
            </a:xfrm>
            <a:custGeom>
              <a:avLst/>
              <a:gdLst/>
              <a:ahLst/>
              <a:cxnLst/>
              <a:rect l="l" t="t" r="r" b="b"/>
              <a:pathLst>
                <a:path w="932" h="345" extrusionOk="0">
                  <a:moveTo>
                    <a:pt x="891" y="0"/>
                  </a:moveTo>
                  <a:lnTo>
                    <a:pt x="891" y="0"/>
                  </a:lnTo>
                  <a:cubicBezTo>
                    <a:pt x="810" y="11"/>
                    <a:pt x="718" y="11"/>
                    <a:pt x="638" y="11"/>
                  </a:cubicBezTo>
                  <a:lnTo>
                    <a:pt x="426" y="11"/>
                  </a:lnTo>
                  <a:cubicBezTo>
                    <a:pt x="274" y="11"/>
                    <a:pt x="132" y="21"/>
                    <a:pt x="11" y="81"/>
                  </a:cubicBezTo>
                  <a:cubicBezTo>
                    <a:pt x="1" y="173"/>
                    <a:pt x="21" y="263"/>
                    <a:pt x="82" y="324"/>
                  </a:cubicBezTo>
                  <a:cubicBezTo>
                    <a:pt x="284" y="253"/>
                    <a:pt x="931" y="344"/>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1" name="Google Shape;951;p40"/>
            <p:cNvSpPr/>
            <p:nvPr/>
          </p:nvSpPr>
          <p:spPr>
            <a:xfrm rot="796906">
              <a:off x="2463102" y="1546150"/>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952" name="Google Shape;952;p40"/>
            <p:cNvGrpSpPr/>
            <p:nvPr/>
          </p:nvGrpSpPr>
          <p:grpSpPr>
            <a:xfrm rot="-413231">
              <a:off x="2780979" y="1672706"/>
              <a:ext cx="394992" cy="612899"/>
              <a:chOff x="1514314" y="1637035"/>
              <a:chExt cx="338082" cy="524594"/>
            </a:xfrm>
          </p:grpSpPr>
          <p:sp>
            <p:nvSpPr>
              <p:cNvPr id="953" name="Google Shape;953;p40"/>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4" name="Google Shape;954;p40"/>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5" name="Google Shape;955;p40"/>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6" name="Google Shape;956;p40"/>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7" name="Google Shape;957;p40"/>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8" name="Google Shape;958;p40"/>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3" name="Google Shape;2007;p65"/>
          <p:cNvGrpSpPr/>
          <p:nvPr/>
        </p:nvGrpSpPr>
        <p:grpSpPr>
          <a:xfrm>
            <a:off x="241883" y="863196"/>
            <a:ext cx="951339" cy="1033189"/>
            <a:chOff x="1200876" y="3043814"/>
            <a:chExt cx="951339" cy="1033189"/>
          </a:xfrm>
        </p:grpSpPr>
        <p:sp>
          <p:nvSpPr>
            <p:cNvPr id="34" name="Google Shape;2008;p65"/>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2009;p65"/>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2010;p65"/>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2011;p65"/>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2012;p65"/>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2013;p65"/>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2014;p65"/>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2015;p65"/>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2016;p65"/>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2017;p65"/>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2018;p65"/>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2019;p65"/>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2020;p65"/>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2021;p65"/>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2022;p65"/>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 name="Google Shape;2023;p65"/>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2024;p65"/>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2025;p65"/>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2026;p65"/>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2027;p65"/>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2028;p65"/>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2029;p65"/>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30;p65"/>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2031;p65"/>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2032;p65"/>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2033;p65"/>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2034;p65"/>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2035;p65"/>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62" name="Google Shape;2058;p65"/>
          <p:cNvGrpSpPr/>
          <p:nvPr/>
        </p:nvGrpSpPr>
        <p:grpSpPr>
          <a:xfrm>
            <a:off x="5623003" y="3391397"/>
            <a:ext cx="680208" cy="907887"/>
            <a:chOff x="6131058" y="3044844"/>
            <a:chExt cx="680208" cy="907887"/>
          </a:xfrm>
        </p:grpSpPr>
        <p:sp>
          <p:nvSpPr>
            <p:cNvPr id="63" name="Google Shape;2059;p65"/>
            <p:cNvSpPr/>
            <p:nvPr/>
          </p:nvSpPr>
          <p:spPr>
            <a:xfrm>
              <a:off x="6131058" y="3240137"/>
              <a:ext cx="680208" cy="712595"/>
            </a:xfrm>
            <a:custGeom>
              <a:avLst/>
              <a:gdLst/>
              <a:ahLst/>
              <a:cxnLst/>
              <a:rect l="l" t="t" r="r" b="b"/>
              <a:pathLst>
                <a:path w="13862" h="14522" extrusionOk="0">
                  <a:moveTo>
                    <a:pt x="6990" y="2119"/>
                  </a:moveTo>
                  <a:cubicBezTo>
                    <a:pt x="7003" y="2119"/>
                    <a:pt x="7015" y="2120"/>
                    <a:pt x="7027" y="2122"/>
                  </a:cubicBezTo>
                  <a:cubicBezTo>
                    <a:pt x="7069" y="2122"/>
                    <a:pt x="7123" y="2217"/>
                    <a:pt x="7123" y="2271"/>
                  </a:cubicBezTo>
                  <a:cubicBezTo>
                    <a:pt x="7112" y="2643"/>
                    <a:pt x="7102" y="3005"/>
                    <a:pt x="7080" y="3378"/>
                  </a:cubicBezTo>
                  <a:cubicBezTo>
                    <a:pt x="7080" y="3484"/>
                    <a:pt x="7059" y="3591"/>
                    <a:pt x="7059" y="3686"/>
                  </a:cubicBezTo>
                  <a:cubicBezTo>
                    <a:pt x="7059" y="4166"/>
                    <a:pt x="7069" y="4644"/>
                    <a:pt x="7059" y="5124"/>
                  </a:cubicBezTo>
                  <a:cubicBezTo>
                    <a:pt x="7059" y="5198"/>
                    <a:pt x="6974" y="5294"/>
                    <a:pt x="6899" y="5347"/>
                  </a:cubicBezTo>
                  <a:cubicBezTo>
                    <a:pt x="6897" y="5348"/>
                    <a:pt x="6896" y="5348"/>
                    <a:pt x="6893" y="5348"/>
                  </a:cubicBezTo>
                  <a:cubicBezTo>
                    <a:pt x="6862" y="5348"/>
                    <a:pt x="6758" y="5279"/>
                    <a:pt x="6718" y="5219"/>
                  </a:cubicBezTo>
                  <a:cubicBezTo>
                    <a:pt x="6676" y="5166"/>
                    <a:pt x="6676" y="5081"/>
                    <a:pt x="6665" y="5006"/>
                  </a:cubicBezTo>
                  <a:cubicBezTo>
                    <a:pt x="6665" y="4826"/>
                    <a:pt x="6665" y="4634"/>
                    <a:pt x="6654" y="4442"/>
                  </a:cubicBezTo>
                  <a:lnTo>
                    <a:pt x="6643" y="4442"/>
                  </a:lnTo>
                  <a:cubicBezTo>
                    <a:pt x="6676" y="3761"/>
                    <a:pt x="6697" y="3080"/>
                    <a:pt x="6718" y="2398"/>
                  </a:cubicBezTo>
                  <a:cubicBezTo>
                    <a:pt x="6729" y="2323"/>
                    <a:pt x="6761" y="2228"/>
                    <a:pt x="6814" y="2174"/>
                  </a:cubicBezTo>
                  <a:cubicBezTo>
                    <a:pt x="6858" y="2139"/>
                    <a:pt x="6930" y="2119"/>
                    <a:pt x="6990" y="2119"/>
                  </a:cubicBezTo>
                  <a:close/>
                  <a:moveTo>
                    <a:pt x="11919" y="5024"/>
                  </a:moveTo>
                  <a:cubicBezTo>
                    <a:pt x="12022" y="5024"/>
                    <a:pt x="12087" y="5104"/>
                    <a:pt x="12094" y="5262"/>
                  </a:cubicBezTo>
                  <a:cubicBezTo>
                    <a:pt x="12073" y="5294"/>
                    <a:pt x="12030" y="5358"/>
                    <a:pt x="11966" y="5401"/>
                  </a:cubicBezTo>
                  <a:cubicBezTo>
                    <a:pt x="10977" y="5964"/>
                    <a:pt x="9997" y="6529"/>
                    <a:pt x="9018" y="7093"/>
                  </a:cubicBezTo>
                  <a:cubicBezTo>
                    <a:pt x="8961" y="7124"/>
                    <a:pt x="8906" y="7145"/>
                    <a:pt x="8857" y="7145"/>
                  </a:cubicBezTo>
                  <a:cubicBezTo>
                    <a:pt x="8805" y="7145"/>
                    <a:pt x="8758" y="7121"/>
                    <a:pt x="8720" y="7061"/>
                  </a:cubicBezTo>
                  <a:cubicBezTo>
                    <a:pt x="8645" y="6944"/>
                    <a:pt x="8666" y="6848"/>
                    <a:pt x="8794" y="6773"/>
                  </a:cubicBezTo>
                  <a:cubicBezTo>
                    <a:pt x="9773" y="6210"/>
                    <a:pt x="10764" y="5645"/>
                    <a:pt x="11743" y="5081"/>
                  </a:cubicBezTo>
                  <a:cubicBezTo>
                    <a:pt x="11809" y="5043"/>
                    <a:pt x="11869" y="5024"/>
                    <a:pt x="11919" y="5024"/>
                  </a:cubicBezTo>
                  <a:close/>
                  <a:moveTo>
                    <a:pt x="2191" y="6528"/>
                  </a:moveTo>
                  <a:cubicBezTo>
                    <a:pt x="2196" y="6528"/>
                    <a:pt x="2200" y="6528"/>
                    <a:pt x="2204" y="6529"/>
                  </a:cubicBezTo>
                  <a:cubicBezTo>
                    <a:pt x="2662" y="6572"/>
                    <a:pt x="3120" y="6635"/>
                    <a:pt x="3567" y="6688"/>
                  </a:cubicBezTo>
                  <a:cubicBezTo>
                    <a:pt x="3939" y="6742"/>
                    <a:pt x="4312" y="6784"/>
                    <a:pt x="4674" y="6848"/>
                  </a:cubicBezTo>
                  <a:cubicBezTo>
                    <a:pt x="4781" y="6870"/>
                    <a:pt x="4897" y="6934"/>
                    <a:pt x="4951" y="7008"/>
                  </a:cubicBezTo>
                  <a:cubicBezTo>
                    <a:pt x="5047" y="7135"/>
                    <a:pt x="4909" y="7253"/>
                    <a:pt x="4653" y="7253"/>
                  </a:cubicBezTo>
                  <a:cubicBezTo>
                    <a:pt x="4206" y="7178"/>
                    <a:pt x="3716" y="7104"/>
                    <a:pt x="3226" y="7029"/>
                  </a:cubicBezTo>
                  <a:cubicBezTo>
                    <a:pt x="2950" y="6986"/>
                    <a:pt x="2662" y="6965"/>
                    <a:pt x="2385" y="6922"/>
                  </a:cubicBezTo>
                  <a:cubicBezTo>
                    <a:pt x="2300" y="6912"/>
                    <a:pt x="2204" y="6922"/>
                    <a:pt x="2151" y="6870"/>
                  </a:cubicBezTo>
                  <a:cubicBezTo>
                    <a:pt x="2077" y="6816"/>
                    <a:pt x="2044" y="6721"/>
                    <a:pt x="1992" y="6635"/>
                  </a:cubicBezTo>
                  <a:cubicBezTo>
                    <a:pt x="2061" y="6596"/>
                    <a:pt x="2130" y="6528"/>
                    <a:pt x="2191" y="6528"/>
                  </a:cubicBezTo>
                  <a:close/>
                  <a:moveTo>
                    <a:pt x="8422" y="8658"/>
                  </a:moveTo>
                  <a:cubicBezTo>
                    <a:pt x="8507" y="8668"/>
                    <a:pt x="8624" y="8711"/>
                    <a:pt x="8656" y="8775"/>
                  </a:cubicBezTo>
                  <a:cubicBezTo>
                    <a:pt x="8762" y="8978"/>
                    <a:pt x="8848" y="9190"/>
                    <a:pt x="8911" y="9403"/>
                  </a:cubicBezTo>
                  <a:cubicBezTo>
                    <a:pt x="9156" y="10106"/>
                    <a:pt x="9380" y="10819"/>
                    <a:pt x="9614" y="11522"/>
                  </a:cubicBezTo>
                  <a:cubicBezTo>
                    <a:pt x="9678" y="11671"/>
                    <a:pt x="9624" y="11798"/>
                    <a:pt x="9497" y="11820"/>
                  </a:cubicBezTo>
                  <a:cubicBezTo>
                    <a:pt x="9493" y="11820"/>
                    <a:pt x="9490" y="11820"/>
                    <a:pt x="9486" y="11820"/>
                  </a:cubicBezTo>
                  <a:cubicBezTo>
                    <a:pt x="9410" y="11820"/>
                    <a:pt x="9282" y="11709"/>
                    <a:pt x="9252" y="11628"/>
                  </a:cubicBezTo>
                  <a:cubicBezTo>
                    <a:pt x="9039" y="11011"/>
                    <a:pt x="8848" y="10383"/>
                    <a:pt x="8635" y="9765"/>
                  </a:cubicBezTo>
                  <a:cubicBezTo>
                    <a:pt x="8560" y="9541"/>
                    <a:pt x="8464" y="9318"/>
                    <a:pt x="8379" y="9094"/>
                  </a:cubicBezTo>
                  <a:cubicBezTo>
                    <a:pt x="8347" y="9009"/>
                    <a:pt x="8325" y="8924"/>
                    <a:pt x="8283" y="8796"/>
                  </a:cubicBezTo>
                  <a:cubicBezTo>
                    <a:pt x="8325" y="8754"/>
                    <a:pt x="8379" y="8658"/>
                    <a:pt x="8422" y="8658"/>
                  </a:cubicBezTo>
                  <a:close/>
                  <a:moveTo>
                    <a:pt x="6090" y="8519"/>
                  </a:moveTo>
                  <a:cubicBezTo>
                    <a:pt x="6143" y="8519"/>
                    <a:pt x="6196" y="8626"/>
                    <a:pt x="6250" y="8679"/>
                  </a:cubicBezTo>
                  <a:cubicBezTo>
                    <a:pt x="6196" y="8892"/>
                    <a:pt x="6165" y="9073"/>
                    <a:pt x="6111" y="9243"/>
                  </a:cubicBezTo>
                  <a:cubicBezTo>
                    <a:pt x="5834" y="10138"/>
                    <a:pt x="5558" y="11043"/>
                    <a:pt x="5271" y="11937"/>
                  </a:cubicBezTo>
                  <a:cubicBezTo>
                    <a:pt x="5259" y="11969"/>
                    <a:pt x="5259" y="12022"/>
                    <a:pt x="5238" y="12044"/>
                  </a:cubicBezTo>
                  <a:cubicBezTo>
                    <a:pt x="5157" y="12094"/>
                    <a:pt x="5056" y="12204"/>
                    <a:pt x="4991" y="12204"/>
                  </a:cubicBezTo>
                  <a:cubicBezTo>
                    <a:pt x="4988" y="12204"/>
                    <a:pt x="4985" y="12203"/>
                    <a:pt x="4983" y="12203"/>
                  </a:cubicBezTo>
                  <a:cubicBezTo>
                    <a:pt x="4845" y="12171"/>
                    <a:pt x="4812" y="12044"/>
                    <a:pt x="4866" y="11895"/>
                  </a:cubicBezTo>
                  <a:cubicBezTo>
                    <a:pt x="5143" y="11053"/>
                    <a:pt x="5398" y="10212"/>
                    <a:pt x="5664" y="9382"/>
                  </a:cubicBezTo>
                  <a:cubicBezTo>
                    <a:pt x="5739" y="9137"/>
                    <a:pt x="5782" y="8892"/>
                    <a:pt x="5867" y="8668"/>
                  </a:cubicBezTo>
                  <a:cubicBezTo>
                    <a:pt x="5898" y="8594"/>
                    <a:pt x="6016" y="8530"/>
                    <a:pt x="6090" y="8519"/>
                  </a:cubicBezTo>
                  <a:close/>
                  <a:moveTo>
                    <a:pt x="6909" y="1"/>
                  </a:moveTo>
                  <a:cubicBezTo>
                    <a:pt x="6895" y="1"/>
                    <a:pt x="6882" y="1"/>
                    <a:pt x="6867" y="3"/>
                  </a:cubicBezTo>
                  <a:cubicBezTo>
                    <a:pt x="6580" y="14"/>
                    <a:pt x="6409" y="216"/>
                    <a:pt x="6324" y="482"/>
                  </a:cubicBezTo>
                  <a:cubicBezTo>
                    <a:pt x="6154" y="1067"/>
                    <a:pt x="5973" y="1663"/>
                    <a:pt x="5824" y="2260"/>
                  </a:cubicBezTo>
                  <a:cubicBezTo>
                    <a:pt x="5579" y="3239"/>
                    <a:pt x="5356" y="4218"/>
                    <a:pt x="5132" y="5188"/>
                  </a:cubicBezTo>
                  <a:cubicBezTo>
                    <a:pt x="5100" y="5304"/>
                    <a:pt x="5100" y="5422"/>
                    <a:pt x="4930" y="5443"/>
                  </a:cubicBezTo>
                  <a:cubicBezTo>
                    <a:pt x="3982" y="5528"/>
                    <a:pt x="3045" y="5602"/>
                    <a:pt x="2098" y="5720"/>
                  </a:cubicBezTo>
                  <a:cubicBezTo>
                    <a:pt x="1630" y="5773"/>
                    <a:pt x="1161" y="5848"/>
                    <a:pt x="703" y="5975"/>
                  </a:cubicBezTo>
                  <a:cubicBezTo>
                    <a:pt x="128" y="6135"/>
                    <a:pt x="0" y="6646"/>
                    <a:pt x="447" y="7050"/>
                  </a:cubicBezTo>
                  <a:cubicBezTo>
                    <a:pt x="746" y="7306"/>
                    <a:pt x="1076" y="7519"/>
                    <a:pt x="1427" y="7700"/>
                  </a:cubicBezTo>
                  <a:cubicBezTo>
                    <a:pt x="2321" y="8157"/>
                    <a:pt x="3237" y="8583"/>
                    <a:pt x="4152" y="9009"/>
                  </a:cubicBezTo>
                  <a:cubicBezTo>
                    <a:pt x="4334" y="9094"/>
                    <a:pt x="4365" y="9212"/>
                    <a:pt x="4334" y="9392"/>
                  </a:cubicBezTo>
                  <a:cubicBezTo>
                    <a:pt x="4142" y="10404"/>
                    <a:pt x="3950" y="11415"/>
                    <a:pt x="3780" y="12437"/>
                  </a:cubicBezTo>
                  <a:cubicBezTo>
                    <a:pt x="3695" y="12948"/>
                    <a:pt x="3620" y="13470"/>
                    <a:pt x="3599" y="13981"/>
                  </a:cubicBezTo>
                  <a:cubicBezTo>
                    <a:pt x="3582" y="14308"/>
                    <a:pt x="3804" y="14522"/>
                    <a:pt x="4086" y="14522"/>
                  </a:cubicBezTo>
                  <a:cubicBezTo>
                    <a:pt x="4172" y="14522"/>
                    <a:pt x="4263" y="14502"/>
                    <a:pt x="4355" y="14460"/>
                  </a:cubicBezTo>
                  <a:cubicBezTo>
                    <a:pt x="4483" y="14407"/>
                    <a:pt x="4621" y="14311"/>
                    <a:pt x="4717" y="14204"/>
                  </a:cubicBezTo>
                  <a:cubicBezTo>
                    <a:pt x="5196" y="13651"/>
                    <a:pt x="5696" y="13097"/>
                    <a:pt x="6143" y="12512"/>
                  </a:cubicBezTo>
                  <a:cubicBezTo>
                    <a:pt x="6558" y="11990"/>
                    <a:pt x="6920" y="11426"/>
                    <a:pt x="7325" y="10840"/>
                  </a:cubicBezTo>
                  <a:cubicBezTo>
                    <a:pt x="7410" y="10915"/>
                    <a:pt x="7474" y="10979"/>
                    <a:pt x="7527" y="11043"/>
                  </a:cubicBezTo>
                  <a:cubicBezTo>
                    <a:pt x="8422" y="12001"/>
                    <a:pt x="9316" y="12959"/>
                    <a:pt x="10220" y="13917"/>
                  </a:cubicBezTo>
                  <a:cubicBezTo>
                    <a:pt x="10317" y="14024"/>
                    <a:pt x="10444" y="14109"/>
                    <a:pt x="10582" y="14183"/>
                  </a:cubicBezTo>
                  <a:cubicBezTo>
                    <a:pt x="10672" y="14231"/>
                    <a:pt x="10760" y="14252"/>
                    <a:pt x="10845" y="14252"/>
                  </a:cubicBezTo>
                  <a:cubicBezTo>
                    <a:pt x="11022" y="14252"/>
                    <a:pt x="11187" y="14163"/>
                    <a:pt x="11339" y="14055"/>
                  </a:cubicBezTo>
                  <a:cubicBezTo>
                    <a:pt x="11488" y="13960"/>
                    <a:pt x="11519" y="13778"/>
                    <a:pt x="11466" y="13587"/>
                  </a:cubicBezTo>
                  <a:cubicBezTo>
                    <a:pt x="11093" y="12129"/>
                    <a:pt x="10731" y="10660"/>
                    <a:pt x="10359" y="9190"/>
                  </a:cubicBezTo>
                  <a:cubicBezTo>
                    <a:pt x="10199" y="8573"/>
                    <a:pt x="10178" y="8573"/>
                    <a:pt x="10625" y="8115"/>
                  </a:cubicBezTo>
                  <a:cubicBezTo>
                    <a:pt x="11498" y="7221"/>
                    <a:pt x="12382" y="6337"/>
                    <a:pt x="13255" y="5443"/>
                  </a:cubicBezTo>
                  <a:cubicBezTo>
                    <a:pt x="13532" y="5155"/>
                    <a:pt x="13745" y="4826"/>
                    <a:pt x="13809" y="4431"/>
                  </a:cubicBezTo>
                  <a:cubicBezTo>
                    <a:pt x="13861" y="4123"/>
                    <a:pt x="13648" y="3846"/>
                    <a:pt x="13340" y="3825"/>
                  </a:cubicBezTo>
                  <a:cubicBezTo>
                    <a:pt x="13288" y="3820"/>
                    <a:pt x="13231" y="3815"/>
                    <a:pt x="13174" y="3815"/>
                  </a:cubicBezTo>
                  <a:cubicBezTo>
                    <a:pt x="13104" y="3815"/>
                    <a:pt x="13032" y="3823"/>
                    <a:pt x="12967" y="3846"/>
                  </a:cubicBezTo>
                  <a:cubicBezTo>
                    <a:pt x="12063" y="4091"/>
                    <a:pt x="11168" y="4336"/>
                    <a:pt x="10274" y="4602"/>
                  </a:cubicBezTo>
                  <a:cubicBezTo>
                    <a:pt x="9891" y="4708"/>
                    <a:pt x="9518" y="4847"/>
                    <a:pt x="9135" y="4975"/>
                  </a:cubicBezTo>
                  <a:cubicBezTo>
                    <a:pt x="9113" y="4911"/>
                    <a:pt x="9092" y="4857"/>
                    <a:pt x="9071" y="4815"/>
                  </a:cubicBezTo>
                  <a:cubicBezTo>
                    <a:pt x="8751" y="3856"/>
                    <a:pt x="8453" y="2909"/>
                    <a:pt x="8113" y="1961"/>
                  </a:cubicBezTo>
                  <a:cubicBezTo>
                    <a:pt x="7921" y="1429"/>
                    <a:pt x="7676" y="918"/>
                    <a:pt x="7442" y="407"/>
                  </a:cubicBezTo>
                  <a:cubicBezTo>
                    <a:pt x="7341" y="185"/>
                    <a:pt x="7164" y="1"/>
                    <a:pt x="6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2060;p65"/>
            <p:cNvSpPr/>
            <p:nvPr/>
          </p:nvSpPr>
          <p:spPr>
            <a:xfrm>
              <a:off x="6409520" y="3044844"/>
              <a:ext cx="106580" cy="142009"/>
            </a:xfrm>
            <a:custGeom>
              <a:avLst/>
              <a:gdLst/>
              <a:ahLst/>
              <a:cxnLst/>
              <a:rect l="l" t="t" r="r" b="b"/>
              <a:pathLst>
                <a:path w="2172" h="2894" extrusionOk="0">
                  <a:moveTo>
                    <a:pt x="1095" y="0"/>
                  </a:moveTo>
                  <a:cubicBezTo>
                    <a:pt x="1092" y="0"/>
                    <a:pt x="1089" y="1"/>
                    <a:pt x="1086" y="1"/>
                  </a:cubicBezTo>
                  <a:cubicBezTo>
                    <a:pt x="1001" y="22"/>
                    <a:pt x="905" y="129"/>
                    <a:pt x="873" y="214"/>
                  </a:cubicBezTo>
                  <a:cubicBezTo>
                    <a:pt x="819" y="363"/>
                    <a:pt x="798" y="523"/>
                    <a:pt x="788" y="682"/>
                  </a:cubicBezTo>
                  <a:cubicBezTo>
                    <a:pt x="767" y="938"/>
                    <a:pt x="692" y="1141"/>
                    <a:pt x="405" y="1215"/>
                  </a:cubicBezTo>
                  <a:cubicBezTo>
                    <a:pt x="319" y="1247"/>
                    <a:pt x="234" y="1300"/>
                    <a:pt x="149" y="1353"/>
                  </a:cubicBezTo>
                  <a:cubicBezTo>
                    <a:pt x="0" y="1470"/>
                    <a:pt x="0" y="1640"/>
                    <a:pt x="149" y="1747"/>
                  </a:cubicBezTo>
                  <a:cubicBezTo>
                    <a:pt x="202" y="1790"/>
                    <a:pt x="256" y="1822"/>
                    <a:pt x="308" y="1832"/>
                  </a:cubicBezTo>
                  <a:cubicBezTo>
                    <a:pt x="564" y="1896"/>
                    <a:pt x="606" y="2066"/>
                    <a:pt x="554" y="2301"/>
                  </a:cubicBezTo>
                  <a:cubicBezTo>
                    <a:pt x="521" y="2428"/>
                    <a:pt x="511" y="2577"/>
                    <a:pt x="543" y="2716"/>
                  </a:cubicBezTo>
                  <a:cubicBezTo>
                    <a:pt x="562" y="2832"/>
                    <a:pt x="628" y="2893"/>
                    <a:pt x="707" y="2893"/>
                  </a:cubicBezTo>
                  <a:cubicBezTo>
                    <a:pt x="760" y="2893"/>
                    <a:pt x="818" y="2867"/>
                    <a:pt x="873" y="2812"/>
                  </a:cubicBezTo>
                  <a:cubicBezTo>
                    <a:pt x="990" y="2695"/>
                    <a:pt x="1086" y="2546"/>
                    <a:pt x="1203" y="2397"/>
                  </a:cubicBezTo>
                  <a:cubicBezTo>
                    <a:pt x="1278" y="2461"/>
                    <a:pt x="1330" y="2546"/>
                    <a:pt x="1405" y="2599"/>
                  </a:cubicBezTo>
                  <a:cubicBezTo>
                    <a:pt x="1487" y="2653"/>
                    <a:pt x="1599" y="2723"/>
                    <a:pt x="1671" y="2723"/>
                  </a:cubicBezTo>
                  <a:cubicBezTo>
                    <a:pt x="1683" y="2723"/>
                    <a:pt x="1694" y="2721"/>
                    <a:pt x="1703" y="2716"/>
                  </a:cubicBezTo>
                  <a:cubicBezTo>
                    <a:pt x="1799" y="2674"/>
                    <a:pt x="1863" y="2525"/>
                    <a:pt x="1884" y="2418"/>
                  </a:cubicBezTo>
                  <a:cubicBezTo>
                    <a:pt x="1905" y="2269"/>
                    <a:pt x="1874" y="2120"/>
                    <a:pt x="1852" y="1971"/>
                  </a:cubicBezTo>
                  <a:cubicBezTo>
                    <a:pt x="1789" y="1652"/>
                    <a:pt x="1756" y="1332"/>
                    <a:pt x="2023" y="1077"/>
                  </a:cubicBezTo>
                  <a:cubicBezTo>
                    <a:pt x="2065" y="1044"/>
                    <a:pt x="2087" y="991"/>
                    <a:pt x="2108" y="938"/>
                  </a:cubicBezTo>
                  <a:cubicBezTo>
                    <a:pt x="2172" y="768"/>
                    <a:pt x="2076" y="618"/>
                    <a:pt x="1895" y="597"/>
                  </a:cubicBezTo>
                  <a:cubicBezTo>
                    <a:pt x="1810" y="597"/>
                    <a:pt x="1725" y="608"/>
                    <a:pt x="1650" y="630"/>
                  </a:cubicBezTo>
                  <a:cubicBezTo>
                    <a:pt x="1618" y="640"/>
                    <a:pt x="1589" y="646"/>
                    <a:pt x="1564" y="646"/>
                  </a:cubicBezTo>
                  <a:cubicBezTo>
                    <a:pt x="1488" y="646"/>
                    <a:pt x="1440" y="598"/>
                    <a:pt x="1416" y="502"/>
                  </a:cubicBezTo>
                  <a:cubicBezTo>
                    <a:pt x="1394" y="384"/>
                    <a:pt x="1373" y="268"/>
                    <a:pt x="1309" y="182"/>
                  </a:cubicBezTo>
                  <a:cubicBezTo>
                    <a:pt x="1268" y="101"/>
                    <a:pt x="1160"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2061;p65"/>
            <p:cNvSpPr/>
            <p:nvPr/>
          </p:nvSpPr>
          <p:spPr>
            <a:xfrm>
              <a:off x="6222472" y="3296615"/>
              <a:ext cx="99808" cy="134844"/>
            </a:xfrm>
            <a:custGeom>
              <a:avLst/>
              <a:gdLst/>
              <a:ahLst/>
              <a:cxnLst/>
              <a:rect l="l" t="t" r="r" b="b"/>
              <a:pathLst>
                <a:path w="2034" h="2748" extrusionOk="0">
                  <a:moveTo>
                    <a:pt x="630" y="0"/>
                  </a:moveTo>
                  <a:cubicBezTo>
                    <a:pt x="622" y="0"/>
                    <a:pt x="614" y="0"/>
                    <a:pt x="607" y="1"/>
                  </a:cubicBezTo>
                  <a:cubicBezTo>
                    <a:pt x="554" y="12"/>
                    <a:pt x="479" y="150"/>
                    <a:pt x="469" y="236"/>
                  </a:cubicBezTo>
                  <a:cubicBezTo>
                    <a:pt x="469" y="406"/>
                    <a:pt x="491" y="587"/>
                    <a:pt x="522" y="747"/>
                  </a:cubicBezTo>
                  <a:cubicBezTo>
                    <a:pt x="586" y="1023"/>
                    <a:pt x="586" y="1247"/>
                    <a:pt x="309" y="1407"/>
                  </a:cubicBezTo>
                  <a:cubicBezTo>
                    <a:pt x="160" y="1492"/>
                    <a:pt x="1" y="1620"/>
                    <a:pt x="65" y="1822"/>
                  </a:cubicBezTo>
                  <a:cubicBezTo>
                    <a:pt x="129" y="2035"/>
                    <a:pt x="330" y="1993"/>
                    <a:pt x="501" y="2003"/>
                  </a:cubicBezTo>
                  <a:cubicBezTo>
                    <a:pt x="661" y="2014"/>
                    <a:pt x="746" y="2078"/>
                    <a:pt x="767" y="2248"/>
                  </a:cubicBezTo>
                  <a:cubicBezTo>
                    <a:pt x="778" y="2376"/>
                    <a:pt x="799" y="2504"/>
                    <a:pt x="852" y="2620"/>
                  </a:cubicBezTo>
                  <a:cubicBezTo>
                    <a:pt x="895" y="2684"/>
                    <a:pt x="1002" y="2748"/>
                    <a:pt x="1076" y="2748"/>
                  </a:cubicBezTo>
                  <a:cubicBezTo>
                    <a:pt x="1129" y="2748"/>
                    <a:pt x="1203" y="2642"/>
                    <a:pt x="1236" y="2567"/>
                  </a:cubicBezTo>
                  <a:cubicBezTo>
                    <a:pt x="1278" y="2461"/>
                    <a:pt x="1278" y="2343"/>
                    <a:pt x="1310" y="2184"/>
                  </a:cubicBezTo>
                  <a:cubicBezTo>
                    <a:pt x="1459" y="2258"/>
                    <a:pt x="1565" y="2343"/>
                    <a:pt x="1683" y="2365"/>
                  </a:cubicBezTo>
                  <a:cubicBezTo>
                    <a:pt x="1720" y="2373"/>
                    <a:pt x="1764" y="2378"/>
                    <a:pt x="1807" y="2378"/>
                  </a:cubicBezTo>
                  <a:cubicBezTo>
                    <a:pt x="1876" y="2378"/>
                    <a:pt x="1946" y="2366"/>
                    <a:pt x="1991" y="2333"/>
                  </a:cubicBezTo>
                  <a:cubicBezTo>
                    <a:pt x="2034" y="2291"/>
                    <a:pt x="2034" y="2131"/>
                    <a:pt x="2002" y="2056"/>
                  </a:cubicBezTo>
                  <a:cubicBezTo>
                    <a:pt x="1917" y="1865"/>
                    <a:pt x="1800" y="1694"/>
                    <a:pt x="1683" y="1534"/>
                  </a:cubicBezTo>
                  <a:cubicBezTo>
                    <a:pt x="1598" y="1407"/>
                    <a:pt x="1576" y="1290"/>
                    <a:pt x="1651" y="1151"/>
                  </a:cubicBezTo>
                  <a:cubicBezTo>
                    <a:pt x="1714" y="1002"/>
                    <a:pt x="1789" y="843"/>
                    <a:pt x="1821" y="683"/>
                  </a:cubicBezTo>
                  <a:cubicBezTo>
                    <a:pt x="1832" y="598"/>
                    <a:pt x="1811" y="438"/>
                    <a:pt x="1747" y="396"/>
                  </a:cubicBezTo>
                  <a:cubicBezTo>
                    <a:pt x="1725" y="378"/>
                    <a:pt x="1694" y="371"/>
                    <a:pt x="1660" y="371"/>
                  </a:cubicBezTo>
                  <a:cubicBezTo>
                    <a:pt x="1590" y="371"/>
                    <a:pt x="1505" y="399"/>
                    <a:pt x="1449" y="427"/>
                  </a:cubicBezTo>
                  <a:cubicBezTo>
                    <a:pt x="1352" y="460"/>
                    <a:pt x="1289" y="555"/>
                    <a:pt x="1193" y="640"/>
                  </a:cubicBezTo>
                  <a:cubicBezTo>
                    <a:pt x="1087" y="448"/>
                    <a:pt x="1002" y="268"/>
                    <a:pt x="884" y="119"/>
                  </a:cubicBezTo>
                  <a:cubicBezTo>
                    <a:pt x="836" y="50"/>
                    <a:pt x="715"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6" name="Google Shape;2062;p65"/>
            <p:cNvSpPr/>
            <p:nvPr/>
          </p:nvSpPr>
          <p:spPr>
            <a:xfrm>
              <a:off x="6595980" y="3255888"/>
              <a:ext cx="100888" cy="131900"/>
            </a:xfrm>
            <a:custGeom>
              <a:avLst/>
              <a:gdLst/>
              <a:ahLst/>
              <a:cxnLst/>
              <a:rect l="l" t="t" r="r" b="b"/>
              <a:pathLst>
                <a:path w="2056" h="2688" extrusionOk="0">
                  <a:moveTo>
                    <a:pt x="1118" y="1"/>
                  </a:moveTo>
                  <a:cubicBezTo>
                    <a:pt x="1044" y="1"/>
                    <a:pt x="927" y="107"/>
                    <a:pt x="884" y="193"/>
                  </a:cubicBezTo>
                  <a:cubicBezTo>
                    <a:pt x="820" y="353"/>
                    <a:pt x="788" y="523"/>
                    <a:pt x="757" y="693"/>
                  </a:cubicBezTo>
                  <a:cubicBezTo>
                    <a:pt x="735" y="895"/>
                    <a:pt x="639" y="1023"/>
                    <a:pt x="426" y="1087"/>
                  </a:cubicBezTo>
                  <a:cubicBezTo>
                    <a:pt x="256" y="1141"/>
                    <a:pt x="43" y="1193"/>
                    <a:pt x="22" y="1417"/>
                  </a:cubicBezTo>
                  <a:cubicBezTo>
                    <a:pt x="0" y="1640"/>
                    <a:pt x="203" y="1694"/>
                    <a:pt x="331" y="1789"/>
                  </a:cubicBezTo>
                  <a:cubicBezTo>
                    <a:pt x="437" y="1864"/>
                    <a:pt x="469" y="1939"/>
                    <a:pt x="426" y="2056"/>
                  </a:cubicBezTo>
                  <a:cubicBezTo>
                    <a:pt x="383" y="2184"/>
                    <a:pt x="341" y="2312"/>
                    <a:pt x="341" y="2450"/>
                  </a:cubicBezTo>
                  <a:cubicBezTo>
                    <a:pt x="341" y="2524"/>
                    <a:pt x="395" y="2652"/>
                    <a:pt x="458" y="2684"/>
                  </a:cubicBezTo>
                  <a:cubicBezTo>
                    <a:pt x="465" y="2686"/>
                    <a:pt x="472" y="2687"/>
                    <a:pt x="480" y="2687"/>
                  </a:cubicBezTo>
                  <a:cubicBezTo>
                    <a:pt x="539" y="2687"/>
                    <a:pt x="636" y="2624"/>
                    <a:pt x="693" y="2577"/>
                  </a:cubicBezTo>
                  <a:cubicBezTo>
                    <a:pt x="788" y="2503"/>
                    <a:pt x="863" y="2397"/>
                    <a:pt x="980" y="2258"/>
                  </a:cubicBezTo>
                  <a:cubicBezTo>
                    <a:pt x="1065" y="2364"/>
                    <a:pt x="1129" y="2471"/>
                    <a:pt x="1214" y="2535"/>
                  </a:cubicBezTo>
                  <a:cubicBezTo>
                    <a:pt x="1260" y="2565"/>
                    <a:pt x="1327" y="2590"/>
                    <a:pt x="1385" y="2590"/>
                  </a:cubicBezTo>
                  <a:cubicBezTo>
                    <a:pt x="1408" y="2590"/>
                    <a:pt x="1430" y="2586"/>
                    <a:pt x="1448" y="2577"/>
                  </a:cubicBezTo>
                  <a:cubicBezTo>
                    <a:pt x="1512" y="2556"/>
                    <a:pt x="1576" y="2450"/>
                    <a:pt x="1576" y="2375"/>
                  </a:cubicBezTo>
                  <a:cubicBezTo>
                    <a:pt x="1576" y="2205"/>
                    <a:pt x="1555" y="2035"/>
                    <a:pt x="1523" y="1864"/>
                  </a:cubicBezTo>
                  <a:cubicBezTo>
                    <a:pt x="1502" y="1694"/>
                    <a:pt x="1544" y="1566"/>
                    <a:pt x="1661" y="1460"/>
                  </a:cubicBezTo>
                  <a:cubicBezTo>
                    <a:pt x="1779" y="1342"/>
                    <a:pt x="1906" y="1226"/>
                    <a:pt x="1991" y="1087"/>
                  </a:cubicBezTo>
                  <a:cubicBezTo>
                    <a:pt x="2034" y="1002"/>
                    <a:pt x="2055" y="853"/>
                    <a:pt x="2013" y="779"/>
                  </a:cubicBezTo>
                  <a:cubicBezTo>
                    <a:pt x="1980" y="715"/>
                    <a:pt x="1842" y="693"/>
                    <a:pt x="1746" y="682"/>
                  </a:cubicBezTo>
                  <a:cubicBezTo>
                    <a:pt x="1651" y="682"/>
                    <a:pt x="1555" y="715"/>
                    <a:pt x="1427" y="746"/>
                  </a:cubicBezTo>
                  <a:cubicBezTo>
                    <a:pt x="1395" y="544"/>
                    <a:pt x="1395" y="363"/>
                    <a:pt x="1342" y="204"/>
                  </a:cubicBezTo>
                  <a:cubicBezTo>
                    <a:pt x="1310" y="118"/>
                    <a:pt x="1204" y="1"/>
                    <a:pt x="1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2063;p65"/>
            <p:cNvSpPr/>
            <p:nvPr/>
          </p:nvSpPr>
          <p:spPr>
            <a:xfrm>
              <a:off x="6555204" y="3486608"/>
              <a:ext cx="169341" cy="104127"/>
            </a:xfrm>
            <a:custGeom>
              <a:avLst/>
              <a:gdLst/>
              <a:ahLst/>
              <a:cxnLst/>
              <a:rect l="l" t="t" r="r" b="b"/>
              <a:pathLst>
                <a:path w="3451" h="2122" extrusionOk="0">
                  <a:moveTo>
                    <a:pt x="3275" y="1"/>
                  </a:moveTo>
                  <a:cubicBezTo>
                    <a:pt x="3225" y="1"/>
                    <a:pt x="3165" y="20"/>
                    <a:pt x="3099" y="58"/>
                  </a:cubicBezTo>
                  <a:cubicBezTo>
                    <a:pt x="2120" y="622"/>
                    <a:pt x="1129" y="1187"/>
                    <a:pt x="150" y="1750"/>
                  </a:cubicBezTo>
                  <a:cubicBezTo>
                    <a:pt x="22" y="1825"/>
                    <a:pt x="1" y="1921"/>
                    <a:pt x="76" y="2038"/>
                  </a:cubicBezTo>
                  <a:cubicBezTo>
                    <a:pt x="114" y="2098"/>
                    <a:pt x="161" y="2122"/>
                    <a:pt x="213" y="2122"/>
                  </a:cubicBezTo>
                  <a:cubicBezTo>
                    <a:pt x="262" y="2122"/>
                    <a:pt x="317" y="2101"/>
                    <a:pt x="374" y="2070"/>
                  </a:cubicBezTo>
                  <a:cubicBezTo>
                    <a:pt x="1353" y="1506"/>
                    <a:pt x="2333" y="941"/>
                    <a:pt x="3322" y="378"/>
                  </a:cubicBezTo>
                  <a:cubicBezTo>
                    <a:pt x="3386" y="335"/>
                    <a:pt x="3429" y="271"/>
                    <a:pt x="3450" y="239"/>
                  </a:cubicBezTo>
                  <a:cubicBezTo>
                    <a:pt x="3443" y="81"/>
                    <a:pt x="3378"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2064;p65"/>
            <p:cNvSpPr/>
            <p:nvPr/>
          </p:nvSpPr>
          <p:spPr>
            <a:xfrm>
              <a:off x="6367174" y="3658151"/>
              <a:ext cx="70563" cy="180823"/>
            </a:xfrm>
            <a:custGeom>
              <a:avLst/>
              <a:gdLst/>
              <a:ahLst/>
              <a:cxnLst/>
              <a:rect l="l" t="t" r="r" b="b"/>
              <a:pathLst>
                <a:path w="1438" h="3685" extrusionOk="0">
                  <a:moveTo>
                    <a:pt x="1278" y="0"/>
                  </a:moveTo>
                  <a:cubicBezTo>
                    <a:pt x="1204" y="11"/>
                    <a:pt x="1086" y="75"/>
                    <a:pt x="1055" y="149"/>
                  </a:cubicBezTo>
                  <a:cubicBezTo>
                    <a:pt x="970" y="373"/>
                    <a:pt x="927" y="618"/>
                    <a:pt x="852" y="863"/>
                  </a:cubicBezTo>
                  <a:cubicBezTo>
                    <a:pt x="586" y="1693"/>
                    <a:pt x="331" y="2534"/>
                    <a:pt x="54" y="3376"/>
                  </a:cubicBezTo>
                  <a:cubicBezTo>
                    <a:pt x="0" y="3525"/>
                    <a:pt x="33" y="3652"/>
                    <a:pt x="171" y="3684"/>
                  </a:cubicBezTo>
                  <a:cubicBezTo>
                    <a:pt x="173" y="3684"/>
                    <a:pt x="176" y="3685"/>
                    <a:pt x="179" y="3685"/>
                  </a:cubicBezTo>
                  <a:cubicBezTo>
                    <a:pt x="244" y="3685"/>
                    <a:pt x="345" y="3575"/>
                    <a:pt x="426" y="3525"/>
                  </a:cubicBezTo>
                  <a:cubicBezTo>
                    <a:pt x="447" y="3503"/>
                    <a:pt x="447" y="3450"/>
                    <a:pt x="459" y="3418"/>
                  </a:cubicBezTo>
                  <a:cubicBezTo>
                    <a:pt x="746" y="2524"/>
                    <a:pt x="1022" y="1619"/>
                    <a:pt x="1299" y="724"/>
                  </a:cubicBezTo>
                  <a:cubicBezTo>
                    <a:pt x="1353" y="554"/>
                    <a:pt x="1384" y="373"/>
                    <a:pt x="1438" y="160"/>
                  </a:cubicBezTo>
                  <a:cubicBezTo>
                    <a:pt x="1384" y="107"/>
                    <a:pt x="1331" y="0"/>
                    <a:pt x="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2065;p65"/>
            <p:cNvSpPr/>
            <p:nvPr/>
          </p:nvSpPr>
          <p:spPr>
            <a:xfrm>
              <a:off x="6537441" y="3664972"/>
              <a:ext cx="68502" cy="155208"/>
            </a:xfrm>
            <a:custGeom>
              <a:avLst/>
              <a:gdLst/>
              <a:ahLst/>
              <a:cxnLst/>
              <a:rect l="l" t="t" r="r" b="b"/>
              <a:pathLst>
                <a:path w="1396" h="3163" extrusionOk="0">
                  <a:moveTo>
                    <a:pt x="140" y="0"/>
                  </a:moveTo>
                  <a:cubicBezTo>
                    <a:pt x="97" y="0"/>
                    <a:pt x="43" y="96"/>
                    <a:pt x="1" y="138"/>
                  </a:cubicBezTo>
                  <a:cubicBezTo>
                    <a:pt x="43" y="266"/>
                    <a:pt x="65" y="351"/>
                    <a:pt x="97" y="436"/>
                  </a:cubicBezTo>
                  <a:cubicBezTo>
                    <a:pt x="182" y="660"/>
                    <a:pt x="278" y="883"/>
                    <a:pt x="353" y="1107"/>
                  </a:cubicBezTo>
                  <a:cubicBezTo>
                    <a:pt x="566" y="1725"/>
                    <a:pt x="757" y="2353"/>
                    <a:pt x="970" y="2970"/>
                  </a:cubicBezTo>
                  <a:cubicBezTo>
                    <a:pt x="1000" y="3051"/>
                    <a:pt x="1128" y="3162"/>
                    <a:pt x="1204" y="3162"/>
                  </a:cubicBezTo>
                  <a:cubicBezTo>
                    <a:pt x="1208" y="3162"/>
                    <a:pt x="1211" y="3162"/>
                    <a:pt x="1215" y="3162"/>
                  </a:cubicBezTo>
                  <a:cubicBezTo>
                    <a:pt x="1342" y="3140"/>
                    <a:pt x="1396" y="3013"/>
                    <a:pt x="1332" y="2864"/>
                  </a:cubicBezTo>
                  <a:cubicBezTo>
                    <a:pt x="1098" y="2161"/>
                    <a:pt x="874" y="1448"/>
                    <a:pt x="629" y="745"/>
                  </a:cubicBezTo>
                  <a:cubicBezTo>
                    <a:pt x="566" y="532"/>
                    <a:pt x="480" y="320"/>
                    <a:pt x="374" y="117"/>
                  </a:cubicBezTo>
                  <a:cubicBezTo>
                    <a:pt x="342" y="53"/>
                    <a:pt x="225" y="1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2066;p65"/>
            <p:cNvSpPr/>
            <p:nvPr/>
          </p:nvSpPr>
          <p:spPr>
            <a:xfrm>
              <a:off x="6457018" y="3344064"/>
              <a:ext cx="23554" cy="158496"/>
            </a:xfrm>
            <a:custGeom>
              <a:avLst/>
              <a:gdLst/>
              <a:ahLst/>
              <a:cxnLst/>
              <a:rect l="l" t="t" r="r" b="b"/>
              <a:pathLst>
                <a:path w="480" h="3230" extrusionOk="0">
                  <a:moveTo>
                    <a:pt x="347" y="1"/>
                  </a:moveTo>
                  <a:cubicBezTo>
                    <a:pt x="287" y="1"/>
                    <a:pt x="215" y="21"/>
                    <a:pt x="171" y="56"/>
                  </a:cubicBezTo>
                  <a:cubicBezTo>
                    <a:pt x="118" y="110"/>
                    <a:pt x="86" y="205"/>
                    <a:pt x="75" y="280"/>
                  </a:cubicBezTo>
                  <a:cubicBezTo>
                    <a:pt x="54" y="962"/>
                    <a:pt x="33" y="1643"/>
                    <a:pt x="0" y="2324"/>
                  </a:cubicBezTo>
                  <a:lnTo>
                    <a:pt x="11" y="2324"/>
                  </a:lnTo>
                  <a:cubicBezTo>
                    <a:pt x="22" y="2516"/>
                    <a:pt x="22" y="2708"/>
                    <a:pt x="22" y="2888"/>
                  </a:cubicBezTo>
                  <a:cubicBezTo>
                    <a:pt x="33" y="2963"/>
                    <a:pt x="33" y="3048"/>
                    <a:pt x="75" y="3101"/>
                  </a:cubicBezTo>
                  <a:cubicBezTo>
                    <a:pt x="115" y="3161"/>
                    <a:pt x="219" y="3230"/>
                    <a:pt x="250" y="3230"/>
                  </a:cubicBezTo>
                  <a:cubicBezTo>
                    <a:pt x="253" y="3230"/>
                    <a:pt x="254" y="3230"/>
                    <a:pt x="256" y="3229"/>
                  </a:cubicBezTo>
                  <a:cubicBezTo>
                    <a:pt x="331" y="3176"/>
                    <a:pt x="416" y="3080"/>
                    <a:pt x="416" y="3006"/>
                  </a:cubicBezTo>
                  <a:cubicBezTo>
                    <a:pt x="426" y="2526"/>
                    <a:pt x="416" y="2048"/>
                    <a:pt x="416" y="1568"/>
                  </a:cubicBezTo>
                  <a:cubicBezTo>
                    <a:pt x="416" y="1473"/>
                    <a:pt x="437" y="1366"/>
                    <a:pt x="437" y="1260"/>
                  </a:cubicBezTo>
                  <a:cubicBezTo>
                    <a:pt x="459" y="887"/>
                    <a:pt x="469" y="525"/>
                    <a:pt x="480" y="153"/>
                  </a:cubicBezTo>
                  <a:cubicBezTo>
                    <a:pt x="480" y="99"/>
                    <a:pt x="426" y="4"/>
                    <a:pt x="384" y="4"/>
                  </a:cubicBezTo>
                  <a:cubicBezTo>
                    <a:pt x="372" y="2"/>
                    <a:pt x="360"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2067;p65"/>
            <p:cNvSpPr/>
            <p:nvPr/>
          </p:nvSpPr>
          <p:spPr>
            <a:xfrm>
              <a:off x="6228753" y="3560407"/>
              <a:ext cx="149958" cy="35625"/>
            </a:xfrm>
            <a:custGeom>
              <a:avLst/>
              <a:gdLst/>
              <a:ahLst/>
              <a:cxnLst/>
              <a:rect l="l" t="t" r="r" b="b"/>
              <a:pathLst>
                <a:path w="3056" h="726" extrusionOk="0">
                  <a:moveTo>
                    <a:pt x="200" y="1"/>
                  </a:moveTo>
                  <a:cubicBezTo>
                    <a:pt x="139" y="1"/>
                    <a:pt x="70" y="69"/>
                    <a:pt x="1" y="108"/>
                  </a:cubicBezTo>
                  <a:cubicBezTo>
                    <a:pt x="53" y="194"/>
                    <a:pt x="86" y="289"/>
                    <a:pt x="160" y="343"/>
                  </a:cubicBezTo>
                  <a:cubicBezTo>
                    <a:pt x="213" y="395"/>
                    <a:pt x="309" y="385"/>
                    <a:pt x="394" y="395"/>
                  </a:cubicBezTo>
                  <a:cubicBezTo>
                    <a:pt x="671" y="438"/>
                    <a:pt x="959" y="459"/>
                    <a:pt x="1235" y="502"/>
                  </a:cubicBezTo>
                  <a:cubicBezTo>
                    <a:pt x="1725" y="577"/>
                    <a:pt x="2215" y="651"/>
                    <a:pt x="2662" y="726"/>
                  </a:cubicBezTo>
                  <a:cubicBezTo>
                    <a:pt x="2918" y="726"/>
                    <a:pt x="3056" y="608"/>
                    <a:pt x="2960" y="481"/>
                  </a:cubicBezTo>
                  <a:cubicBezTo>
                    <a:pt x="2906" y="407"/>
                    <a:pt x="2790" y="343"/>
                    <a:pt x="2683" y="321"/>
                  </a:cubicBezTo>
                  <a:cubicBezTo>
                    <a:pt x="2321" y="257"/>
                    <a:pt x="1948" y="215"/>
                    <a:pt x="1576" y="161"/>
                  </a:cubicBezTo>
                  <a:cubicBezTo>
                    <a:pt x="1129" y="108"/>
                    <a:pt x="671" y="45"/>
                    <a:pt x="213" y="2"/>
                  </a:cubicBezTo>
                  <a:cubicBezTo>
                    <a:pt x="209" y="1"/>
                    <a:pt x="205"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72" name="Google Shape;2094;p65"/>
          <p:cNvGrpSpPr/>
          <p:nvPr/>
        </p:nvGrpSpPr>
        <p:grpSpPr>
          <a:xfrm>
            <a:off x="816593" y="3584111"/>
            <a:ext cx="1318581" cy="913074"/>
            <a:chOff x="2353783" y="3107063"/>
            <a:chExt cx="1318581" cy="913074"/>
          </a:xfrm>
        </p:grpSpPr>
        <p:sp>
          <p:nvSpPr>
            <p:cNvPr id="73" name="Google Shape;2095;p65"/>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4" name="Google Shape;2096;p65"/>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5" name="Google Shape;2097;p65"/>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6" name="Google Shape;2098;p65"/>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7" name="Google Shape;2099;p65"/>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8" name="Google Shape;2100;p65"/>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9" name="Google Shape;2101;p65"/>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0" name="Google Shape;2102;p65"/>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1" name="Google Shape;2103;p65"/>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2104;p65"/>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2105;p65"/>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2106;p65"/>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2107;p65"/>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2108;p65"/>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 name="Google Shape;2109;p65"/>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2110;p65"/>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2111;p65"/>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 name="Google Shape;2112;p65"/>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2113;p65"/>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 name="Google Shape;2114;p65"/>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2115;p65"/>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2116;p65"/>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2117;p65"/>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2118;p65"/>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7" name="Google Shape;2119;p65"/>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2120;p65"/>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2121;p65"/>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0" name="Google Shape;2122;p65"/>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2123;p65"/>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2" name="Google Shape;2124;p65"/>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3" name="Google Shape;2125;p65"/>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4" name="Google Shape;2126;p65"/>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2127;p65"/>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2128;p65"/>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2129;p65"/>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2130;p65"/>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2131;p65"/>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2132;p65"/>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 name="Google Shape;2133;p65"/>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2134;p65"/>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2135;p65"/>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2136;p65"/>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5" name="Google Shape;2137;p65"/>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6" name="Google Shape;2138;p65"/>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7" name="Google Shape;2139;p65"/>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8" name="Google Shape;2140;p65"/>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9" name="Google Shape;2141;p65"/>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0" name="Google Shape;2142;p65"/>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1" name="Google Shape;2143;p65"/>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2" name="Google Shape;2144;p65"/>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 name="Google Shape;2145;p65"/>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 name="Google Shape;2146;p65"/>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 name="Google Shape;2147;p65"/>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4156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930"/>
                                        </p:tgtEl>
                                        <p:attrNameLst>
                                          <p:attrName>r</p:attrName>
                                        </p:attrNameLst>
                                      </p:cBhvr>
                                    </p:animRot>
                                    <p:animRot by="-240000">
                                      <p:cBhvr>
                                        <p:cTn id="7" dur="200" fill="hold">
                                          <p:stCondLst>
                                            <p:cond delay="200"/>
                                          </p:stCondLst>
                                        </p:cTn>
                                        <p:tgtEl>
                                          <p:spTgt spid="930"/>
                                        </p:tgtEl>
                                        <p:attrNameLst>
                                          <p:attrName>r</p:attrName>
                                        </p:attrNameLst>
                                      </p:cBhvr>
                                    </p:animRot>
                                    <p:animRot by="240000">
                                      <p:cBhvr>
                                        <p:cTn id="8" dur="200" fill="hold">
                                          <p:stCondLst>
                                            <p:cond delay="400"/>
                                          </p:stCondLst>
                                        </p:cTn>
                                        <p:tgtEl>
                                          <p:spTgt spid="930"/>
                                        </p:tgtEl>
                                        <p:attrNameLst>
                                          <p:attrName>r</p:attrName>
                                        </p:attrNameLst>
                                      </p:cBhvr>
                                    </p:animRot>
                                    <p:animRot by="-240000">
                                      <p:cBhvr>
                                        <p:cTn id="9" dur="200" fill="hold">
                                          <p:stCondLst>
                                            <p:cond delay="600"/>
                                          </p:stCondLst>
                                        </p:cTn>
                                        <p:tgtEl>
                                          <p:spTgt spid="930"/>
                                        </p:tgtEl>
                                        <p:attrNameLst>
                                          <p:attrName>r</p:attrName>
                                        </p:attrNameLst>
                                      </p:cBhvr>
                                    </p:animRot>
                                    <p:animRot by="120000">
                                      <p:cBhvr>
                                        <p:cTn id="10" dur="200" fill="hold">
                                          <p:stCondLst>
                                            <p:cond delay="800"/>
                                          </p:stCondLst>
                                        </p:cTn>
                                        <p:tgtEl>
                                          <p:spTgt spid="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349964" y="860258"/>
            <a:ext cx="2331087"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mj-lt"/>
                <a:ea typeface="Microsoft YaHei UI" panose="020B0503020204020204" pitchFamily="34" charset="-122"/>
                <a:sym typeface="+mn-ea"/>
              </a:rPr>
              <a:t>Mục tiêu</a:t>
            </a:r>
            <a:endParaRPr lang="zh-CN" altLang="en-US" sz="4400" b="1" dirty="0">
              <a:solidFill>
                <a:srgbClr val="002060"/>
              </a:solidFill>
              <a:latin typeface="+mj-lt"/>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mj-lt"/>
                  <a:cs typeface="Baloo 2" pitchFamily="2" charset="0"/>
                </a:rPr>
                <a:t>Lập được bảng tổng kết về tác dụng của dấu gạch ngang (BT1).</a:t>
              </a: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ectangle 5"/>
            <p:cNvSpPr/>
            <p:nvPr/>
          </p:nvSpPr>
          <p:spPr>
            <a:xfrm>
              <a:off x="1436915" y="3225731"/>
              <a:ext cx="7100596" cy="954107"/>
            </a:xfrm>
            <a:prstGeom prst="rect">
              <a:avLst/>
            </a:prstGeom>
          </p:spPr>
          <p:txBody>
            <a:bodyPr wrap="square">
              <a:spAutoFit/>
            </a:bodyPr>
            <a:lstStyle/>
            <a:p>
              <a:r>
                <a:rPr lang="vi-VN" sz="2800" dirty="0">
                  <a:latin typeface="+mj-lt"/>
                  <a:cs typeface="Baloo 2" pitchFamily="2" charset="0"/>
                </a:rPr>
                <a:t>Tìm được các dấu gạch ngang và nêu được tác dụng của chúng (BT2).</a:t>
              </a: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0">
            <a:off x="3895506" y="1683863"/>
            <a:ext cx="2695575" cy="714375"/>
          </a:xfrm>
          <a:prstGeom prst="rect">
            <a:avLst/>
          </a:prstGeom>
        </p:spPr>
      </p:pic>
      <p:grpSp>
        <p:nvGrpSpPr>
          <p:cNvPr id="6" name="Group 5"/>
          <p:cNvGrpSpPr/>
          <p:nvPr/>
        </p:nvGrpSpPr>
        <p:grpSpPr>
          <a:xfrm>
            <a:off x="-92138" y="1205694"/>
            <a:ext cx="9236138" cy="1784410"/>
            <a:chOff x="11080" y="1514474"/>
            <a:chExt cx="9236138" cy="1784410"/>
          </a:xfrm>
        </p:grpSpPr>
        <p:pic>
          <p:nvPicPr>
            <p:cNvPr id="4"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t="41548"/>
            <a:stretch/>
          </p:blipFill>
          <p:spPr>
            <a:xfrm>
              <a:off x="3867149" y="1657349"/>
              <a:ext cx="5380069" cy="1641535"/>
            </a:xfrm>
            <a:prstGeom prst="rect">
              <a:avLst/>
            </a:prstGeom>
          </p:spPr>
        </p:pic>
        <p:pic>
          <p:nvPicPr>
            <p:cNvPr id="5"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l="-3983" t="-12549" r="3983" b="58282"/>
            <a:stretch/>
          </p:blipFill>
          <p:spPr>
            <a:xfrm>
              <a:off x="11080" y="1514474"/>
              <a:ext cx="5380069" cy="1524000"/>
            </a:xfrm>
            <a:prstGeom prst="rect">
              <a:avLst/>
            </a:prstGeom>
          </p:spPr>
        </p:pic>
      </p:grpSp>
      <p:pic>
        <p:nvPicPr>
          <p:cNvPr id="28" name="图片 20"/>
          <p:cNvPicPr>
            <a:picLocks noChangeAspect="1"/>
          </p:cNvPicPr>
          <p:nvPr/>
        </p:nvPicPr>
        <p:blipFill>
          <a:blip r:embed="rId4"/>
          <a:stretch>
            <a:fillRect/>
          </a:stretch>
        </p:blipFill>
        <p:spPr>
          <a:xfrm>
            <a:off x="7513637" y="-51421"/>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7159217" y="74803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36" name="组合 3"/>
          <p:cNvGrpSpPr/>
          <p:nvPr/>
        </p:nvGrpSpPr>
        <p:grpSpPr>
          <a:xfrm>
            <a:off x="756439" y="2534889"/>
            <a:ext cx="7009765" cy="2845435"/>
            <a:chOff x="2178296" y="3110568"/>
            <a:chExt cx="8289199" cy="3834581"/>
          </a:xfrm>
        </p:grpSpPr>
        <p:pic>
          <p:nvPicPr>
            <p:cNvPr id="37" name="图片 4"/>
            <p:cNvPicPr>
              <a:picLocks noChangeAspect="1"/>
            </p:cNvPicPr>
            <p:nvPr/>
          </p:nvPicPr>
          <p:blipFill>
            <a:blip r:embed="rId5"/>
            <a:stretch>
              <a:fillRect/>
            </a:stretch>
          </p:blipFill>
          <p:spPr>
            <a:xfrm>
              <a:off x="2178296" y="3110568"/>
              <a:ext cx="1600551" cy="3785532"/>
            </a:xfrm>
            <a:prstGeom prst="rect">
              <a:avLst/>
            </a:prstGeom>
          </p:spPr>
        </p:pic>
        <p:pic>
          <p:nvPicPr>
            <p:cNvPr id="38" name="图片 5"/>
            <p:cNvPicPr>
              <a:picLocks noChangeAspect="1"/>
            </p:cNvPicPr>
            <p:nvPr/>
          </p:nvPicPr>
          <p:blipFill>
            <a:blip r:embed="rId6"/>
            <a:stretch>
              <a:fillRect/>
            </a:stretch>
          </p:blipFill>
          <p:spPr>
            <a:xfrm>
              <a:off x="5920887" y="4828067"/>
              <a:ext cx="2108662" cy="2096016"/>
            </a:xfrm>
            <a:prstGeom prst="rect">
              <a:avLst/>
            </a:prstGeom>
          </p:spPr>
        </p:pic>
        <p:pic>
          <p:nvPicPr>
            <p:cNvPr id="39" name="图片 6"/>
            <p:cNvPicPr>
              <a:picLocks noChangeAspect="1"/>
            </p:cNvPicPr>
            <p:nvPr/>
          </p:nvPicPr>
          <p:blipFill>
            <a:blip r:embed="rId7"/>
            <a:stretch>
              <a:fillRect/>
            </a:stretch>
          </p:blipFill>
          <p:spPr>
            <a:xfrm>
              <a:off x="4249545" y="4747508"/>
              <a:ext cx="1524334" cy="2197641"/>
            </a:xfrm>
            <a:prstGeom prst="rect">
              <a:avLst/>
            </a:prstGeom>
          </p:spPr>
        </p:pic>
        <p:pic>
          <p:nvPicPr>
            <p:cNvPr id="40" name="图片 7"/>
            <p:cNvPicPr>
              <a:picLocks noChangeAspect="1"/>
            </p:cNvPicPr>
            <p:nvPr/>
          </p:nvPicPr>
          <p:blipFill>
            <a:blip r:embed="rId8"/>
            <a:stretch>
              <a:fillRect/>
            </a:stretch>
          </p:blipFill>
          <p:spPr>
            <a:xfrm>
              <a:off x="8689105" y="4533318"/>
              <a:ext cx="1778390" cy="2362782"/>
            </a:xfrm>
            <a:prstGeom prst="rect">
              <a:avLst/>
            </a:prstGeom>
          </p:spPr>
        </p:pic>
      </p:grpSp>
      <p:sp>
        <p:nvSpPr>
          <p:cNvPr id="41"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sp>
        <p:nvSpPr>
          <p:cNvPr id="6" name="Left Arrow 5">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Times New Roman" panose="02020603050405020304" pitchFamily="18" charset="0"/>
                <a:cs typeface="Times New Roman" panose="02020603050405020304" pitchFamily="18" charset="0"/>
              </a:rPr>
              <a:t>Trở</a:t>
            </a:r>
            <a:r>
              <a:rPr lang="en-US" sz="2100" dirty="0">
                <a:solidFill>
                  <a:srgbClr val="00B050"/>
                </a:solidFill>
                <a:latin typeface="Times New Roman" panose="02020603050405020304" pitchFamily="18" charset="0"/>
                <a:cs typeface="Times New Roman" panose="02020603050405020304" pitchFamily="18" charset="0"/>
              </a:rPr>
              <a:t> </a:t>
            </a:r>
            <a:r>
              <a:rPr lang="en-US" sz="2100" dirty="0" err="1">
                <a:solidFill>
                  <a:srgbClr val="00B050"/>
                </a:solidFill>
                <a:latin typeface="Times New Roman" panose="02020603050405020304" pitchFamily="18" charset="0"/>
                <a:cs typeface="Times New Roman" panose="02020603050405020304" pitchFamily="18" charset="0"/>
              </a:rPr>
              <a:t>về</a:t>
            </a:r>
            <a:endParaRPr lang="en-US" sz="2100" dirty="0">
              <a:solidFill>
                <a:srgbClr val="00B050"/>
              </a:solidFill>
              <a:latin typeface="Times New Roman" panose="02020603050405020304" pitchFamily="18" charset="0"/>
              <a:cs typeface="Times New Roman" panose="02020603050405020304" pitchFamily="18" charset="0"/>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7"/>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227124" y="2025917"/>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b="1" dirty="0">
                <a:solidFill>
                  <a:srgbClr val="002060"/>
                </a:solidFill>
                <a:latin typeface="Times New Roman" panose="02020603050405020304" pitchFamily="18" charset="0"/>
                <a:cs typeface="Times New Roman" panose="02020603050405020304" pitchFamily="18" charset="0"/>
              </a:rPr>
              <a:t>A. </a:t>
            </a:r>
            <a:r>
              <a:rPr lang="en-US" altLang="en-US" b="1" dirty="0" err="1">
                <a:solidFill>
                  <a:srgbClr val="002060"/>
                </a:solidFill>
                <a:latin typeface="Times New Roman" panose="02020603050405020304" pitchFamily="18" charset="0"/>
                <a:cs typeface="Times New Roman" panose="02020603050405020304" pitchFamily="18" charset="0"/>
              </a:rPr>
              <a:t>Đánh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chỗ</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bắt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lời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nói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nhân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vật</a:t>
            </a:r>
            <a:r>
              <a:rPr lang="en-US" altLang="en-US" b="1" dirty="0">
                <a:solidFill>
                  <a:srgbClr val="002060"/>
                </a:solidFill>
                <a:latin typeface="Times New Roman" panose="02020603050405020304" pitchFamily="18" charset="0"/>
                <a:cs typeface="Times New Roman" panose="02020603050405020304" pitchFamily="18" charset="0"/>
              </a:rPr>
              <a:t> </a:t>
            </a:r>
          </a:p>
        </p:txBody>
      </p:sp>
      <p:sp>
        <p:nvSpPr>
          <p:cNvPr id="10" name="AutoShape 8" descr="5%"/>
          <p:cNvSpPr>
            <a:spLocks noChangeArrowheads="1"/>
          </p:cNvSpPr>
          <p:nvPr/>
        </p:nvSpPr>
        <p:spPr bwMode="auto">
          <a:xfrm>
            <a:off x="1227124" y="2869470"/>
            <a:ext cx="668975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b="1" dirty="0">
                <a:solidFill>
                  <a:srgbClr val="002060"/>
                </a:solidFill>
                <a:latin typeface="Times New Roman" panose="02020603050405020304" pitchFamily="18" charset="0"/>
                <a:cs typeface="Times New Roman" panose="02020603050405020304" pitchFamily="18" charset="0"/>
              </a:rPr>
              <a:t>B. </a:t>
            </a:r>
            <a:r>
              <a:rPr lang="en-US" altLang="en-US" b="1" dirty="0" err="1">
                <a:solidFill>
                  <a:srgbClr val="002060"/>
                </a:solidFill>
                <a:latin typeface="Times New Roman" panose="02020603050405020304" pitchFamily="18" charset="0"/>
                <a:cs typeface="Times New Roman" panose="02020603050405020304" pitchFamily="18" charset="0"/>
              </a:rPr>
              <a:t>Đánh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phần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chú</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thích</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1" name="AutoShape 10" descr="5%"/>
          <p:cNvSpPr>
            <a:spLocks noChangeArrowheads="1"/>
          </p:cNvSpPr>
          <p:nvPr/>
        </p:nvSpPr>
        <p:spPr bwMode="auto">
          <a:xfrm>
            <a:off x="1227124" y="3742220"/>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Times New Roman" panose="02020603050405020304" pitchFamily="18" charset="0"/>
                <a:cs typeface="Times New Roman" panose="02020603050405020304" pitchFamily="18" charset="0"/>
              </a:rPr>
              <a:t>C. </a:t>
            </a:r>
            <a:r>
              <a:rPr lang="en-US" altLang="en-US" b="1" dirty="0" err="1">
                <a:solidFill>
                  <a:srgbClr val="002060"/>
                </a:solidFill>
                <a:latin typeface="Times New Roman" panose="02020603050405020304" pitchFamily="18" charset="0"/>
                <a:cs typeface="Times New Roman" panose="02020603050405020304" pitchFamily="18" charset="0"/>
              </a:rPr>
              <a:t>Đánh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các</a:t>
            </a:r>
            <a:r>
              <a:rPr lang="en-US" altLang="en-US" b="1" dirty="0">
                <a:solidFill>
                  <a:srgbClr val="002060"/>
                </a:solidFill>
                <a:latin typeface="Times New Roman" panose="02020603050405020304" pitchFamily="18" charset="0"/>
                <a:cs typeface="Times New Roman" panose="02020603050405020304" pitchFamily="18" charset="0"/>
              </a:rPr>
              <a:t> ý </a:t>
            </a:r>
            <a:r>
              <a:rPr lang="en-US" altLang="en-US" b="1" dirty="0" err="1">
                <a:solidFill>
                  <a:srgbClr val="002060"/>
                </a:solidFill>
                <a:latin typeface="Times New Roman" panose="02020603050405020304" pitchFamily="18" charset="0"/>
                <a:cs typeface="Times New Roman" panose="02020603050405020304" pitchFamily="18" charset="0"/>
              </a:rPr>
              <a:t>trong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đoạn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liệt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kê</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2" name="AutoShape 6"/>
          <p:cNvSpPr>
            <a:spLocks noChangeArrowheads="1"/>
          </p:cNvSpPr>
          <p:nvPr/>
        </p:nvSpPr>
        <p:spPr bwMode="auto">
          <a:xfrm>
            <a:off x="800100" y="379955"/>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gạch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ngang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trong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câu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sau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có</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tác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dụng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gì</a:t>
            </a:r>
            <a:r>
              <a:rPr lang="en-US" altLang="en-US" b="1" dirty="0">
                <a:solidFill>
                  <a:srgbClr val="002060"/>
                </a:solidFill>
                <a:latin typeface="Times New Roman" panose="02020603050405020304" pitchFamily="18" charset="0"/>
                <a:cs typeface="Times New Roman" panose="02020603050405020304" pitchFamily="18" charset="0"/>
              </a:rPr>
              <a:t>?</a:t>
            </a:r>
          </a:p>
          <a:p>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Bác</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nông</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dân</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đáp</a:t>
            </a:r>
            <a:r>
              <a:rPr lang="en-US" altLang="en-US" dirty="0">
                <a:solidFill>
                  <a:srgbClr val="FFC000"/>
                </a:solidFill>
                <a:latin typeface="Times New Roman" panose="02020603050405020304" pitchFamily="18" charset="0"/>
                <a:cs typeface="Times New Roman" panose="02020603050405020304" pitchFamily="18" charset="0"/>
              </a:rPr>
              <a:t>:</a:t>
            </a:r>
          </a:p>
          <a:p>
            <a:r>
              <a:rPr lang="en-US" altLang="en-US" dirty="0">
                <a:solidFill>
                  <a:srgbClr val="FFC000"/>
                </a:solidFill>
                <a:latin typeface="Times New Roman" panose="02020603050405020304" pitchFamily="18" charset="0"/>
                <a:cs typeface="Times New Roman" panose="02020603050405020304" pitchFamily="18" charset="0"/>
              </a:rPr>
              <a:t>           - </a:t>
            </a:r>
            <a:r>
              <a:rPr lang="en-US" altLang="en-US" dirty="0" err="1">
                <a:solidFill>
                  <a:srgbClr val="FFC000"/>
                </a:solidFill>
                <a:latin typeface="Times New Roman" panose="02020603050405020304" pitchFamily="18" charset="0"/>
                <a:cs typeface="Times New Roman" panose="02020603050405020304" pitchFamily="18" charset="0"/>
              </a:rPr>
              <a:t>Trí</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khôn</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tôi</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để</a:t>
            </a:r>
            <a:r>
              <a:rPr lang="en-US" altLang="en-US" dirty="0">
                <a:solidFill>
                  <a:srgbClr val="FFC000"/>
                </a:solidFill>
                <a:latin typeface="Times New Roman" panose="02020603050405020304" pitchFamily="18" charset="0"/>
                <a:cs typeface="Times New Roman" panose="02020603050405020304" pitchFamily="18" charset="0"/>
              </a:rPr>
              <a:t> ở </a:t>
            </a:r>
            <a:r>
              <a:rPr lang="en-US" altLang="en-US" dirty="0" err="1">
                <a:solidFill>
                  <a:srgbClr val="FFC000"/>
                </a:solidFill>
                <a:latin typeface="Times New Roman" panose="02020603050405020304" pitchFamily="18" charset="0"/>
                <a:cs typeface="Times New Roman" panose="02020603050405020304" pitchFamily="18" charset="0"/>
              </a:rPr>
              <a:t>nhà</a:t>
            </a:r>
            <a:r>
              <a:rPr lang="en-US" altLang="en-US" dirty="0">
                <a:solidFill>
                  <a:srgbClr val="FFC000"/>
                </a:solidFill>
                <a:latin typeface="Times New Roman" panose="02020603050405020304" pitchFamily="18" charset="0"/>
                <a:cs typeface="Times New Roman" panose="02020603050405020304" pitchFamily="18" charset="0"/>
              </a:rPr>
              <a:t>.</a:t>
            </a:r>
          </a:p>
        </p:txBody>
      </p:sp>
      <p:pic>
        <p:nvPicPr>
          <p:cNvPr id="13" name="Picture 12">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7822418" y="814117"/>
            <a:ext cx="1183892" cy="1468626"/>
          </a:xfrm>
          <a:prstGeom prst="rect">
            <a:avLst/>
          </a:prstGeom>
        </p:spPr>
      </p:pic>
    </p:spTree>
    <p:extLst>
      <p:ext uri="{BB962C8B-B14F-4D97-AF65-F5344CB8AC3E}">
        <p14:creationId xmlns:p14="http://schemas.microsoft.com/office/powerpoint/2010/main" val="1886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F86D"/>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with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430121" y="2109832"/>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b="1" dirty="0">
                <a:solidFill>
                  <a:srgbClr val="002060"/>
                </a:solidFill>
                <a:latin typeface="Times New Roman" panose="02020603050405020304" pitchFamily="18" charset="0"/>
                <a:cs typeface="Times New Roman" panose="02020603050405020304" pitchFamily="18" charset="0"/>
              </a:rPr>
              <a:t>A. </a:t>
            </a:r>
            <a:r>
              <a:rPr lang="en-US" altLang="en-US" b="1" dirty="0" err="1">
                <a:solidFill>
                  <a:srgbClr val="002060"/>
                </a:solidFill>
                <a:latin typeface="Times New Roman" panose="02020603050405020304" pitchFamily="18" charset="0"/>
                <a:cs typeface="Times New Roman" panose="02020603050405020304" pitchFamily="18" charset="0"/>
              </a:rPr>
              <a:t>Đánh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chỗ</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bắt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lời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nói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nhân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vật</a:t>
            </a:r>
            <a:r>
              <a:rPr lang="en-US" altLang="en-US" b="1" dirty="0">
                <a:solidFill>
                  <a:srgbClr val="002060"/>
                </a:solidFill>
                <a:latin typeface="Times New Roman" panose="02020603050405020304" pitchFamily="18" charset="0"/>
                <a:cs typeface="Times New Roman" panose="02020603050405020304" pitchFamily="18" charset="0"/>
              </a:rPr>
              <a:t> </a:t>
            </a:r>
          </a:p>
        </p:txBody>
      </p:sp>
      <p:sp>
        <p:nvSpPr>
          <p:cNvPr id="10" name="AutoShape 8" descr="5%"/>
          <p:cNvSpPr>
            <a:spLocks noChangeArrowheads="1"/>
          </p:cNvSpPr>
          <p:nvPr/>
        </p:nvSpPr>
        <p:spPr bwMode="auto">
          <a:xfrm>
            <a:off x="1430121" y="3010951"/>
            <a:ext cx="6645860"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b="1" dirty="0">
                <a:solidFill>
                  <a:srgbClr val="002060"/>
                </a:solidFill>
                <a:latin typeface="Times New Roman" panose="02020603050405020304" pitchFamily="18" charset="0"/>
                <a:cs typeface="Times New Roman" panose="02020603050405020304" pitchFamily="18" charset="0"/>
              </a:rPr>
              <a:t>B. </a:t>
            </a:r>
            <a:r>
              <a:rPr lang="en-US" altLang="en-US" b="1" dirty="0" err="1">
                <a:solidFill>
                  <a:srgbClr val="002060"/>
                </a:solidFill>
                <a:latin typeface="Times New Roman" panose="02020603050405020304" pitchFamily="18" charset="0"/>
                <a:cs typeface="Times New Roman" panose="02020603050405020304" pitchFamily="18" charset="0"/>
              </a:rPr>
              <a:t>Đánh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phần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chú</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thích</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1" name="AutoShape 10" descr="5%"/>
          <p:cNvSpPr>
            <a:spLocks noChangeArrowheads="1"/>
          </p:cNvSpPr>
          <p:nvPr/>
        </p:nvSpPr>
        <p:spPr bwMode="auto">
          <a:xfrm>
            <a:off x="1430121" y="3910057"/>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Times New Roman" panose="02020603050405020304" pitchFamily="18" charset="0"/>
                <a:cs typeface="Times New Roman" panose="02020603050405020304" pitchFamily="18" charset="0"/>
              </a:rPr>
              <a:t>C. </a:t>
            </a:r>
            <a:r>
              <a:rPr lang="en-US" altLang="en-US" b="1" dirty="0" err="1">
                <a:solidFill>
                  <a:srgbClr val="002060"/>
                </a:solidFill>
                <a:latin typeface="Times New Roman" panose="02020603050405020304" pitchFamily="18" charset="0"/>
                <a:cs typeface="Times New Roman" panose="02020603050405020304" pitchFamily="18" charset="0"/>
              </a:rPr>
              <a:t>Đánh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dấu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các</a:t>
            </a:r>
            <a:r>
              <a:rPr lang="en-US" altLang="en-US" b="1" dirty="0">
                <a:solidFill>
                  <a:srgbClr val="002060"/>
                </a:solidFill>
                <a:latin typeface="Times New Roman" panose="02020603050405020304" pitchFamily="18" charset="0"/>
                <a:cs typeface="Times New Roman" panose="02020603050405020304" pitchFamily="18" charset="0"/>
              </a:rPr>
              <a:t> ý </a:t>
            </a:r>
            <a:r>
              <a:rPr lang="en-US" altLang="en-US" b="1" dirty="0" err="1">
                <a:solidFill>
                  <a:srgbClr val="002060"/>
                </a:solidFill>
                <a:latin typeface="Times New Roman" panose="02020603050405020304" pitchFamily="18" charset="0"/>
                <a:cs typeface="Times New Roman" panose="02020603050405020304" pitchFamily="18" charset="0"/>
              </a:rPr>
              <a:t>trong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đoạn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liệt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kê</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2" name="AutoShape 6"/>
          <p:cNvSpPr>
            <a:spLocks noChangeArrowheads="1"/>
          </p:cNvSpPr>
          <p:nvPr/>
        </p:nvSpPr>
        <p:spPr bwMode="auto">
          <a:xfrm>
            <a:off x="800100" y="133350"/>
            <a:ext cx="7981950" cy="1744451"/>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FFFF66"/>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Dấu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gạch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ngang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a:t>
            </a:r>
          </a:p>
          <a:p>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Lớp</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trưởng</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phân</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công</a:t>
            </a:r>
            <a:r>
              <a:rPr lang="en-US" altLang="en-US" dirty="0">
                <a:solidFill>
                  <a:srgbClr val="FFC000"/>
                </a:solidFill>
                <a:latin typeface="Times New Roman" panose="02020603050405020304" pitchFamily="18" charset="0"/>
                <a:cs typeface="Times New Roman" panose="02020603050405020304" pitchFamily="18" charset="0"/>
              </a:rPr>
              <a:t>:</a:t>
            </a:r>
          </a:p>
          <a:p>
            <a:r>
              <a:rPr lang="en-US" altLang="en-US" dirty="0">
                <a:solidFill>
                  <a:srgbClr val="FFC000"/>
                </a:solidFill>
                <a:latin typeface="Times New Roman" panose="02020603050405020304" pitchFamily="18" charset="0"/>
                <a:cs typeface="Times New Roman" panose="02020603050405020304" pitchFamily="18" charset="0"/>
              </a:rPr>
              <a:t>         - </a:t>
            </a:r>
            <a:r>
              <a:rPr lang="en-US" altLang="en-US" dirty="0" err="1">
                <a:solidFill>
                  <a:srgbClr val="FFC000"/>
                </a:solidFill>
                <a:latin typeface="Times New Roman" panose="02020603050405020304" pitchFamily="18" charset="0"/>
                <a:cs typeface="Times New Roman" panose="02020603050405020304" pitchFamily="18" charset="0"/>
              </a:rPr>
              <a:t>Tổ</a:t>
            </a:r>
            <a:r>
              <a:rPr lang="en-US" altLang="en-US" dirty="0">
                <a:solidFill>
                  <a:srgbClr val="FFC000"/>
                </a:solidFill>
                <a:latin typeface="Times New Roman" panose="02020603050405020304" pitchFamily="18" charset="0"/>
                <a:cs typeface="Times New Roman" panose="02020603050405020304" pitchFamily="18" charset="0"/>
              </a:rPr>
              <a:t> 1 </a:t>
            </a:r>
            <a:r>
              <a:rPr lang="en-US" altLang="en-US" dirty="0" err="1">
                <a:solidFill>
                  <a:srgbClr val="FFC000"/>
                </a:solidFill>
                <a:latin typeface="Times New Roman" panose="02020603050405020304" pitchFamily="18" charset="0"/>
                <a:cs typeface="Times New Roman" panose="02020603050405020304" pitchFamily="18" charset="0"/>
              </a:rPr>
              <a:t>và</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tổ</a:t>
            </a:r>
            <a:r>
              <a:rPr lang="en-US" altLang="en-US" dirty="0">
                <a:solidFill>
                  <a:srgbClr val="FFC000"/>
                </a:solidFill>
                <a:latin typeface="Times New Roman" panose="02020603050405020304" pitchFamily="18" charset="0"/>
                <a:cs typeface="Times New Roman" panose="02020603050405020304" pitchFamily="18" charset="0"/>
              </a:rPr>
              <a:t> 2 </a:t>
            </a:r>
            <a:r>
              <a:rPr lang="en-US" altLang="en-US" dirty="0" err="1">
                <a:solidFill>
                  <a:srgbClr val="FFC000"/>
                </a:solidFill>
                <a:latin typeface="Times New Roman" panose="02020603050405020304" pitchFamily="18" charset="0"/>
                <a:cs typeface="Times New Roman" panose="02020603050405020304" pitchFamily="18" charset="0"/>
              </a:rPr>
              <a:t>lau</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cửa</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kính</a:t>
            </a:r>
            <a:r>
              <a:rPr lang="en-US" altLang="en-US" dirty="0">
                <a:solidFill>
                  <a:srgbClr val="FFC000"/>
                </a:solidFill>
                <a:latin typeface="Times New Roman" panose="02020603050405020304" pitchFamily="18" charset="0"/>
                <a:cs typeface="Times New Roman" panose="02020603050405020304" pitchFamily="18" charset="0"/>
              </a:rPr>
              <a:t>.</a:t>
            </a:r>
          </a:p>
          <a:p>
            <a:r>
              <a:rPr lang="en-US" altLang="en-US" dirty="0">
                <a:solidFill>
                  <a:srgbClr val="FFC000"/>
                </a:solidFill>
                <a:latin typeface="Times New Roman" panose="02020603050405020304" pitchFamily="18" charset="0"/>
                <a:cs typeface="Times New Roman" panose="02020603050405020304" pitchFamily="18" charset="0"/>
              </a:rPr>
              <a:t>         - </a:t>
            </a:r>
            <a:r>
              <a:rPr lang="en-US" altLang="en-US" dirty="0" err="1">
                <a:solidFill>
                  <a:srgbClr val="FFC000"/>
                </a:solidFill>
                <a:latin typeface="Times New Roman" panose="02020603050405020304" pitchFamily="18" charset="0"/>
                <a:cs typeface="Times New Roman" panose="02020603050405020304" pitchFamily="18" charset="0"/>
              </a:rPr>
              <a:t>Tổ</a:t>
            </a:r>
            <a:r>
              <a:rPr lang="en-US" altLang="en-US" dirty="0">
                <a:solidFill>
                  <a:srgbClr val="FFC000"/>
                </a:solidFill>
                <a:latin typeface="Times New Roman" panose="02020603050405020304" pitchFamily="18" charset="0"/>
                <a:cs typeface="Times New Roman" panose="02020603050405020304" pitchFamily="18" charset="0"/>
              </a:rPr>
              <a:t> 3 </a:t>
            </a:r>
            <a:r>
              <a:rPr lang="en-US" altLang="en-US" dirty="0" err="1">
                <a:solidFill>
                  <a:srgbClr val="FFC000"/>
                </a:solidFill>
                <a:latin typeface="Times New Roman" panose="02020603050405020304" pitchFamily="18" charset="0"/>
                <a:cs typeface="Times New Roman" panose="02020603050405020304" pitchFamily="18" charset="0"/>
              </a:rPr>
              <a:t>và</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tổ</a:t>
            </a:r>
            <a:r>
              <a:rPr lang="en-US" altLang="en-US" dirty="0">
                <a:solidFill>
                  <a:srgbClr val="FFC000"/>
                </a:solidFill>
                <a:latin typeface="Times New Roman" panose="02020603050405020304" pitchFamily="18" charset="0"/>
                <a:cs typeface="Times New Roman" panose="02020603050405020304" pitchFamily="18" charset="0"/>
              </a:rPr>
              <a:t> 4 </a:t>
            </a:r>
            <a:r>
              <a:rPr lang="en-US" altLang="en-US" dirty="0" err="1">
                <a:solidFill>
                  <a:srgbClr val="FFC000"/>
                </a:solidFill>
                <a:latin typeface="Times New Roman" panose="02020603050405020304" pitchFamily="18" charset="0"/>
                <a:cs typeface="Times New Roman" panose="02020603050405020304" pitchFamily="18" charset="0"/>
              </a:rPr>
              <a:t>quét</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lớp</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và</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kê</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lại</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bàn</a:t>
            </a:r>
            <a:r>
              <a:rPr lang="en-US" altLang="en-US" dirty="0">
                <a:solidFill>
                  <a:srgbClr val="FFC000"/>
                </a:solidFill>
                <a:latin typeface="Times New Roman" panose="02020603050405020304" pitchFamily="18" charset="0"/>
                <a:cs typeface="Times New Roman" panose="02020603050405020304" pitchFamily="18" charset="0"/>
              </a:rPr>
              <a:t> </a:t>
            </a:r>
            <a:r>
              <a:rPr lang="en-US" altLang="en-US" dirty="0" err="1">
                <a:solidFill>
                  <a:srgbClr val="FFC000"/>
                </a:solidFill>
                <a:latin typeface="Times New Roman" panose="02020603050405020304" pitchFamily="18" charset="0"/>
                <a:cs typeface="Times New Roman" panose="02020603050405020304" pitchFamily="18" charset="0"/>
              </a:rPr>
              <a:t>ghế</a:t>
            </a:r>
            <a:r>
              <a:rPr lang="en-US" altLang="en-US" dirty="0">
                <a:solidFill>
                  <a:srgbClr val="FFC000"/>
                </a:solidFill>
                <a:latin typeface="Times New Roman" panose="02020603050405020304" pitchFamily="18" charset="0"/>
                <a:cs typeface="Times New Roman" panose="02020603050405020304" pitchFamily="18"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Times New Roman" panose="02020603050405020304" pitchFamily="18" charset="0"/>
                <a:cs typeface="Times New Roman" panose="02020603050405020304" pitchFamily="18" charset="0"/>
              </a:rPr>
              <a:t>Trở</a:t>
            </a:r>
            <a:r>
              <a:rPr lang="en-US" sz="2100" dirty="0">
                <a:solidFill>
                  <a:srgbClr val="00B050"/>
                </a:solidFill>
                <a:latin typeface="Times New Roman" panose="02020603050405020304" pitchFamily="18" charset="0"/>
                <a:cs typeface="Times New Roman" panose="02020603050405020304" pitchFamily="18" charset="0"/>
              </a:rPr>
              <a:t> </a:t>
            </a:r>
            <a:r>
              <a:rPr lang="en-US" sz="2100" dirty="0" err="1">
                <a:solidFill>
                  <a:srgbClr val="00B050"/>
                </a:solidFill>
                <a:latin typeface="Times New Roman" panose="02020603050405020304" pitchFamily="18" charset="0"/>
                <a:cs typeface="Times New Roman" panose="02020603050405020304" pitchFamily="18" charset="0"/>
              </a:rPr>
              <a:t>về</a:t>
            </a:r>
            <a:endParaRPr lang="en-US" sz="2100" dirty="0">
              <a:solidFill>
                <a:srgbClr val="00B050"/>
              </a:solidFill>
              <a:latin typeface="Times New Roman" panose="02020603050405020304" pitchFamily="18" charset="0"/>
              <a:cs typeface="Times New Roman" panose="02020603050405020304" pitchFamily="18"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7981335" y="708359"/>
            <a:ext cx="1142552" cy="1437404"/>
          </a:xfrm>
          <a:prstGeom prst="rect">
            <a:avLst/>
          </a:prstGeom>
        </p:spPr>
      </p:pic>
    </p:spTree>
    <p:extLst>
      <p:ext uri="{BB962C8B-B14F-4D97-AF65-F5344CB8AC3E}">
        <p14:creationId xmlns:p14="http://schemas.microsoft.com/office/powerpoint/2010/main" val="41744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000353" y="181355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000353" y="2624156"/>
            <a:ext cx="667512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000353" y="351171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581025" y="207821"/>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002060"/>
                </a:solidFill>
                <a:latin typeface="Baloo 2" pitchFamily="2" charset="0"/>
                <a:cs typeface="Baloo 2" pitchFamily="2" charset="0"/>
              </a:rPr>
              <a:t>   </a:t>
            </a: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thứ</a:t>
            </a:r>
            <a:r>
              <a:rPr lang="en-US" altLang="en-US" b="1" dirty="0">
                <a:latin typeface="Baloo 2" pitchFamily="2" charset="0"/>
                <a:cs typeface="Baloo 2" pitchFamily="2" charset="0"/>
              </a:rPr>
              <a:t> 2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pPr algn="ctr"/>
            <a:r>
              <a:rPr lang="en-US" altLang="en-US" dirty="0">
                <a:solidFill>
                  <a:srgbClr val="FFC000"/>
                </a:solidFill>
                <a:latin typeface="Baloo 2" pitchFamily="2" charset="0"/>
                <a:cs typeface="Baloo 2" pitchFamily="2" charset="0"/>
              </a:rPr>
              <a:t>- Ta </a:t>
            </a:r>
            <a:r>
              <a:rPr lang="en-US" altLang="en-US" dirty="0" err="1">
                <a:solidFill>
                  <a:srgbClr val="FFC000"/>
                </a:solidFill>
                <a:latin typeface="Baloo 2" pitchFamily="2" charset="0"/>
                <a:cs typeface="Baloo 2" pitchFamily="2" charset="0"/>
              </a:rPr>
              <a:t>còn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đang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đọc</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sách</a:t>
            </a:r>
            <a:r>
              <a:rPr lang="vi-VN" altLang="en-US" dirty="0">
                <a:solidFill>
                  <a:srgbClr val="FFC000"/>
                </a:solidFill>
                <a:latin typeface="Baloo 2" pitchFamily="2" charset="0"/>
                <a:cs typeface="Baloo 2" pitchFamily="2" charset="0"/>
              </a:rPr>
              <a:t> </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Anh</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chàng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lên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tiếng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rot="1728870">
            <a:off x="7918717" y="1079602"/>
            <a:ext cx="1288516" cy="1577145"/>
          </a:xfrm>
          <a:prstGeom prst="rect">
            <a:avLst/>
          </a:prstGeom>
        </p:spPr>
      </p:pic>
    </p:spTree>
    <p:extLst>
      <p:ext uri="{BB962C8B-B14F-4D97-AF65-F5344CB8AC3E}">
        <p14:creationId xmlns:p14="http://schemas.microsoft.com/office/powerpoint/2010/main" val="23189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327780"/>
          </a:xfrm>
          <a:prstGeom prst="rect">
            <a:avLst/>
          </a:prstGeom>
        </p:spPr>
      </p:pic>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dirty="0">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Đánh dấu chỗ bắt đầu lời nói của nhân vật            trong đối thoại. </a:t>
            </a: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 - </a:t>
            </a:r>
            <a:r>
              <a:rPr lang="en-US" altLang="en-US" sz="3200" dirty="0" err="1">
                <a:solidFill>
                  <a:srgbClr val="002060"/>
                </a:solidFill>
                <a:latin typeface="Times New Roman" panose="02020603050405020304" pitchFamily="18" charset="0"/>
                <a:cs typeface="Times New Roman" panose="02020603050405020304" pitchFamily="18" charset="0"/>
              </a:rPr>
              <a:t>Đánh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dấu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phần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chú</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thích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trong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câu</a:t>
            </a:r>
            <a:r>
              <a:rPr lang="en-US" altLang="en-US" sz="3200" dirty="0">
                <a:solidFill>
                  <a:srgbClr val="00206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Đánh dấu các ý trong một đoạn liệt kê.</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8" name="Picture 2" descr="Cute baduck cartoon Royalty Free Vector Image - VectorSto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67951" y="1648227"/>
            <a:ext cx="867747" cy="1013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268313" y="2660137"/>
            <a:ext cx="767385" cy="1097141"/>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68676" y="3859038"/>
            <a:ext cx="667022" cy="1083146"/>
          </a:xfrm>
          <a:prstGeom prst="rect">
            <a:avLst/>
          </a:prstGeom>
        </p:spPr>
      </p:pic>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Times New Roman" panose="02020603050405020304" pitchFamily="18" charset="0"/>
                <a:cs typeface="Times New Roman" panose="02020603050405020304" pitchFamily="18" charset="0"/>
              </a:rPr>
              <a:t>Tác</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dụng</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của</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dấu</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gạch</a:t>
            </a:r>
            <a:r>
              <a:rPr lang="en-US" altLang="en-US" sz="3200" dirty="0">
                <a:solidFill>
                  <a:srgbClr val="FFC000"/>
                </a:solidFill>
                <a:latin typeface="Times New Roman" panose="02020603050405020304" pitchFamily="18" charset="0"/>
                <a:cs typeface="Times New Roman" panose="02020603050405020304" pitchFamily="18" charset="0"/>
              </a:rPr>
              <a:t> </a:t>
            </a:r>
            <a:r>
              <a:rPr lang="en-US" altLang="en-US" sz="3200" dirty="0" err="1">
                <a:solidFill>
                  <a:srgbClr val="FFC000"/>
                </a:solidFill>
                <a:latin typeface="Times New Roman" panose="02020603050405020304" pitchFamily="18" charset="0"/>
                <a:cs typeface="Times New Roman" panose="02020603050405020304" pitchFamily="18" charset="0"/>
              </a:rPr>
              <a:t>ngang</a:t>
            </a:r>
            <a:endParaRPr lang="en-US" alt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pic>
        <p:nvPicPr>
          <p:cNvPr id="29"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0">
            <a:off x="4518005" y="1968068"/>
            <a:ext cx="2695575" cy="714375"/>
          </a:xfrm>
          <a:prstGeom prst="rect">
            <a:avLst/>
          </a:prstGeom>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649766" y="1482900"/>
            <a:ext cx="8414818" cy="1712950"/>
            <a:chOff x="850165" y="1668880"/>
            <a:chExt cx="8414818" cy="1712950"/>
          </a:xfrm>
        </p:grpSpPr>
        <p:pic>
          <p:nvPicPr>
            <p:cNvPr id="27"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b="51928"/>
            <a:stretch/>
          </p:blipFill>
          <p:spPr>
            <a:xfrm>
              <a:off x="850165" y="1703832"/>
              <a:ext cx="4964436" cy="1552599"/>
            </a:xfrm>
            <a:prstGeom prst="rect">
              <a:avLst/>
            </a:prstGeom>
          </p:spPr>
        </p:pic>
        <p:pic>
          <p:nvPicPr>
            <p:cNvPr id="30"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t="46963"/>
            <a:stretch/>
          </p:blipFill>
          <p:spPr>
            <a:xfrm>
              <a:off x="4300547" y="1668880"/>
              <a:ext cx="4964436" cy="1712950"/>
            </a:xfrm>
            <a:prstGeom prst="rect">
              <a:avLst/>
            </a:prstGeom>
          </p:spPr>
        </p:pic>
      </p:grpSp>
      <p:grpSp>
        <p:nvGrpSpPr>
          <p:cNvPr id="31" name="组合 3"/>
          <p:cNvGrpSpPr/>
          <p:nvPr/>
        </p:nvGrpSpPr>
        <p:grpSpPr>
          <a:xfrm>
            <a:off x="800656" y="2533559"/>
            <a:ext cx="7009765" cy="2845435"/>
            <a:chOff x="2178296" y="3110568"/>
            <a:chExt cx="8289199" cy="3834581"/>
          </a:xfrm>
        </p:grpSpPr>
        <p:pic>
          <p:nvPicPr>
            <p:cNvPr id="32" name="图片 4"/>
            <p:cNvPicPr>
              <a:picLocks noChangeAspect="1"/>
            </p:cNvPicPr>
            <p:nvPr/>
          </p:nvPicPr>
          <p:blipFill>
            <a:blip r:embed="rId5"/>
            <a:stretch>
              <a:fillRect/>
            </a:stretch>
          </p:blipFill>
          <p:spPr>
            <a:xfrm>
              <a:off x="2178296" y="3110568"/>
              <a:ext cx="1600551" cy="3785532"/>
            </a:xfrm>
            <a:prstGeom prst="rect">
              <a:avLst/>
            </a:prstGeom>
          </p:spPr>
        </p:pic>
        <p:pic>
          <p:nvPicPr>
            <p:cNvPr id="33" name="图片 5"/>
            <p:cNvPicPr>
              <a:picLocks noChangeAspect="1"/>
            </p:cNvPicPr>
            <p:nvPr/>
          </p:nvPicPr>
          <p:blipFill>
            <a:blip r:embed="rId6"/>
            <a:stretch>
              <a:fillRect/>
            </a:stretch>
          </p:blipFill>
          <p:spPr>
            <a:xfrm>
              <a:off x="5920887" y="4828067"/>
              <a:ext cx="2108662" cy="2096016"/>
            </a:xfrm>
            <a:prstGeom prst="rect">
              <a:avLst/>
            </a:prstGeom>
          </p:spPr>
        </p:pic>
        <p:pic>
          <p:nvPicPr>
            <p:cNvPr id="34" name="图片 6"/>
            <p:cNvPicPr>
              <a:picLocks noChangeAspect="1"/>
            </p:cNvPicPr>
            <p:nvPr/>
          </p:nvPicPr>
          <p:blipFill>
            <a:blip r:embed="rId7"/>
            <a:stretch>
              <a:fillRect/>
            </a:stretch>
          </p:blipFill>
          <p:spPr>
            <a:xfrm>
              <a:off x="4249545" y="4747508"/>
              <a:ext cx="1524334" cy="2197641"/>
            </a:xfrm>
            <a:prstGeom prst="rect">
              <a:avLst/>
            </a:prstGeom>
          </p:spPr>
        </p:pic>
        <p:pic>
          <p:nvPicPr>
            <p:cNvPr id="35" name="图片 7"/>
            <p:cNvPicPr>
              <a:picLocks noChangeAspect="1"/>
            </p:cNvPicPr>
            <p:nvPr/>
          </p:nvPicPr>
          <p:blipFill>
            <a:blip r:embed="rId8"/>
            <a:stretch>
              <a:fillRect/>
            </a:stretch>
          </p:blipFill>
          <p:spPr>
            <a:xfrm>
              <a:off x="8689105" y="4533318"/>
              <a:ext cx="1778390" cy="2362782"/>
            </a:xfrm>
            <a:prstGeom prst="rect">
              <a:avLst/>
            </a:prstGeom>
          </p:spPr>
        </p:pic>
      </p:grpSp>
    </p:spTree>
    <p:extLst>
      <p:ext uri="{BB962C8B-B14F-4D97-AF65-F5344CB8AC3E}">
        <p14:creationId xmlns:p14="http://schemas.microsoft.com/office/powerpoint/2010/main" val="333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1237</Words>
  <Application>Microsoft Office PowerPoint</Application>
  <PresentationFormat>On-screen Show (16:9)</PresentationFormat>
  <Paragraphs>137</Paragraphs>
  <Slides>20</Slides>
  <Notes>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Englebert</vt:lpstr>
      <vt:lpstr>Fredoka One</vt:lpstr>
      <vt:lpstr>Baloo 2</vt:lpstr>
      <vt:lpstr>Cute Instagram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dụng của dấu gạch ngang</vt:lpstr>
      <vt:lpstr>PowerPoint Presentation</vt:lpstr>
      <vt:lpstr>PowerPoint Presentation</vt:lpstr>
      <vt:lpstr>PowerPoint Presentation</vt:lpstr>
      <vt:lpstr>PowerPoint Presentation</vt:lpstr>
      <vt:lpstr> BẢNG TỔNG KẾT </vt:lpstr>
      <vt:lpstr> BẢNG TỔNG KẾT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Swift3</cp:lastModifiedBy>
  <cp:revision>53</cp:revision>
  <dcterms:modified xsi:type="dcterms:W3CDTF">2022-05-11T03:02:40Z</dcterms:modified>
</cp:coreProperties>
</file>