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15"/>
  </p:notesMasterIdLst>
  <p:sldIdLst>
    <p:sldId id="256" r:id="rId2"/>
    <p:sldId id="293" r:id="rId3"/>
    <p:sldId id="294" r:id="rId4"/>
    <p:sldId id="258" r:id="rId5"/>
    <p:sldId id="259" r:id="rId6"/>
    <p:sldId id="298" r:id="rId7"/>
    <p:sldId id="280" r:id="rId8"/>
    <p:sldId id="279" r:id="rId9"/>
    <p:sldId id="282" r:id="rId10"/>
    <p:sldId id="283" r:id="rId11"/>
    <p:sldId id="299" r:id="rId12"/>
    <p:sldId id="300" r:id="rId13"/>
    <p:sldId id="570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微软雅黑" panose="020B0503020204020204" pitchFamily="34" charset="-122"/>
      <p:regular r:id="rId18"/>
      <p:bold r:id="rId19"/>
    </p:embeddedFont>
    <p:embeddedFont>
      <p:font typeface="#9Slide05 FS Blonde Script" panose="03000503000000000000" pitchFamily="49" charset="77"/>
      <p:italic r:id="rId20"/>
    </p:embeddedFont>
    <p:embeddedFont>
      <p:font typeface="#9Slide07 IcielKoni" pitchFamily="2" charset="77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6E1D0-17B0-462A-9CEC-89CCE99EFD8F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8C60-6F1C-4DA0-98A0-980E118A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3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7D71-099A-402B-B606-89E92965B572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A43B-301F-4D5A-94B7-A4851C674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0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1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777509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2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4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9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5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6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2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4">
            <a:extLst>
              <a:ext uri="{FF2B5EF4-FFF2-40B4-BE49-F238E27FC236}">
                <a16:creationId xmlns:a16="http://schemas.microsoft.com/office/drawing/2014/main" id="{33566161-F839-48C5-9BF6-5FF6600F6A2D}"/>
              </a:ext>
            </a:extLst>
          </p:cNvPr>
          <p:cNvSpPr txBox="1"/>
          <p:nvPr/>
        </p:nvSpPr>
        <p:spPr>
          <a:xfrm>
            <a:off x="4025500" y="1140458"/>
            <a:ext cx="4441716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chuyện</a:t>
            </a:r>
            <a:endParaRPr lang="zh-CN" altLang="en-US" sz="6000" b="1" dirty="0">
              <a:solidFill>
                <a:schemeClr val="accent2">
                  <a:lumMod val="75000"/>
                </a:schemeClr>
              </a:solidFill>
              <a:latin typeface="#9Slide07 IcielKoni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76C16881-1C78-47AF-B274-F577EB72CDEE}"/>
              </a:ext>
            </a:extLst>
          </p:cNvPr>
          <p:cNvSpPr txBox="1"/>
          <p:nvPr/>
        </p:nvSpPr>
        <p:spPr>
          <a:xfrm>
            <a:off x="2600721" y="2681045"/>
            <a:ext cx="729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Kể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chuyện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được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chứng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kiến</a:t>
            </a:r>
            <a:endParaRPr lang="en-US" altLang="zh-CN" sz="5400" b="1" dirty="0">
              <a:solidFill>
                <a:srgbClr val="00B0F0"/>
              </a:solidFill>
              <a:latin typeface="#9Slide05 FS Blonde Script" panose="03000503000000000000" pitchFamily="65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hoặc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tham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gia</a:t>
            </a:r>
            <a:endParaRPr lang="zh-CN" altLang="en-US" sz="5400" b="1" dirty="0">
              <a:solidFill>
                <a:srgbClr val="00B0F0"/>
              </a:solidFill>
              <a:latin typeface="#9Slide05 FS Blonde Script" panose="03000503000000000000" pitchFamily="65" charset="0"/>
              <a:ea typeface="微软雅黑" panose="020B0503020204020204" pitchFamily="34" charset="-122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7284089-A1EC-463C-A9BE-BA86245CF634}"/>
              </a:ext>
            </a:extLst>
          </p:cNvPr>
          <p:cNvSpPr/>
          <p:nvPr/>
        </p:nvSpPr>
        <p:spPr>
          <a:xfrm>
            <a:off x="2421065" y="2474669"/>
            <a:ext cx="7650587" cy="218582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8" descr="5a7431f1d34b1">
            <a:extLst>
              <a:ext uri="{FF2B5EF4-FFF2-40B4-BE49-F238E27FC236}">
                <a16:creationId xmlns:a16="http://schemas.microsoft.com/office/drawing/2014/main" id="{61F04EA1-2942-4E96-86D4-BB4A2C03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664">
            <a:off x="1450051" y="1354346"/>
            <a:ext cx="1418590" cy="1574800"/>
          </a:xfrm>
          <a:prstGeom prst="rect">
            <a:avLst/>
          </a:prstGeom>
        </p:spPr>
      </p:pic>
      <p:pic>
        <p:nvPicPr>
          <p:cNvPr id="7" name="图片 16" descr="5a7431f1d31cf">
            <a:extLst>
              <a:ext uri="{FF2B5EF4-FFF2-40B4-BE49-F238E27FC236}">
                <a16:creationId xmlns:a16="http://schemas.microsoft.com/office/drawing/2014/main" id="{3FDD7A26-D34D-486E-836F-D1D61C0B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0000">
            <a:off x="9213251" y="3566417"/>
            <a:ext cx="1497330" cy="165036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EC10165-7E41-7C4B-85E0-4E8357B0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520" y="209609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920d2a7ea743b721e3ab78c8e690368e"/>
          <p:cNvPicPr>
            <a:picLocks noChangeAspect="1"/>
          </p:cNvPicPr>
          <p:nvPr/>
        </p:nvPicPr>
        <p:blipFill>
          <a:blip r:embed="rId3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7" name="文本框 39">
            <a:extLst>
              <a:ext uri="{FF2B5EF4-FFF2-40B4-BE49-F238E27FC236}">
                <a16:creationId xmlns:a16="http://schemas.microsoft.com/office/drawing/2014/main" id="{0278B941-A6B1-4E65-818B-03B61551E53C}"/>
              </a:ext>
            </a:extLst>
          </p:cNvPr>
          <p:cNvSpPr txBox="1"/>
          <p:nvPr/>
        </p:nvSpPr>
        <p:spPr>
          <a:xfrm>
            <a:off x="1416394" y="971798"/>
            <a:ext cx="9359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trao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đổi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nội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dung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FA40DB9-7BAD-49C6-BA2A-FBB023214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018" y="1875305"/>
            <a:ext cx="5715000" cy="42481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 descr="920d2a7ea743b721e3ab78c8e690368e">
            <a:extLst>
              <a:ext uri="{FF2B5EF4-FFF2-40B4-BE49-F238E27FC236}">
                <a16:creationId xmlns:a16="http://schemas.microsoft.com/office/drawing/2014/main" id="{A5726ABD-4410-4847-8AA2-9A2F3A30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4" name="文本框 18">
            <a:extLst>
              <a:ext uri="{FF2B5EF4-FFF2-40B4-BE49-F238E27FC236}">
                <a16:creationId xmlns:a16="http://schemas.microsoft.com/office/drawing/2014/main" id="{C478F6B5-30FB-43B7-9E30-48F582DE2915}"/>
              </a:ext>
            </a:extLst>
          </p:cNvPr>
          <p:cNvSpPr txBox="1"/>
          <p:nvPr/>
        </p:nvSpPr>
        <p:spPr>
          <a:xfrm>
            <a:off x="2435293" y="983558"/>
            <a:ext cx="7321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Đánh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mục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BC676900-6AC7-4EF7-AA99-56E3C9BC9BA4}"/>
              </a:ext>
            </a:extLst>
          </p:cNvPr>
          <p:cNvSpPr/>
          <p:nvPr/>
        </p:nvSpPr>
        <p:spPr>
          <a:xfrm>
            <a:off x="1277447" y="2147285"/>
            <a:ext cx="9722196" cy="1391176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E5F99BC1-0866-4855-A914-3B7204F05B09}"/>
              </a:ext>
            </a:extLst>
          </p:cNvPr>
          <p:cNvSpPr/>
          <p:nvPr/>
        </p:nvSpPr>
        <p:spPr>
          <a:xfrm>
            <a:off x="1213947" y="4132647"/>
            <a:ext cx="9849196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dung,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080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 descr="920d2a7ea743b721e3ab78c8e690368e">
            <a:extLst>
              <a:ext uri="{FF2B5EF4-FFF2-40B4-BE49-F238E27FC236}">
                <a16:creationId xmlns:a16="http://schemas.microsoft.com/office/drawing/2014/main" id="{A5726ABD-4410-4847-8AA2-9A2F3A30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7" name="图片 4" descr="5b61af741c84d">
            <a:extLst>
              <a:ext uri="{FF2B5EF4-FFF2-40B4-BE49-F238E27FC236}">
                <a16:creationId xmlns:a16="http://schemas.microsoft.com/office/drawing/2014/main" id="{1100E513-403A-4164-B73F-8F60EB41B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3" r="14916" b="3944"/>
          <a:stretch/>
        </p:blipFill>
        <p:spPr>
          <a:xfrm>
            <a:off x="1248851" y="2469940"/>
            <a:ext cx="2433673" cy="3505200"/>
          </a:xfrm>
          <a:prstGeom prst="rect">
            <a:avLst/>
          </a:prstGeom>
        </p:spPr>
      </p:pic>
      <p:sp>
        <p:nvSpPr>
          <p:cNvPr id="8" name="文本框 25">
            <a:extLst>
              <a:ext uri="{FF2B5EF4-FFF2-40B4-BE49-F238E27FC236}">
                <a16:creationId xmlns:a16="http://schemas.microsoft.com/office/drawing/2014/main" id="{76D41498-E84C-461B-9FCE-622F14858AEA}"/>
              </a:ext>
            </a:extLst>
          </p:cNvPr>
          <p:cNvSpPr txBox="1"/>
          <p:nvPr/>
        </p:nvSpPr>
        <p:spPr>
          <a:xfrm>
            <a:off x="5764550" y="820789"/>
            <a:ext cx="249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DẶN DÒ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6DBC5F2E-DA4A-4551-8652-285FE2323CF9}"/>
              </a:ext>
            </a:extLst>
          </p:cNvPr>
          <p:cNvSpPr/>
          <p:nvPr/>
        </p:nvSpPr>
        <p:spPr>
          <a:xfrm>
            <a:off x="3422162" y="1827458"/>
            <a:ext cx="7878128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87ED5AC-D3BD-462E-8104-8ED85DF63B2A}"/>
              </a:ext>
            </a:extLst>
          </p:cNvPr>
          <p:cNvSpPr/>
          <p:nvPr/>
        </p:nvSpPr>
        <p:spPr>
          <a:xfrm>
            <a:off x="3422162" y="2656012"/>
            <a:ext cx="7408057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9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774B7C9-6D1B-104A-BB51-9645CB43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B558C1-B6EA-7C4C-B423-6A4087DA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096963"/>
            <a:ext cx="8809039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186FC-3FD1-FF4F-97BD-B19951666458}"/>
              </a:ext>
            </a:extLst>
          </p:cNvPr>
          <p:cNvSpPr txBox="1"/>
          <p:nvPr/>
        </p:nvSpPr>
        <p:spPr>
          <a:xfrm>
            <a:off x="1288159" y="3063877"/>
            <a:ext cx="966014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TẠM BIỆT CÁC CON HỌC SINH!</a:t>
            </a:r>
            <a:endParaRPr lang="zh-CN" altLang="en-US" sz="48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158" descr="200712419435657_1">
            <a:extLst>
              <a:ext uri="{FF2B5EF4-FFF2-40B4-BE49-F238E27FC236}">
                <a16:creationId xmlns:a16="http://schemas.microsoft.com/office/drawing/2014/main" id="{457AEE4F-89C3-B04A-8CF6-8FA98A9968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39" y="4649789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9" descr="10004015438746072987">
            <a:extLst>
              <a:ext uri="{FF2B5EF4-FFF2-40B4-BE49-F238E27FC236}">
                <a16:creationId xmlns:a16="http://schemas.microsoft.com/office/drawing/2014/main" id="{04F3621C-324A-5545-877F-FF4CACBD3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0" y="5924551"/>
            <a:ext cx="1322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0" descr="200712419435657_1">
            <a:extLst>
              <a:ext uri="{FF2B5EF4-FFF2-40B4-BE49-F238E27FC236}">
                <a16:creationId xmlns:a16="http://schemas.microsoft.com/office/drawing/2014/main" id="{F8946456-BC0C-374B-B180-9B718AFDD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188" y="31242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A678F7B-EFBA-D146-9AF6-EF01886D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044575" y="4500563"/>
            <a:ext cx="1277939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28E387D-4768-A54C-88F4-46C9C4D9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044575" y="4535490"/>
            <a:ext cx="1277939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4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59b7e6414f25f">
            <a:extLst>
              <a:ext uri="{FF2B5EF4-FFF2-40B4-BE49-F238E27FC236}">
                <a16:creationId xmlns:a16="http://schemas.microsoft.com/office/drawing/2014/main" id="{59CEACAA-9EEB-4BEF-8253-09265490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065A145-0798-476A-A37B-29A79BBAFC83}"/>
              </a:ext>
            </a:extLst>
          </p:cNvPr>
          <p:cNvSpPr txBox="1"/>
          <p:nvPr/>
        </p:nvSpPr>
        <p:spPr>
          <a:xfrm>
            <a:off x="3938376" y="2689457"/>
            <a:ext cx="4315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endParaRPr lang="zh-CN" altLang="zh-CN" sz="60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36">
            <a:extLst>
              <a:ext uri="{FF2B5EF4-FFF2-40B4-BE49-F238E27FC236}">
                <a16:creationId xmlns:a16="http://schemas.microsoft.com/office/drawing/2014/main" id="{944E0CAC-9810-46B3-9C89-CBDC3F57DA1C}"/>
              </a:ext>
            </a:extLst>
          </p:cNvPr>
          <p:cNvSpPr txBox="1"/>
          <p:nvPr/>
        </p:nvSpPr>
        <p:spPr>
          <a:xfrm>
            <a:off x="5878139" y="1634600"/>
            <a:ext cx="85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91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848698-EA2E-42C4-ABA6-4004B40FB1B1}"/>
              </a:ext>
            </a:extLst>
          </p:cNvPr>
          <p:cNvSpPr txBox="1"/>
          <p:nvPr/>
        </p:nvSpPr>
        <p:spPr>
          <a:xfrm>
            <a:off x="1409302" y="2003640"/>
            <a:ext cx="9535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bổn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94DA00D-1DFF-4792-89E3-E04A830BDF13}"/>
              </a:ext>
            </a:extLst>
          </p:cNvPr>
          <p:cNvSpPr/>
          <p:nvPr/>
        </p:nvSpPr>
        <p:spPr>
          <a:xfrm>
            <a:off x="1328053" y="1709419"/>
            <a:ext cx="9697756" cy="2650546"/>
          </a:xfrm>
          <a:custGeom>
            <a:avLst/>
            <a:gdLst>
              <a:gd name="connsiteX0" fmla="*/ 0 w 9697756"/>
              <a:gd name="connsiteY0" fmla="*/ 441767 h 2650546"/>
              <a:gd name="connsiteX1" fmla="*/ 441767 w 9697756"/>
              <a:gd name="connsiteY1" fmla="*/ 0 h 2650546"/>
              <a:gd name="connsiteX2" fmla="*/ 1031642 w 9697756"/>
              <a:gd name="connsiteY2" fmla="*/ 0 h 2650546"/>
              <a:gd name="connsiteX3" fmla="*/ 1445232 w 9697756"/>
              <a:gd name="connsiteY3" fmla="*/ 0 h 2650546"/>
              <a:gd name="connsiteX4" fmla="*/ 2299534 w 9697756"/>
              <a:gd name="connsiteY4" fmla="*/ 0 h 2650546"/>
              <a:gd name="connsiteX5" fmla="*/ 2889409 w 9697756"/>
              <a:gd name="connsiteY5" fmla="*/ 0 h 2650546"/>
              <a:gd name="connsiteX6" fmla="*/ 3743710 w 9697756"/>
              <a:gd name="connsiteY6" fmla="*/ 0 h 2650546"/>
              <a:gd name="connsiteX7" fmla="*/ 4421727 w 9697756"/>
              <a:gd name="connsiteY7" fmla="*/ 0 h 2650546"/>
              <a:gd name="connsiteX8" fmla="*/ 4835318 w 9697756"/>
              <a:gd name="connsiteY8" fmla="*/ 0 h 2650546"/>
              <a:gd name="connsiteX9" fmla="*/ 5337050 w 9697756"/>
              <a:gd name="connsiteY9" fmla="*/ 0 h 2650546"/>
              <a:gd name="connsiteX10" fmla="*/ 5750641 w 9697756"/>
              <a:gd name="connsiteY10" fmla="*/ 0 h 2650546"/>
              <a:gd name="connsiteX11" fmla="*/ 6164231 w 9697756"/>
              <a:gd name="connsiteY11" fmla="*/ 0 h 2650546"/>
              <a:gd name="connsiteX12" fmla="*/ 6754106 w 9697756"/>
              <a:gd name="connsiteY12" fmla="*/ 0 h 2650546"/>
              <a:gd name="connsiteX13" fmla="*/ 7520265 w 9697756"/>
              <a:gd name="connsiteY13" fmla="*/ 0 h 2650546"/>
              <a:gd name="connsiteX14" fmla="*/ 8286425 w 9697756"/>
              <a:gd name="connsiteY14" fmla="*/ 0 h 2650546"/>
              <a:gd name="connsiteX15" fmla="*/ 9255989 w 9697756"/>
              <a:gd name="connsiteY15" fmla="*/ 0 h 2650546"/>
              <a:gd name="connsiteX16" fmla="*/ 9697756 w 9697756"/>
              <a:gd name="connsiteY16" fmla="*/ 441767 h 2650546"/>
              <a:gd name="connsiteX17" fmla="*/ 9697756 w 9697756"/>
              <a:gd name="connsiteY17" fmla="*/ 977761 h 2650546"/>
              <a:gd name="connsiteX18" fmla="*/ 9697756 w 9697756"/>
              <a:gd name="connsiteY18" fmla="*/ 1602105 h 2650546"/>
              <a:gd name="connsiteX19" fmla="*/ 9697756 w 9697756"/>
              <a:gd name="connsiteY19" fmla="*/ 2208779 h 2650546"/>
              <a:gd name="connsiteX20" fmla="*/ 9255989 w 9697756"/>
              <a:gd name="connsiteY20" fmla="*/ 2650546 h 2650546"/>
              <a:gd name="connsiteX21" fmla="*/ 8401687 w 9697756"/>
              <a:gd name="connsiteY21" fmla="*/ 2650546 h 2650546"/>
              <a:gd name="connsiteX22" fmla="*/ 7635528 w 9697756"/>
              <a:gd name="connsiteY22" fmla="*/ 2650546 h 2650546"/>
              <a:gd name="connsiteX23" fmla="*/ 6869369 w 9697756"/>
              <a:gd name="connsiteY23" fmla="*/ 2650546 h 2650546"/>
              <a:gd name="connsiteX24" fmla="*/ 6191352 w 9697756"/>
              <a:gd name="connsiteY24" fmla="*/ 2650546 h 2650546"/>
              <a:gd name="connsiteX25" fmla="*/ 5425193 w 9697756"/>
              <a:gd name="connsiteY25" fmla="*/ 2650546 h 2650546"/>
              <a:gd name="connsiteX26" fmla="*/ 4747175 w 9697756"/>
              <a:gd name="connsiteY26" fmla="*/ 2650546 h 2650546"/>
              <a:gd name="connsiteX27" fmla="*/ 3981016 w 9697756"/>
              <a:gd name="connsiteY27" fmla="*/ 2650546 h 2650546"/>
              <a:gd name="connsiteX28" fmla="*/ 3391141 w 9697756"/>
              <a:gd name="connsiteY28" fmla="*/ 2650546 h 2650546"/>
              <a:gd name="connsiteX29" fmla="*/ 2624982 w 9697756"/>
              <a:gd name="connsiteY29" fmla="*/ 2650546 h 2650546"/>
              <a:gd name="connsiteX30" fmla="*/ 2211392 w 9697756"/>
              <a:gd name="connsiteY30" fmla="*/ 2650546 h 2650546"/>
              <a:gd name="connsiteX31" fmla="*/ 1621517 w 9697756"/>
              <a:gd name="connsiteY31" fmla="*/ 2650546 h 2650546"/>
              <a:gd name="connsiteX32" fmla="*/ 1119784 w 9697756"/>
              <a:gd name="connsiteY32" fmla="*/ 2650546 h 2650546"/>
              <a:gd name="connsiteX33" fmla="*/ 441767 w 9697756"/>
              <a:gd name="connsiteY33" fmla="*/ 2650546 h 2650546"/>
              <a:gd name="connsiteX34" fmla="*/ 0 w 9697756"/>
              <a:gd name="connsiteY34" fmla="*/ 2208779 h 2650546"/>
              <a:gd name="connsiteX35" fmla="*/ 0 w 9697756"/>
              <a:gd name="connsiteY35" fmla="*/ 1637445 h 2650546"/>
              <a:gd name="connsiteX36" fmla="*/ 0 w 9697756"/>
              <a:gd name="connsiteY36" fmla="*/ 1083781 h 2650546"/>
              <a:gd name="connsiteX37" fmla="*/ 0 w 9697756"/>
              <a:gd name="connsiteY37" fmla="*/ 441767 h 265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97756" h="2650546" extrusionOk="0">
                <a:moveTo>
                  <a:pt x="0" y="441767"/>
                </a:moveTo>
                <a:cubicBezTo>
                  <a:pt x="-15252" y="224816"/>
                  <a:pt x="178726" y="5568"/>
                  <a:pt x="441767" y="0"/>
                </a:cubicBezTo>
                <a:cubicBezTo>
                  <a:pt x="592050" y="19048"/>
                  <a:pt x="882200" y="-9634"/>
                  <a:pt x="1031642" y="0"/>
                </a:cubicBezTo>
                <a:cubicBezTo>
                  <a:pt x="1181085" y="9634"/>
                  <a:pt x="1240084" y="-2398"/>
                  <a:pt x="1445232" y="0"/>
                </a:cubicBezTo>
                <a:cubicBezTo>
                  <a:pt x="1650380" y="2398"/>
                  <a:pt x="2126791" y="-26476"/>
                  <a:pt x="2299534" y="0"/>
                </a:cubicBezTo>
                <a:cubicBezTo>
                  <a:pt x="2472277" y="26476"/>
                  <a:pt x="2723850" y="18539"/>
                  <a:pt x="2889409" y="0"/>
                </a:cubicBezTo>
                <a:cubicBezTo>
                  <a:pt x="3054968" y="-18539"/>
                  <a:pt x="3528439" y="6690"/>
                  <a:pt x="3743710" y="0"/>
                </a:cubicBezTo>
                <a:cubicBezTo>
                  <a:pt x="3958981" y="-6690"/>
                  <a:pt x="4240568" y="23850"/>
                  <a:pt x="4421727" y="0"/>
                </a:cubicBezTo>
                <a:cubicBezTo>
                  <a:pt x="4602886" y="-23850"/>
                  <a:pt x="4714099" y="6165"/>
                  <a:pt x="4835318" y="0"/>
                </a:cubicBezTo>
                <a:cubicBezTo>
                  <a:pt x="4956537" y="-6165"/>
                  <a:pt x="5188494" y="15916"/>
                  <a:pt x="5337050" y="0"/>
                </a:cubicBezTo>
                <a:cubicBezTo>
                  <a:pt x="5485606" y="-15916"/>
                  <a:pt x="5653301" y="4150"/>
                  <a:pt x="5750641" y="0"/>
                </a:cubicBezTo>
                <a:cubicBezTo>
                  <a:pt x="5847981" y="-4150"/>
                  <a:pt x="5958046" y="3867"/>
                  <a:pt x="6164231" y="0"/>
                </a:cubicBezTo>
                <a:cubicBezTo>
                  <a:pt x="6370416" y="-3867"/>
                  <a:pt x="6599237" y="28549"/>
                  <a:pt x="6754106" y="0"/>
                </a:cubicBezTo>
                <a:cubicBezTo>
                  <a:pt x="6908975" y="-28549"/>
                  <a:pt x="7313998" y="-17874"/>
                  <a:pt x="7520265" y="0"/>
                </a:cubicBezTo>
                <a:cubicBezTo>
                  <a:pt x="7726532" y="17874"/>
                  <a:pt x="8026875" y="-28782"/>
                  <a:pt x="8286425" y="0"/>
                </a:cubicBezTo>
                <a:cubicBezTo>
                  <a:pt x="8545975" y="28782"/>
                  <a:pt x="8778239" y="-31607"/>
                  <a:pt x="9255989" y="0"/>
                </a:cubicBezTo>
                <a:cubicBezTo>
                  <a:pt x="9507513" y="-9096"/>
                  <a:pt x="9710870" y="174171"/>
                  <a:pt x="9697756" y="441767"/>
                </a:cubicBezTo>
                <a:cubicBezTo>
                  <a:pt x="9701936" y="661250"/>
                  <a:pt x="9682431" y="827515"/>
                  <a:pt x="9697756" y="977761"/>
                </a:cubicBezTo>
                <a:cubicBezTo>
                  <a:pt x="9713081" y="1128007"/>
                  <a:pt x="9687777" y="1369230"/>
                  <a:pt x="9697756" y="1602105"/>
                </a:cubicBezTo>
                <a:cubicBezTo>
                  <a:pt x="9707735" y="1834980"/>
                  <a:pt x="9707084" y="1946041"/>
                  <a:pt x="9697756" y="2208779"/>
                </a:cubicBezTo>
                <a:cubicBezTo>
                  <a:pt x="9665157" y="2416951"/>
                  <a:pt x="9465885" y="2669584"/>
                  <a:pt x="9255989" y="2650546"/>
                </a:cubicBezTo>
                <a:cubicBezTo>
                  <a:pt x="8843615" y="2654044"/>
                  <a:pt x="8641814" y="2623453"/>
                  <a:pt x="8401687" y="2650546"/>
                </a:cubicBezTo>
                <a:cubicBezTo>
                  <a:pt x="8161560" y="2677639"/>
                  <a:pt x="8003105" y="2612782"/>
                  <a:pt x="7635528" y="2650546"/>
                </a:cubicBezTo>
                <a:cubicBezTo>
                  <a:pt x="7267951" y="2688310"/>
                  <a:pt x="7180989" y="2623404"/>
                  <a:pt x="6869369" y="2650546"/>
                </a:cubicBezTo>
                <a:cubicBezTo>
                  <a:pt x="6557749" y="2677688"/>
                  <a:pt x="6419600" y="2678615"/>
                  <a:pt x="6191352" y="2650546"/>
                </a:cubicBezTo>
                <a:cubicBezTo>
                  <a:pt x="5963104" y="2622477"/>
                  <a:pt x="5744213" y="2666202"/>
                  <a:pt x="5425193" y="2650546"/>
                </a:cubicBezTo>
                <a:cubicBezTo>
                  <a:pt x="5106173" y="2634890"/>
                  <a:pt x="5025527" y="2644228"/>
                  <a:pt x="4747175" y="2650546"/>
                </a:cubicBezTo>
                <a:cubicBezTo>
                  <a:pt x="4468823" y="2656864"/>
                  <a:pt x="4260858" y="2688497"/>
                  <a:pt x="3981016" y="2650546"/>
                </a:cubicBezTo>
                <a:cubicBezTo>
                  <a:pt x="3701174" y="2612595"/>
                  <a:pt x="3594616" y="2651563"/>
                  <a:pt x="3391141" y="2650546"/>
                </a:cubicBezTo>
                <a:cubicBezTo>
                  <a:pt x="3187666" y="2649529"/>
                  <a:pt x="2839486" y="2628552"/>
                  <a:pt x="2624982" y="2650546"/>
                </a:cubicBezTo>
                <a:cubicBezTo>
                  <a:pt x="2410478" y="2672540"/>
                  <a:pt x="2395854" y="2665249"/>
                  <a:pt x="2211392" y="2650546"/>
                </a:cubicBezTo>
                <a:cubicBezTo>
                  <a:pt x="2026930" y="2635844"/>
                  <a:pt x="1874627" y="2632430"/>
                  <a:pt x="1621517" y="2650546"/>
                </a:cubicBezTo>
                <a:cubicBezTo>
                  <a:pt x="1368408" y="2668662"/>
                  <a:pt x="1369359" y="2628412"/>
                  <a:pt x="1119784" y="2650546"/>
                </a:cubicBezTo>
                <a:cubicBezTo>
                  <a:pt x="870209" y="2672680"/>
                  <a:pt x="743066" y="2648976"/>
                  <a:pt x="441767" y="2650546"/>
                </a:cubicBezTo>
                <a:cubicBezTo>
                  <a:pt x="168001" y="2690331"/>
                  <a:pt x="7993" y="2457310"/>
                  <a:pt x="0" y="2208779"/>
                </a:cubicBezTo>
                <a:cubicBezTo>
                  <a:pt x="-2543" y="2071838"/>
                  <a:pt x="-4744" y="1832209"/>
                  <a:pt x="0" y="1637445"/>
                </a:cubicBezTo>
                <a:cubicBezTo>
                  <a:pt x="4744" y="1442681"/>
                  <a:pt x="2851" y="1258975"/>
                  <a:pt x="0" y="1083781"/>
                </a:cubicBezTo>
                <a:cubicBezTo>
                  <a:pt x="-2851" y="908587"/>
                  <a:pt x="-7699" y="733224"/>
                  <a:pt x="0" y="441767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 descr="59b7e6414f25f">
            <a:extLst>
              <a:ext uri="{FF2B5EF4-FFF2-40B4-BE49-F238E27FC236}">
                <a16:creationId xmlns:a16="http://schemas.microsoft.com/office/drawing/2014/main" id="{F60F0C70-3356-47E0-8F5A-82F31EA7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065A145-0798-476A-A37B-29A79BBAFC83}"/>
              </a:ext>
            </a:extLst>
          </p:cNvPr>
          <p:cNvSpPr txBox="1"/>
          <p:nvPr/>
        </p:nvSpPr>
        <p:spPr>
          <a:xfrm>
            <a:off x="3958696" y="2689457"/>
            <a:ext cx="4315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66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phá</a:t>
            </a:r>
            <a:endParaRPr lang="zh-CN" altLang="zh-CN" sz="66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36">
            <a:extLst>
              <a:ext uri="{FF2B5EF4-FFF2-40B4-BE49-F238E27FC236}">
                <a16:creationId xmlns:a16="http://schemas.microsoft.com/office/drawing/2014/main" id="{944E0CAC-9810-46B3-9C89-CBDC3F57DA1C}"/>
              </a:ext>
            </a:extLst>
          </p:cNvPr>
          <p:cNvSpPr txBox="1"/>
          <p:nvPr/>
        </p:nvSpPr>
        <p:spPr>
          <a:xfrm>
            <a:off x="5878139" y="1634600"/>
            <a:ext cx="687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49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9DE81701-E34E-476C-9C33-9D4CDAEC2E44}"/>
              </a:ext>
            </a:extLst>
          </p:cNvPr>
          <p:cNvSpPr txBox="1"/>
          <p:nvPr/>
        </p:nvSpPr>
        <p:spPr>
          <a:xfrm>
            <a:off x="3704251" y="713120"/>
            <a:ext cx="5638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Chọn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1 </a:t>
            </a: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trong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2 </a:t>
            </a: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đề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: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848698-EA2E-42C4-ABA6-4004B40FB1B1}"/>
              </a:ext>
            </a:extLst>
          </p:cNvPr>
          <p:cNvSpPr txBox="1"/>
          <p:nvPr/>
        </p:nvSpPr>
        <p:spPr>
          <a:xfrm>
            <a:off x="1348691" y="1855193"/>
            <a:ext cx="953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376286-B32B-4D08-B439-7A1814CDFAE2}"/>
              </a:ext>
            </a:extLst>
          </p:cNvPr>
          <p:cNvSpPr txBox="1"/>
          <p:nvPr/>
        </p:nvSpPr>
        <p:spPr>
          <a:xfrm>
            <a:off x="1464047" y="3429000"/>
            <a:ext cx="9263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1B66862-C9EE-4A64-AD0E-BF3C123AE5B6}"/>
              </a:ext>
            </a:extLst>
          </p:cNvPr>
          <p:cNvCxnSpPr/>
          <p:nvPr/>
        </p:nvCxnSpPr>
        <p:spPr>
          <a:xfrm>
            <a:off x="5807899" y="2924024"/>
            <a:ext cx="1749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15C27004-B6B3-46A6-93BD-520CF9DC646C}"/>
              </a:ext>
            </a:extLst>
          </p:cNvPr>
          <p:cNvCxnSpPr>
            <a:cxnSpLocks/>
          </p:cNvCxnSpPr>
          <p:nvPr/>
        </p:nvCxnSpPr>
        <p:spPr>
          <a:xfrm>
            <a:off x="7716212" y="2924024"/>
            <a:ext cx="1268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BFB501A-AA06-459A-A70D-B97463672E4C}"/>
              </a:ext>
            </a:extLst>
          </p:cNvPr>
          <p:cNvCxnSpPr>
            <a:cxnSpLocks/>
          </p:cNvCxnSpPr>
          <p:nvPr/>
        </p:nvCxnSpPr>
        <p:spPr>
          <a:xfrm>
            <a:off x="6606477" y="4514285"/>
            <a:ext cx="2696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4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3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4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329262" y="2238038"/>
            <a:ext cx="2730441" cy="232679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719" y="2293549"/>
            <a:ext cx="2499961" cy="2208658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097" y="2521325"/>
            <a:ext cx="3065269" cy="2043512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A44DF128-92E1-4139-BE3B-F3E6C56794F0}"/>
              </a:ext>
            </a:extLst>
          </p:cNvPr>
          <p:cNvSpPr/>
          <p:nvPr/>
        </p:nvSpPr>
        <p:spPr>
          <a:xfrm>
            <a:off x="1548510" y="4733997"/>
            <a:ext cx="9556624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18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3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5" name="图片 4" descr="5b61af741c84d"/>
          <p:cNvPicPr>
            <a:picLocks noChangeAspect="1"/>
          </p:cNvPicPr>
          <p:nvPr/>
        </p:nvPicPr>
        <p:blipFill rotWithShape="1">
          <a:blip r:embed="rId4"/>
          <a:srcRect l="18393" r="14916" b="3944"/>
          <a:stretch/>
        </p:blipFill>
        <p:spPr>
          <a:xfrm>
            <a:off x="1315700" y="2042140"/>
            <a:ext cx="2576533" cy="37109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180350" y="706120"/>
            <a:ext cx="536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CÁCH KỂ CHUYỆN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73772B1-97A4-43F6-A46B-6EA41D75F4B3}"/>
              </a:ext>
            </a:extLst>
          </p:cNvPr>
          <p:cNvSpPr txBox="1"/>
          <p:nvPr/>
        </p:nvSpPr>
        <p:spPr>
          <a:xfrm>
            <a:off x="4012359" y="1414006"/>
            <a:ext cx="69354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F25042-F8BC-4C9B-A630-FC19768FD77A}"/>
              </a:ext>
            </a:extLst>
          </p:cNvPr>
          <p:cNvSpPr txBox="1"/>
          <p:nvPr/>
        </p:nvSpPr>
        <p:spPr>
          <a:xfrm>
            <a:off x="4100850" y="3269377"/>
            <a:ext cx="6935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833ECF0-3C6C-4CBC-89B6-24F8015C10A1}"/>
              </a:ext>
            </a:extLst>
          </p:cNvPr>
          <p:cNvSpPr txBox="1"/>
          <p:nvPr/>
        </p:nvSpPr>
        <p:spPr>
          <a:xfrm>
            <a:off x="4100850" y="4693861"/>
            <a:ext cx="6935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59b7e6414f25f">
            <a:extLst>
              <a:ext uri="{FF2B5EF4-FFF2-40B4-BE49-F238E27FC236}">
                <a16:creationId xmlns:a16="http://schemas.microsoft.com/office/drawing/2014/main" id="{DE9877C8-CDC3-4CA4-B4BC-FE50E230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7518" y="2757170"/>
            <a:ext cx="453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6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lang="zh-CN" altLang="zh-CN" sz="60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66105" y="1738074"/>
            <a:ext cx="8597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16" name="íşļïḋê">
            <a:extLst>
              <a:ext uri="{FF2B5EF4-FFF2-40B4-BE49-F238E27FC236}">
                <a16:creationId xmlns:a16="http://schemas.microsoft.com/office/drawing/2014/main" id="{46B110F8-D590-4374-83FF-77882922397F}"/>
              </a:ext>
            </a:extLst>
          </p:cNvPr>
          <p:cNvSpPr txBox="1"/>
          <p:nvPr/>
        </p:nvSpPr>
        <p:spPr>
          <a:xfrm>
            <a:off x="769837" y="768869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iCiel Stringfellows" panose="02000503000000000000" pitchFamily="50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5E9B0E9A-8B29-4392-880D-0AD4F4249284}"/>
              </a:ext>
            </a:extLst>
          </p:cNvPr>
          <p:cNvSpPr/>
          <p:nvPr/>
        </p:nvSpPr>
        <p:spPr>
          <a:xfrm>
            <a:off x="2416244" y="21597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708D534C-F314-4A94-BCB1-21BD86DA1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1795681"/>
            <a:ext cx="921224" cy="921224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C11B2D3A-7F8B-41DF-8338-6C5679B35436}"/>
              </a:ext>
            </a:extLst>
          </p:cNvPr>
          <p:cNvSpPr/>
          <p:nvPr/>
        </p:nvSpPr>
        <p:spPr>
          <a:xfrm>
            <a:off x="2416244" y="34670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C6D001F3-ACBA-4D36-8A77-763A3657A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3102987"/>
            <a:ext cx="921224" cy="921224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D9F2D521-5F92-4AC0-B575-9B4F35978B4C}"/>
              </a:ext>
            </a:extLst>
          </p:cNvPr>
          <p:cNvSpPr/>
          <p:nvPr/>
        </p:nvSpPr>
        <p:spPr>
          <a:xfrm>
            <a:off x="2416244" y="48268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FE28EB9B-0002-42BA-9914-DEE791284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4462782"/>
            <a:ext cx="921224" cy="9212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273</Words>
  <Application>Microsoft Macintosh PowerPoint</Application>
  <PresentationFormat>Widescreen</PresentationFormat>
  <Paragraphs>38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iCiel Stringfellows</vt:lpstr>
      <vt:lpstr>方正卡通简体</vt:lpstr>
      <vt:lpstr>等线</vt:lpstr>
      <vt:lpstr>微软雅黑</vt:lpstr>
      <vt:lpstr>UTM Aquarelle</vt:lpstr>
      <vt:lpstr>Calibri Light</vt:lpstr>
      <vt:lpstr>Calibri</vt:lpstr>
      <vt:lpstr>Wingdings</vt:lpstr>
      <vt:lpstr>#9Slide05 FS Blonde Script</vt:lpstr>
      <vt:lpstr>Times New Roman</vt:lpstr>
      <vt:lpstr>#9Slide07 IcielKoni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minhn9669@gmail.com</dc:creator>
  <cp:lastModifiedBy>Microsoft Office User</cp:lastModifiedBy>
  <cp:revision>24</cp:revision>
  <dcterms:created xsi:type="dcterms:W3CDTF">2022-04-13T08:20:22Z</dcterms:created>
  <dcterms:modified xsi:type="dcterms:W3CDTF">2022-05-15T12:58:05Z</dcterms:modified>
</cp:coreProperties>
</file>