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7"/>
  </p:notesMasterIdLst>
  <p:sldIdLst>
    <p:sldId id="383" r:id="rId2"/>
    <p:sldId id="310" r:id="rId3"/>
    <p:sldId id="335" r:id="rId4"/>
    <p:sldId id="256" r:id="rId5"/>
    <p:sldId id="366" r:id="rId6"/>
    <p:sldId id="367" r:id="rId7"/>
    <p:sldId id="368" r:id="rId8"/>
    <p:sldId id="350" r:id="rId9"/>
    <p:sldId id="369" r:id="rId10"/>
    <p:sldId id="356" r:id="rId11"/>
    <p:sldId id="370" r:id="rId12"/>
    <p:sldId id="371" r:id="rId13"/>
    <p:sldId id="358" r:id="rId14"/>
    <p:sldId id="312" r:id="rId15"/>
    <p:sldId id="377" r:id="rId16"/>
    <p:sldId id="360" r:id="rId17"/>
    <p:sldId id="372" r:id="rId18"/>
    <p:sldId id="373" r:id="rId19"/>
    <p:sldId id="379" r:id="rId20"/>
    <p:sldId id="374" r:id="rId21"/>
    <p:sldId id="375" r:id="rId22"/>
    <p:sldId id="380" r:id="rId23"/>
    <p:sldId id="376" r:id="rId24"/>
    <p:sldId id="364" r:id="rId25"/>
    <p:sldId id="294" r:id="rId26"/>
  </p:sldIdLst>
  <p:sldSz cx="9144000" cy="5143500" type="screen16x9"/>
  <p:notesSz cx="6858000" cy="9144000"/>
  <p:embeddedFontLst>
    <p:embeddedFont>
      <p:font typeface="Amatic SC" panose="00000500000000000000" pitchFamily="2" charset="-79"/>
      <p:regular r:id="rId28"/>
      <p:bold r:id="rId29"/>
    </p:embeddedFont>
    <p:embeddedFont>
      <p:font typeface="Didact Gothic" panose="020B0604020202020204" charset="0"/>
      <p:regular r:id="rId30"/>
    </p:embeddedFont>
  </p:embeddedFontLst>
  <p:custDataLst>
    <p:tags r:id="rId3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ift3" initials="S" lastIdx="1" clrIdx="0">
    <p:extLst>
      <p:ext uri="{19B8F6BF-5375-455C-9EA6-DF929625EA0E}">
        <p15:presenceInfo xmlns:p15="http://schemas.microsoft.com/office/powerpoint/2012/main" userId="Swift3"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2B6C2"/>
    <a:srgbClr val="06A45F"/>
    <a:srgbClr val="FFC6BB"/>
    <a:srgbClr val="00A787"/>
    <a:srgbClr val="DFF1CB"/>
    <a:srgbClr val="FEF2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08A37C-EA4D-4A6A-A67F-741291C3E2D2}">
  <a:tblStyle styleId="{D008A37C-EA4D-4A6A-A67F-741291C3E2D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70" autoAdjust="0"/>
    <p:restoredTop sz="94660"/>
  </p:normalViewPr>
  <p:slideViewPr>
    <p:cSldViewPr snapToGrid="0">
      <p:cViewPr varScale="1">
        <p:scale>
          <a:sx n="84" d="100"/>
          <a:sy n="84" d="100"/>
        </p:scale>
        <p:origin x="7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11T08:43:43.898" idx="1">
    <p:pos x="5294" y="898"/>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0392112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9825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2"/>
        <p:cNvGrpSpPr/>
        <p:nvPr/>
      </p:nvGrpSpPr>
      <p:grpSpPr>
        <a:xfrm>
          <a:off x="0" y="0"/>
          <a:ext cx="0" cy="0"/>
          <a:chOff x="0" y="0"/>
          <a:chExt cx="0" cy="0"/>
        </a:xfrm>
      </p:grpSpPr>
      <p:sp>
        <p:nvSpPr>
          <p:cNvPr id="1113" name="Google Shape;1113;gb42fc8fb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4" name="Google Shape;1114;gb42fc8fb7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263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DB7DEF7-B261-4BB7-B71B-89CADE5018F9}" type="slidenum">
              <a:rPr lang="zh-CN" altLang="en-US" smtClean="0"/>
              <a:t>25</a:t>
            </a:fld>
            <a:endParaRPr lang="zh-CN" altLang="en-US"/>
          </a:p>
        </p:txBody>
      </p:sp>
    </p:spTree>
    <p:extLst>
      <p:ext uri="{BB962C8B-B14F-4D97-AF65-F5344CB8AC3E}">
        <p14:creationId xmlns:p14="http://schemas.microsoft.com/office/powerpoint/2010/main" val="82149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335486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012058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371728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2665146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774758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1832354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ONE_COLUMN_TEXT_3">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240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4012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015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rot="25">
            <a:off x="2392986"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rot="1847120">
            <a:off x="7536181" y="807815"/>
            <a:ext cx="515156" cy="500520"/>
            <a:chOff x="8667201" y="2266387"/>
            <a:chExt cx="389754" cy="378681"/>
          </a:xfrm>
        </p:grpSpPr>
        <p:sp>
          <p:nvSpPr>
            <p:cNvPr id="11" name="Google Shape;11;p2"/>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7267002" y="3579713"/>
            <a:ext cx="1614292" cy="1454243"/>
            <a:chOff x="7150051" y="3491912"/>
            <a:chExt cx="1632742" cy="1471012"/>
          </a:xfrm>
        </p:grpSpPr>
        <p:sp>
          <p:nvSpPr>
            <p:cNvPr id="16" name="Google Shape;16;p2"/>
            <p:cNvSpPr/>
            <p:nvPr/>
          </p:nvSpPr>
          <p:spPr>
            <a:xfrm>
              <a:off x="7539508" y="4223763"/>
              <a:ext cx="178291" cy="114522"/>
            </a:xfrm>
            <a:custGeom>
              <a:avLst/>
              <a:gdLst/>
              <a:ahLst/>
              <a:cxnLst/>
              <a:rect l="l" t="t" r="r" b="b"/>
              <a:pathLst>
                <a:path w="3671" h="2358" extrusionOk="0">
                  <a:moveTo>
                    <a:pt x="1752" y="0"/>
                  </a:moveTo>
                  <a:cubicBezTo>
                    <a:pt x="1254" y="0"/>
                    <a:pt x="810" y="189"/>
                    <a:pt x="561" y="745"/>
                  </a:cubicBezTo>
                  <a:cubicBezTo>
                    <a:pt x="0" y="1994"/>
                    <a:pt x="1577" y="2357"/>
                    <a:pt x="2707" y="2357"/>
                  </a:cubicBezTo>
                  <a:cubicBezTo>
                    <a:pt x="3025" y="2357"/>
                    <a:pt x="3309" y="2329"/>
                    <a:pt x="3498" y="2282"/>
                  </a:cubicBezTo>
                  <a:cubicBezTo>
                    <a:pt x="3502" y="2281"/>
                    <a:pt x="3505" y="2281"/>
                    <a:pt x="3509" y="2281"/>
                  </a:cubicBezTo>
                  <a:cubicBezTo>
                    <a:pt x="3526" y="2281"/>
                    <a:pt x="3536" y="2295"/>
                    <a:pt x="3539" y="2312"/>
                  </a:cubicBezTo>
                  <a:cubicBezTo>
                    <a:pt x="3586" y="2292"/>
                    <a:pt x="3634" y="2272"/>
                    <a:pt x="3670" y="2252"/>
                  </a:cubicBezTo>
                  <a:cubicBezTo>
                    <a:pt x="3647" y="1651"/>
                    <a:pt x="3630" y="1076"/>
                    <a:pt x="3620" y="542"/>
                  </a:cubicBezTo>
                  <a:cubicBezTo>
                    <a:pt x="3100" y="302"/>
                    <a:pt x="2383" y="0"/>
                    <a:pt x="175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169430" y="3510853"/>
              <a:ext cx="1594957" cy="1433033"/>
            </a:xfrm>
            <a:custGeom>
              <a:avLst/>
              <a:gdLst/>
              <a:ahLst/>
              <a:cxnLst/>
              <a:rect l="l" t="t" r="r" b="b"/>
              <a:pathLst>
                <a:path w="32840" h="29506" extrusionOk="0">
                  <a:moveTo>
                    <a:pt x="13105" y="3339"/>
                  </a:moveTo>
                  <a:cubicBezTo>
                    <a:pt x="13531" y="3339"/>
                    <a:pt x="13876" y="3684"/>
                    <a:pt x="13876" y="4113"/>
                  </a:cubicBezTo>
                  <a:cubicBezTo>
                    <a:pt x="13876" y="4539"/>
                    <a:pt x="13531" y="4887"/>
                    <a:pt x="13105" y="4887"/>
                  </a:cubicBezTo>
                  <a:cubicBezTo>
                    <a:pt x="12676" y="4887"/>
                    <a:pt x="12331" y="4539"/>
                    <a:pt x="12331" y="4113"/>
                  </a:cubicBezTo>
                  <a:cubicBezTo>
                    <a:pt x="12331" y="3684"/>
                    <a:pt x="12676" y="3339"/>
                    <a:pt x="13105" y="3339"/>
                  </a:cubicBezTo>
                  <a:close/>
                  <a:moveTo>
                    <a:pt x="26801" y="21271"/>
                  </a:moveTo>
                  <a:cubicBezTo>
                    <a:pt x="26924" y="21271"/>
                    <a:pt x="27045" y="21304"/>
                    <a:pt x="27136" y="21371"/>
                  </a:cubicBezTo>
                  <a:cubicBezTo>
                    <a:pt x="27153" y="21385"/>
                    <a:pt x="27166" y="21415"/>
                    <a:pt x="27173" y="21449"/>
                  </a:cubicBezTo>
                  <a:cubicBezTo>
                    <a:pt x="27186" y="21452"/>
                    <a:pt x="27203" y="21455"/>
                    <a:pt x="27217" y="21463"/>
                  </a:cubicBezTo>
                  <a:cubicBezTo>
                    <a:pt x="27220" y="21433"/>
                    <a:pt x="27231" y="21407"/>
                    <a:pt x="27255" y="21407"/>
                  </a:cubicBezTo>
                  <a:cubicBezTo>
                    <a:pt x="27259" y="21407"/>
                    <a:pt x="27263" y="21407"/>
                    <a:pt x="27267" y="21408"/>
                  </a:cubicBezTo>
                  <a:cubicBezTo>
                    <a:pt x="27515" y="21459"/>
                    <a:pt x="27846" y="21831"/>
                    <a:pt x="27713" y="22098"/>
                  </a:cubicBezTo>
                  <a:cubicBezTo>
                    <a:pt x="27651" y="22228"/>
                    <a:pt x="27502" y="22272"/>
                    <a:pt x="27334" y="22272"/>
                  </a:cubicBezTo>
                  <a:cubicBezTo>
                    <a:pt x="27110" y="22272"/>
                    <a:pt x="26853" y="22194"/>
                    <a:pt x="26724" y="22138"/>
                  </a:cubicBezTo>
                  <a:cubicBezTo>
                    <a:pt x="26490" y="22040"/>
                    <a:pt x="26200" y="21811"/>
                    <a:pt x="26331" y="21527"/>
                  </a:cubicBezTo>
                  <a:cubicBezTo>
                    <a:pt x="26410" y="21355"/>
                    <a:pt x="26607" y="21271"/>
                    <a:pt x="26801" y="21271"/>
                  </a:cubicBezTo>
                  <a:close/>
                  <a:moveTo>
                    <a:pt x="25178" y="22293"/>
                  </a:moveTo>
                  <a:cubicBezTo>
                    <a:pt x="25323" y="22293"/>
                    <a:pt x="25464" y="22317"/>
                    <a:pt x="25578" y="22361"/>
                  </a:cubicBezTo>
                  <a:cubicBezTo>
                    <a:pt x="25598" y="22368"/>
                    <a:pt x="25609" y="22392"/>
                    <a:pt x="25619" y="22419"/>
                  </a:cubicBezTo>
                  <a:cubicBezTo>
                    <a:pt x="25706" y="22433"/>
                    <a:pt x="25795" y="22456"/>
                    <a:pt x="25876" y="22483"/>
                  </a:cubicBezTo>
                  <a:cubicBezTo>
                    <a:pt x="25876" y="22447"/>
                    <a:pt x="25887" y="22415"/>
                    <a:pt x="25922" y="22415"/>
                  </a:cubicBezTo>
                  <a:cubicBezTo>
                    <a:pt x="25929" y="22415"/>
                    <a:pt x="25937" y="22416"/>
                    <a:pt x="25946" y="22419"/>
                  </a:cubicBezTo>
                  <a:cubicBezTo>
                    <a:pt x="26335" y="22558"/>
                    <a:pt x="26639" y="23061"/>
                    <a:pt x="26301" y="23406"/>
                  </a:cubicBezTo>
                  <a:cubicBezTo>
                    <a:pt x="26124" y="23585"/>
                    <a:pt x="25848" y="23661"/>
                    <a:pt x="25569" y="23661"/>
                  </a:cubicBezTo>
                  <a:cubicBezTo>
                    <a:pt x="25318" y="23661"/>
                    <a:pt x="25065" y="23599"/>
                    <a:pt x="24879" y="23497"/>
                  </a:cubicBezTo>
                  <a:cubicBezTo>
                    <a:pt x="24588" y="23335"/>
                    <a:pt x="24138" y="22888"/>
                    <a:pt x="24456" y="22550"/>
                  </a:cubicBezTo>
                  <a:cubicBezTo>
                    <a:pt x="24621" y="22375"/>
                    <a:pt x="24908" y="22293"/>
                    <a:pt x="25178" y="22293"/>
                  </a:cubicBezTo>
                  <a:close/>
                  <a:moveTo>
                    <a:pt x="2673" y="1"/>
                  </a:moveTo>
                  <a:cubicBezTo>
                    <a:pt x="1946" y="1"/>
                    <a:pt x="1401" y="144"/>
                    <a:pt x="997" y="494"/>
                  </a:cubicBezTo>
                  <a:cubicBezTo>
                    <a:pt x="284" y="1109"/>
                    <a:pt x="1" y="2424"/>
                    <a:pt x="105" y="4627"/>
                  </a:cubicBezTo>
                  <a:cubicBezTo>
                    <a:pt x="152" y="5671"/>
                    <a:pt x="348" y="6546"/>
                    <a:pt x="642" y="7296"/>
                  </a:cubicBezTo>
                  <a:cubicBezTo>
                    <a:pt x="852" y="6935"/>
                    <a:pt x="1183" y="6577"/>
                    <a:pt x="1369" y="6323"/>
                  </a:cubicBezTo>
                  <a:cubicBezTo>
                    <a:pt x="1396" y="6286"/>
                    <a:pt x="1438" y="6272"/>
                    <a:pt x="1483" y="6272"/>
                  </a:cubicBezTo>
                  <a:cubicBezTo>
                    <a:pt x="1539" y="6272"/>
                    <a:pt x="1598" y="6294"/>
                    <a:pt x="1636" y="6320"/>
                  </a:cubicBezTo>
                  <a:cubicBezTo>
                    <a:pt x="2183" y="6699"/>
                    <a:pt x="2724" y="7087"/>
                    <a:pt x="3258" y="7479"/>
                  </a:cubicBezTo>
                  <a:cubicBezTo>
                    <a:pt x="3694" y="7094"/>
                    <a:pt x="4126" y="6712"/>
                    <a:pt x="4563" y="6326"/>
                  </a:cubicBezTo>
                  <a:cubicBezTo>
                    <a:pt x="4600" y="6292"/>
                    <a:pt x="4647" y="6278"/>
                    <a:pt x="4695" y="6278"/>
                  </a:cubicBezTo>
                  <a:cubicBezTo>
                    <a:pt x="4756" y="6278"/>
                    <a:pt x="4819" y="6301"/>
                    <a:pt x="4867" y="6337"/>
                  </a:cubicBezTo>
                  <a:cubicBezTo>
                    <a:pt x="5340" y="6695"/>
                    <a:pt x="5812" y="7053"/>
                    <a:pt x="6289" y="7412"/>
                  </a:cubicBezTo>
                  <a:cubicBezTo>
                    <a:pt x="6644" y="6945"/>
                    <a:pt x="6921" y="6451"/>
                    <a:pt x="7191" y="5928"/>
                  </a:cubicBezTo>
                  <a:cubicBezTo>
                    <a:pt x="7220" y="5871"/>
                    <a:pt x="7301" y="5842"/>
                    <a:pt x="7370" y="5842"/>
                  </a:cubicBezTo>
                  <a:cubicBezTo>
                    <a:pt x="7391" y="5842"/>
                    <a:pt x="7411" y="5845"/>
                    <a:pt x="7428" y="5850"/>
                  </a:cubicBezTo>
                  <a:cubicBezTo>
                    <a:pt x="7969" y="6043"/>
                    <a:pt x="8503" y="6225"/>
                    <a:pt x="9057" y="6354"/>
                  </a:cubicBezTo>
                  <a:cubicBezTo>
                    <a:pt x="9250" y="5766"/>
                    <a:pt x="9354" y="5171"/>
                    <a:pt x="9520" y="4573"/>
                  </a:cubicBezTo>
                  <a:cubicBezTo>
                    <a:pt x="9542" y="4490"/>
                    <a:pt x="9611" y="4455"/>
                    <a:pt x="9686" y="4455"/>
                  </a:cubicBezTo>
                  <a:cubicBezTo>
                    <a:pt x="9813" y="4455"/>
                    <a:pt x="9958" y="4556"/>
                    <a:pt x="9928" y="4698"/>
                  </a:cubicBezTo>
                  <a:cubicBezTo>
                    <a:pt x="9797" y="5353"/>
                    <a:pt x="9655" y="5999"/>
                    <a:pt x="9429" y="6631"/>
                  </a:cubicBezTo>
                  <a:cubicBezTo>
                    <a:pt x="9399" y="6719"/>
                    <a:pt x="9323" y="6756"/>
                    <a:pt x="9239" y="6756"/>
                  </a:cubicBezTo>
                  <a:cubicBezTo>
                    <a:pt x="9217" y="6756"/>
                    <a:pt x="9194" y="6754"/>
                    <a:pt x="9172" y="6749"/>
                  </a:cubicBezTo>
                  <a:cubicBezTo>
                    <a:pt x="8810" y="6678"/>
                    <a:pt x="8456" y="6587"/>
                    <a:pt x="8104" y="6468"/>
                  </a:cubicBezTo>
                  <a:cubicBezTo>
                    <a:pt x="7945" y="6418"/>
                    <a:pt x="7756" y="6381"/>
                    <a:pt x="7614" y="6296"/>
                  </a:cubicBezTo>
                  <a:cubicBezTo>
                    <a:pt x="7553" y="6262"/>
                    <a:pt x="7512" y="6249"/>
                    <a:pt x="7482" y="6242"/>
                  </a:cubicBezTo>
                  <a:cubicBezTo>
                    <a:pt x="7333" y="6431"/>
                    <a:pt x="7235" y="6800"/>
                    <a:pt x="7121" y="6989"/>
                  </a:cubicBezTo>
                  <a:cubicBezTo>
                    <a:pt x="6951" y="7270"/>
                    <a:pt x="6745" y="7533"/>
                    <a:pt x="6536" y="7786"/>
                  </a:cubicBezTo>
                  <a:cubicBezTo>
                    <a:pt x="6489" y="7842"/>
                    <a:pt x="6427" y="7868"/>
                    <a:pt x="6363" y="7868"/>
                  </a:cubicBezTo>
                  <a:cubicBezTo>
                    <a:pt x="6307" y="7868"/>
                    <a:pt x="6249" y="7848"/>
                    <a:pt x="6198" y="7810"/>
                  </a:cubicBezTo>
                  <a:cubicBezTo>
                    <a:pt x="5714" y="7445"/>
                    <a:pt x="5235" y="7080"/>
                    <a:pt x="4748" y="6715"/>
                  </a:cubicBezTo>
                  <a:cubicBezTo>
                    <a:pt x="4319" y="7100"/>
                    <a:pt x="3886" y="7485"/>
                    <a:pt x="3457" y="7867"/>
                  </a:cubicBezTo>
                  <a:cubicBezTo>
                    <a:pt x="3414" y="7905"/>
                    <a:pt x="3360" y="7923"/>
                    <a:pt x="3305" y="7923"/>
                  </a:cubicBezTo>
                  <a:cubicBezTo>
                    <a:pt x="3248" y="7923"/>
                    <a:pt x="3190" y="7904"/>
                    <a:pt x="3143" y="7871"/>
                  </a:cubicBezTo>
                  <a:cubicBezTo>
                    <a:pt x="2710" y="7554"/>
                    <a:pt x="1862" y="7151"/>
                    <a:pt x="1595" y="6699"/>
                  </a:cubicBezTo>
                  <a:cubicBezTo>
                    <a:pt x="1589" y="6691"/>
                    <a:pt x="1589" y="6688"/>
                    <a:pt x="1582" y="6682"/>
                  </a:cubicBezTo>
                  <a:cubicBezTo>
                    <a:pt x="1504" y="6780"/>
                    <a:pt x="1426" y="6877"/>
                    <a:pt x="1352" y="6975"/>
                  </a:cubicBezTo>
                  <a:cubicBezTo>
                    <a:pt x="1207" y="7161"/>
                    <a:pt x="954" y="7412"/>
                    <a:pt x="791" y="7658"/>
                  </a:cubicBezTo>
                  <a:cubicBezTo>
                    <a:pt x="1957" y="10169"/>
                    <a:pt x="4380" y="11034"/>
                    <a:pt x="6475" y="11274"/>
                  </a:cubicBezTo>
                  <a:cubicBezTo>
                    <a:pt x="7073" y="11343"/>
                    <a:pt x="7652" y="11370"/>
                    <a:pt x="8190" y="11370"/>
                  </a:cubicBezTo>
                  <a:cubicBezTo>
                    <a:pt x="10026" y="11370"/>
                    <a:pt x="11390" y="11056"/>
                    <a:pt x="11409" y="11051"/>
                  </a:cubicBezTo>
                  <a:lnTo>
                    <a:pt x="11659" y="10993"/>
                  </a:lnTo>
                  <a:lnTo>
                    <a:pt x="11659" y="10993"/>
                  </a:lnTo>
                  <a:lnTo>
                    <a:pt x="11649" y="11250"/>
                  </a:lnTo>
                  <a:cubicBezTo>
                    <a:pt x="11649" y="11264"/>
                    <a:pt x="11635" y="11626"/>
                    <a:pt x="11625" y="12244"/>
                  </a:cubicBezTo>
                  <a:cubicBezTo>
                    <a:pt x="12117" y="12146"/>
                    <a:pt x="12622" y="12087"/>
                    <a:pt x="13128" y="12087"/>
                  </a:cubicBezTo>
                  <a:cubicBezTo>
                    <a:pt x="15300" y="12087"/>
                    <a:pt x="17487" y="13168"/>
                    <a:pt x="18670" y="16887"/>
                  </a:cubicBezTo>
                  <a:cubicBezTo>
                    <a:pt x="20161" y="21571"/>
                    <a:pt x="20043" y="24453"/>
                    <a:pt x="17312" y="25373"/>
                  </a:cubicBezTo>
                  <a:cubicBezTo>
                    <a:pt x="16403" y="25678"/>
                    <a:pt x="15543" y="25781"/>
                    <a:pt x="14801" y="25781"/>
                  </a:cubicBezTo>
                  <a:cubicBezTo>
                    <a:pt x="13714" y="25781"/>
                    <a:pt x="12880" y="25562"/>
                    <a:pt x="12511" y="25443"/>
                  </a:cubicBezTo>
                  <a:lnTo>
                    <a:pt x="12511" y="25443"/>
                  </a:lnTo>
                  <a:cubicBezTo>
                    <a:pt x="13142" y="28968"/>
                    <a:pt x="13842" y="29326"/>
                    <a:pt x="14085" y="29333"/>
                  </a:cubicBezTo>
                  <a:lnTo>
                    <a:pt x="14102" y="29333"/>
                  </a:lnTo>
                  <a:cubicBezTo>
                    <a:pt x="14737" y="29333"/>
                    <a:pt x="15521" y="28194"/>
                    <a:pt x="15768" y="27751"/>
                  </a:cubicBezTo>
                  <a:lnTo>
                    <a:pt x="15822" y="27660"/>
                  </a:lnTo>
                  <a:lnTo>
                    <a:pt x="19374" y="27424"/>
                  </a:lnTo>
                  <a:lnTo>
                    <a:pt x="19425" y="27558"/>
                  </a:lnTo>
                  <a:cubicBezTo>
                    <a:pt x="19747" y="28380"/>
                    <a:pt x="20403" y="29506"/>
                    <a:pt x="20882" y="29506"/>
                  </a:cubicBezTo>
                  <a:cubicBezTo>
                    <a:pt x="20890" y="29506"/>
                    <a:pt x="20897" y="29505"/>
                    <a:pt x="20905" y="29505"/>
                  </a:cubicBezTo>
                  <a:cubicBezTo>
                    <a:pt x="21432" y="29451"/>
                    <a:pt x="22226" y="27984"/>
                    <a:pt x="22604" y="27072"/>
                  </a:cubicBezTo>
                  <a:lnTo>
                    <a:pt x="22669" y="26914"/>
                  </a:lnTo>
                  <a:lnTo>
                    <a:pt x="22834" y="26957"/>
                  </a:lnTo>
                  <a:cubicBezTo>
                    <a:pt x="22853" y="26962"/>
                    <a:pt x="23690" y="27177"/>
                    <a:pt x="24914" y="27177"/>
                  </a:cubicBezTo>
                  <a:cubicBezTo>
                    <a:pt x="26301" y="27177"/>
                    <a:pt x="28185" y="26901"/>
                    <a:pt x="29941" y="25730"/>
                  </a:cubicBezTo>
                  <a:cubicBezTo>
                    <a:pt x="32049" y="24325"/>
                    <a:pt x="32593" y="22425"/>
                    <a:pt x="32732" y="21419"/>
                  </a:cubicBezTo>
                  <a:cubicBezTo>
                    <a:pt x="32840" y="20611"/>
                    <a:pt x="32739" y="20043"/>
                    <a:pt x="32661" y="19874"/>
                  </a:cubicBezTo>
                  <a:cubicBezTo>
                    <a:pt x="32590" y="19914"/>
                    <a:pt x="32472" y="20006"/>
                    <a:pt x="32370" y="20087"/>
                  </a:cubicBezTo>
                  <a:cubicBezTo>
                    <a:pt x="32046" y="20344"/>
                    <a:pt x="31570" y="20719"/>
                    <a:pt x="30863" y="20973"/>
                  </a:cubicBezTo>
                  <a:cubicBezTo>
                    <a:pt x="30941" y="21176"/>
                    <a:pt x="30985" y="21341"/>
                    <a:pt x="30968" y="21412"/>
                  </a:cubicBezTo>
                  <a:cubicBezTo>
                    <a:pt x="30922" y="21656"/>
                    <a:pt x="29785" y="22024"/>
                    <a:pt x="29095" y="22024"/>
                  </a:cubicBezTo>
                  <a:cubicBezTo>
                    <a:pt x="28879" y="22024"/>
                    <a:pt x="28707" y="21988"/>
                    <a:pt x="28626" y="21901"/>
                  </a:cubicBezTo>
                  <a:cubicBezTo>
                    <a:pt x="28562" y="21834"/>
                    <a:pt x="28569" y="21561"/>
                    <a:pt x="28619" y="21212"/>
                  </a:cubicBezTo>
                  <a:cubicBezTo>
                    <a:pt x="28491" y="21199"/>
                    <a:pt x="28359" y="21182"/>
                    <a:pt x="28220" y="21162"/>
                  </a:cubicBezTo>
                  <a:cubicBezTo>
                    <a:pt x="27545" y="21060"/>
                    <a:pt x="26913" y="20905"/>
                    <a:pt x="26322" y="20699"/>
                  </a:cubicBezTo>
                  <a:cubicBezTo>
                    <a:pt x="26284" y="20864"/>
                    <a:pt x="26244" y="20989"/>
                    <a:pt x="26200" y="21040"/>
                  </a:cubicBezTo>
                  <a:cubicBezTo>
                    <a:pt x="26156" y="21088"/>
                    <a:pt x="26052" y="21110"/>
                    <a:pt x="25911" y="21110"/>
                  </a:cubicBezTo>
                  <a:cubicBezTo>
                    <a:pt x="25771" y="21110"/>
                    <a:pt x="25594" y="21089"/>
                    <a:pt x="25399" y="21050"/>
                  </a:cubicBezTo>
                  <a:lnTo>
                    <a:pt x="25399" y="21050"/>
                  </a:lnTo>
                  <a:cubicBezTo>
                    <a:pt x="25487" y="21179"/>
                    <a:pt x="25537" y="21334"/>
                    <a:pt x="25473" y="21483"/>
                  </a:cubicBezTo>
                  <a:cubicBezTo>
                    <a:pt x="25373" y="21707"/>
                    <a:pt x="25133" y="21787"/>
                    <a:pt x="24887" y="21787"/>
                  </a:cubicBezTo>
                  <a:cubicBezTo>
                    <a:pt x="24719" y="21787"/>
                    <a:pt x="24548" y="21749"/>
                    <a:pt x="24419" y="21695"/>
                  </a:cubicBezTo>
                  <a:cubicBezTo>
                    <a:pt x="24095" y="21561"/>
                    <a:pt x="23716" y="21226"/>
                    <a:pt x="23825" y="20834"/>
                  </a:cubicBezTo>
                  <a:cubicBezTo>
                    <a:pt x="23858" y="20719"/>
                    <a:pt x="23929" y="20635"/>
                    <a:pt x="24017" y="20574"/>
                  </a:cubicBezTo>
                  <a:cubicBezTo>
                    <a:pt x="23787" y="20442"/>
                    <a:pt x="23625" y="20300"/>
                    <a:pt x="23594" y="20162"/>
                  </a:cubicBezTo>
                  <a:cubicBezTo>
                    <a:pt x="23571" y="20053"/>
                    <a:pt x="23743" y="19783"/>
                    <a:pt x="24003" y="19459"/>
                  </a:cubicBezTo>
                  <a:cubicBezTo>
                    <a:pt x="23368" y="18975"/>
                    <a:pt x="22800" y="18394"/>
                    <a:pt x="22307" y="17712"/>
                  </a:cubicBezTo>
                  <a:cubicBezTo>
                    <a:pt x="22304" y="17712"/>
                    <a:pt x="22300" y="17715"/>
                    <a:pt x="22300" y="17715"/>
                  </a:cubicBezTo>
                  <a:cubicBezTo>
                    <a:pt x="22288" y="17719"/>
                    <a:pt x="22275" y="17721"/>
                    <a:pt x="22260" y="17721"/>
                  </a:cubicBezTo>
                  <a:cubicBezTo>
                    <a:pt x="21837" y="17721"/>
                    <a:pt x="20339" y="16153"/>
                    <a:pt x="20512" y="15627"/>
                  </a:cubicBezTo>
                  <a:cubicBezTo>
                    <a:pt x="20540" y="15545"/>
                    <a:pt x="20729" y="15434"/>
                    <a:pt x="20999" y="15322"/>
                  </a:cubicBezTo>
                  <a:cubicBezTo>
                    <a:pt x="20996" y="15305"/>
                    <a:pt x="20989" y="15292"/>
                    <a:pt x="20982" y="15279"/>
                  </a:cubicBezTo>
                  <a:cubicBezTo>
                    <a:pt x="20637" y="14416"/>
                    <a:pt x="20320" y="13365"/>
                    <a:pt x="20002" y="12223"/>
                  </a:cubicBezTo>
                  <a:cubicBezTo>
                    <a:pt x="19928" y="12258"/>
                    <a:pt x="19867" y="12278"/>
                    <a:pt x="19826" y="12278"/>
                  </a:cubicBezTo>
                  <a:cubicBezTo>
                    <a:pt x="19451" y="12278"/>
                    <a:pt x="18424" y="10206"/>
                    <a:pt x="18762" y="9743"/>
                  </a:cubicBezTo>
                  <a:cubicBezTo>
                    <a:pt x="18809" y="9675"/>
                    <a:pt x="19012" y="9631"/>
                    <a:pt x="19289" y="9605"/>
                  </a:cubicBezTo>
                  <a:cubicBezTo>
                    <a:pt x="18988" y="8510"/>
                    <a:pt x="18667" y="7401"/>
                    <a:pt x="18316" y="6381"/>
                  </a:cubicBezTo>
                  <a:cubicBezTo>
                    <a:pt x="18066" y="6543"/>
                    <a:pt x="17856" y="6644"/>
                    <a:pt x="17762" y="6644"/>
                  </a:cubicBezTo>
                  <a:cubicBezTo>
                    <a:pt x="17387" y="6644"/>
                    <a:pt x="16359" y="4576"/>
                    <a:pt x="16697" y="4113"/>
                  </a:cubicBezTo>
                  <a:cubicBezTo>
                    <a:pt x="16752" y="4039"/>
                    <a:pt x="16984" y="3988"/>
                    <a:pt x="17306" y="3965"/>
                  </a:cubicBezTo>
                  <a:cubicBezTo>
                    <a:pt x="16978" y="3353"/>
                    <a:pt x="16619" y="2842"/>
                    <a:pt x="16231" y="2494"/>
                  </a:cubicBezTo>
                  <a:cubicBezTo>
                    <a:pt x="15393" y="1744"/>
                    <a:pt x="12318" y="1339"/>
                    <a:pt x="9344" y="947"/>
                  </a:cubicBezTo>
                  <a:cubicBezTo>
                    <a:pt x="7911" y="758"/>
                    <a:pt x="6431" y="562"/>
                    <a:pt x="5218" y="325"/>
                  </a:cubicBezTo>
                  <a:cubicBezTo>
                    <a:pt x="4189" y="126"/>
                    <a:pt x="3351" y="1"/>
                    <a:pt x="267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7240143" y="3830665"/>
              <a:ext cx="5488" cy="4031"/>
            </a:xfrm>
            <a:custGeom>
              <a:avLst/>
              <a:gdLst/>
              <a:ahLst/>
              <a:cxnLst/>
              <a:rect l="l" t="t" r="r" b="b"/>
              <a:pathLst>
                <a:path w="113" h="83" extrusionOk="0">
                  <a:moveTo>
                    <a:pt x="32" y="0"/>
                  </a:moveTo>
                  <a:cubicBezTo>
                    <a:pt x="1" y="0"/>
                    <a:pt x="20" y="83"/>
                    <a:pt x="81" y="83"/>
                  </a:cubicBezTo>
                  <a:cubicBezTo>
                    <a:pt x="91" y="83"/>
                    <a:pt x="101" y="81"/>
                    <a:pt x="112" y="76"/>
                  </a:cubicBezTo>
                  <a:cubicBezTo>
                    <a:pt x="73" y="19"/>
                    <a:pt x="47" y="0"/>
                    <a:pt x="32" y="0"/>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963932" y="3703371"/>
              <a:ext cx="95095" cy="130209"/>
            </a:xfrm>
            <a:custGeom>
              <a:avLst/>
              <a:gdLst/>
              <a:ahLst/>
              <a:cxnLst/>
              <a:rect l="l" t="t" r="r" b="b"/>
              <a:pathLst>
                <a:path w="1958" h="2681" extrusionOk="0">
                  <a:moveTo>
                    <a:pt x="947" y="1"/>
                  </a:moveTo>
                  <a:cubicBezTo>
                    <a:pt x="625" y="24"/>
                    <a:pt x="393" y="75"/>
                    <a:pt x="338" y="149"/>
                  </a:cubicBezTo>
                  <a:cubicBezTo>
                    <a:pt x="0" y="612"/>
                    <a:pt x="1028" y="2680"/>
                    <a:pt x="1403" y="2680"/>
                  </a:cubicBezTo>
                  <a:cubicBezTo>
                    <a:pt x="1497" y="2680"/>
                    <a:pt x="1707" y="2579"/>
                    <a:pt x="1957" y="2417"/>
                  </a:cubicBezTo>
                  <a:cubicBezTo>
                    <a:pt x="1650" y="1518"/>
                    <a:pt x="1315" y="693"/>
                    <a:pt x="9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064174" y="3977287"/>
              <a:ext cx="76737" cy="129869"/>
            </a:xfrm>
            <a:custGeom>
              <a:avLst/>
              <a:gdLst/>
              <a:ahLst/>
              <a:cxnLst/>
              <a:rect l="l" t="t" r="r" b="b"/>
              <a:pathLst>
                <a:path w="1580" h="2674" extrusionOk="0">
                  <a:moveTo>
                    <a:pt x="866" y="1"/>
                  </a:moveTo>
                  <a:cubicBezTo>
                    <a:pt x="589" y="27"/>
                    <a:pt x="386" y="71"/>
                    <a:pt x="339" y="139"/>
                  </a:cubicBezTo>
                  <a:cubicBezTo>
                    <a:pt x="1" y="602"/>
                    <a:pt x="1028" y="2674"/>
                    <a:pt x="1403" y="2674"/>
                  </a:cubicBezTo>
                  <a:cubicBezTo>
                    <a:pt x="1444" y="2674"/>
                    <a:pt x="1505" y="2654"/>
                    <a:pt x="1579" y="2619"/>
                  </a:cubicBezTo>
                  <a:cubicBezTo>
                    <a:pt x="1440" y="2123"/>
                    <a:pt x="1302" y="1612"/>
                    <a:pt x="1164" y="1092"/>
                  </a:cubicBezTo>
                  <a:cubicBezTo>
                    <a:pt x="1066" y="734"/>
                    <a:pt x="964" y="366"/>
                    <a:pt x="8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57228" y="4254992"/>
              <a:ext cx="95629" cy="116513"/>
            </a:xfrm>
            <a:custGeom>
              <a:avLst/>
              <a:gdLst/>
              <a:ahLst/>
              <a:cxnLst/>
              <a:rect l="l" t="t" r="r" b="b"/>
              <a:pathLst>
                <a:path w="1969" h="2399" extrusionOk="0">
                  <a:moveTo>
                    <a:pt x="660" y="0"/>
                  </a:moveTo>
                  <a:cubicBezTo>
                    <a:pt x="390" y="112"/>
                    <a:pt x="201" y="223"/>
                    <a:pt x="173" y="305"/>
                  </a:cubicBezTo>
                  <a:cubicBezTo>
                    <a:pt x="0" y="831"/>
                    <a:pt x="1498" y="2399"/>
                    <a:pt x="1921" y="2399"/>
                  </a:cubicBezTo>
                  <a:cubicBezTo>
                    <a:pt x="1936" y="2399"/>
                    <a:pt x="1949" y="2397"/>
                    <a:pt x="1961" y="2393"/>
                  </a:cubicBezTo>
                  <a:cubicBezTo>
                    <a:pt x="1961" y="2393"/>
                    <a:pt x="1965" y="2390"/>
                    <a:pt x="1968" y="2390"/>
                  </a:cubicBezTo>
                  <a:cubicBezTo>
                    <a:pt x="1461" y="1697"/>
                    <a:pt x="1025" y="902"/>
                    <a:pt x="6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314147" y="4455864"/>
              <a:ext cx="133658" cy="80234"/>
            </a:xfrm>
            <a:custGeom>
              <a:avLst/>
              <a:gdLst/>
              <a:ahLst/>
              <a:cxnLst/>
              <a:rect l="l" t="t" r="r" b="b"/>
              <a:pathLst>
                <a:path w="2752" h="1652" extrusionOk="0">
                  <a:moveTo>
                    <a:pt x="433" y="1"/>
                  </a:moveTo>
                  <a:cubicBezTo>
                    <a:pt x="173" y="325"/>
                    <a:pt x="1" y="595"/>
                    <a:pt x="24" y="704"/>
                  </a:cubicBezTo>
                  <a:cubicBezTo>
                    <a:pt x="55" y="842"/>
                    <a:pt x="217" y="984"/>
                    <a:pt x="447" y="1116"/>
                  </a:cubicBezTo>
                  <a:cubicBezTo>
                    <a:pt x="547" y="1046"/>
                    <a:pt x="671" y="1011"/>
                    <a:pt x="797" y="1011"/>
                  </a:cubicBezTo>
                  <a:cubicBezTo>
                    <a:pt x="951" y="1011"/>
                    <a:pt x="1107" y="1064"/>
                    <a:pt x="1220" y="1170"/>
                  </a:cubicBezTo>
                  <a:cubicBezTo>
                    <a:pt x="1231" y="1177"/>
                    <a:pt x="1234" y="1200"/>
                    <a:pt x="1238" y="1220"/>
                  </a:cubicBezTo>
                  <a:cubicBezTo>
                    <a:pt x="1268" y="1237"/>
                    <a:pt x="1298" y="1255"/>
                    <a:pt x="1325" y="1275"/>
                  </a:cubicBezTo>
                  <a:cubicBezTo>
                    <a:pt x="1329" y="1272"/>
                    <a:pt x="1329" y="1272"/>
                    <a:pt x="1329" y="1267"/>
                  </a:cubicBezTo>
                  <a:cubicBezTo>
                    <a:pt x="1347" y="1255"/>
                    <a:pt x="1367" y="1250"/>
                    <a:pt x="1388" y="1250"/>
                  </a:cubicBezTo>
                  <a:cubicBezTo>
                    <a:pt x="1519" y="1250"/>
                    <a:pt x="1713" y="1448"/>
                    <a:pt x="1771" y="1511"/>
                  </a:cubicBezTo>
                  <a:cubicBezTo>
                    <a:pt x="1791" y="1538"/>
                    <a:pt x="1812" y="1565"/>
                    <a:pt x="1829" y="1592"/>
                  </a:cubicBezTo>
                  <a:cubicBezTo>
                    <a:pt x="2024" y="1631"/>
                    <a:pt x="2201" y="1652"/>
                    <a:pt x="2341" y="1652"/>
                  </a:cubicBezTo>
                  <a:cubicBezTo>
                    <a:pt x="2482" y="1652"/>
                    <a:pt x="2586" y="1630"/>
                    <a:pt x="2630" y="1582"/>
                  </a:cubicBezTo>
                  <a:cubicBezTo>
                    <a:pt x="2674" y="1531"/>
                    <a:pt x="2714" y="1406"/>
                    <a:pt x="2752" y="1241"/>
                  </a:cubicBezTo>
                  <a:cubicBezTo>
                    <a:pt x="1893" y="940"/>
                    <a:pt x="1122" y="528"/>
                    <a:pt x="433"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56543" y="4529394"/>
              <a:ext cx="117776" cy="51142"/>
            </a:xfrm>
            <a:custGeom>
              <a:avLst/>
              <a:gdLst/>
              <a:ahLst/>
              <a:cxnLst/>
              <a:rect l="l" t="t" r="r" b="b"/>
              <a:pathLst>
                <a:path w="2425" h="1053" extrusionOk="0">
                  <a:moveTo>
                    <a:pt x="2302" y="1"/>
                  </a:moveTo>
                  <a:cubicBezTo>
                    <a:pt x="1856" y="158"/>
                    <a:pt x="1313" y="269"/>
                    <a:pt x="655" y="269"/>
                  </a:cubicBezTo>
                  <a:cubicBezTo>
                    <a:pt x="466" y="269"/>
                    <a:pt x="267" y="260"/>
                    <a:pt x="58" y="240"/>
                  </a:cubicBezTo>
                  <a:lnTo>
                    <a:pt x="58" y="240"/>
                  </a:lnTo>
                  <a:cubicBezTo>
                    <a:pt x="8" y="589"/>
                    <a:pt x="1" y="862"/>
                    <a:pt x="65" y="929"/>
                  </a:cubicBezTo>
                  <a:cubicBezTo>
                    <a:pt x="146" y="1016"/>
                    <a:pt x="318" y="1052"/>
                    <a:pt x="534" y="1052"/>
                  </a:cubicBezTo>
                  <a:cubicBezTo>
                    <a:pt x="1224" y="1052"/>
                    <a:pt x="2361" y="684"/>
                    <a:pt x="2407" y="440"/>
                  </a:cubicBezTo>
                  <a:cubicBezTo>
                    <a:pt x="2424" y="369"/>
                    <a:pt x="2380" y="204"/>
                    <a:pt x="23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350037" y="4599621"/>
              <a:ext cx="94464" cy="48422"/>
            </a:xfrm>
            <a:custGeom>
              <a:avLst/>
              <a:gdLst/>
              <a:ahLst/>
              <a:cxnLst/>
              <a:rect l="l" t="t" r="r" b="b"/>
              <a:pathLst>
                <a:path w="1945" h="997" extrusionOk="0">
                  <a:moveTo>
                    <a:pt x="1310" y="1"/>
                  </a:moveTo>
                  <a:cubicBezTo>
                    <a:pt x="1322" y="43"/>
                    <a:pt x="1317" y="94"/>
                    <a:pt x="1280" y="94"/>
                  </a:cubicBezTo>
                  <a:cubicBezTo>
                    <a:pt x="1276" y="94"/>
                    <a:pt x="1271" y="93"/>
                    <a:pt x="1266" y="92"/>
                  </a:cubicBezTo>
                  <a:cubicBezTo>
                    <a:pt x="1213" y="78"/>
                    <a:pt x="1148" y="71"/>
                    <a:pt x="1076" y="71"/>
                  </a:cubicBezTo>
                  <a:cubicBezTo>
                    <a:pt x="653" y="71"/>
                    <a:pt x="0" y="305"/>
                    <a:pt x="411" y="724"/>
                  </a:cubicBezTo>
                  <a:cubicBezTo>
                    <a:pt x="608" y="924"/>
                    <a:pt x="882" y="996"/>
                    <a:pt x="1153" y="996"/>
                  </a:cubicBezTo>
                  <a:cubicBezTo>
                    <a:pt x="1220" y="996"/>
                    <a:pt x="1287" y="992"/>
                    <a:pt x="1353" y="984"/>
                  </a:cubicBezTo>
                  <a:cubicBezTo>
                    <a:pt x="1499" y="968"/>
                    <a:pt x="1654" y="930"/>
                    <a:pt x="1773" y="846"/>
                  </a:cubicBezTo>
                  <a:cubicBezTo>
                    <a:pt x="1945" y="724"/>
                    <a:pt x="1924" y="464"/>
                    <a:pt x="1803" y="319"/>
                  </a:cubicBezTo>
                  <a:cubicBezTo>
                    <a:pt x="1752" y="254"/>
                    <a:pt x="1675" y="213"/>
                    <a:pt x="1607" y="170"/>
                  </a:cubicBezTo>
                  <a:cubicBezTo>
                    <a:pt x="1580" y="149"/>
                    <a:pt x="1567" y="106"/>
                    <a:pt x="1567" y="65"/>
                  </a:cubicBezTo>
                  <a:cubicBezTo>
                    <a:pt x="1486" y="38"/>
                    <a:pt x="1397" y="15"/>
                    <a:pt x="1310"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51348" y="4552511"/>
              <a:ext cx="60321" cy="27975"/>
            </a:xfrm>
            <a:custGeom>
              <a:avLst/>
              <a:gdLst/>
              <a:ahLst/>
              <a:cxnLst/>
              <a:rect l="l" t="t" r="r" b="b"/>
              <a:pathLst>
                <a:path w="1242" h="576" extrusionOk="0">
                  <a:moveTo>
                    <a:pt x="778" y="1"/>
                  </a:moveTo>
                  <a:cubicBezTo>
                    <a:pt x="784" y="38"/>
                    <a:pt x="776" y="73"/>
                    <a:pt x="738" y="73"/>
                  </a:cubicBezTo>
                  <a:cubicBezTo>
                    <a:pt x="734" y="73"/>
                    <a:pt x="731" y="73"/>
                    <a:pt x="727" y="72"/>
                  </a:cubicBezTo>
                  <a:cubicBezTo>
                    <a:pt x="648" y="58"/>
                    <a:pt x="570" y="44"/>
                    <a:pt x="492" y="44"/>
                  </a:cubicBezTo>
                  <a:cubicBezTo>
                    <a:pt x="404" y="44"/>
                    <a:pt x="317" y="62"/>
                    <a:pt x="234" y="116"/>
                  </a:cubicBezTo>
                  <a:cubicBezTo>
                    <a:pt x="1" y="268"/>
                    <a:pt x="211" y="413"/>
                    <a:pt x="376" y="478"/>
                  </a:cubicBezTo>
                  <a:cubicBezTo>
                    <a:pt x="477" y="518"/>
                    <a:pt x="593" y="548"/>
                    <a:pt x="700" y="562"/>
                  </a:cubicBezTo>
                  <a:cubicBezTo>
                    <a:pt x="748" y="567"/>
                    <a:pt x="820" y="575"/>
                    <a:pt x="892" y="575"/>
                  </a:cubicBezTo>
                  <a:cubicBezTo>
                    <a:pt x="972" y="575"/>
                    <a:pt x="1052" y="564"/>
                    <a:pt x="1095" y="525"/>
                  </a:cubicBezTo>
                  <a:cubicBezTo>
                    <a:pt x="1241" y="397"/>
                    <a:pt x="917" y="153"/>
                    <a:pt x="846" y="93"/>
                  </a:cubicBezTo>
                  <a:cubicBezTo>
                    <a:pt x="832" y="79"/>
                    <a:pt x="822" y="45"/>
                    <a:pt x="822" y="15"/>
                  </a:cubicBezTo>
                  <a:cubicBezTo>
                    <a:pt x="808" y="7"/>
                    <a:pt x="791" y="4"/>
                    <a:pt x="778"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335127" y="4516766"/>
              <a:ext cx="67412" cy="40360"/>
            </a:xfrm>
            <a:custGeom>
              <a:avLst/>
              <a:gdLst/>
              <a:ahLst/>
              <a:cxnLst/>
              <a:rect l="l" t="t" r="r" b="b"/>
              <a:pathLst>
                <a:path w="1388" h="831" extrusionOk="0">
                  <a:moveTo>
                    <a:pt x="302" y="1"/>
                  </a:moveTo>
                  <a:cubicBezTo>
                    <a:pt x="170" y="41"/>
                    <a:pt x="62" y="125"/>
                    <a:pt x="38" y="267"/>
                  </a:cubicBezTo>
                  <a:cubicBezTo>
                    <a:pt x="1" y="514"/>
                    <a:pt x="275" y="696"/>
                    <a:pt x="481" y="771"/>
                  </a:cubicBezTo>
                  <a:cubicBezTo>
                    <a:pt x="579" y="806"/>
                    <a:pt x="700" y="830"/>
                    <a:pt x="819" y="830"/>
                  </a:cubicBezTo>
                  <a:cubicBezTo>
                    <a:pt x="962" y="830"/>
                    <a:pt x="1103" y="795"/>
                    <a:pt x="1201" y="703"/>
                  </a:cubicBezTo>
                  <a:cubicBezTo>
                    <a:pt x="1387" y="528"/>
                    <a:pt x="1218" y="389"/>
                    <a:pt x="1063" y="264"/>
                  </a:cubicBezTo>
                  <a:cubicBezTo>
                    <a:pt x="802" y="196"/>
                    <a:pt x="539" y="105"/>
                    <a:pt x="302" y="1"/>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349746" y="4515115"/>
              <a:ext cx="37008" cy="14522"/>
            </a:xfrm>
            <a:custGeom>
              <a:avLst/>
              <a:gdLst/>
              <a:ahLst/>
              <a:cxnLst/>
              <a:rect l="l" t="t" r="r" b="b"/>
              <a:pathLst>
                <a:path w="762" h="299" extrusionOk="0">
                  <a:moveTo>
                    <a:pt x="505" y="0"/>
                  </a:moveTo>
                  <a:cubicBezTo>
                    <a:pt x="507" y="32"/>
                    <a:pt x="501" y="65"/>
                    <a:pt x="479" y="65"/>
                  </a:cubicBezTo>
                  <a:cubicBezTo>
                    <a:pt x="474" y="65"/>
                    <a:pt x="469" y="64"/>
                    <a:pt x="464" y="61"/>
                  </a:cubicBezTo>
                  <a:cubicBezTo>
                    <a:pt x="389" y="27"/>
                    <a:pt x="293" y="8"/>
                    <a:pt x="195" y="8"/>
                  </a:cubicBezTo>
                  <a:cubicBezTo>
                    <a:pt x="129" y="8"/>
                    <a:pt x="62" y="17"/>
                    <a:pt x="1" y="35"/>
                  </a:cubicBezTo>
                  <a:cubicBezTo>
                    <a:pt x="238" y="139"/>
                    <a:pt x="501" y="230"/>
                    <a:pt x="762" y="298"/>
                  </a:cubicBezTo>
                  <a:cubicBezTo>
                    <a:pt x="694" y="244"/>
                    <a:pt x="626" y="193"/>
                    <a:pt x="592" y="142"/>
                  </a:cubicBezTo>
                  <a:cubicBezTo>
                    <a:pt x="576" y="122"/>
                    <a:pt x="572" y="75"/>
                    <a:pt x="592" y="55"/>
                  </a:cubicBezTo>
                  <a:cubicBezTo>
                    <a:pt x="565" y="35"/>
                    <a:pt x="535" y="17"/>
                    <a:pt x="505" y="0"/>
                  </a:cubicBezTo>
                  <a:close/>
                </a:path>
              </a:pathLst>
            </a:custGeom>
            <a:solidFill>
              <a:srgbClr val="FFD3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732706" y="4097879"/>
              <a:ext cx="415932" cy="665083"/>
            </a:xfrm>
            <a:custGeom>
              <a:avLst/>
              <a:gdLst/>
              <a:ahLst/>
              <a:cxnLst/>
              <a:rect l="l" t="t" r="r" b="b"/>
              <a:pathLst>
                <a:path w="8564" h="13694" extrusionOk="0">
                  <a:moveTo>
                    <a:pt x="3799" y="3103"/>
                  </a:moveTo>
                  <a:cubicBezTo>
                    <a:pt x="3809" y="3103"/>
                    <a:pt x="3819" y="3103"/>
                    <a:pt x="3828" y="3103"/>
                  </a:cubicBezTo>
                  <a:cubicBezTo>
                    <a:pt x="3869" y="3103"/>
                    <a:pt x="3879" y="3161"/>
                    <a:pt x="3862" y="3195"/>
                  </a:cubicBezTo>
                  <a:cubicBezTo>
                    <a:pt x="3995" y="3198"/>
                    <a:pt x="4102" y="3225"/>
                    <a:pt x="4187" y="3279"/>
                  </a:cubicBezTo>
                  <a:cubicBezTo>
                    <a:pt x="4184" y="3243"/>
                    <a:pt x="4194" y="3205"/>
                    <a:pt x="4219" y="3205"/>
                  </a:cubicBezTo>
                  <a:cubicBezTo>
                    <a:pt x="4226" y="3205"/>
                    <a:pt x="4235" y="3208"/>
                    <a:pt x="4244" y="3215"/>
                  </a:cubicBezTo>
                  <a:cubicBezTo>
                    <a:pt x="4971" y="3746"/>
                    <a:pt x="4660" y="4851"/>
                    <a:pt x="4173" y="5439"/>
                  </a:cubicBezTo>
                  <a:cubicBezTo>
                    <a:pt x="3772" y="5924"/>
                    <a:pt x="3136" y="6360"/>
                    <a:pt x="2495" y="6360"/>
                  </a:cubicBezTo>
                  <a:cubicBezTo>
                    <a:pt x="2278" y="6360"/>
                    <a:pt x="2061" y="6310"/>
                    <a:pt x="1852" y="6196"/>
                  </a:cubicBezTo>
                  <a:cubicBezTo>
                    <a:pt x="1213" y="5848"/>
                    <a:pt x="1128" y="5063"/>
                    <a:pt x="1409" y="4445"/>
                  </a:cubicBezTo>
                  <a:cubicBezTo>
                    <a:pt x="1810" y="3563"/>
                    <a:pt x="2877" y="3103"/>
                    <a:pt x="3799" y="3103"/>
                  </a:cubicBezTo>
                  <a:close/>
                  <a:moveTo>
                    <a:pt x="1530" y="0"/>
                  </a:moveTo>
                  <a:cubicBezTo>
                    <a:pt x="1024" y="0"/>
                    <a:pt x="519" y="59"/>
                    <a:pt x="27" y="157"/>
                  </a:cubicBezTo>
                  <a:cubicBezTo>
                    <a:pt x="0" y="1853"/>
                    <a:pt x="4" y="5510"/>
                    <a:pt x="392" y="9457"/>
                  </a:cubicBezTo>
                  <a:cubicBezTo>
                    <a:pt x="554" y="11065"/>
                    <a:pt x="730" y="12342"/>
                    <a:pt x="913" y="13356"/>
                  </a:cubicBezTo>
                  <a:cubicBezTo>
                    <a:pt x="1282" y="13475"/>
                    <a:pt x="2116" y="13694"/>
                    <a:pt x="3203" y="13694"/>
                  </a:cubicBezTo>
                  <a:cubicBezTo>
                    <a:pt x="3945" y="13694"/>
                    <a:pt x="4805" y="13591"/>
                    <a:pt x="5714" y="13286"/>
                  </a:cubicBezTo>
                  <a:cubicBezTo>
                    <a:pt x="8445" y="12366"/>
                    <a:pt x="8563" y="9484"/>
                    <a:pt x="7072" y="4800"/>
                  </a:cubicBezTo>
                  <a:cubicBezTo>
                    <a:pt x="5889" y="1081"/>
                    <a:pt x="3702" y="0"/>
                    <a:pt x="15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7800554" y="4253001"/>
              <a:ext cx="147499" cy="138806"/>
            </a:xfrm>
            <a:custGeom>
              <a:avLst/>
              <a:gdLst/>
              <a:ahLst/>
              <a:cxnLst/>
              <a:rect l="l" t="t" r="r" b="b"/>
              <a:pathLst>
                <a:path w="3037" h="2858" extrusionOk="0">
                  <a:moveTo>
                    <a:pt x="2465" y="1"/>
                  </a:moveTo>
                  <a:cubicBezTo>
                    <a:pt x="2459" y="15"/>
                    <a:pt x="2452" y="24"/>
                    <a:pt x="2435" y="24"/>
                  </a:cubicBezTo>
                  <a:cubicBezTo>
                    <a:pt x="1614" y="132"/>
                    <a:pt x="647" y="606"/>
                    <a:pt x="299" y="1400"/>
                  </a:cubicBezTo>
                  <a:cubicBezTo>
                    <a:pt x="1" y="2082"/>
                    <a:pt x="267" y="2857"/>
                    <a:pt x="1067" y="2857"/>
                  </a:cubicBezTo>
                  <a:cubicBezTo>
                    <a:pt x="1100" y="2857"/>
                    <a:pt x="1133" y="2856"/>
                    <a:pt x="1168" y="2853"/>
                  </a:cubicBezTo>
                  <a:cubicBezTo>
                    <a:pt x="1739" y="2813"/>
                    <a:pt x="2283" y="2359"/>
                    <a:pt x="2607" y="1913"/>
                  </a:cubicBezTo>
                  <a:cubicBezTo>
                    <a:pt x="2726" y="1751"/>
                    <a:pt x="2824" y="1576"/>
                    <a:pt x="2894" y="1389"/>
                  </a:cubicBezTo>
                  <a:cubicBezTo>
                    <a:pt x="2955" y="1238"/>
                    <a:pt x="3019" y="1052"/>
                    <a:pt x="3027" y="886"/>
                  </a:cubicBezTo>
                  <a:cubicBezTo>
                    <a:pt x="3036" y="693"/>
                    <a:pt x="2932" y="281"/>
                    <a:pt x="2804" y="143"/>
                  </a:cubicBezTo>
                  <a:cubicBezTo>
                    <a:pt x="2793" y="132"/>
                    <a:pt x="2790" y="109"/>
                    <a:pt x="2790" y="85"/>
                  </a:cubicBezTo>
                  <a:cubicBezTo>
                    <a:pt x="2705" y="31"/>
                    <a:pt x="2598" y="4"/>
                    <a:pt x="2465" y="1"/>
                  </a:cubicBezTo>
                  <a:close/>
                </a:path>
              </a:pathLst>
            </a:custGeom>
            <a:solidFill>
              <a:srgbClr val="FE98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031051" y="3702546"/>
              <a:ext cx="118845" cy="106703"/>
            </a:xfrm>
            <a:custGeom>
              <a:avLst/>
              <a:gdLst/>
              <a:ahLst/>
              <a:cxnLst/>
              <a:rect l="l" t="t" r="r" b="b"/>
              <a:pathLst>
                <a:path w="2447" h="2197" extrusionOk="0">
                  <a:moveTo>
                    <a:pt x="92" y="0"/>
                  </a:moveTo>
                  <a:cubicBezTo>
                    <a:pt x="61" y="0"/>
                    <a:pt x="31" y="0"/>
                    <a:pt x="1" y="1"/>
                  </a:cubicBezTo>
                  <a:cubicBezTo>
                    <a:pt x="332" y="646"/>
                    <a:pt x="633" y="1393"/>
                    <a:pt x="913" y="2197"/>
                  </a:cubicBezTo>
                  <a:cubicBezTo>
                    <a:pt x="1616" y="1684"/>
                    <a:pt x="2447" y="903"/>
                    <a:pt x="2414" y="517"/>
                  </a:cubicBezTo>
                  <a:cubicBezTo>
                    <a:pt x="2381" y="167"/>
                    <a:pt x="1088" y="0"/>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125611" y="3976025"/>
              <a:ext cx="124916" cy="118990"/>
            </a:xfrm>
            <a:custGeom>
              <a:avLst/>
              <a:gdLst/>
              <a:ahLst/>
              <a:cxnLst/>
              <a:rect l="l" t="t" r="r" b="b"/>
              <a:pathLst>
                <a:path w="2572" h="2450" extrusionOk="0">
                  <a:moveTo>
                    <a:pt x="219" y="0"/>
                  </a:moveTo>
                  <a:cubicBezTo>
                    <a:pt x="144" y="0"/>
                    <a:pt x="71" y="1"/>
                    <a:pt x="0" y="3"/>
                  </a:cubicBezTo>
                  <a:cubicBezTo>
                    <a:pt x="91" y="340"/>
                    <a:pt x="183" y="679"/>
                    <a:pt x="274" y="1017"/>
                  </a:cubicBezTo>
                  <a:cubicBezTo>
                    <a:pt x="406" y="1507"/>
                    <a:pt x="537" y="1983"/>
                    <a:pt x="665" y="2449"/>
                  </a:cubicBezTo>
                  <a:cubicBezTo>
                    <a:pt x="1403" y="1980"/>
                    <a:pt x="2571" y="973"/>
                    <a:pt x="2531" y="520"/>
                  </a:cubicBezTo>
                  <a:cubicBezTo>
                    <a:pt x="2500" y="171"/>
                    <a:pt x="1214" y="0"/>
                    <a:pt x="2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207154" y="4227406"/>
              <a:ext cx="132978" cy="131181"/>
            </a:xfrm>
            <a:custGeom>
              <a:avLst/>
              <a:gdLst/>
              <a:ahLst/>
              <a:cxnLst/>
              <a:rect l="l" t="t" r="r" b="b"/>
              <a:pathLst>
                <a:path w="2738" h="2701" extrusionOk="0">
                  <a:moveTo>
                    <a:pt x="2065" y="0"/>
                  </a:moveTo>
                  <a:cubicBezTo>
                    <a:pt x="1526" y="0"/>
                    <a:pt x="653" y="205"/>
                    <a:pt x="0" y="430"/>
                  </a:cubicBezTo>
                  <a:cubicBezTo>
                    <a:pt x="349" y="1285"/>
                    <a:pt x="761" y="2042"/>
                    <a:pt x="1241" y="2701"/>
                  </a:cubicBezTo>
                  <a:cubicBezTo>
                    <a:pt x="1795" y="2092"/>
                    <a:pt x="2737" y="606"/>
                    <a:pt x="2545" y="156"/>
                  </a:cubicBezTo>
                  <a:cubicBezTo>
                    <a:pt x="2499" y="46"/>
                    <a:pt x="2319" y="0"/>
                    <a:pt x="20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347658" y="4373932"/>
              <a:ext cx="108645" cy="123021"/>
            </a:xfrm>
            <a:custGeom>
              <a:avLst/>
              <a:gdLst/>
              <a:ahLst/>
              <a:cxnLst/>
              <a:rect l="l" t="t" r="r" b="b"/>
              <a:pathLst>
                <a:path w="2237" h="2533" extrusionOk="0">
                  <a:moveTo>
                    <a:pt x="1780" y="0"/>
                  </a:moveTo>
                  <a:cubicBezTo>
                    <a:pt x="1412" y="0"/>
                    <a:pt x="590" y="728"/>
                    <a:pt x="0" y="1387"/>
                  </a:cubicBezTo>
                  <a:cubicBezTo>
                    <a:pt x="635" y="1867"/>
                    <a:pt x="1342" y="2249"/>
                    <a:pt x="2126" y="2533"/>
                  </a:cubicBezTo>
                  <a:cubicBezTo>
                    <a:pt x="2237" y="1650"/>
                    <a:pt x="2230" y="282"/>
                    <a:pt x="1889" y="32"/>
                  </a:cubicBezTo>
                  <a:cubicBezTo>
                    <a:pt x="1860" y="10"/>
                    <a:pt x="1823" y="0"/>
                    <a:pt x="17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562808" y="4433863"/>
              <a:ext cx="98009" cy="89510"/>
            </a:xfrm>
            <a:custGeom>
              <a:avLst/>
              <a:gdLst/>
              <a:ahLst/>
              <a:cxnLst/>
              <a:rect l="l" t="t" r="r" b="b"/>
              <a:pathLst>
                <a:path w="2018" h="1843" extrusionOk="0">
                  <a:moveTo>
                    <a:pt x="802" y="0"/>
                  </a:moveTo>
                  <a:cubicBezTo>
                    <a:pt x="507" y="0"/>
                    <a:pt x="170" y="993"/>
                    <a:pt x="1" y="1819"/>
                  </a:cubicBezTo>
                  <a:cubicBezTo>
                    <a:pt x="184" y="1835"/>
                    <a:pt x="358" y="1843"/>
                    <a:pt x="524" y="1843"/>
                  </a:cubicBezTo>
                  <a:cubicBezTo>
                    <a:pt x="1119" y="1843"/>
                    <a:pt x="1608" y="1745"/>
                    <a:pt x="2018" y="1603"/>
                  </a:cubicBezTo>
                  <a:cubicBezTo>
                    <a:pt x="1697" y="906"/>
                    <a:pt x="1152" y="34"/>
                    <a:pt x="815" y="1"/>
                  </a:cubicBezTo>
                  <a:cubicBezTo>
                    <a:pt x="811" y="1"/>
                    <a:pt x="806" y="0"/>
                    <a:pt x="8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150051" y="3491912"/>
              <a:ext cx="1632742" cy="1471012"/>
            </a:xfrm>
            <a:custGeom>
              <a:avLst/>
              <a:gdLst/>
              <a:ahLst/>
              <a:cxnLst/>
              <a:rect l="l" t="t" r="r" b="b"/>
              <a:pathLst>
                <a:path w="33618" h="30288" extrusionOk="0">
                  <a:moveTo>
                    <a:pt x="1887" y="6975"/>
                  </a:moveTo>
                  <a:cubicBezTo>
                    <a:pt x="1902" y="6975"/>
                    <a:pt x="1928" y="6994"/>
                    <a:pt x="1967" y="7051"/>
                  </a:cubicBezTo>
                  <a:cubicBezTo>
                    <a:pt x="1956" y="7056"/>
                    <a:pt x="1946" y="7058"/>
                    <a:pt x="1936" y="7058"/>
                  </a:cubicBezTo>
                  <a:cubicBezTo>
                    <a:pt x="1875" y="7058"/>
                    <a:pt x="1856" y="6975"/>
                    <a:pt x="1887" y="6975"/>
                  </a:cubicBezTo>
                  <a:close/>
                  <a:moveTo>
                    <a:pt x="3072" y="391"/>
                  </a:moveTo>
                  <a:cubicBezTo>
                    <a:pt x="3750" y="391"/>
                    <a:pt x="4588" y="516"/>
                    <a:pt x="5617" y="715"/>
                  </a:cubicBezTo>
                  <a:cubicBezTo>
                    <a:pt x="6830" y="952"/>
                    <a:pt x="8310" y="1148"/>
                    <a:pt x="9743" y="1337"/>
                  </a:cubicBezTo>
                  <a:cubicBezTo>
                    <a:pt x="12717" y="1729"/>
                    <a:pt x="15792" y="2134"/>
                    <a:pt x="16630" y="2884"/>
                  </a:cubicBezTo>
                  <a:cubicBezTo>
                    <a:pt x="17018" y="3232"/>
                    <a:pt x="17377" y="3743"/>
                    <a:pt x="17705" y="4355"/>
                  </a:cubicBezTo>
                  <a:cubicBezTo>
                    <a:pt x="18073" y="5047"/>
                    <a:pt x="18408" y="5872"/>
                    <a:pt x="18715" y="6771"/>
                  </a:cubicBezTo>
                  <a:cubicBezTo>
                    <a:pt x="19066" y="7791"/>
                    <a:pt x="19387" y="8900"/>
                    <a:pt x="19688" y="9995"/>
                  </a:cubicBezTo>
                  <a:cubicBezTo>
                    <a:pt x="19786" y="10360"/>
                    <a:pt x="19888" y="10728"/>
                    <a:pt x="19986" y="11086"/>
                  </a:cubicBezTo>
                  <a:cubicBezTo>
                    <a:pt x="20124" y="11606"/>
                    <a:pt x="20262" y="12117"/>
                    <a:pt x="20401" y="12613"/>
                  </a:cubicBezTo>
                  <a:cubicBezTo>
                    <a:pt x="20719" y="13755"/>
                    <a:pt x="21036" y="14806"/>
                    <a:pt x="21381" y="15669"/>
                  </a:cubicBezTo>
                  <a:cubicBezTo>
                    <a:pt x="21388" y="15682"/>
                    <a:pt x="21395" y="15695"/>
                    <a:pt x="21398" y="15712"/>
                  </a:cubicBezTo>
                  <a:cubicBezTo>
                    <a:pt x="21763" y="16614"/>
                    <a:pt x="22199" y="17409"/>
                    <a:pt x="22706" y="18102"/>
                  </a:cubicBezTo>
                  <a:cubicBezTo>
                    <a:pt x="23199" y="18784"/>
                    <a:pt x="23767" y="19365"/>
                    <a:pt x="24402" y="19849"/>
                  </a:cubicBezTo>
                  <a:cubicBezTo>
                    <a:pt x="25091" y="20376"/>
                    <a:pt x="25862" y="20788"/>
                    <a:pt x="26721" y="21089"/>
                  </a:cubicBezTo>
                  <a:cubicBezTo>
                    <a:pt x="27312" y="21295"/>
                    <a:pt x="27944" y="21450"/>
                    <a:pt x="28619" y="21552"/>
                  </a:cubicBezTo>
                  <a:cubicBezTo>
                    <a:pt x="28758" y="21572"/>
                    <a:pt x="28890" y="21589"/>
                    <a:pt x="29018" y="21602"/>
                  </a:cubicBezTo>
                  <a:cubicBezTo>
                    <a:pt x="29227" y="21622"/>
                    <a:pt x="29426" y="21631"/>
                    <a:pt x="29615" y="21631"/>
                  </a:cubicBezTo>
                  <a:cubicBezTo>
                    <a:pt x="30273" y="21631"/>
                    <a:pt x="30816" y="21520"/>
                    <a:pt x="31262" y="21363"/>
                  </a:cubicBezTo>
                  <a:cubicBezTo>
                    <a:pt x="31969" y="21109"/>
                    <a:pt x="32445" y="20734"/>
                    <a:pt x="32769" y="20477"/>
                  </a:cubicBezTo>
                  <a:cubicBezTo>
                    <a:pt x="32871" y="20396"/>
                    <a:pt x="32989" y="20304"/>
                    <a:pt x="33060" y="20264"/>
                  </a:cubicBezTo>
                  <a:cubicBezTo>
                    <a:pt x="33138" y="20433"/>
                    <a:pt x="33239" y="21001"/>
                    <a:pt x="33131" y="21809"/>
                  </a:cubicBezTo>
                  <a:cubicBezTo>
                    <a:pt x="32992" y="22815"/>
                    <a:pt x="32448" y="24715"/>
                    <a:pt x="30340" y="26120"/>
                  </a:cubicBezTo>
                  <a:cubicBezTo>
                    <a:pt x="28584" y="27291"/>
                    <a:pt x="26700" y="27567"/>
                    <a:pt x="25313" y="27567"/>
                  </a:cubicBezTo>
                  <a:cubicBezTo>
                    <a:pt x="24089" y="27567"/>
                    <a:pt x="23252" y="27352"/>
                    <a:pt x="23233" y="27347"/>
                  </a:cubicBezTo>
                  <a:lnTo>
                    <a:pt x="23068" y="27304"/>
                  </a:lnTo>
                  <a:lnTo>
                    <a:pt x="23003" y="27462"/>
                  </a:lnTo>
                  <a:cubicBezTo>
                    <a:pt x="22625" y="28374"/>
                    <a:pt x="21831" y="29841"/>
                    <a:pt x="21304" y="29895"/>
                  </a:cubicBezTo>
                  <a:cubicBezTo>
                    <a:pt x="21296" y="29895"/>
                    <a:pt x="21289" y="29896"/>
                    <a:pt x="21281" y="29896"/>
                  </a:cubicBezTo>
                  <a:cubicBezTo>
                    <a:pt x="20802" y="29896"/>
                    <a:pt x="20146" y="28770"/>
                    <a:pt x="19824" y="27948"/>
                  </a:cubicBezTo>
                  <a:lnTo>
                    <a:pt x="19773" y="27814"/>
                  </a:lnTo>
                  <a:lnTo>
                    <a:pt x="16221" y="28050"/>
                  </a:lnTo>
                  <a:lnTo>
                    <a:pt x="16167" y="28141"/>
                  </a:lnTo>
                  <a:cubicBezTo>
                    <a:pt x="15920" y="28584"/>
                    <a:pt x="15136" y="29723"/>
                    <a:pt x="14501" y="29723"/>
                  </a:cubicBezTo>
                  <a:lnTo>
                    <a:pt x="14484" y="29723"/>
                  </a:lnTo>
                  <a:cubicBezTo>
                    <a:pt x="14241" y="29716"/>
                    <a:pt x="13541" y="29358"/>
                    <a:pt x="12910" y="25833"/>
                  </a:cubicBezTo>
                  <a:cubicBezTo>
                    <a:pt x="12727" y="24819"/>
                    <a:pt x="12551" y="23542"/>
                    <a:pt x="12389" y="21934"/>
                  </a:cubicBezTo>
                  <a:cubicBezTo>
                    <a:pt x="12001" y="17987"/>
                    <a:pt x="11997" y="14330"/>
                    <a:pt x="12024" y="12634"/>
                  </a:cubicBezTo>
                  <a:cubicBezTo>
                    <a:pt x="12034" y="12016"/>
                    <a:pt x="12048" y="11654"/>
                    <a:pt x="12048" y="11640"/>
                  </a:cubicBezTo>
                  <a:lnTo>
                    <a:pt x="12058" y="11383"/>
                  </a:lnTo>
                  <a:lnTo>
                    <a:pt x="12058" y="11383"/>
                  </a:lnTo>
                  <a:lnTo>
                    <a:pt x="11808" y="11441"/>
                  </a:lnTo>
                  <a:cubicBezTo>
                    <a:pt x="11789" y="11446"/>
                    <a:pt x="10425" y="11760"/>
                    <a:pt x="8589" y="11760"/>
                  </a:cubicBezTo>
                  <a:cubicBezTo>
                    <a:pt x="8051" y="11760"/>
                    <a:pt x="7472" y="11733"/>
                    <a:pt x="6874" y="11664"/>
                  </a:cubicBezTo>
                  <a:cubicBezTo>
                    <a:pt x="4779" y="11424"/>
                    <a:pt x="2356" y="10559"/>
                    <a:pt x="1190" y="8048"/>
                  </a:cubicBezTo>
                  <a:cubicBezTo>
                    <a:pt x="1353" y="7802"/>
                    <a:pt x="1606" y="7551"/>
                    <a:pt x="1751" y="7365"/>
                  </a:cubicBezTo>
                  <a:cubicBezTo>
                    <a:pt x="1825" y="7267"/>
                    <a:pt x="1903" y="7170"/>
                    <a:pt x="1981" y="7072"/>
                  </a:cubicBezTo>
                  <a:cubicBezTo>
                    <a:pt x="1988" y="7078"/>
                    <a:pt x="1988" y="7081"/>
                    <a:pt x="1994" y="7089"/>
                  </a:cubicBezTo>
                  <a:cubicBezTo>
                    <a:pt x="2261" y="7541"/>
                    <a:pt x="3109" y="7944"/>
                    <a:pt x="3542" y="8261"/>
                  </a:cubicBezTo>
                  <a:cubicBezTo>
                    <a:pt x="3589" y="8294"/>
                    <a:pt x="3647" y="8313"/>
                    <a:pt x="3704" y="8313"/>
                  </a:cubicBezTo>
                  <a:cubicBezTo>
                    <a:pt x="3759" y="8313"/>
                    <a:pt x="3813" y="8295"/>
                    <a:pt x="3856" y="8257"/>
                  </a:cubicBezTo>
                  <a:cubicBezTo>
                    <a:pt x="4285" y="7875"/>
                    <a:pt x="4718" y="7490"/>
                    <a:pt x="5147" y="7105"/>
                  </a:cubicBezTo>
                  <a:cubicBezTo>
                    <a:pt x="5634" y="7470"/>
                    <a:pt x="6113" y="7835"/>
                    <a:pt x="6597" y="8200"/>
                  </a:cubicBezTo>
                  <a:cubicBezTo>
                    <a:pt x="6648" y="8238"/>
                    <a:pt x="6706" y="8258"/>
                    <a:pt x="6762" y="8258"/>
                  </a:cubicBezTo>
                  <a:cubicBezTo>
                    <a:pt x="6826" y="8258"/>
                    <a:pt x="6888" y="8232"/>
                    <a:pt x="6935" y="8176"/>
                  </a:cubicBezTo>
                  <a:cubicBezTo>
                    <a:pt x="7144" y="7923"/>
                    <a:pt x="7350" y="7660"/>
                    <a:pt x="7520" y="7379"/>
                  </a:cubicBezTo>
                  <a:cubicBezTo>
                    <a:pt x="7634" y="7190"/>
                    <a:pt x="7732" y="6821"/>
                    <a:pt x="7881" y="6632"/>
                  </a:cubicBezTo>
                  <a:cubicBezTo>
                    <a:pt x="7911" y="6639"/>
                    <a:pt x="7952" y="6652"/>
                    <a:pt x="8013" y="6686"/>
                  </a:cubicBezTo>
                  <a:cubicBezTo>
                    <a:pt x="8155" y="6771"/>
                    <a:pt x="8344" y="6808"/>
                    <a:pt x="8503" y="6858"/>
                  </a:cubicBezTo>
                  <a:cubicBezTo>
                    <a:pt x="8855" y="6977"/>
                    <a:pt x="9209" y="7068"/>
                    <a:pt x="9571" y="7139"/>
                  </a:cubicBezTo>
                  <a:cubicBezTo>
                    <a:pt x="9593" y="7144"/>
                    <a:pt x="9616" y="7146"/>
                    <a:pt x="9638" y="7146"/>
                  </a:cubicBezTo>
                  <a:cubicBezTo>
                    <a:pt x="9722" y="7146"/>
                    <a:pt x="9798" y="7109"/>
                    <a:pt x="9828" y="7021"/>
                  </a:cubicBezTo>
                  <a:cubicBezTo>
                    <a:pt x="10054" y="6389"/>
                    <a:pt x="10196" y="5743"/>
                    <a:pt x="10327" y="5088"/>
                  </a:cubicBezTo>
                  <a:cubicBezTo>
                    <a:pt x="10357" y="4946"/>
                    <a:pt x="10212" y="4845"/>
                    <a:pt x="10085" y="4845"/>
                  </a:cubicBezTo>
                  <a:cubicBezTo>
                    <a:pt x="10010" y="4845"/>
                    <a:pt x="9941" y="4880"/>
                    <a:pt x="9919" y="4963"/>
                  </a:cubicBezTo>
                  <a:cubicBezTo>
                    <a:pt x="9753" y="5561"/>
                    <a:pt x="9649" y="6156"/>
                    <a:pt x="9456" y="6744"/>
                  </a:cubicBezTo>
                  <a:cubicBezTo>
                    <a:pt x="8902" y="6615"/>
                    <a:pt x="8368" y="6433"/>
                    <a:pt x="7827" y="6240"/>
                  </a:cubicBezTo>
                  <a:cubicBezTo>
                    <a:pt x="7810" y="6235"/>
                    <a:pt x="7790" y="6232"/>
                    <a:pt x="7769" y="6232"/>
                  </a:cubicBezTo>
                  <a:cubicBezTo>
                    <a:pt x="7700" y="6232"/>
                    <a:pt x="7619" y="6261"/>
                    <a:pt x="7590" y="6318"/>
                  </a:cubicBezTo>
                  <a:cubicBezTo>
                    <a:pt x="7320" y="6841"/>
                    <a:pt x="7043" y="7335"/>
                    <a:pt x="6688" y="7802"/>
                  </a:cubicBezTo>
                  <a:cubicBezTo>
                    <a:pt x="6211" y="7443"/>
                    <a:pt x="5739" y="7085"/>
                    <a:pt x="5266" y="6727"/>
                  </a:cubicBezTo>
                  <a:cubicBezTo>
                    <a:pt x="5218" y="6691"/>
                    <a:pt x="5155" y="6668"/>
                    <a:pt x="5094" y="6668"/>
                  </a:cubicBezTo>
                  <a:cubicBezTo>
                    <a:pt x="5046" y="6668"/>
                    <a:pt x="4999" y="6682"/>
                    <a:pt x="4962" y="6716"/>
                  </a:cubicBezTo>
                  <a:cubicBezTo>
                    <a:pt x="4525" y="7102"/>
                    <a:pt x="4093" y="7484"/>
                    <a:pt x="3657" y="7869"/>
                  </a:cubicBezTo>
                  <a:cubicBezTo>
                    <a:pt x="3123" y="7477"/>
                    <a:pt x="2582" y="7089"/>
                    <a:pt x="2035" y="6710"/>
                  </a:cubicBezTo>
                  <a:cubicBezTo>
                    <a:pt x="1997" y="6684"/>
                    <a:pt x="1938" y="6662"/>
                    <a:pt x="1882" y="6662"/>
                  </a:cubicBezTo>
                  <a:cubicBezTo>
                    <a:pt x="1837" y="6662"/>
                    <a:pt x="1795" y="6676"/>
                    <a:pt x="1768" y="6713"/>
                  </a:cubicBezTo>
                  <a:cubicBezTo>
                    <a:pt x="1582" y="6967"/>
                    <a:pt x="1251" y="7325"/>
                    <a:pt x="1041" y="7686"/>
                  </a:cubicBezTo>
                  <a:cubicBezTo>
                    <a:pt x="747" y="6936"/>
                    <a:pt x="551" y="6061"/>
                    <a:pt x="504" y="5017"/>
                  </a:cubicBezTo>
                  <a:cubicBezTo>
                    <a:pt x="400" y="2814"/>
                    <a:pt x="683" y="1499"/>
                    <a:pt x="1396" y="884"/>
                  </a:cubicBezTo>
                  <a:cubicBezTo>
                    <a:pt x="1800" y="534"/>
                    <a:pt x="2345" y="391"/>
                    <a:pt x="3072" y="391"/>
                  </a:cubicBezTo>
                  <a:close/>
                  <a:moveTo>
                    <a:pt x="3094" y="0"/>
                  </a:moveTo>
                  <a:cubicBezTo>
                    <a:pt x="2310" y="0"/>
                    <a:pt x="1640" y="156"/>
                    <a:pt x="1139" y="590"/>
                  </a:cubicBezTo>
                  <a:cubicBezTo>
                    <a:pt x="318" y="1300"/>
                    <a:pt x="1" y="2672"/>
                    <a:pt x="112" y="5037"/>
                  </a:cubicBezTo>
                  <a:cubicBezTo>
                    <a:pt x="352" y="10221"/>
                    <a:pt x="3897" y="11715"/>
                    <a:pt x="6830" y="12052"/>
                  </a:cubicBezTo>
                  <a:cubicBezTo>
                    <a:pt x="7454" y="12125"/>
                    <a:pt x="8055" y="12154"/>
                    <a:pt x="8611" y="12154"/>
                  </a:cubicBezTo>
                  <a:cubicBezTo>
                    <a:pt x="10035" y="12154"/>
                    <a:pt x="11167" y="11968"/>
                    <a:pt x="11649" y="11874"/>
                  </a:cubicBezTo>
                  <a:lnTo>
                    <a:pt x="11649" y="11874"/>
                  </a:lnTo>
                  <a:cubicBezTo>
                    <a:pt x="11636" y="12390"/>
                    <a:pt x="11608" y="13665"/>
                    <a:pt x="11636" y="15371"/>
                  </a:cubicBezTo>
                  <a:cubicBezTo>
                    <a:pt x="11163" y="15033"/>
                    <a:pt x="10396" y="14788"/>
                    <a:pt x="9705" y="14788"/>
                  </a:cubicBezTo>
                  <a:cubicBezTo>
                    <a:pt x="8868" y="14788"/>
                    <a:pt x="8142" y="15148"/>
                    <a:pt x="8189" y="16138"/>
                  </a:cubicBezTo>
                  <a:cubicBezTo>
                    <a:pt x="8237" y="17136"/>
                    <a:pt x="9445" y="17720"/>
                    <a:pt x="10488" y="17720"/>
                  </a:cubicBezTo>
                  <a:cubicBezTo>
                    <a:pt x="10886" y="17720"/>
                    <a:pt x="11260" y="17635"/>
                    <a:pt x="11537" y="17456"/>
                  </a:cubicBezTo>
                  <a:cubicBezTo>
                    <a:pt x="11558" y="17442"/>
                    <a:pt x="11564" y="17409"/>
                    <a:pt x="11558" y="17381"/>
                  </a:cubicBezTo>
                  <a:cubicBezTo>
                    <a:pt x="11555" y="17364"/>
                    <a:pt x="11545" y="17350"/>
                    <a:pt x="11528" y="17350"/>
                  </a:cubicBezTo>
                  <a:cubicBezTo>
                    <a:pt x="11524" y="17350"/>
                    <a:pt x="11521" y="17350"/>
                    <a:pt x="11517" y="17351"/>
                  </a:cubicBezTo>
                  <a:cubicBezTo>
                    <a:pt x="11328" y="17398"/>
                    <a:pt x="11044" y="17426"/>
                    <a:pt x="10726" y="17426"/>
                  </a:cubicBezTo>
                  <a:cubicBezTo>
                    <a:pt x="9596" y="17426"/>
                    <a:pt x="8019" y="17063"/>
                    <a:pt x="8580" y="15814"/>
                  </a:cubicBezTo>
                  <a:cubicBezTo>
                    <a:pt x="8829" y="15258"/>
                    <a:pt x="9273" y="15069"/>
                    <a:pt x="9771" y="15069"/>
                  </a:cubicBezTo>
                  <a:cubicBezTo>
                    <a:pt x="10402" y="15069"/>
                    <a:pt x="11119" y="15371"/>
                    <a:pt x="11639" y="15611"/>
                  </a:cubicBezTo>
                  <a:cubicBezTo>
                    <a:pt x="11649" y="16145"/>
                    <a:pt x="11666" y="16720"/>
                    <a:pt x="11689" y="17321"/>
                  </a:cubicBezTo>
                  <a:cubicBezTo>
                    <a:pt x="11743" y="18743"/>
                    <a:pt x="11838" y="20332"/>
                    <a:pt x="12001" y="21974"/>
                  </a:cubicBezTo>
                  <a:cubicBezTo>
                    <a:pt x="12531" y="27340"/>
                    <a:pt x="13362" y="30081"/>
                    <a:pt x="14471" y="30115"/>
                  </a:cubicBezTo>
                  <a:lnTo>
                    <a:pt x="14498" y="30115"/>
                  </a:lnTo>
                  <a:cubicBezTo>
                    <a:pt x="15383" y="30115"/>
                    <a:pt x="16224" y="28817"/>
                    <a:pt x="16454" y="28425"/>
                  </a:cubicBezTo>
                  <a:lnTo>
                    <a:pt x="19512" y="28223"/>
                  </a:lnTo>
                  <a:cubicBezTo>
                    <a:pt x="19726" y="28729"/>
                    <a:pt x="20445" y="30287"/>
                    <a:pt x="21276" y="30287"/>
                  </a:cubicBezTo>
                  <a:cubicBezTo>
                    <a:pt x="21297" y="30287"/>
                    <a:pt x="21320" y="30287"/>
                    <a:pt x="21340" y="30284"/>
                  </a:cubicBezTo>
                  <a:cubicBezTo>
                    <a:pt x="22172" y="30203"/>
                    <a:pt x="23020" y="28408"/>
                    <a:pt x="23301" y="27763"/>
                  </a:cubicBezTo>
                  <a:cubicBezTo>
                    <a:pt x="23619" y="27834"/>
                    <a:pt x="24360" y="27970"/>
                    <a:pt x="25335" y="27970"/>
                  </a:cubicBezTo>
                  <a:cubicBezTo>
                    <a:pt x="26772" y="27970"/>
                    <a:pt x="28715" y="27675"/>
                    <a:pt x="30559" y="26445"/>
                  </a:cubicBezTo>
                  <a:cubicBezTo>
                    <a:pt x="32850" y="24918"/>
                    <a:pt x="33618" y="22620"/>
                    <a:pt x="33567" y="20981"/>
                  </a:cubicBezTo>
                  <a:cubicBezTo>
                    <a:pt x="33560" y="20707"/>
                    <a:pt x="33513" y="20051"/>
                    <a:pt x="33250" y="19899"/>
                  </a:cubicBezTo>
                  <a:cubicBezTo>
                    <a:pt x="33197" y="19868"/>
                    <a:pt x="33145" y="19855"/>
                    <a:pt x="33093" y="19855"/>
                  </a:cubicBezTo>
                  <a:cubicBezTo>
                    <a:pt x="32925" y="19855"/>
                    <a:pt x="32751" y="19994"/>
                    <a:pt x="32529" y="20170"/>
                  </a:cubicBezTo>
                  <a:cubicBezTo>
                    <a:pt x="32222" y="20413"/>
                    <a:pt x="31776" y="20764"/>
                    <a:pt x="31107" y="20998"/>
                  </a:cubicBezTo>
                  <a:cubicBezTo>
                    <a:pt x="30697" y="21140"/>
                    <a:pt x="30208" y="21238"/>
                    <a:pt x="29613" y="21238"/>
                  </a:cubicBezTo>
                  <a:cubicBezTo>
                    <a:pt x="29447" y="21238"/>
                    <a:pt x="29273" y="21230"/>
                    <a:pt x="29090" y="21214"/>
                  </a:cubicBezTo>
                  <a:cubicBezTo>
                    <a:pt x="28954" y="21204"/>
                    <a:pt x="28819" y="21187"/>
                    <a:pt x="28677" y="21167"/>
                  </a:cubicBezTo>
                  <a:cubicBezTo>
                    <a:pt x="28001" y="21065"/>
                    <a:pt x="27373" y="20903"/>
                    <a:pt x="26785" y="20694"/>
                  </a:cubicBezTo>
                  <a:cubicBezTo>
                    <a:pt x="26001" y="20410"/>
                    <a:pt x="25294" y="20028"/>
                    <a:pt x="24659" y="19548"/>
                  </a:cubicBezTo>
                  <a:cubicBezTo>
                    <a:pt x="24037" y="19078"/>
                    <a:pt x="23486" y="18510"/>
                    <a:pt x="23007" y="17845"/>
                  </a:cubicBezTo>
                  <a:cubicBezTo>
                    <a:pt x="22527" y="17186"/>
                    <a:pt x="22115" y="16429"/>
                    <a:pt x="21766" y="15574"/>
                  </a:cubicBezTo>
                  <a:cubicBezTo>
                    <a:pt x="21760" y="15557"/>
                    <a:pt x="21753" y="15540"/>
                    <a:pt x="21746" y="15523"/>
                  </a:cubicBezTo>
                  <a:cubicBezTo>
                    <a:pt x="21398" y="14658"/>
                    <a:pt x="21077" y="13583"/>
                    <a:pt x="20752" y="12417"/>
                  </a:cubicBezTo>
                  <a:cubicBezTo>
                    <a:pt x="20624" y="11951"/>
                    <a:pt x="20493" y="11475"/>
                    <a:pt x="20361" y="10985"/>
                  </a:cubicBezTo>
                  <a:cubicBezTo>
                    <a:pt x="20270" y="10647"/>
                    <a:pt x="20178" y="10308"/>
                    <a:pt x="20087" y="9971"/>
                  </a:cubicBezTo>
                  <a:cubicBezTo>
                    <a:pt x="19763" y="8781"/>
                    <a:pt x="19425" y="7605"/>
                    <a:pt x="19053" y="6534"/>
                  </a:cubicBezTo>
                  <a:cubicBezTo>
                    <a:pt x="18773" y="5730"/>
                    <a:pt x="18472" y="4983"/>
                    <a:pt x="18141" y="4338"/>
                  </a:cubicBezTo>
                  <a:cubicBezTo>
                    <a:pt x="17765" y="3611"/>
                    <a:pt x="17357" y="3009"/>
                    <a:pt x="16890" y="2591"/>
                  </a:cubicBezTo>
                  <a:cubicBezTo>
                    <a:pt x="15964" y="1763"/>
                    <a:pt x="12966" y="1367"/>
                    <a:pt x="9797" y="948"/>
                  </a:cubicBezTo>
                  <a:cubicBezTo>
                    <a:pt x="8368" y="759"/>
                    <a:pt x="6891" y="563"/>
                    <a:pt x="5692" y="333"/>
                  </a:cubicBezTo>
                  <a:cubicBezTo>
                    <a:pt x="4748" y="150"/>
                    <a:pt x="3866" y="0"/>
                    <a:pt x="30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768306" y="3673017"/>
              <a:ext cx="75037" cy="75182"/>
            </a:xfrm>
            <a:custGeom>
              <a:avLst/>
              <a:gdLst/>
              <a:ahLst/>
              <a:cxnLst/>
              <a:rect l="l" t="t" r="r" b="b"/>
              <a:pathLst>
                <a:path w="1545" h="1548" extrusionOk="0">
                  <a:moveTo>
                    <a:pt x="774" y="0"/>
                  </a:moveTo>
                  <a:cubicBezTo>
                    <a:pt x="345" y="0"/>
                    <a:pt x="0" y="345"/>
                    <a:pt x="0" y="774"/>
                  </a:cubicBezTo>
                  <a:cubicBezTo>
                    <a:pt x="0" y="1200"/>
                    <a:pt x="345" y="1548"/>
                    <a:pt x="774" y="1548"/>
                  </a:cubicBezTo>
                  <a:cubicBezTo>
                    <a:pt x="1200" y="1548"/>
                    <a:pt x="1545" y="1200"/>
                    <a:pt x="1545" y="774"/>
                  </a:cubicBezTo>
                  <a:cubicBezTo>
                    <a:pt x="1545" y="345"/>
                    <a:pt x="1200" y="0"/>
                    <a:pt x="7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787489" y="4248581"/>
              <a:ext cx="186693" cy="158184"/>
            </a:xfrm>
            <a:custGeom>
              <a:avLst/>
              <a:gdLst/>
              <a:ahLst/>
              <a:cxnLst/>
              <a:rect l="l" t="t" r="r" b="b"/>
              <a:pathLst>
                <a:path w="3844" h="3257" extrusionOk="0">
                  <a:moveTo>
                    <a:pt x="2671" y="0"/>
                  </a:moveTo>
                  <a:cubicBezTo>
                    <a:pt x="1749" y="0"/>
                    <a:pt x="682" y="460"/>
                    <a:pt x="281" y="1342"/>
                  </a:cubicBezTo>
                  <a:cubicBezTo>
                    <a:pt x="0" y="1960"/>
                    <a:pt x="85" y="2745"/>
                    <a:pt x="724" y="3093"/>
                  </a:cubicBezTo>
                  <a:cubicBezTo>
                    <a:pt x="933" y="3207"/>
                    <a:pt x="1150" y="3257"/>
                    <a:pt x="1367" y="3257"/>
                  </a:cubicBezTo>
                  <a:cubicBezTo>
                    <a:pt x="2008" y="3257"/>
                    <a:pt x="2644" y="2821"/>
                    <a:pt x="3045" y="2336"/>
                  </a:cubicBezTo>
                  <a:cubicBezTo>
                    <a:pt x="3532" y="1748"/>
                    <a:pt x="3843" y="643"/>
                    <a:pt x="3116" y="112"/>
                  </a:cubicBezTo>
                  <a:cubicBezTo>
                    <a:pt x="3107" y="105"/>
                    <a:pt x="3098" y="102"/>
                    <a:pt x="3091" y="102"/>
                  </a:cubicBezTo>
                  <a:cubicBezTo>
                    <a:pt x="3066" y="102"/>
                    <a:pt x="3056" y="140"/>
                    <a:pt x="3059" y="176"/>
                  </a:cubicBezTo>
                  <a:cubicBezTo>
                    <a:pt x="3059" y="200"/>
                    <a:pt x="3062" y="223"/>
                    <a:pt x="3073" y="234"/>
                  </a:cubicBezTo>
                  <a:cubicBezTo>
                    <a:pt x="3201" y="372"/>
                    <a:pt x="3305" y="784"/>
                    <a:pt x="3296" y="977"/>
                  </a:cubicBezTo>
                  <a:cubicBezTo>
                    <a:pt x="3288" y="1143"/>
                    <a:pt x="3224" y="1329"/>
                    <a:pt x="3163" y="1480"/>
                  </a:cubicBezTo>
                  <a:cubicBezTo>
                    <a:pt x="3093" y="1667"/>
                    <a:pt x="2995" y="1842"/>
                    <a:pt x="2876" y="2004"/>
                  </a:cubicBezTo>
                  <a:cubicBezTo>
                    <a:pt x="2552" y="2450"/>
                    <a:pt x="2008" y="2904"/>
                    <a:pt x="1437" y="2944"/>
                  </a:cubicBezTo>
                  <a:cubicBezTo>
                    <a:pt x="1402" y="2947"/>
                    <a:pt x="1369" y="2948"/>
                    <a:pt x="1336" y="2948"/>
                  </a:cubicBezTo>
                  <a:cubicBezTo>
                    <a:pt x="536" y="2948"/>
                    <a:pt x="270" y="2173"/>
                    <a:pt x="568" y="1491"/>
                  </a:cubicBezTo>
                  <a:cubicBezTo>
                    <a:pt x="916" y="697"/>
                    <a:pt x="1883" y="223"/>
                    <a:pt x="2704" y="115"/>
                  </a:cubicBezTo>
                  <a:cubicBezTo>
                    <a:pt x="2721" y="115"/>
                    <a:pt x="2728" y="106"/>
                    <a:pt x="2734" y="92"/>
                  </a:cubicBezTo>
                  <a:cubicBezTo>
                    <a:pt x="2751" y="58"/>
                    <a:pt x="2741" y="0"/>
                    <a:pt x="2700" y="0"/>
                  </a:cubicBezTo>
                  <a:cubicBezTo>
                    <a:pt x="2691" y="0"/>
                    <a:pt x="2681" y="0"/>
                    <a:pt x="26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321189" y="4504916"/>
              <a:ext cx="88539" cy="64061"/>
            </a:xfrm>
            <a:custGeom>
              <a:avLst/>
              <a:gdLst/>
              <a:ahLst/>
              <a:cxnLst/>
              <a:rect l="l" t="t" r="r" b="b"/>
              <a:pathLst>
                <a:path w="1823" h="1319" extrusionOk="0">
                  <a:moveTo>
                    <a:pt x="652" y="1"/>
                  </a:moveTo>
                  <a:cubicBezTo>
                    <a:pt x="526" y="1"/>
                    <a:pt x="402" y="36"/>
                    <a:pt x="302" y="106"/>
                  </a:cubicBezTo>
                  <a:cubicBezTo>
                    <a:pt x="214" y="167"/>
                    <a:pt x="143" y="251"/>
                    <a:pt x="110" y="366"/>
                  </a:cubicBezTo>
                  <a:cubicBezTo>
                    <a:pt x="1" y="758"/>
                    <a:pt x="380" y="1093"/>
                    <a:pt x="704" y="1227"/>
                  </a:cubicBezTo>
                  <a:cubicBezTo>
                    <a:pt x="833" y="1281"/>
                    <a:pt x="1004" y="1319"/>
                    <a:pt x="1172" y="1319"/>
                  </a:cubicBezTo>
                  <a:cubicBezTo>
                    <a:pt x="1418" y="1319"/>
                    <a:pt x="1658" y="1239"/>
                    <a:pt x="1758" y="1015"/>
                  </a:cubicBezTo>
                  <a:cubicBezTo>
                    <a:pt x="1822" y="866"/>
                    <a:pt x="1772" y="711"/>
                    <a:pt x="1684" y="582"/>
                  </a:cubicBezTo>
                  <a:cubicBezTo>
                    <a:pt x="1667" y="555"/>
                    <a:pt x="1646" y="528"/>
                    <a:pt x="1626" y="501"/>
                  </a:cubicBezTo>
                  <a:cubicBezTo>
                    <a:pt x="1568" y="438"/>
                    <a:pt x="1374" y="240"/>
                    <a:pt x="1243" y="240"/>
                  </a:cubicBezTo>
                  <a:cubicBezTo>
                    <a:pt x="1222" y="240"/>
                    <a:pt x="1202" y="245"/>
                    <a:pt x="1184" y="257"/>
                  </a:cubicBezTo>
                  <a:cubicBezTo>
                    <a:pt x="1184" y="262"/>
                    <a:pt x="1184" y="262"/>
                    <a:pt x="1180" y="265"/>
                  </a:cubicBezTo>
                  <a:cubicBezTo>
                    <a:pt x="1160" y="285"/>
                    <a:pt x="1164" y="332"/>
                    <a:pt x="1180" y="352"/>
                  </a:cubicBezTo>
                  <a:cubicBezTo>
                    <a:pt x="1214" y="403"/>
                    <a:pt x="1282" y="454"/>
                    <a:pt x="1350" y="508"/>
                  </a:cubicBezTo>
                  <a:cubicBezTo>
                    <a:pt x="1505" y="633"/>
                    <a:pt x="1674" y="772"/>
                    <a:pt x="1488" y="947"/>
                  </a:cubicBezTo>
                  <a:cubicBezTo>
                    <a:pt x="1390" y="1039"/>
                    <a:pt x="1249" y="1074"/>
                    <a:pt x="1106" y="1074"/>
                  </a:cubicBezTo>
                  <a:cubicBezTo>
                    <a:pt x="987" y="1074"/>
                    <a:pt x="866" y="1050"/>
                    <a:pt x="768" y="1015"/>
                  </a:cubicBezTo>
                  <a:cubicBezTo>
                    <a:pt x="562" y="940"/>
                    <a:pt x="288" y="758"/>
                    <a:pt x="325" y="511"/>
                  </a:cubicBezTo>
                  <a:cubicBezTo>
                    <a:pt x="349" y="369"/>
                    <a:pt x="457" y="285"/>
                    <a:pt x="589" y="245"/>
                  </a:cubicBezTo>
                  <a:cubicBezTo>
                    <a:pt x="650" y="227"/>
                    <a:pt x="717" y="218"/>
                    <a:pt x="783" y="218"/>
                  </a:cubicBezTo>
                  <a:cubicBezTo>
                    <a:pt x="881" y="218"/>
                    <a:pt x="977" y="237"/>
                    <a:pt x="1052" y="271"/>
                  </a:cubicBezTo>
                  <a:cubicBezTo>
                    <a:pt x="1057" y="274"/>
                    <a:pt x="1062" y="275"/>
                    <a:pt x="1067" y="275"/>
                  </a:cubicBezTo>
                  <a:cubicBezTo>
                    <a:pt x="1089" y="275"/>
                    <a:pt x="1095" y="242"/>
                    <a:pt x="1093" y="210"/>
                  </a:cubicBezTo>
                  <a:cubicBezTo>
                    <a:pt x="1089" y="190"/>
                    <a:pt x="1086" y="167"/>
                    <a:pt x="1075" y="160"/>
                  </a:cubicBezTo>
                  <a:cubicBezTo>
                    <a:pt x="962" y="54"/>
                    <a:pt x="806" y="1"/>
                    <a:pt x="6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441877" y="4543867"/>
              <a:ext cx="79942" cy="48713"/>
            </a:xfrm>
            <a:custGeom>
              <a:avLst/>
              <a:gdLst/>
              <a:ahLst/>
              <a:cxnLst/>
              <a:rect l="l" t="t" r="r" b="b"/>
              <a:pathLst>
                <a:path w="1646" h="1003" extrusionOk="0">
                  <a:moveTo>
                    <a:pt x="601" y="1"/>
                  </a:moveTo>
                  <a:cubicBezTo>
                    <a:pt x="407" y="1"/>
                    <a:pt x="210" y="85"/>
                    <a:pt x="131" y="257"/>
                  </a:cubicBezTo>
                  <a:cubicBezTo>
                    <a:pt x="0" y="541"/>
                    <a:pt x="290" y="770"/>
                    <a:pt x="524" y="868"/>
                  </a:cubicBezTo>
                  <a:cubicBezTo>
                    <a:pt x="653" y="924"/>
                    <a:pt x="910" y="1002"/>
                    <a:pt x="1134" y="1002"/>
                  </a:cubicBezTo>
                  <a:cubicBezTo>
                    <a:pt x="1302" y="1002"/>
                    <a:pt x="1451" y="958"/>
                    <a:pt x="1513" y="828"/>
                  </a:cubicBezTo>
                  <a:cubicBezTo>
                    <a:pt x="1646" y="561"/>
                    <a:pt x="1315" y="189"/>
                    <a:pt x="1067" y="138"/>
                  </a:cubicBezTo>
                  <a:cubicBezTo>
                    <a:pt x="1063" y="137"/>
                    <a:pt x="1059" y="137"/>
                    <a:pt x="1055" y="137"/>
                  </a:cubicBezTo>
                  <a:cubicBezTo>
                    <a:pt x="1031" y="137"/>
                    <a:pt x="1020" y="163"/>
                    <a:pt x="1017" y="193"/>
                  </a:cubicBezTo>
                  <a:cubicBezTo>
                    <a:pt x="1017" y="223"/>
                    <a:pt x="1027" y="257"/>
                    <a:pt x="1041" y="271"/>
                  </a:cubicBezTo>
                  <a:cubicBezTo>
                    <a:pt x="1112" y="331"/>
                    <a:pt x="1436" y="575"/>
                    <a:pt x="1290" y="703"/>
                  </a:cubicBezTo>
                  <a:cubicBezTo>
                    <a:pt x="1247" y="742"/>
                    <a:pt x="1167" y="753"/>
                    <a:pt x="1087" y="753"/>
                  </a:cubicBezTo>
                  <a:cubicBezTo>
                    <a:pt x="1015" y="753"/>
                    <a:pt x="943" y="745"/>
                    <a:pt x="895" y="740"/>
                  </a:cubicBezTo>
                  <a:cubicBezTo>
                    <a:pt x="788" y="726"/>
                    <a:pt x="672" y="696"/>
                    <a:pt x="571" y="656"/>
                  </a:cubicBezTo>
                  <a:cubicBezTo>
                    <a:pt x="406" y="591"/>
                    <a:pt x="196" y="446"/>
                    <a:pt x="429" y="294"/>
                  </a:cubicBezTo>
                  <a:cubicBezTo>
                    <a:pt x="512" y="240"/>
                    <a:pt x="599" y="222"/>
                    <a:pt x="687" y="222"/>
                  </a:cubicBezTo>
                  <a:cubicBezTo>
                    <a:pt x="765" y="222"/>
                    <a:pt x="843" y="236"/>
                    <a:pt x="922" y="250"/>
                  </a:cubicBezTo>
                  <a:cubicBezTo>
                    <a:pt x="926" y="251"/>
                    <a:pt x="929" y="251"/>
                    <a:pt x="933" y="251"/>
                  </a:cubicBezTo>
                  <a:cubicBezTo>
                    <a:pt x="971" y="251"/>
                    <a:pt x="979" y="216"/>
                    <a:pt x="973" y="179"/>
                  </a:cubicBezTo>
                  <a:cubicBezTo>
                    <a:pt x="966" y="145"/>
                    <a:pt x="953" y="115"/>
                    <a:pt x="936" y="101"/>
                  </a:cubicBezTo>
                  <a:cubicBezTo>
                    <a:pt x="845" y="34"/>
                    <a:pt x="724"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341733" y="4593550"/>
              <a:ext cx="121467" cy="66440"/>
            </a:xfrm>
            <a:custGeom>
              <a:avLst/>
              <a:gdLst/>
              <a:ahLst/>
              <a:cxnLst/>
              <a:rect l="l" t="t" r="r" b="b"/>
              <a:pathLst>
                <a:path w="2501" h="1368" extrusionOk="0">
                  <a:moveTo>
                    <a:pt x="1040" y="0"/>
                  </a:moveTo>
                  <a:cubicBezTo>
                    <a:pt x="770" y="0"/>
                    <a:pt x="483" y="82"/>
                    <a:pt x="318" y="257"/>
                  </a:cubicBezTo>
                  <a:cubicBezTo>
                    <a:pt x="0" y="595"/>
                    <a:pt x="450" y="1042"/>
                    <a:pt x="741" y="1204"/>
                  </a:cubicBezTo>
                  <a:cubicBezTo>
                    <a:pt x="927" y="1306"/>
                    <a:pt x="1180" y="1368"/>
                    <a:pt x="1431" y="1368"/>
                  </a:cubicBezTo>
                  <a:cubicBezTo>
                    <a:pt x="1710" y="1368"/>
                    <a:pt x="1986" y="1292"/>
                    <a:pt x="2163" y="1113"/>
                  </a:cubicBezTo>
                  <a:cubicBezTo>
                    <a:pt x="2501" y="768"/>
                    <a:pt x="2197" y="265"/>
                    <a:pt x="1808" y="126"/>
                  </a:cubicBezTo>
                  <a:cubicBezTo>
                    <a:pt x="1799" y="123"/>
                    <a:pt x="1791" y="122"/>
                    <a:pt x="1784" y="122"/>
                  </a:cubicBezTo>
                  <a:cubicBezTo>
                    <a:pt x="1749" y="122"/>
                    <a:pt x="1738" y="154"/>
                    <a:pt x="1738" y="190"/>
                  </a:cubicBezTo>
                  <a:cubicBezTo>
                    <a:pt x="1738" y="231"/>
                    <a:pt x="1751" y="274"/>
                    <a:pt x="1778" y="295"/>
                  </a:cubicBezTo>
                  <a:cubicBezTo>
                    <a:pt x="1846" y="338"/>
                    <a:pt x="1923" y="379"/>
                    <a:pt x="1974" y="444"/>
                  </a:cubicBezTo>
                  <a:cubicBezTo>
                    <a:pt x="2095" y="589"/>
                    <a:pt x="2116" y="849"/>
                    <a:pt x="1944" y="971"/>
                  </a:cubicBezTo>
                  <a:cubicBezTo>
                    <a:pt x="1825" y="1055"/>
                    <a:pt x="1670" y="1093"/>
                    <a:pt x="1524" y="1109"/>
                  </a:cubicBezTo>
                  <a:cubicBezTo>
                    <a:pt x="1458" y="1117"/>
                    <a:pt x="1391" y="1121"/>
                    <a:pt x="1324" y="1121"/>
                  </a:cubicBezTo>
                  <a:cubicBezTo>
                    <a:pt x="1053" y="1121"/>
                    <a:pt x="779" y="1049"/>
                    <a:pt x="582" y="849"/>
                  </a:cubicBezTo>
                  <a:cubicBezTo>
                    <a:pt x="171" y="430"/>
                    <a:pt x="824" y="196"/>
                    <a:pt x="1247" y="196"/>
                  </a:cubicBezTo>
                  <a:cubicBezTo>
                    <a:pt x="1319" y="196"/>
                    <a:pt x="1384" y="203"/>
                    <a:pt x="1437" y="217"/>
                  </a:cubicBezTo>
                  <a:cubicBezTo>
                    <a:pt x="1442" y="218"/>
                    <a:pt x="1447" y="219"/>
                    <a:pt x="1451" y="219"/>
                  </a:cubicBezTo>
                  <a:cubicBezTo>
                    <a:pt x="1488" y="219"/>
                    <a:pt x="1493" y="168"/>
                    <a:pt x="1481" y="126"/>
                  </a:cubicBezTo>
                  <a:cubicBezTo>
                    <a:pt x="1471" y="99"/>
                    <a:pt x="1460" y="75"/>
                    <a:pt x="1440" y="68"/>
                  </a:cubicBezTo>
                  <a:cubicBezTo>
                    <a:pt x="1326" y="24"/>
                    <a:pt x="1185"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2"/>
          <p:cNvGrpSpPr/>
          <p:nvPr/>
        </p:nvGrpSpPr>
        <p:grpSpPr>
          <a:xfrm flipH="1">
            <a:off x="830000" y="137100"/>
            <a:ext cx="1469422" cy="1228432"/>
            <a:chOff x="-304950" y="1799125"/>
            <a:chExt cx="1469422" cy="1228432"/>
          </a:xfrm>
        </p:grpSpPr>
        <p:sp>
          <p:nvSpPr>
            <p:cNvPr id="42" name="Google Shape;42;p2"/>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184780" y="3279159"/>
            <a:ext cx="1214145" cy="735845"/>
            <a:chOff x="478326" y="2825649"/>
            <a:chExt cx="1012293" cy="613511"/>
          </a:xfrm>
        </p:grpSpPr>
        <p:sp>
          <p:nvSpPr>
            <p:cNvPr id="57" name="Google Shape;57;p2"/>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2"/>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0" y="19540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3796204"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2"/>
          <p:cNvGrpSpPr/>
          <p:nvPr/>
        </p:nvGrpSpPr>
        <p:grpSpPr>
          <a:xfrm>
            <a:off x="184775" y="4068600"/>
            <a:ext cx="581394" cy="933655"/>
            <a:chOff x="304350" y="3911000"/>
            <a:chExt cx="581394" cy="933655"/>
          </a:xfrm>
        </p:grpSpPr>
        <p:sp>
          <p:nvSpPr>
            <p:cNvPr id="67" name="Google Shape;67;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492100" y="1547800"/>
            <a:ext cx="442250" cy="453124"/>
            <a:chOff x="918850" y="1629150"/>
            <a:chExt cx="442250" cy="453124"/>
          </a:xfrm>
        </p:grpSpPr>
        <p:sp>
          <p:nvSpPr>
            <p:cNvPr id="78" name="Google Shape;78;p2"/>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 name="Google Shape;90;p2"/>
          <p:cNvSpPr/>
          <p:nvPr/>
        </p:nvSpPr>
        <p:spPr>
          <a:xfrm rot="4884482">
            <a:off x="26842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830010" y="4237485"/>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97475" y="2875325"/>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94;p2"/>
          <p:cNvGrpSpPr/>
          <p:nvPr/>
        </p:nvGrpSpPr>
        <p:grpSpPr>
          <a:xfrm>
            <a:off x="1517975" y="4132611"/>
            <a:ext cx="698732" cy="933635"/>
            <a:chOff x="1517975" y="4132611"/>
            <a:chExt cx="698732" cy="933635"/>
          </a:xfrm>
        </p:grpSpPr>
        <p:sp>
          <p:nvSpPr>
            <p:cNvPr id="95" name="Google Shape;95;p2"/>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830000" y="2346230"/>
            <a:ext cx="468336" cy="446495"/>
            <a:chOff x="984375" y="2346230"/>
            <a:chExt cx="468336" cy="446495"/>
          </a:xfrm>
        </p:grpSpPr>
        <p:sp>
          <p:nvSpPr>
            <p:cNvPr id="103" name="Google Shape;103;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2"/>
          <p:cNvSpPr/>
          <p:nvPr/>
        </p:nvSpPr>
        <p:spPr>
          <a:xfrm>
            <a:off x="2501326" y="44758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362925"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579172"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7197175" y="4475800"/>
            <a:ext cx="308250" cy="434350"/>
          </a:xfrm>
          <a:custGeom>
            <a:avLst/>
            <a:gdLst/>
            <a:ahLst/>
            <a:cxnLst/>
            <a:rect l="l" t="t" r="r" b="b"/>
            <a:pathLst>
              <a:path w="12330" h="17374" extrusionOk="0">
                <a:moveTo>
                  <a:pt x="5744" y="2943"/>
                </a:moveTo>
                <a:cubicBezTo>
                  <a:pt x="6000" y="2943"/>
                  <a:pt x="6253" y="3008"/>
                  <a:pt x="6486" y="3160"/>
                </a:cubicBezTo>
                <a:cubicBezTo>
                  <a:pt x="7064" y="3542"/>
                  <a:pt x="6932" y="4475"/>
                  <a:pt x="6557" y="4917"/>
                </a:cubicBezTo>
                <a:cubicBezTo>
                  <a:pt x="6236" y="5296"/>
                  <a:pt x="5799" y="5401"/>
                  <a:pt x="5317" y="5451"/>
                </a:cubicBezTo>
                <a:cubicBezTo>
                  <a:pt x="5119" y="5474"/>
                  <a:pt x="4907" y="5486"/>
                  <a:pt x="4688" y="5486"/>
                </a:cubicBezTo>
                <a:cubicBezTo>
                  <a:pt x="4214" y="5486"/>
                  <a:pt x="3705" y="5430"/>
                  <a:pt x="3224" y="5303"/>
                </a:cubicBezTo>
                <a:cubicBezTo>
                  <a:pt x="3411" y="4721"/>
                  <a:pt x="3711" y="4174"/>
                  <a:pt x="4087" y="3762"/>
                </a:cubicBezTo>
                <a:cubicBezTo>
                  <a:pt x="4479" y="3328"/>
                  <a:pt x="5119" y="2943"/>
                  <a:pt x="5744" y="2943"/>
                </a:cubicBezTo>
                <a:close/>
                <a:moveTo>
                  <a:pt x="7668" y="7415"/>
                </a:moveTo>
                <a:cubicBezTo>
                  <a:pt x="7916" y="7415"/>
                  <a:pt x="8150" y="7471"/>
                  <a:pt x="8341" y="7611"/>
                </a:cubicBezTo>
                <a:cubicBezTo>
                  <a:pt x="9486" y="8449"/>
                  <a:pt x="7439" y="9199"/>
                  <a:pt x="6911" y="9307"/>
                </a:cubicBezTo>
                <a:cubicBezTo>
                  <a:pt x="6670" y="9357"/>
                  <a:pt x="6423" y="9382"/>
                  <a:pt x="6177" y="9382"/>
                </a:cubicBezTo>
                <a:cubicBezTo>
                  <a:pt x="5805" y="9382"/>
                  <a:pt x="5435" y="9325"/>
                  <a:pt x="5083" y="9216"/>
                </a:cubicBezTo>
                <a:cubicBezTo>
                  <a:pt x="5330" y="8726"/>
                  <a:pt x="5685" y="8290"/>
                  <a:pt x="6117" y="7972"/>
                </a:cubicBezTo>
                <a:cubicBezTo>
                  <a:pt x="6485" y="7701"/>
                  <a:pt x="7111" y="7415"/>
                  <a:pt x="7668" y="7415"/>
                </a:cubicBezTo>
                <a:close/>
                <a:moveTo>
                  <a:pt x="9861" y="12548"/>
                </a:moveTo>
                <a:cubicBezTo>
                  <a:pt x="10332" y="12548"/>
                  <a:pt x="10823" y="12858"/>
                  <a:pt x="10639" y="13386"/>
                </a:cubicBezTo>
                <a:cubicBezTo>
                  <a:pt x="10386" y="14119"/>
                  <a:pt x="9312" y="14414"/>
                  <a:pt x="8609" y="14414"/>
                </a:cubicBezTo>
                <a:cubicBezTo>
                  <a:pt x="8589" y="14414"/>
                  <a:pt x="8570" y="14413"/>
                  <a:pt x="8550" y="14413"/>
                </a:cubicBezTo>
                <a:cubicBezTo>
                  <a:pt x="8527" y="14413"/>
                  <a:pt x="8503" y="14410"/>
                  <a:pt x="8483" y="14410"/>
                </a:cubicBezTo>
                <a:cubicBezTo>
                  <a:pt x="8513" y="14102"/>
                  <a:pt x="8588" y="13801"/>
                  <a:pt x="8716" y="13524"/>
                </a:cubicBezTo>
                <a:cubicBezTo>
                  <a:pt x="8872" y="13187"/>
                  <a:pt x="9098" y="12828"/>
                  <a:pt x="9439" y="12646"/>
                </a:cubicBezTo>
                <a:cubicBezTo>
                  <a:pt x="9563" y="12580"/>
                  <a:pt x="9711" y="12548"/>
                  <a:pt x="9861" y="12548"/>
                </a:cubicBezTo>
                <a:close/>
                <a:moveTo>
                  <a:pt x="3123" y="0"/>
                </a:moveTo>
                <a:cubicBezTo>
                  <a:pt x="3122" y="0"/>
                  <a:pt x="3121" y="0"/>
                  <a:pt x="3120" y="0"/>
                </a:cubicBezTo>
                <a:cubicBezTo>
                  <a:pt x="1112" y="48"/>
                  <a:pt x="1" y="3069"/>
                  <a:pt x="1214" y="4546"/>
                </a:cubicBezTo>
                <a:cubicBezTo>
                  <a:pt x="1549" y="4951"/>
                  <a:pt x="2065" y="5289"/>
                  <a:pt x="2664" y="5532"/>
                </a:cubicBezTo>
                <a:cubicBezTo>
                  <a:pt x="2464" y="6468"/>
                  <a:pt x="2563" y="7455"/>
                  <a:pt x="3049" y="8209"/>
                </a:cubicBezTo>
                <a:cubicBezTo>
                  <a:pt x="3411" y="8766"/>
                  <a:pt x="3931" y="9175"/>
                  <a:pt x="4522" y="9439"/>
                </a:cubicBezTo>
                <a:cubicBezTo>
                  <a:pt x="4174" y="10389"/>
                  <a:pt x="4181" y="11466"/>
                  <a:pt x="4671" y="12362"/>
                </a:cubicBezTo>
                <a:cubicBezTo>
                  <a:pt x="5313" y="13544"/>
                  <a:pt x="6648" y="14488"/>
                  <a:pt x="8034" y="14714"/>
                </a:cubicBezTo>
                <a:cubicBezTo>
                  <a:pt x="8047" y="15312"/>
                  <a:pt x="8220" y="15904"/>
                  <a:pt x="8571" y="16367"/>
                </a:cubicBezTo>
                <a:cubicBezTo>
                  <a:pt x="9169" y="17154"/>
                  <a:pt x="9912" y="17373"/>
                  <a:pt x="10724" y="17373"/>
                </a:cubicBezTo>
                <a:cubicBezTo>
                  <a:pt x="11173" y="17373"/>
                  <a:pt x="11643" y="17306"/>
                  <a:pt x="12122" y="17231"/>
                </a:cubicBezTo>
                <a:cubicBezTo>
                  <a:pt x="12329" y="17199"/>
                  <a:pt x="12214" y="16934"/>
                  <a:pt x="12047" y="16934"/>
                </a:cubicBezTo>
                <a:cubicBezTo>
                  <a:pt x="12042" y="16934"/>
                  <a:pt x="12037" y="16934"/>
                  <a:pt x="12031" y="16934"/>
                </a:cubicBezTo>
                <a:cubicBezTo>
                  <a:pt x="11605" y="16982"/>
                  <a:pt x="11179" y="17046"/>
                  <a:pt x="10767" y="17046"/>
                </a:cubicBezTo>
                <a:cubicBezTo>
                  <a:pt x="10208" y="17046"/>
                  <a:pt x="9674" y="16927"/>
                  <a:pt x="9196" y="16484"/>
                </a:cubicBezTo>
                <a:cubicBezTo>
                  <a:pt x="8713" y="16042"/>
                  <a:pt x="8480" y="15403"/>
                  <a:pt x="8466" y="14761"/>
                </a:cubicBezTo>
                <a:lnTo>
                  <a:pt x="8466" y="14761"/>
                </a:lnTo>
                <a:cubicBezTo>
                  <a:pt x="8527" y="14764"/>
                  <a:pt x="8589" y="14765"/>
                  <a:pt x="8650" y="14765"/>
                </a:cubicBezTo>
                <a:cubicBezTo>
                  <a:pt x="9094" y="14765"/>
                  <a:pt x="9533" y="14686"/>
                  <a:pt x="9946" y="14508"/>
                </a:cubicBezTo>
                <a:cubicBezTo>
                  <a:pt x="10713" y="14183"/>
                  <a:pt x="11609" y="13196"/>
                  <a:pt x="10798" y="12393"/>
                </a:cubicBezTo>
                <a:cubicBezTo>
                  <a:pt x="10589" y="12183"/>
                  <a:pt x="10331" y="12098"/>
                  <a:pt x="10064" y="12098"/>
                </a:cubicBezTo>
                <a:cubicBezTo>
                  <a:pt x="9562" y="12098"/>
                  <a:pt x="9026" y="12399"/>
                  <a:pt x="8713" y="12747"/>
                </a:cubicBezTo>
                <a:cubicBezTo>
                  <a:pt x="8318" y="13183"/>
                  <a:pt x="8101" y="13764"/>
                  <a:pt x="8047" y="14359"/>
                </a:cubicBezTo>
                <a:cubicBezTo>
                  <a:pt x="6682" y="14119"/>
                  <a:pt x="5276" y="13071"/>
                  <a:pt x="4846" y="11791"/>
                </a:cubicBezTo>
                <a:cubicBezTo>
                  <a:pt x="4607" y="11081"/>
                  <a:pt x="4661" y="10297"/>
                  <a:pt x="4924" y="9590"/>
                </a:cubicBezTo>
                <a:cubicBezTo>
                  <a:pt x="5343" y="9725"/>
                  <a:pt x="5787" y="9793"/>
                  <a:pt x="6231" y="9793"/>
                </a:cubicBezTo>
                <a:cubicBezTo>
                  <a:pt x="6987" y="9793"/>
                  <a:pt x="7743" y="9596"/>
                  <a:pt x="8371" y="9196"/>
                </a:cubicBezTo>
                <a:cubicBezTo>
                  <a:pt x="8929" y="8837"/>
                  <a:pt x="9426" y="8097"/>
                  <a:pt x="8865" y="7516"/>
                </a:cubicBezTo>
                <a:cubicBezTo>
                  <a:pt x="8558" y="7195"/>
                  <a:pt x="8089" y="7075"/>
                  <a:pt x="7622" y="7075"/>
                </a:cubicBezTo>
                <a:cubicBezTo>
                  <a:pt x="7296" y="7075"/>
                  <a:pt x="6971" y="7133"/>
                  <a:pt x="6702" y="7222"/>
                </a:cubicBezTo>
                <a:cubicBezTo>
                  <a:pt x="5796" y="7519"/>
                  <a:pt x="5094" y="8219"/>
                  <a:pt x="4681" y="9063"/>
                </a:cubicBezTo>
                <a:cubicBezTo>
                  <a:pt x="3968" y="8736"/>
                  <a:pt x="3387" y="8161"/>
                  <a:pt x="3140" y="7347"/>
                </a:cubicBezTo>
                <a:cubicBezTo>
                  <a:pt x="2985" y="6830"/>
                  <a:pt x="2998" y="6252"/>
                  <a:pt x="3120" y="5691"/>
                </a:cubicBezTo>
                <a:lnTo>
                  <a:pt x="3120" y="5691"/>
                </a:lnTo>
                <a:cubicBezTo>
                  <a:pt x="3657" y="5856"/>
                  <a:pt x="4233" y="5947"/>
                  <a:pt x="4783" y="5947"/>
                </a:cubicBezTo>
                <a:cubicBezTo>
                  <a:pt x="5500" y="5947"/>
                  <a:pt x="6175" y="5792"/>
                  <a:pt x="6668" y="5445"/>
                </a:cubicBezTo>
                <a:cubicBezTo>
                  <a:pt x="7334" y="4972"/>
                  <a:pt x="7567" y="3961"/>
                  <a:pt x="7117" y="3261"/>
                </a:cubicBezTo>
                <a:cubicBezTo>
                  <a:pt x="6808" y="2776"/>
                  <a:pt x="6260" y="2579"/>
                  <a:pt x="5700" y="2579"/>
                </a:cubicBezTo>
                <a:cubicBezTo>
                  <a:pt x="5336" y="2579"/>
                  <a:pt x="4966" y="2663"/>
                  <a:pt x="4654" y="2805"/>
                </a:cubicBezTo>
                <a:cubicBezTo>
                  <a:pt x="3745" y="3221"/>
                  <a:pt x="3076" y="4133"/>
                  <a:pt x="2765" y="5150"/>
                </a:cubicBezTo>
                <a:cubicBezTo>
                  <a:pt x="2170" y="4921"/>
                  <a:pt x="1660" y="4552"/>
                  <a:pt x="1370" y="4008"/>
                </a:cubicBezTo>
                <a:cubicBezTo>
                  <a:pt x="707" y="2762"/>
                  <a:pt x="1674" y="376"/>
                  <a:pt x="3208" y="298"/>
                </a:cubicBezTo>
                <a:cubicBezTo>
                  <a:pt x="3426" y="288"/>
                  <a:pt x="3294" y="0"/>
                  <a:pt x="3123"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 name="Google Shape;113;p2"/>
          <p:cNvGrpSpPr/>
          <p:nvPr/>
        </p:nvGrpSpPr>
        <p:grpSpPr>
          <a:xfrm rot="8999956">
            <a:off x="8178284" y="72684"/>
            <a:ext cx="581381" cy="933635"/>
            <a:chOff x="304350" y="3911000"/>
            <a:chExt cx="581394" cy="933655"/>
          </a:xfrm>
        </p:grpSpPr>
        <p:sp>
          <p:nvSpPr>
            <p:cNvPr id="114" name="Google Shape;114;p2"/>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 name="Google Shape;124;p2"/>
          <p:cNvGrpSpPr/>
          <p:nvPr/>
        </p:nvGrpSpPr>
        <p:grpSpPr>
          <a:xfrm>
            <a:off x="6412996" y="206415"/>
            <a:ext cx="698711" cy="666171"/>
            <a:chOff x="984375" y="2346230"/>
            <a:chExt cx="468336" cy="446495"/>
          </a:xfrm>
        </p:grpSpPr>
        <p:sp>
          <p:nvSpPr>
            <p:cNvPr id="125" name="Google Shape;125;p2"/>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 name="Google Shape;129;p2"/>
          <p:cNvGrpSpPr/>
          <p:nvPr/>
        </p:nvGrpSpPr>
        <p:grpSpPr>
          <a:xfrm>
            <a:off x="7409316" y="1960758"/>
            <a:ext cx="1165712" cy="731889"/>
            <a:chOff x="6925510" y="205316"/>
            <a:chExt cx="905688" cy="530354"/>
          </a:xfrm>
        </p:grpSpPr>
        <p:sp>
          <p:nvSpPr>
            <p:cNvPr id="130" name="Google Shape;130;p2"/>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 name="Google Shape;136;p2"/>
          <p:cNvSpPr/>
          <p:nvPr/>
        </p:nvSpPr>
        <p:spPr>
          <a:xfrm>
            <a:off x="7520150" y="30455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6637301" y="42347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6260060" y="465896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5648726"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txBox="1">
            <a:spLocks noGrp="1"/>
          </p:cNvSpPr>
          <p:nvPr>
            <p:ph type="ctrTitle"/>
          </p:nvPr>
        </p:nvSpPr>
        <p:spPr>
          <a:xfrm>
            <a:off x="2173675" y="1384100"/>
            <a:ext cx="4753800" cy="21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1" name="Google Shape;141;p2"/>
          <p:cNvSpPr txBox="1">
            <a:spLocks noGrp="1"/>
          </p:cNvSpPr>
          <p:nvPr>
            <p:ph type="subTitle" idx="1"/>
          </p:nvPr>
        </p:nvSpPr>
        <p:spPr>
          <a:xfrm>
            <a:off x="2646600" y="3508675"/>
            <a:ext cx="3807900" cy="505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907268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633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p:cSld name="1_Title and text">
    <p:spTree>
      <p:nvGrpSpPr>
        <p:cNvPr id="1" name="Shape 807"/>
        <p:cNvGrpSpPr/>
        <p:nvPr/>
      </p:nvGrpSpPr>
      <p:grpSpPr>
        <a:xfrm>
          <a:off x="0" y="0"/>
          <a:ext cx="0" cy="0"/>
          <a:chOff x="0" y="0"/>
          <a:chExt cx="0" cy="0"/>
        </a:xfrm>
      </p:grpSpPr>
      <p:sp>
        <p:nvSpPr>
          <p:cNvPr id="808" name="Google Shape;808;p21"/>
          <p:cNvSpPr txBox="1">
            <a:spLocks noGrp="1"/>
          </p:cNvSpPr>
          <p:nvPr>
            <p:ph type="subTitle" idx="1"/>
          </p:nvPr>
        </p:nvSpPr>
        <p:spPr>
          <a:xfrm>
            <a:off x="4821025" y="2569475"/>
            <a:ext cx="3253200" cy="10503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809" name="Google Shape;809;p21"/>
          <p:cNvSpPr txBox="1">
            <a:spLocks noGrp="1"/>
          </p:cNvSpPr>
          <p:nvPr>
            <p:ph type="title"/>
          </p:nvPr>
        </p:nvSpPr>
        <p:spPr>
          <a:xfrm>
            <a:off x="5334000" y="1148075"/>
            <a:ext cx="2571600" cy="755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000"/>
              <a:buNone/>
              <a:defRPr/>
            </a:lvl1pPr>
            <a:lvl2pPr lvl="1" algn="r" rtl="0">
              <a:spcBef>
                <a:spcPts val="0"/>
              </a:spcBef>
              <a:spcAft>
                <a:spcPts val="0"/>
              </a:spcAft>
              <a:buSzPts val="2400"/>
              <a:buNone/>
              <a:defRPr sz="2400"/>
            </a:lvl2pPr>
            <a:lvl3pPr lvl="2" algn="r" rtl="0">
              <a:spcBef>
                <a:spcPts val="0"/>
              </a:spcBef>
              <a:spcAft>
                <a:spcPts val="0"/>
              </a:spcAft>
              <a:buSzPts val="2400"/>
              <a:buNone/>
              <a:defRPr sz="2400"/>
            </a:lvl3pPr>
            <a:lvl4pPr lvl="3" algn="r" rtl="0">
              <a:spcBef>
                <a:spcPts val="0"/>
              </a:spcBef>
              <a:spcAft>
                <a:spcPts val="0"/>
              </a:spcAft>
              <a:buSzPts val="2400"/>
              <a:buNone/>
              <a:defRPr sz="2400"/>
            </a:lvl4pPr>
            <a:lvl5pPr lvl="4" algn="r" rtl="0">
              <a:spcBef>
                <a:spcPts val="0"/>
              </a:spcBef>
              <a:spcAft>
                <a:spcPts val="0"/>
              </a:spcAft>
              <a:buSzPts val="2400"/>
              <a:buNone/>
              <a:defRPr sz="2400"/>
            </a:lvl5pPr>
            <a:lvl6pPr lvl="5" algn="r" rtl="0">
              <a:spcBef>
                <a:spcPts val="0"/>
              </a:spcBef>
              <a:spcAft>
                <a:spcPts val="0"/>
              </a:spcAft>
              <a:buSzPts val="2400"/>
              <a:buNone/>
              <a:defRPr sz="2400"/>
            </a:lvl6pPr>
            <a:lvl7pPr lvl="6" algn="r" rtl="0">
              <a:spcBef>
                <a:spcPts val="0"/>
              </a:spcBef>
              <a:spcAft>
                <a:spcPts val="0"/>
              </a:spcAft>
              <a:buSzPts val="2400"/>
              <a:buNone/>
              <a:defRPr sz="2400"/>
            </a:lvl7pPr>
            <a:lvl8pPr lvl="7" algn="r" rtl="0">
              <a:spcBef>
                <a:spcPts val="0"/>
              </a:spcBef>
              <a:spcAft>
                <a:spcPts val="0"/>
              </a:spcAft>
              <a:buSzPts val="2400"/>
              <a:buNone/>
              <a:defRPr sz="2400"/>
            </a:lvl8pPr>
            <a:lvl9pPr lvl="8" algn="r" rtl="0">
              <a:spcBef>
                <a:spcPts val="0"/>
              </a:spcBef>
              <a:spcAft>
                <a:spcPts val="0"/>
              </a:spcAft>
              <a:buSzPts val="2400"/>
              <a:buNone/>
              <a:defRPr sz="2400"/>
            </a:lvl9pPr>
          </a:lstStyle>
          <a:p>
            <a:endParaRPr/>
          </a:p>
        </p:txBody>
      </p:sp>
      <p:sp>
        <p:nvSpPr>
          <p:cNvPr id="810" name="Google Shape;810;p21"/>
          <p:cNvSpPr/>
          <p:nvPr/>
        </p:nvSpPr>
        <p:spPr>
          <a:xfrm rot="10800000">
            <a:off x="8503253"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21"/>
          <p:cNvSpPr/>
          <p:nvPr/>
        </p:nvSpPr>
        <p:spPr>
          <a:xfrm>
            <a:off x="8505726"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1"/>
          <p:cNvSpPr/>
          <p:nvPr/>
        </p:nvSpPr>
        <p:spPr>
          <a:xfrm>
            <a:off x="8269975"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1"/>
          <p:cNvSpPr/>
          <p:nvPr/>
        </p:nvSpPr>
        <p:spPr>
          <a:xfrm>
            <a:off x="8430786" y="804702"/>
            <a:ext cx="282501" cy="245514"/>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1"/>
          <p:cNvSpPr/>
          <p:nvPr/>
        </p:nvSpPr>
        <p:spPr>
          <a:xfrm rot="-2401151">
            <a:off x="8054199" y="4319816"/>
            <a:ext cx="224896" cy="130418"/>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1"/>
          <p:cNvSpPr/>
          <p:nvPr/>
        </p:nvSpPr>
        <p:spPr>
          <a:xfrm>
            <a:off x="495900" y="20496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6" name="Google Shape;816;p21"/>
          <p:cNvGrpSpPr/>
          <p:nvPr/>
        </p:nvGrpSpPr>
        <p:grpSpPr>
          <a:xfrm>
            <a:off x="430034" y="267575"/>
            <a:ext cx="1099080" cy="1113371"/>
            <a:chOff x="918850" y="1629150"/>
            <a:chExt cx="442250" cy="453124"/>
          </a:xfrm>
        </p:grpSpPr>
        <p:sp>
          <p:nvSpPr>
            <p:cNvPr id="817" name="Google Shape;817;p2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21"/>
          <p:cNvSpPr/>
          <p:nvPr/>
        </p:nvSpPr>
        <p:spPr>
          <a:xfrm>
            <a:off x="-4374" y="1109507"/>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1"/>
          <p:cNvSpPr/>
          <p:nvPr/>
        </p:nvSpPr>
        <p:spPr>
          <a:xfrm>
            <a:off x="1789752" y="242925"/>
            <a:ext cx="219572" cy="217062"/>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699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2926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31133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329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66712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680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21168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00241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5238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7743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99282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990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222681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323571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24146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74"/>
        <p:cNvGrpSpPr/>
        <p:nvPr/>
      </p:nvGrpSpPr>
      <p:grpSpPr>
        <a:xfrm>
          <a:off x="0" y="0"/>
          <a:ext cx="0" cy="0"/>
          <a:chOff x="0" y="0"/>
          <a:chExt cx="0" cy="0"/>
        </a:xfrm>
      </p:grpSpPr>
      <p:sp>
        <p:nvSpPr>
          <p:cNvPr id="375" name="Google Shape;375;p8"/>
          <p:cNvSpPr/>
          <p:nvPr/>
        </p:nvSpPr>
        <p:spPr>
          <a:xfrm rot="-25" flipH="1">
            <a:off x="2474655" y="1928555"/>
            <a:ext cx="4276363" cy="1602666"/>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6" name="Google Shape;376;p8"/>
          <p:cNvGrpSpPr/>
          <p:nvPr/>
        </p:nvGrpSpPr>
        <p:grpSpPr>
          <a:xfrm rot="-1847120" flipH="1">
            <a:off x="773043" y="2076440"/>
            <a:ext cx="515156" cy="500520"/>
            <a:chOff x="8667201" y="2266387"/>
            <a:chExt cx="389754" cy="378681"/>
          </a:xfrm>
        </p:grpSpPr>
        <p:sp>
          <p:nvSpPr>
            <p:cNvPr id="377" name="Google Shape;377;p8"/>
            <p:cNvSpPr/>
            <p:nvPr/>
          </p:nvSpPr>
          <p:spPr>
            <a:xfrm>
              <a:off x="8667201" y="2268670"/>
              <a:ext cx="389754" cy="376398"/>
            </a:xfrm>
            <a:custGeom>
              <a:avLst/>
              <a:gdLst/>
              <a:ahLst/>
              <a:cxnLst/>
              <a:rect l="l" t="t" r="r" b="b"/>
              <a:pathLst>
                <a:path w="8025" h="7750" extrusionOk="0">
                  <a:moveTo>
                    <a:pt x="3489" y="0"/>
                  </a:moveTo>
                  <a:cubicBezTo>
                    <a:pt x="3483" y="0"/>
                    <a:pt x="3478" y="4"/>
                    <a:pt x="3475" y="11"/>
                  </a:cubicBezTo>
                  <a:cubicBezTo>
                    <a:pt x="3350" y="271"/>
                    <a:pt x="2826" y="5218"/>
                    <a:pt x="2826" y="5218"/>
                  </a:cubicBezTo>
                  <a:cubicBezTo>
                    <a:pt x="2826" y="5218"/>
                    <a:pt x="595" y="4032"/>
                    <a:pt x="108" y="4032"/>
                  </a:cubicBezTo>
                  <a:cubicBezTo>
                    <a:pt x="34" y="4032"/>
                    <a:pt x="1" y="4060"/>
                    <a:pt x="22" y="4123"/>
                  </a:cubicBezTo>
                  <a:cubicBezTo>
                    <a:pt x="184" y="4604"/>
                    <a:pt x="2826" y="7750"/>
                    <a:pt x="2826" y="7750"/>
                  </a:cubicBezTo>
                  <a:lnTo>
                    <a:pt x="7436" y="6377"/>
                  </a:lnTo>
                  <a:cubicBezTo>
                    <a:pt x="7436" y="6377"/>
                    <a:pt x="8024" y="1403"/>
                    <a:pt x="7436" y="1092"/>
                  </a:cubicBezTo>
                  <a:cubicBezTo>
                    <a:pt x="7413" y="1079"/>
                    <a:pt x="7388" y="1073"/>
                    <a:pt x="7363" y="1073"/>
                  </a:cubicBezTo>
                  <a:cubicBezTo>
                    <a:pt x="6765" y="1073"/>
                    <a:pt x="5783" y="4498"/>
                    <a:pt x="5783" y="4498"/>
                  </a:cubicBezTo>
                  <a:cubicBezTo>
                    <a:pt x="5783" y="4498"/>
                    <a:pt x="3712" y="0"/>
                    <a:pt x="34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8"/>
            <p:cNvSpPr/>
            <p:nvPr/>
          </p:nvSpPr>
          <p:spPr>
            <a:xfrm>
              <a:off x="8679779" y="2323259"/>
              <a:ext cx="82613" cy="78728"/>
            </a:xfrm>
            <a:custGeom>
              <a:avLst/>
              <a:gdLst/>
              <a:ahLst/>
              <a:cxnLst/>
              <a:rect l="l" t="t" r="r" b="b"/>
              <a:pathLst>
                <a:path w="1701" h="1621" extrusionOk="0">
                  <a:moveTo>
                    <a:pt x="407" y="0"/>
                  </a:moveTo>
                  <a:cubicBezTo>
                    <a:pt x="199" y="0"/>
                    <a:pt x="1" y="196"/>
                    <a:pt x="138" y="421"/>
                  </a:cubicBezTo>
                  <a:cubicBezTo>
                    <a:pt x="276" y="647"/>
                    <a:pt x="489" y="836"/>
                    <a:pt x="672" y="1026"/>
                  </a:cubicBezTo>
                  <a:cubicBezTo>
                    <a:pt x="858" y="1218"/>
                    <a:pt x="1071" y="1441"/>
                    <a:pt x="1294" y="1587"/>
                  </a:cubicBezTo>
                  <a:cubicBezTo>
                    <a:pt x="1330" y="1610"/>
                    <a:pt x="1368" y="1620"/>
                    <a:pt x="1406" y="1620"/>
                  </a:cubicBezTo>
                  <a:cubicBezTo>
                    <a:pt x="1562" y="1620"/>
                    <a:pt x="1701" y="1439"/>
                    <a:pt x="1622" y="1286"/>
                  </a:cubicBezTo>
                  <a:cubicBezTo>
                    <a:pt x="1493" y="1029"/>
                    <a:pt x="1266" y="779"/>
                    <a:pt x="1074" y="570"/>
                  </a:cubicBezTo>
                  <a:cubicBezTo>
                    <a:pt x="922" y="404"/>
                    <a:pt x="773" y="191"/>
                    <a:pt x="591" y="59"/>
                  </a:cubicBezTo>
                  <a:cubicBezTo>
                    <a:pt x="535" y="18"/>
                    <a:pt x="470"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8"/>
            <p:cNvSpPr/>
            <p:nvPr/>
          </p:nvSpPr>
          <p:spPr>
            <a:xfrm>
              <a:off x="8919310" y="2266387"/>
              <a:ext cx="28169" cy="90773"/>
            </a:xfrm>
            <a:custGeom>
              <a:avLst/>
              <a:gdLst/>
              <a:ahLst/>
              <a:cxnLst/>
              <a:rect l="l" t="t" r="r" b="b"/>
              <a:pathLst>
                <a:path w="580" h="1869" extrusionOk="0">
                  <a:moveTo>
                    <a:pt x="329" y="1"/>
                  </a:moveTo>
                  <a:cubicBezTo>
                    <a:pt x="1" y="1"/>
                    <a:pt x="58" y="534"/>
                    <a:pt x="52" y="781"/>
                  </a:cubicBezTo>
                  <a:cubicBezTo>
                    <a:pt x="45" y="964"/>
                    <a:pt x="28" y="1166"/>
                    <a:pt x="59" y="1349"/>
                  </a:cubicBezTo>
                  <a:cubicBezTo>
                    <a:pt x="93" y="1561"/>
                    <a:pt x="201" y="1677"/>
                    <a:pt x="332" y="1836"/>
                  </a:cubicBezTo>
                  <a:cubicBezTo>
                    <a:pt x="352" y="1859"/>
                    <a:pt x="373" y="1869"/>
                    <a:pt x="394" y="1869"/>
                  </a:cubicBezTo>
                  <a:cubicBezTo>
                    <a:pt x="440" y="1869"/>
                    <a:pt x="477" y="1816"/>
                    <a:pt x="454" y="1754"/>
                  </a:cubicBezTo>
                  <a:cubicBezTo>
                    <a:pt x="427" y="1673"/>
                    <a:pt x="491" y="1521"/>
                    <a:pt x="502" y="1430"/>
                  </a:cubicBezTo>
                  <a:cubicBezTo>
                    <a:pt x="514" y="1298"/>
                    <a:pt x="514" y="1166"/>
                    <a:pt x="522" y="1034"/>
                  </a:cubicBezTo>
                  <a:cubicBezTo>
                    <a:pt x="532" y="774"/>
                    <a:pt x="559" y="510"/>
                    <a:pt x="572" y="251"/>
                  </a:cubicBezTo>
                  <a:cubicBezTo>
                    <a:pt x="579" y="149"/>
                    <a:pt x="522" y="37"/>
                    <a:pt x="413" y="11"/>
                  </a:cubicBezTo>
                  <a:cubicBezTo>
                    <a:pt x="383" y="4"/>
                    <a:pt x="355" y="1"/>
                    <a:pt x="3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8"/>
          <p:cNvSpPr/>
          <p:nvPr/>
        </p:nvSpPr>
        <p:spPr>
          <a:xfrm flipH="1">
            <a:off x="230408" y="13251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1" name="Google Shape;381;p8"/>
          <p:cNvGrpSpPr/>
          <p:nvPr/>
        </p:nvGrpSpPr>
        <p:grpSpPr>
          <a:xfrm>
            <a:off x="6995505" y="466659"/>
            <a:ext cx="1214145" cy="735845"/>
            <a:chOff x="478326" y="2825649"/>
            <a:chExt cx="1012293" cy="613511"/>
          </a:xfrm>
        </p:grpSpPr>
        <p:sp>
          <p:nvSpPr>
            <p:cNvPr id="382" name="Google Shape;382;p8"/>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8"/>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8"/>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8"/>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8"/>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7" name="Google Shape;387;p8"/>
          <p:cNvSpPr/>
          <p:nvPr/>
        </p:nvSpPr>
        <p:spPr>
          <a:xfrm flipH="1">
            <a:off x="8524320"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8"/>
          <p:cNvSpPr/>
          <p:nvPr/>
        </p:nvSpPr>
        <p:spPr>
          <a:xfrm flipH="1">
            <a:off x="8651900" y="2444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8"/>
          <p:cNvSpPr/>
          <p:nvPr/>
        </p:nvSpPr>
        <p:spPr>
          <a:xfrm rot="10800000" flipH="1">
            <a:off x="3839105"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 name="Google Shape;390;p8"/>
          <p:cNvGrpSpPr/>
          <p:nvPr/>
        </p:nvGrpSpPr>
        <p:grpSpPr>
          <a:xfrm flipH="1">
            <a:off x="8377836" y="3840013"/>
            <a:ext cx="581394" cy="933655"/>
            <a:chOff x="304350" y="3911000"/>
            <a:chExt cx="581394" cy="933655"/>
          </a:xfrm>
        </p:grpSpPr>
        <p:sp>
          <p:nvSpPr>
            <p:cNvPr id="391" name="Google Shape;391;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8"/>
          <p:cNvGrpSpPr/>
          <p:nvPr/>
        </p:nvGrpSpPr>
        <p:grpSpPr>
          <a:xfrm flipH="1">
            <a:off x="8209655" y="1547800"/>
            <a:ext cx="442250" cy="453124"/>
            <a:chOff x="918850" y="1629150"/>
            <a:chExt cx="442250" cy="453124"/>
          </a:xfrm>
        </p:grpSpPr>
        <p:sp>
          <p:nvSpPr>
            <p:cNvPr id="402" name="Google Shape;402;p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 name="Google Shape;414;p8"/>
          <p:cNvSpPr/>
          <p:nvPr/>
        </p:nvSpPr>
        <p:spPr>
          <a:xfrm rot="-4884482" flipH="1">
            <a:off x="8567374" y="9635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8"/>
          <p:cNvSpPr/>
          <p:nvPr/>
        </p:nvSpPr>
        <p:spPr>
          <a:xfrm flipH="1">
            <a:off x="2028775" y="4185923"/>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8"/>
          <p:cNvSpPr/>
          <p:nvPr/>
        </p:nvSpPr>
        <p:spPr>
          <a:xfrm flipH="1">
            <a:off x="8444589" y="3278400"/>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8"/>
          <p:cNvGrpSpPr/>
          <p:nvPr/>
        </p:nvGrpSpPr>
        <p:grpSpPr>
          <a:xfrm flipH="1">
            <a:off x="1282883" y="622882"/>
            <a:ext cx="916113" cy="873479"/>
            <a:chOff x="984375" y="2346230"/>
            <a:chExt cx="468336" cy="446495"/>
          </a:xfrm>
        </p:grpSpPr>
        <p:sp>
          <p:nvSpPr>
            <p:cNvPr id="418" name="Google Shape;418;p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8"/>
          <p:cNvSpPr/>
          <p:nvPr/>
        </p:nvSpPr>
        <p:spPr>
          <a:xfrm flipH="1">
            <a:off x="568990" y="3105600"/>
            <a:ext cx="212090" cy="245454"/>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8"/>
          <p:cNvSpPr/>
          <p:nvPr/>
        </p:nvSpPr>
        <p:spPr>
          <a:xfrm flipH="1">
            <a:off x="430408" y="33531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8"/>
          <p:cNvSpPr/>
          <p:nvPr/>
        </p:nvSpPr>
        <p:spPr>
          <a:xfrm flipH="1">
            <a:off x="2695028" y="4427739"/>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5" name="Google Shape;425;p8"/>
          <p:cNvGrpSpPr/>
          <p:nvPr/>
        </p:nvGrpSpPr>
        <p:grpSpPr>
          <a:xfrm rot="-8999956" flipH="1">
            <a:off x="384340" y="72684"/>
            <a:ext cx="581381" cy="933635"/>
            <a:chOff x="304350" y="3911000"/>
            <a:chExt cx="581394" cy="933655"/>
          </a:xfrm>
        </p:grpSpPr>
        <p:sp>
          <p:nvSpPr>
            <p:cNvPr id="426" name="Google Shape;426;p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6" name="Google Shape;436;p8"/>
          <p:cNvSpPr/>
          <p:nvPr/>
        </p:nvSpPr>
        <p:spPr>
          <a:xfrm flipH="1">
            <a:off x="3245187" y="4158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8"/>
          <p:cNvSpPr/>
          <p:nvPr/>
        </p:nvSpPr>
        <p:spPr>
          <a:xfrm>
            <a:off x="767532" y="3468709"/>
            <a:ext cx="233011" cy="269666"/>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 name="Google Shape;438;p8"/>
          <p:cNvGrpSpPr/>
          <p:nvPr/>
        </p:nvGrpSpPr>
        <p:grpSpPr>
          <a:xfrm>
            <a:off x="110888" y="3351076"/>
            <a:ext cx="1676958" cy="1926059"/>
            <a:chOff x="864897" y="3657567"/>
            <a:chExt cx="1174669" cy="1298583"/>
          </a:xfrm>
        </p:grpSpPr>
        <p:sp>
          <p:nvSpPr>
            <p:cNvPr id="439" name="Google Shape;439;p8"/>
            <p:cNvSpPr/>
            <p:nvPr/>
          </p:nvSpPr>
          <p:spPr>
            <a:xfrm>
              <a:off x="1161146" y="4272967"/>
              <a:ext cx="143835" cy="79815"/>
            </a:xfrm>
            <a:custGeom>
              <a:avLst/>
              <a:gdLst/>
              <a:ahLst/>
              <a:cxnLst/>
              <a:rect l="l" t="t" r="r" b="b"/>
              <a:pathLst>
                <a:path w="2914" h="1617" extrusionOk="0">
                  <a:moveTo>
                    <a:pt x="1735" y="0"/>
                  </a:moveTo>
                  <a:cubicBezTo>
                    <a:pt x="1092" y="0"/>
                    <a:pt x="386" y="324"/>
                    <a:pt x="98" y="922"/>
                  </a:cubicBezTo>
                  <a:cubicBezTo>
                    <a:pt x="0" y="1129"/>
                    <a:pt x="34" y="1413"/>
                    <a:pt x="226" y="1531"/>
                  </a:cubicBezTo>
                  <a:cubicBezTo>
                    <a:pt x="312" y="1582"/>
                    <a:pt x="409" y="1599"/>
                    <a:pt x="507" y="1608"/>
                  </a:cubicBezTo>
                  <a:cubicBezTo>
                    <a:pt x="556" y="1614"/>
                    <a:pt x="614" y="1617"/>
                    <a:pt x="680" y="1617"/>
                  </a:cubicBezTo>
                  <a:cubicBezTo>
                    <a:pt x="1376" y="1617"/>
                    <a:pt x="2914" y="1300"/>
                    <a:pt x="2818" y="466"/>
                  </a:cubicBezTo>
                  <a:cubicBezTo>
                    <a:pt x="2775" y="81"/>
                    <a:pt x="2035" y="3"/>
                    <a:pt x="1754" y="0"/>
                  </a:cubicBezTo>
                  <a:cubicBezTo>
                    <a:pt x="1748" y="0"/>
                    <a:pt x="1742" y="0"/>
                    <a:pt x="1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8"/>
            <p:cNvSpPr/>
            <p:nvPr/>
          </p:nvSpPr>
          <p:spPr>
            <a:xfrm>
              <a:off x="1228372" y="4372918"/>
              <a:ext cx="90773" cy="48620"/>
            </a:xfrm>
            <a:custGeom>
              <a:avLst/>
              <a:gdLst/>
              <a:ahLst/>
              <a:cxnLst/>
              <a:rect l="l" t="t" r="r" b="b"/>
              <a:pathLst>
                <a:path w="1839" h="985" extrusionOk="0">
                  <a:moveTo>
                    <a:pt x="1349" y="0"/>
                  </a:moveTo>
                  <a:cubicBezTo>
                    <a:pt x="1004" y="0"/>
                    <a:pt x="568" y="168"/>
                    <a:pt x="405" y="283"/>
                  </a:cubicBezTo>
                  <a:cubicBezTo>
                    <a:pt x="254" y="394"/>
                    <a:pt x="162" y="493"/>
                    <a:pt x="126" y="577"/>
                  </a:cubicBezTo>
                  <a:cubicBezTo>
                    <a:pt x="1" y="846"/>
                    <a:pt x="379" y="985"/>
                    <a:pt x="785" y="985"/>
                  </a:cubicBezTo>
                  <a:cubicBezTo>
                    <a:pt x="987" y="985"/>
                    <a:pt x="1195" y="951"/>
                    <a:pt x="1352" y="881"/>
                  </a:cubicBezTo>
                  <a:cubicBezTo>
                    <a:pt x="1585" y="780"/>
                    <a:pt x="1838" y="587"/>
                    <a:pt x="1815" y="330"/>
                  </a:cubicBezTo>
                  <a:cubicBezTo>
                    <a:pt x="1791" y="84"/>
                    <a:pt x="1593" y="0"/>
                    <a:pt x="1349" y="0"/>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8"/>
            <p:cNvSpPr/>
            <p:nvPr/>
          </p:nvSpPr>
          <p:spPr>
            <a:xfrm>
              <a:off x="1119636" y="4374398"/>
              <a:ext cx="74879" cy="40771"/>
            </a:xfrm>
            <a:custGeom>
              <a:avLst/>
              <a:gdLst/>
              <a:ahLst/>
              <a:cxnLst/>
              <a:rect l="l" t="t" r="r" b="b"/>
              <a:pathLst>
                <a:path w="1517" h="826" extrusionOk="0">
                  <a:moveTo>
                    <a:pt x="561" y="1"/>
                  </a:moveTo>
                  <a:cubicBezTo>
                    <a:pt x="275" y="1"/>
                    <a:pt x="1" y="126"/>
                    <a:pt x="17" y="436"/>
                  </a:cubicBezTo>
                  <a:cubicBezTo>
                    <a:pt x="31" y="711"/>
                    <a:pt x="302" y="825"/>
                    <a:pt x="587" y="825"/>
                  </a:cubicBezTo>
                  <a:cubicBezTo>
                    <a:pt x="1035" y="825"/>
                    <a:pt x="1516" y="542"/>
                    <a:pt x="1078" y="162"/>
                  </a:cubicBezTo>
                  <a:cubicBezTo>
                    <a:pt x="962" y="61"/>
                    <a:pt x="759" y="1"/>
                    <a:pt x="561" y="1"/>
                  </a:cubicBezTo>
                  <a:close/>
                </a:path>
              </a:pathLst>
            </a:custGeom>
            <a:solidFill>
              <a:srgbClr val="C3E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8"/>
            <p:cNvSpPr/>
            <p:nvPr/>
          </p:nvSpPr>
          <p:spPr>
            <a:xfrm>
              <a:off x="864897" y="3657567"/>
              <a:ext cx="1174669" cy="1283163"/>
            </a:xfrm>
            <a:custGeom>
              <a:avLst/>
              <a:gdLst/>
              <a:ahLst/>
              <a:cxnLst/>
              <a:rect l="l" t="t" r="r" b="b"/>
              <a:pathLst>
                <a:path w="23798" h="25996" extrusionOk="0">
                  <a:moveTo>
                    <a:pt x="17992" y="1340"/>
                  </a:moveTo>
                  <a:cubicBezTo>
                    <a:pt x="18272" y="1340"/>
                    <a:pt x="18503" y="1570"/>
                    <a:pt x="18503" y="1850"/>
                  </a:cubicBezTo>
                  <a:cubicBezTo>
                    <a:pt x="18503" y="2134"/>
                    <a:pt x="18272" y="2360"/>
                    <a:pt x="17992" y="2360"/>
                  </a:cubicBezTo>
                  <a:cubicBezTo>
                    <a:pt x="17709" y="2360"/>
                    <a:pt x="17481" y="2134"/>
                    <a:pt x="17481" y="1850"/>
                  </a:cubicBezTo>
                  <a:cubicBezTo>
                    <a:pt x="17481" y="1570"/>
                    <a:pt x="17709" y="1340"/>
                    <a:pt x="17992" y="1340"/>
                  </a:cubicBezTo>
                  <a:close/>
                  <a:moveTo>
                    <a:pt x="7737" y="12468"/>
                  </a:moveTo>
                  <a:cubicBezTo>
                    <a:pt x="7744" y="12468"/>
                    <a:pt x="7750" y="12468"/>
                    <a:pt x="7756" y="12468"/>
                  </a:cubicBezTo>
                  <a:cubicBezTo>
                    <a:pt x="8037" y="12471"/>
                    <a:pt x="8777" y="12549"/>
                    <a:pt x="8820" y="12934"/>
                  </a:cubicBezTo>
                  <a:cubicBezTo>
                    <a:pt x="8916" y="13768"/>
                    <a:pt x="7378" y="14085"/>
                    <a:pt x="6682" y="14085"/>
                  </a:cubicBezTo>
                  <a:cubicBezTo>
                    <a:pt x="6616" y="14085"/>
                    <a:pt x="6558" y="14082"/>
                    <a:pt x="6509" y="14076"/>
                  </a:cubicBezTo>
                  <a:cubicBezTo>
                    <a:pt x="6411" y="14067"/>
                    <a:pt x="6314" y="14050"/>
                    <a:pt x="6228" y="13999"/>
                  </a:cubicBezTo>
                  <a:cubicBezTo>
                    <a:pt x="6036" y="13881"/>
                    <a:pt x="6002" y="13597"/>
                    <a:pt x="6100" y="13390"/>
                  </a:cubicBezTo>
                  <a:cubicBezTo>
                    <a:pt x="6388" y="12792"/>
                    <a:pt x="7094" y="12468"/>
                    <a:pt x="7737" y="12468"/>
                  </a:cubicBezTo>
                  <a:close/>
                  <a:moveTo>
                    <a:pt x="5722" y="14524"/>
                  </a:moveTo>
                  <a:cubicBezTo>
                    <a:pt x="5920" y="14524"/>
                    <a:pt x="6123" y="14584"/>
                    <a:pt x="6239" y="14685"/>
                  </a:cubicBezTo>
                  <a:cubicBezTo>
                    <a:pt x="6677" y="15065"/>
                    <a:pt x="6196" y="15348"/>
                    <a:pt x="5748" y="15348"/>
                  </a:cubicBezTo>
                  <a:cubicBezTo>
                    <a:pt x="5463" y="15348"/>
                    <a:pt x="5192" y="15234"/>
                    <a:pt x="5178" y="14959"/>
                  </a:cubicBezTo>
                  <a:cubicBezTo>
                    <a:pt x="5162" y="14649"/>
                    <a:pt x="5436" y="14524"/>
                    <a:pt x="5722" y="14524"/>
                  </a:cubicBezTo>
                  <a:close/>
                  <a:moveTo>
                    <a:pt x="8713" y="14493"/>
                  </a:moveTo>
                  <a:cubicBezTo>
                    <a:pt x="8957" y="14493"/>
                    <a:pt x="9155" y="14577"/>
                    <a:pt x="9179" y="14823"/>
                  </a:cubicBezTo>
                  <a:cubicBezTo>
                    <a:pt x="9202" y="15080"/>
                    <a:pt x="8949" y="15273"/>
                    <a:pt x="8716" y="15374"/>
                  </a:cubicBezTo>
                  <a:cubicBezTo>
                    <a:pt x="8559" y="15444"/>
                    <a:pt x="8351" y="15478"/>
                    <a:pt x="8149" y="15478"/>
                  </a:cubicBezTo>
                  <a:cubicBezTo>
                    <a:pt x="7743" y="15478"/>
                    <a:pt x="7365" y="15339"/>
                    <a:pt x="7490" y="15070"/>
                  </a:cubicBezTo>
                  <a:cubicBezTo>
                    <a:pt x="7526" y="14986"/>
                    <a:pt x="7618" y="14887"/>
                    <a:pt x="7769" y="14776"/>
                  </a:cubicBezTo>
                  <a:cubicBezTo>
                    <a:pt x="7932" y="14661"/>
                    <a:pt x="8368" y="14493"/>
                    <a:pt x="8713" y="14493"/>
                  </a:cubicBezTo>
                  <a:close/>
                  <a:moveTo>
                    <a:pt x="16922" y="0"/>
                  </a:moveTo>
                  <a:cubicBezTo>
                    <a:pt x="16521" y="0"/>
                    <a:pt x="16147" y="114"/>
                    <a:pt x="15748" y="367"/>
                  </a:cubicBezTo>
                  <a:cubicBezTo>
                    <a:pt x="14870" y="917"/>
                    <a:pt x="14582" y="1995"/>
                    <a:pt x="14893" y="4865"/>
                  </a:cubicBezTo>
                  <a:cubicBezTo>
                    <a:pt x="15204" y="7737"/>
                    <a:pt x="15593" y="9829"/>
                    <a:pt x="15282" y="12002"/>
                  </a:cubicBezTo>
                  <a:cubicBezTo>
                    <a:pt x="15113" y="13183"/>
                    <a:pt x="14485" y="13631"/>
                    <a:pt x="13710" y="13631"/>
                  </a:cubicBezTo>
                  <a:cubicBezTo>
                    <a:pt x="13060" y="13631"/>
                    <a:pt x="12306" y="13316"/>
                    <a:pt x="11632" y="12857"/>
                  </a:cubicBezTo>
                  <a:cubicBezTo>
                    <a:pt x="10567" y="12129"/>
                    <a:pt x="9632" y="11565"/>
                    <a:pt x="8381" y="11565"/>
                  </a:cubicBezTo>
                  <a:cubicBezTo>
                    <a:pt x="7894" y="11565"/>
                    <a:pt x="7358" y="11651"/>
                    <a:pt x="6749" y="11846"/>
                  </a:cubicBezTo>
                  <a:cubicBezTo>
                    <a:pt x="5566" y="12227"/>
                    <a:pt x="4958" y="12493"/>
                    <a:pt x="4462" y="12493"/>
                  </a:cubicBezTo>
                  <a:cubicBezTo>
                    <a:pt x="4047" y="12493"/>
                    <a:pt x="3710" y="12307"/>
                    <a:pt x="3181" y="11846"/>
                  </a:cubicBezTo>
                  <a:cubicBezTo>
                    <a:pt x="2015" y="10840"/>
                    <a:pt x="2170" y="9444"/>
                    <a:pt x="1707" y="9210"/>
                  </a:cubicBezTo>
                  <a:cubicBezTo>
                    <a:pt x="1646" y="9180"/>
                    <a:pt x="1577" y="9163"/>
                    <a:pt x="1502" y="9163"/>
                  </a:cubicBezTo>
                  <a:cubicBezTo>
                    <a:pt x="1010" y="9163"/>
                    <a:pt x="288" y="9918"/>
                    <a:pt x="153" y="12546"/>
                  </a:cubicBezTo>
                  <a:cubicBezTo>
                    <a:pt x="0" y="15570"/>
                    <a:pt x="1785" y="16888"/>
                    <a:pt x="2092" y="17743"/>
                  </a:cubicBezTo>
                  <a:cubicBezTo>
                    <a:pt x="2404" y="18595"/>
                    <a:pt x="609" y="20274"/>
                    <a:pt x="774" y="21079"/>
                  </a:cubicBezTo>
                  <a:cubicBezTo>
                    <a:pt x="810" y="21249"/>
                    <a:pt x="1053" y="21355"/>
                    <a:pt x="1439" y="21355"/>
                  </a:cubicBezTo>
                  <a:cubicBezTo>
                    <a:pt x="1822" y="21355"/>
                    <a:pt x="2347" y="21250"/>
                    <a:pt x="2948" y="21001"/>
                  </a:cubicBezTo>
                  <a:cubicBezTo>
                    <a:pt x="4181" y="20487"/>
                    <a:pt x="4884" y="20048"/>
                    <a:pt x="4884" y="20048"/>
                  </a:cubicBezTo>
                  <a:cubicBezTo>
                    <a:pt x="5949" y="21011"/>
                    <a:pt x="7307" y="21653"/>
                    <a:pt x="8753" y="21998"/>
                  </a:cubicBezTo>
                  <a:cubicBezTo>
                    <a:pt x="8618" y="21085"/>
                    <a:pt x="8669" y="20132"/>
                    <a:pt x="9081" y="19295"/>
                  </a:cubicBezTo>
                  <a:cubicBezTo>
                    <a:pt x="9442" y="18568"/>
                    <a:pt x="10082" y="17721"/>
                    <a:pt x="10956" y="17721"/>
                  </a:cubicBezTo>
                  <a:cubicBezTo>
                    <a:pt x="10980" y="17721"/>
                    <a:pt x="11005" y="17721"/>
                    <a:pt x="11030" y="17723"/>
                  </a:cubicBezTo>
                  <a:cubicBezTo>
                    <a:pt x="11051" y="17723"/>
                    <a:pt x="11061" y="17743"/>
                    <a:pt x="11068" y="17767"/>
                  </a:cubicBezTo>
                  <a:cubicBezTo>
                    <a:pt x="11078" y="17797"/>
                    <a:pt x="11074" y="17835"/>
                    <a:pt x="11048" y="17841"/>
                  </a:cubicBezTo>
                  <a:cubicBezTo>
                    <a:pt x="10848" y="17899"/>
                    <a:pt x="10669" y="17980"/>
                    <a:pt x="10503" y="18078"/>
                  </a:cubicBezTo>
                  <a:cubicBezTo>
                    <a:pt x="10115" y="18304"/>
                    <a:pt x="9807" y="18625"/>
                    <a:pt x="9574" y="19000"/>
                  </a:cubicBezTo>
                  <a:cubicBezTo>
                    <a:pt x="9034" y="19866"/>
                    <a:pt x="8872" y="21018"/>
                    <a:pt x="8996" y="21981"/>
                  </a:cubicBezTo>
                  <a:cubicBezTo>
                    <a:pt x="9000" y="22007"/>
                    <a:pt x="9003" y="22032"/>
                    <a:pt x="9006" y="22055"/>
                  </a:cubicBezTo>
                  <a:cubicBezTo>
                    <a:pt x="9132" y="22873"/>
                    <a:pt x="9510" y="23565"/>
                    <a:pt x="9683" y="24359"/>
                  </a:cubicBezTo>
                  <a:cubicBezTo>
                    <a:pt x="9736" y="24600"/>
                    <a:pt x="9706" y="24857"/>
                    <a:pt x="9753" y="25097"/>
                  </a:cubicBezTo>
                  <a:cubicBezTo>
                    <a:pt x="9857" y="25625"/>
                    <a:pt x="10152" y="25936"/>
                    <a:pt x="10546" y="25936"/>
                  </a:cubicBezTo>
                  <a:cubicBezTo>
                    <a:pt x="10702" y="25936"/>
                    <a:pt x="10873" y="25888"/>
                    <a:pt x="11054" y="25786"/>
                  </a:cubicBezTo>
                  <a:cubicBezTo>
                    <a:pt x="11059" y="25783"/>
                    <a:pt x="11064" y="25782"/>
                    <a:pt x="11069" y="25782"/>
                  </a:cubicBezTo>
                  <a:cubicBezTo>
                    <a:pt x="11104" y="25782"/>
                    <a:pt x="11109" y="25870"/>
                    <a:pt x="11085" y="25891"/>
                  </a:cubicBezTo>
                  <a:cubicBezTo>
                    <a:pt x="11048" y="25928"/>
                    <a:pt x="11007" y="25961"/>
                    <a:pt x="10966" y="25995"/>
                  </a:cubicBezTo>
                  <a:cubicBezTo>
                    <a:pt x="11497" y="25610"/>
                    <a:pt x="12122" y="24866"/>
                    <a:pt x="12606" y="23863"/>
                  </a:cubicBezTo>
                  <a:cubicBezTo>
                    <a:pt x="12602" y="23857"/>
                    <a:pt x="12599" y="23849"/>
                    <a:pt x="12599" y="23843"/>
                  </a:cubicBezTo>
                  <a:cubicBezTo>
                    <a:pt x="12754" y="23292"/>
                    <a:pt x="12913" y="22714"/>
                    <a:pt x="13018" y="22136"/>
                  </a:cubicBezTo>
                  <a:cubicBezTo>
                    <a:pt x="13052" y="21940"/>
                    <a:pt x="13082" y="21741"/>
                    <a:pt x="13102" y="21545"/>
                  </a:cubicBezTo>
                  <a:cubicBezTo>
                    <a:pt x="13146" y="21123"/>
                    <a:pt x="13092" y="20697"/>
                    <a:pt x="13139" y="20278"/>
                  </a:cubicBezTo>
                  <a:cubicBezTo>
                    <a:pt x="13139" y="20272"/>
                    <a:pt x="13147" y="20263"/>
                    <a:pt x="13154" y="20263"/>
                  </a:cubicBezTo>
                  <a:cubicBezTo>
                    <a:pt x="13154" y="20263"/>
                    <a:pt x="13155" y="20263"/>
                    <a:pt x="13156" y="20264"/>
                  </a:cubicBezTo>
                  <a:cubicBezTo>
                    <a:pt x="13156" y="20264"/>
                    <a:pt x="13159" y="20264"/>
                    <a:pt x="13159" y="20268"/>
                  </a:cubicBezTo>
                  <a:cubicBezTo>
                    <a:pt x="13271" y="20876"/>
                    <a:pt x="13322" y="21494"/>
                    <a:pt x="13254" y="22099"/>
                  </a:cubicBezTo>
                  <a:cubicBezTo>
                    <a:pt x="14424" y="21870"/>
                    <a:pt x="15519" y="21437"/>
                    <a:pt x="16434" y="20808"/>
                  </a:cubicBezTo>
                  <a:cubicBezTo>
                    <a:pt x="17214" y="21550"/>
                    <a:pt x="18291" y="21941"/>
                    <a:pt x="19520" y="21941"/>
                  </a:cubicBezTo>
                  <a:cubicBezTo>
                    <a:pt x="19831" y="21941"/>
                    <a:pt x="20151" y="21916"/>
                    <a:pt x="20479" y="21866"/>
                  </a:cubicBezTo>
                  <a:cubicBezTo>
                    <a:pt x="20910" y="21798"/>
                    <a:pt x="21265" y="21772"/>
                    <a:pt x="21562" y="21772"/>
                  </a:cubicBezTo>
                  <a:cubicBezTo>
                    <a:pt x="22562" y="21772"/>
                    <a:pt x="22888" y="22069"/>
                    <a:pt x="23182" y="22069"/>
                  </a:cubicBezTo>
                  <a:cubicBezTo>
                    <a:pt x="23236" y="22069"/>
                    <a:pt x="23289" y="22059"/>
                    <a:pt x="23345" y="22035"/>
                  </a:cubicBezTo>
                  <a:cubicBezTo>
                    <a:pt x="23798" y="21845"/>
                    <a:pt x="23507" y="20227"/>
                    <a:pt x="22040" y="18869"/>
                  </a:cubicBezTo>
                  <a:cubicBezTo>
                    <a:pt x="20861" y="17777"/>
                    <a:pt x="19408" y="17219"/>
                    <a:pt x="18739" y="17054"/>
                  </a:cubicBezTo>
                  <a:cubicBezTo>
                    <a:pt x="18614" y="18081"/>
                    <a:pt x="18269" y="19092"/>
                    <a:pt x="17623" y="19771"/>
                  </a:cubicBezTo>
                  <a:cubicBezTo>
                    <a:pt x="17620" y="19774"/>
                    <a:pt x="17617" y="19776"/>
                    <a:pt x="17614" y="19776"/>
                  </a:cubicBezTo>
                  <a:cubicBezTo>
                    <a:pt x="17602" y="19776"/>
                    <a:pt x="17601" y="19745"/>
                    <a:pt x="17607" y="19733"/>
                  </a:cubicBezTo>
                  <a:cubicBezTo>
                    <a:pt x="17634" y="19690"/>
                    <a:pt x="17657" y="19635"/>
                    <a:pt x="17684" y="19588"/>
                  </a:cubicBezTo>
                  <a:cubicBezTo>
                    <a:pt x="18110" y="18855"/>
                    <a:pt x="18408" y="17939"/>
                    <a:pt x="18560" y="17013"/>
                  </a:cubicBezTo>
                  <a:cubicBezTo>
                    <a:pt x="18573" y="16932"/>
                    <a:pt x="18590" y="16848"/>
                    <a:pt x="18601" y="16767"/>
                  </a:cubicBezTo>
                  <a:cubicBezTo>
                    <a:pt x="18604" y="16753"/>
                    <a:pt x="18604" y="16740"/>
                    <a:pt x="18607" y="16726"/>
                  </a:cubicBezTo>
                  <a:cubicBezTo>
                    <a:pt x="18614" y="16665"/>
                    <a:pt x="18617" y="16611"/>
                    <a:pt x="18624" y="16550"/>
                  </a:cubicBezTo>
                  <a:cubicBezTo>
                    <a:pt x="18654" y="16196"/>
                    <a:pt x="18671" y="15834"/>
                    <a:pt x="18671" y="15466"/>
                  </a:cubicBezTo>
                  <a:cubicBezTo>
                    <a:pt x="18665" y="15273"/>
                    <a:pt x="18651" y="15084"/>
                    <a:pt x="18631" y="14901"/>
                  </a:cubicBezTo>
                  <a:cubicBezTo>
                    <a:pt x="18624" y="14870"/>
                    <a:pt x="18641" y="14847"/>
                    <a:pt x="18661" y="14844"/>
                  </a:cubicBezTo>
                  <a:cubicBezTo>
                    <a:pt x="18573" y="12411"/>
                    <a:pt x="17968" y="9927"/>
                    <a:pt x="17765" y="8589"/>
                  </a:cubicBezTo>
                  <a:cubicBezTo>
                    <a:pt x="17377" y="6027"/>
                    <a:pt x="17455" y="4787"/>
                    <a:pt x="17455" y="4787"/>
                  </a:cubicBezTo>
                  <a:lnTo>
                    <a:pt x="17455" y="4787"/>
                  </a:lnTo>
                  <a:cubicBezTo>
                    <a:pt x="18204" y="5293"/>
                    <a:pt x="19137" y="5543"/>
                    <a:pt x="20116" y="5543"/>
                  </a:cubicBezTo>
                  <a:cubicBezTo>
                    <a:pt x="20360" y="5543"/>
                    <a:pt x="20607" y="5528"/>
                    <a:pt x="20854" y="5497"/>
                  </a:cubicBezTo>
                  <a:cubicBezTo>
                    <a:pt x="22098" y="5341"/>
                    <a:pt x="23118" y="4222"/>
                    <a:pt x="23118" y="2904"/>
                  </a:cubicBezTo>
                  <a:cubicBezTo>
                    <a:pt x="23118" y="1587"/>
                    <a:pt x="22257" y="2256"/>
                    <a:pt x="20013" y="1140"/>
                  </a:cubicBezTo>
                  <a:cubicBezTo>
                    <a:pt x="18609" y="443"/>
                    <a:pt x="17713" y="0"/>
                    <a:pt x="16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8"/>
            <p:cNvSpPr/>
            <p:nvPr/>
          </p:nvSpPr>
          <p:spPr>
            <a:xfrm>
              <a:off x="1727731" y="3723658"/>
              <a:ext cx="50446" cy="50446"/>
            </a:xfrm>
            <a:custGeom>
              <a:avLst/>
              <a:gdLst/>
              <a:ahLst/>
              <a:cxnLst/>
              <a:rect l="l" t="t" r="r" b="b"/>
              <a:pathLst>
                <a:path w="1022" h="1022" extrusionOk="0">
                  <a:moveTo>
                    <a:pt x="511" y="1"/>
                  </a:moveTo>
                  <a:cubicBezTo>
                    <a:pt x="228" y="1"/>
                    <a:pt x="0" y="231"/>
                    <a:pt x="0" y="511"/>
                  </a:cubicBezTo>
                  <a:cubicBezTo>
                    <a:pt x="0" y="795"/>
                    <a:pt x="228" y="1021"/>
                    <a:pt x="511" y="1021"/>
                  </a:cubicBezTo>
                  <a:cubicBezTo>
                    <a:pt x="791" y="1021"/>
                    <a:pt x="1022" y="795"/>
                    <a:pt x="1022" y="511"/>
                  </a:cubicBezTo>
                  <a:cubicBezTo>
                    <a:pt x="1022" y="231"/>
                    <a:pt x="791" y="1"/>
                    <a:pt x="5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8"/>
            <p:cNvSpPr/>
            <p:nvPr/>
          </p:nvSpPr>
          <p:spPr>
            <a:xfrm>
              <a:off x="1290218" y="4532197"/>
              <a:ext cx="123005" cy="423953"/>
            </a:xfrm>
            <a:custGeom>
              <a:avLst/>
              <a:gdLst/>
              <a:ahLst/>
              <a:cxnLst/>
              <a:rect l="l" t="t" r="r" b="b"/>
              <a:pathLst>
                <a:path w="2492" h="8589" extrusionOk="0">
                  <a:moveTo>
                    <a:pt x="2339" y="1"/>
                  </a:moveTo>
                  <a:cubicBezTo>
                    <a:pt x="1465" y="1"/>
                    <a:pt x="825" y="848"/>
                    <a:pt x="464" y="1575"/>
                  </a:cubicBezTo>
                  <a:cubicBezTo>
                    <a:pt x="52" y="2412"/>
                    <a:pt x="1" y="3365"/>
                    <a:pt x="136" y="4278"/>
                  </a:cubicBezTo>
                  <a:cubicBezTo>
                    <a:pt x="166" y="4501"/>
                    <a:pt x="207" y="4721"/>
                    <a:pt x="261" y="4936"/>
                  </a:cubicBezTo>
                  <a:cubicBezTo>
                    <a:pt x="406" y="5535"/>
                    <a:pt x="687" y="6086"/>
                    <a:pt x="815" y="6680"/>
                  </a:cubicBezTo>
                  <a:cubicBezTo>
                    <a:pt x="920" y="7154"/>
                    <a:pt x="805" y="7823"/>
                    <a:pt x="1072" y="8249"/>
                  </a:cubicBezTo>
                  <a:cubicBezTo>
                    <a:pt x="1226" y="8494"/>
                    <a:pt x="1422" y="8589"/>
                    <a:pt x="1628" y="8589"/>
                  </a:cubicBezTo>
                  <a:cubicBezTo>
                    <a:pt x="1874" y="8589"/>
                    <a:pt x="2134" y="8452"/>
                    <a:pt x="2349" y="8275"/>
                  </a:cubicBezTo>
                  <a:cubicBezTo>
                    <a:pt x="2390" y="8241"/>
                    <a:pt x="2431" y="8208"/>
                    <a:pt x="2468" y="8171"/>
                  </a:cubicBezTo>
                  <a:cubicBezTo>
                    <a:pt x="2492" y="8150"/>
                    <a:pt x="2487" y="8062"/>
                    <a:pt x="2452" y="8062"/>
                  </a:cubicBezTo>
                  <a:cubicBezTo>
                    <a:pt x="2447" y="8062"/>
                    <a:pt x="2442" y="8063"/>
                    <a:pt x="2437" y="8066"/>
                  </a:cubicBezTo>
                  <a:cubicBezTo>
                    <a:pt x="2256" y="8168"/>
                    <a:pt x="2085" y="8216"/>
                    <a:pt x="1929" y="8216"/>
                  </a:cubicBezTo>
                  <a:cubicBezTo>
                    <a:pt x="1535" y="8216"/>
                    <a:pt x="1240" y="7905"/>
                    <a:pt x="1136" y="7377"/>
                  </a:cubicBezTo>
                  <a:cubicBezTo>
                    <a:pt x="1089" y="7137"/>
                    <a:pt x="1119" y="6880"/>
                    <a:pt x="1066" y="6639"/>
                  </a:cubicBezTo>
                  <a:cubicBezTo>
                    <a:pt x="893" y="5845"/>
                    <a:pt x="515" y="5153"/>
                    <a:pt x="389" y="4335"/>
                  </a:cubicBezTo>
                  <a:cubicBezTo>
                    <a:pt x="386" y="4312"/>
                    <a:pt x="383" y="4287"/>
                    <a:pt x="379" y="4261"/>
                  </a:cubicBezTo>
                  <a:cubicBezTo>
                    <a:pt x="255" y="3298"/>
                    <a:pt x="417" y="2146"/>
                    <a:pt x="957" y="1280"/>
                  </a:cubicBezTo>
                  <a:cubicBezTo>
                    <a:pt x="1190" y="905"/>
                    <a:pt x="1498" y="584"/>
                    <a:pt x="1886" y="358"/>
                  </a:cubicBezTo>
                  <a:cubicBezTo>
                    <a:pt x="2052" y="260"/>
                    <a:pt x="2231" y="179"/>
                    <a:pt x="2431" y="121"/>
                  </a:cubicBezTo>
                  <a:cubicBezTo>
                    <a:pt x="2457" y="115"/>
                    <a:pt x="2461" y="77"/>
                    <a:pt x="2451" y="47"/>
                  </a:cubicBezTo>
                  <a:cubicBezTo>
                    <a:pt x="2444" y="23"/>
                    <a:pt x="2434" y="3"/>
                    <a:pt x="2413" y="3"/>
                  </a:cubicBezTo>
                  <a:cubicBezTo>
                    <a:pt x="2388" y="1"/>
                    <a:pt x="2363" y="1"/>
                    <a:pt x="23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8"/>
            <p:cNvSpPr/>
            <p:nvPr/>
          </p:nvSpPr>
          <p:spPr>
            <a:xfrm>
              <a:off x="1486763" y="4657716"/>
              <a:ext cx="35687" cy="178140"/>
            </a:xfrm>
            <a:custGeom>
              <a:avLst/>
              <a:gdLst/>
              <a:ahLst/>
              <a:cxnLst/>
              <a:rect l="l" t="t" r="r" b="b"/>
              <a:pathLst>
                <a:path w="723" h="3609" extrusionOk="0">
                  <a:moveTo>
                    <a:pt x="555" y="0"/>
                  </a:moveTo>
                  <a:cubicBezTo>
                    <a:pt x="548" y="0"/>
                    <a:pt x="540" y="9"/>
                    <a:pt x="540" y="15"/>
                  </a:cubicBezTo>
                  <a:cubicBezTo>
                    <a:pt x="493" y="434"/>
                    <a:pt x="547" y="860"/>
                    <a:pt x="503" y="1282"/>
                  </a:cubicBezTo>
                  <a:cubicBezTo>
                    <a:pt x="483" y="1478"/>
                    <a:pt x="453" y="1677"/>
                    <a:pt x="419" y="1873"/>
                  </a:cubicBezTo>
                  <a:cubicBezTo>
                    <a:pt x="314" y="2451"/>
                    <a:pt x="155" y="3029"/>
                    <a:pt x="0" y="3580"/>
                  </a:cubicBezTo>
                  <a:cubicBezTo>
                    <a:pt x="0" y="3586"/>
                    <a:pt x="3" y="3594"/>
                    <a:pt x="7" y="3600"/>
                  </a:cubicBezTo>
                  <a:cubicBezTo>
                    <a:pt x="8" y="3605"/>
                    <a:pt x="12" y="3609"/>
                    <a:pt x="17" y="3609"/>
                  </a:cubicBezTo>
                  <a:cubicBezTo>
                    <a:pt x="21" y="3609"/>
                    <a:pt x="26" y="3606"/>
                    <a:pt x="30" y="3600"/>
                  </a:cubicBezTo>
                  <a:cubicBezTo>
                    <a:pt x="398" y="3053"/>
                    <a:pt x="588" y="2451"/>
                    <a:pt x="655" y="1836"/>
                  </a:cubicBezTo>
                  <a:cubicBezTo>
                    <a:pt x="723" y="1231"/>
                    <a:pt x="672" y="613"/>
                    <a:pt x="560" y="5"/>
                  </a:cubicBezTo>
                  <a:cubicBezTo>
                    <a:pt x="560" y="1"/>
                    <a:pt x="557" y="1"/>
                    <a:pt x="557" y="1"/>
                  </a:cubicBezTo>
                  <a:cubicBezTo>
                    <a:pt x="556" y="0"/>
                    <a:pt x="555" y="0"/>
                    <a:pt x="55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8"/>
            <p:cNvSpPr/>
            <p:nvPr/>
          </p:nvSpPr>
          <p:spPr>
            <a:xfrm>
              <a:off x="1733654" y="4390144"/>
              <a:ext cx="60861" cy="243542"/>
            </a:xfrm>
            <a:custGeom>
              <a:avLst/>
              <a:gdLst/>
              <a:ahLst/>
              <a:cxnLst/>
              <a:rect l="l" t="t" r="r" b="b"/>
              <a:pathLst>
                <a:path w="1233" h="4934" extrusionOk="0">
                  <a:moveTo>
                    <a:pt x="1066" y="1"/>
                  </a:moveTo>
                  <a:cubicBezTo>
                    <a:pt x="1064" y="1"/>
                    <a:pt x="1062" y="1"/>
                    <a:pt x="1060" y="2"/>
                  </a:cubicBezTo>
                  <a:cubicBezTo>
                    <a:pt x="1040" y="5"/>
                    <a:pt x="1023" y="28"/>
                    <a:pt x="1030" y="59"/>
                  </a:cubicBezTo>
                  <a:cubicBezTo>
                    <a:pt x="1050" y="242"/>
                    <a:pt x="1064" y="431"/>
                    <a:pt x="1070" y="624"/>
                  </a:cubicBezTo>
                  <a:cubicBezTo>
                    <a:pt x="1081" y="975"/>
                    <a:pt x="1060" y="1340"/>
                    <a:pt x="1023" y="1708"/>
                  </a:cubicBezTo>
                  <a:cubicBezTo>
                    <a:pt x="1020" y="1736"/>
                    <a:pt x="1016" y="1762"/>
                    <a:pt x="1016" y="1786"/>
                  </a:cubicBezTo>
                  <a:cubicBezTo>
                    <a:pt x="1013" y="1820"/>
                    <a:pt x="1009" y="1850"/>
                    <a:pt x="1006" y="1884"/>
                  </a:cubicBezTo>
                  <a:cubicBezTo>
                    <a:pt x="1003" y="1898"/>
                    <a:pt x="1003" y="1911"/>
                    <a:pt x="1000" y="1925"/>
                  </a:cubicBezTo>
                  <a:cubicBezTo>
                    <a:pt x="989" y="2006"/>
                    <a:pt x="972" y="2090"/>
                    <a:pt x="959" y="2171"/>
                  </a:cubicBezTo>
                  <a:cubicBezTo>
                    <a:pt x="807" y="3097"/>
                    <a:pt x="509" y="4013"/>
                    <a:pt x="83" y="4746"/>
                  </a:cubicBezTo>
                  <a:cubicBezTo>
                    <a:pt x="56" y="4793"/>
                    <a:pt x="33" y="4848"/>
                    <a:pt x="6" y="4891"/>
                  </a:cubicBezTo>
                  <a:cubicBezTo>
                    <a:pt x="0" y="4903"/>
                    <a:pt x="1" y="4934"/>
                    <a:pt x="13" y="4934"/>
                  </a:cubicBezTo>
                  <a:cubicBezTo>
                    <a:pt x="16" y="4934"/>
                    <a:pt x="19" y="4932"/>
                    <a:pt x="22" y="4929"/>
                  </a:cubicBezTo>
                  <a:cubicBezTo>
                    <a:pt x="668" y="4250"/>
                    <a:pt x="1013" y="3239"/>
                    <a:pt x="1138" y="2212"/>
                  </a:cubicBezTo>
                  <a:cubicBezTo>
                    <a:pt x="1232" y="1455"/>
                    <a:pt x="1212" y="688"/>
                    <a:pt x="1094" y="36"/>
                  </a:cubicBezTo>
                  <a:cubicBezTo>
                    <a:pt x="1088" y="10"/>
                    <a:pt x="1077"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8"/>
          <p:cNvSpPr/>
          <p:nvPr/>
        </p:nvSpPr>
        <p:spPr>
          <a:xfrm>
            <a:off x="6598337" y="3916572"/>
            <a:ext cx="1398286" cy="1234834"/>
          </a:xfrm>
          <a:custGeom>
            <a:avLst/>
            <a:gdLst/>
            <a:ahLst/>
            <a:cxnLst/>
            <a:rect l="l" t="t" r="r" b="b"/>
            <a:pathLst>
              <a:path w="21652" h="19121" extrusionOk="0">
                <a:moveTo>
                  <a:pt x="6409" y="0"/>
                </a:moveTo>
                <a:cubicBezTo>
                  <a:pt x="6239" y="0"/>
                  <a:pt x="6079" y="21"/>
                  <a:pt x="5931" y="65"/>
                </a:cubicBezTo>
                <a:cubicBezTo>
                  <a:pt x="5023" y="339"/>
                  <a:pt x="3532" y="4742"/>
                  <a:pt x="3349" y="5425"/>
                </a:cubicBezTo>
                <a:cubicBezTo>
                  <a:pt x="3315" y="5550"/>
                  <a:pt x="3708" y="6043"/>
                  <a:pt x="3792" y="6127"/>
                </a:cubicBezTo>
                <a:cubicBezTo>
                  <a:pt x="4113" y="6445"/>
                  <a:pt x="4519" y="6715"/>
                  <a:pt x="4856" y="7023"/>
                </a:cubicBezTo>
                <a:cubicBezTo>
                  <a:pt x="5658" y="7749"/>
                  <a:pt x="6580" y="8337"/>
                  <a:pt x="7573" y="8757"/>
                </a:cubicBezTo>
                <a:cubicBezTo>
                  <a:pt x="7874" y="8885"/>
                  <a:pt x="8233" y="9057"/>
                  <a:pt x="8273" y="9385"/>
                </a:cubicBezTo>
                <a:cubicBezTo>
                  <a:pt x="8300" y="9645"/>
                  <a:pt x="8087" y="9889"/>
                  <a:pt x="7837" y="9963"/>
                </a:cubicBezTo>
                <a:cubicBezTo>
                  <a:pt x="7751" y="9989"/>
                  <a:pt x="7664" y="10000"/>
                  <a:pt x="7576" y="10000"/>
                </a:cubicBezTo>
                <a:cubicBezTo>
                  <a:pt x="7404" y="10000"/>
                  <a:pt x="7230" y="9957"/>
                  <a:pt x="7066" y="9899"/>
                </a:cubicBezTo>
                <a:cubicBezTo>
                  <a:pt x="6422" y="9669"/>
                  <a:pt x="5971" y="9223"/>
                  <a:pt x="5522" y="8730"/>
                </a:cubicBezTo>
                <a:cubicBezTo>
                  <a:pt x="4617" y="7732"/>
                  <a:pt x="2443" y="7100"/>
                  <a:pt x="2443" y="7100"/>
                </a:cubicBezTo>
                <a:cubicBezTo>
                  <a:pt x="2443" y="7100"/>
                  <a:pt x="1322" y="8050"/>
                  <a:pt x="1521" y="10453"/>
                </a:cubicBezTo>
                <a:cubicBezTo>
                  <a:pt x="1521" y="10453"/>
                  <a:pt x="3234" y="10990"/>
                  <a:pt x="4901" y="12261"/>
                </a:cubicBezTo>
                <a:cubicBezTo>
                  <a:pt x="5550" y="12757"/>
                  <a:pt x="6327" y="13272"/>
                  <a:pt x="6807" y="13950"/>
                </a:cubicBezTo>
                <a:cubicBezTo>
                  <a:pt x="6932" y="14130"/>
                  <a:pt x="7091" y="14420"/>
                  <a:pt x="6958" y="14643"/>
                </a:cubicBezTo>
                <a:cubicBezTo>
                  <a:pt x="6887" y="14763"/>
                  <a:pt x="6767" y="14808"/>
                  <a:pt x="6631" y="14808"/>
                </a:cubicBezTo>
                <a:cubicBezTo>
                  <a:pt x="6363" y="14808"/>
                  <a:pt x="6031" y="14636"/>
                  <a:pt x="5870" y="14521"/>
                </a:cubicBezTo>
                <a:cubicBezTo>
                  <a:pt x="5559" y="14302"/>
                  <a:pt x="5319" y="13997"/>
                  <a:pt x="5063" y="13714"/>
                </a:cubicBezTo>
                <a:cubicBezTo>
                  <a:pt x="4435" y="13032"/>
                  <a:pt x="3809" y="12450"/>
                  <a:pt x="2967" y="12058"/>
                </a:cubicBezTo>
                <a:cubicBezTo>
                  <a:pt x="2491" y="11835"/>
                  <a:pt x="1997" y="11645"/>
                  <a:pt x="1498" y="11494"/>
                </a:cubicBezTo>
                <a:lnTo>
                  <a:pt x="1498" y="11494"/>
                </a:lnTo>
                <a:cubicBezTo>
                  <a:pt x="1498" y="11494"/>
                  <a:pt x="1" y="14474"/>
                  <a:pt x="1812" y="17107"/>
                </a:cubicBezTo>
                <a:cubicBezTo>
                  <a:pt x="2362" y="17907"/>
                  <a:pt x="3238" y="18611"/>
                  <a:pt x="4276" y="19121"/>
                </a:cubicBezTo>
                <a:lnTo>
                  <a:pt x="11051" y="19121"/>
                </a:lnTo>
                <a:cubicBezTo>
                  <a:pt x="11288" y="18972"/>
                  <a:pt x="11517" y="18807"/>
                  <a:pt x="11737" y="18614"/>
                </a:cubicBezTo>
                <a:cubicBezTo>
                  <a:pt x="11727" y="17874"/>
                  <a:pt x="11700" y="17137"/>
                  <a:pt x="11649" y="16401"/>
                </a:cubicBezTo>
                <a:cubicBezTo>
                  <a:pt x="10765" y="16939"/>
                  <a:pt x="9535" y="17259"/>
                  <a:pt x="8334" y="17259"/>
                </a:cubicBezTo>
                <a:cubicBezTo>
                  <a:pt x="6990" y="17259"/>
                  <a:pt x="5682" y="16859"/>
                  <a:pt x="4934" y="15920"/>
                </a:cubicBezTo>
                <a:cubicBezTo>
                  <a:pt x="4917" y="15898"/>
                  <a:pt x="4927" y="15832"/>
                  <a:pt x="4954" y="15832"/>
                </a:cubicBezTo>
                <a:cubicBezTo>
                  <a:pt x="4959" y="15832"/>
                  <a:pt x="4965" y="15834"/>
                  <a:pt x="4971" y="15839"/>
                </a:cubicBezTo>
                <a:cubicBezTo>
                  <a:pt x="5817" y="16547"/>
                  <a:pt x="7042" y="16889"/>
                  <a:pt x="8275" y="16889"/>
                </a:cubicBezTo>
                <a:cubicBezTo>
                  <a:pt x="9498" y="16889"/>
                  <a:pt x="10728" y="16553"/>
                  <a:pt x="11605" y="15903"/>
                </a:cubicBezTo>
                <a:cubicBezTo>
                  <a:pt x="11544" y="15225"/>
                  <a:pt x="11473" y="14545"/>
                  <a:pt x="11375" y="13869"/>
                </a:cubicBezTo>
                <a:cubicBezTo>
                  <a:pt x="11369" y="13822"/>
                  <a:pt x="11358" y="13774"/>
                  <a:pt x="11349" y="13727"/>
                </a:cubicBezTo>
                <a:cubicBezTo>
                  <a:pt x="11343" y="13727"/>
                  <a:pt x="11337" y="13727"/>
                  <a:pt x="11332" y="13727"/>
                </a:cubicBezTo>
                <a:cubicBezTo>
                  <a:pt x="10266" y="13727"/>
                  <a:pt x="9201" y="13421"/>
                  <a:pt x="8250" y="12947"/>
                </a:cubicBezTo>
                <a:cubicBezTo>
                  <a:pt x="7111" y="12383"/>
                  <a:pt x="6364" y="11430"/>
                  <a:pt x="5525" y="10510"/>
                </a:cubicBezTo>
                <a:cubicBezTo>
                  <a:pt x="5506" y="10488"/>
                  <a:pt x="5514" y="10424"/>
                  <a:pt x="5541" y="10424"/>
                </a:cubicBezTo>
                <a:cubicBezTo>
                  <a:pt x="5546" y="10424"/>
                  <a:pt x="5553" y="10427"/>
                  <a:pt x="5559" y="10433"/>
                </a:cubicBezTo>
                <a:cubicBezTo>
                  <a:pt x="6300" y="11071"/>
                  <a:pt x="6962" y="11795"/>
                  <a:pt x="7796" y="12315"/>
                </a:cubicBezTo>
                <a:cubicBezTo>
                  <a:pt x="8772" y="12925"/>
                  <a:pt x="10064" y="13336"/>
                  <a:pt x="11253" y="13336"/>
                </a:cubicBezTo>
                <a:cubicBezTo>
                  <a:pt x="11262" y="13336"/>
                  <a:pt x="11271" y="13336"/>
                  <a:pt x="11280" y="13336"/>
                </a:cubicBezTo>
                <a:cubicBezTo>
                  <a:pt x="11004" y="11632"/>
                  <a:pt x="10591" y="9946"/>
                  <a:pt x="10044" y="8304"/>
                </a:cubicBezTo>
                <a:cubicBezTo>
                  <a:pt x="9013" y="6678"/>
                  <a:pt x="7529" y="5448"/>
                  <a:pt x="5955" y="4319"/>
                </a:cubicBezTo>
                <a:cubicBezTo>
                  <a:pt x="5924" y="4298"/>
                  <a:pt x="5916" y="4188"/>
                  <a:pt x="5960" y="4188"/>
                </a:cubicBezTo>
                <a:cubicBezTo>
                  <a:pt x="5965" y="4188"/>
                  <a:pt x="5970" y="4189"/>
                  <a:pt x="5976" y="4191"/>
                </a:cubicBezTo>
                <a:cubicBezTo>
                  <a:pt x="7219" y="4742"/>
                  <a:pt x="8259" y="5712"/>
                  <a:pt x="9223" y="6651"/>
                </a:cubicBezTo>
                <a:cubicBezTo>
                  <a:pt x="9317" y="6743"/>
                  <a:pt x="9439" y="6854"/>
                  <a:pt x="9571" y="6979"/>
                </a:cubicBezTo>
                <a:cubicBezTo>
                  <a:pt x="8824" y="5043"/>
                  <a:pt x="7891" y="3184"/>
                  <a:pt x="6749" y="1457"/>
                </a:cubicBezTo>
                <a:cubicBezTo>
                  <a:pt x="6728" y="1425"/>
                  <a:pt x="6746" y="1356"/>
                  <a:pt x="6775" y="1356"/>
                </a:cubicBezTo>
                <a:cubicBezTo>
                  <a:pt x="6782" y="1356"/>
                  <a:pt x="6791" y="1361"/>
                  <a:pt x="6800" y="1373"/>
                </a:cubicBezTo>
                <a:cubicBezTo>
                  <a:pt x="7969" y="2927"/>
                  <a:pt x="8949" y="4573"/>
                  <a:pt x="9750" y="6300"/>
                </a:cubicBezTo>
                <a:cubicBezTo>
                  <a:pt x="9821" y="5049"/>
                  <a:pt x="9770" y="3809"/>
                  <a:pt x="9635" y="2555"/>
                </a:cubicBezTo>
                <a:cubicBezTo>
                  <a:pt x="9633" y="2530"/>
                  <a:pt x="9654" y="2498"/>
                  <a:pt x="9673" y="2498"/>
                </a:cubicBezTo>
                <a:cubicBezTo>
                  <a:pt x="9682" y="2498"/>
                  <a:pt x="9690" y="2505"/>
                  <a:pt x="9696" y="2521"/>
                </a:cubicBezTo>
                <a:cubicBezTo>
                  <a:pt x="10078" y="3989"/>
                  <a:pt x="10189" y="5448"/>
                  <a:pt x="10054" y="6952"/>
                </a:cubicBezTo>
                <a:cubicBezTo>
                  <a:pt x="10740" y="8543"/>
                  <a:pt x="11263" y="10203"/>
                  <a:pt x="11636" y="11920"/>
                </a:cubicBezTo>
                <a:cubicBezTo>
                  <a:pt x="13180" y="11233"/>
                  <a:pt x="14616" y="9581"/>
                  <a:pt x="15028" y="7980"/>
                </a:cubicBezTo>
                <a:cubicBezTo>
                  <a:pt x="15035" y="7949"/>
                  <a:pt x="15052" y="7937"/>
                  <a:pt x="15070" y="7937"/>
                </a:cubicBezTo>
                <a:cubicBezTo>
                  <a:pt x="15096" y="7937"/>
                  <a:pt x="15124" y="7964"/>
                  <a:pt x="15126" y="8000"/>
                </a:cubicBezTo>
                <a:cubicBezTo>
                  <a:pt x="15258" y="9703"/>
                  <a:pt x="13203" y="11662"/>
                  <a:pt x="11706" y="12261"/>
                </a:cubicBezTo>
                <a:cubicBezTo>
                  <a:pt x="11754" y="12504"/>
                  <a:pt x="11811" y="12748"/>
                  <a:pt x="11855" y="12991"/>
                </a:cubicBezTo>
                <a:cubicBezTo>
                  <a:pt x="11987" y="13744"/>
                  <a:pt x="12085" y="14501"/>
                  <a:pt x="12163" y="15262"/>
                </a:cubicBezTo>
                <a:cubicBezTo>
                  <a:pt x="12762" y="15733"/>
                  <a:pt x="13558" y="15934"/>
                  <a:pt x="14397" y="15934"/>
                </a:cubicBezTo>
                <a:cubicBezTo>
                  <a:pt x="15909" y="15934"/>
                  <a:pt x="17558" y="15282"/>
                  <a:pt x="18438" y="14393"/>
                </a:cubicBezTo>
                <a:cubicBezTo>
                  <a:pt x="18443" y="14388"/>
                  <a:pt x="18448" y="14386"/>
                  <a:pt x="18452" y="14386"/>
                </a:cubicBezTo>
                <a:cubicBezTo>
                  <a:pt x="18476" y="14386"/>
                  <a:pt x="18483" y="14451"/>
                  <a:pt x="18472" y="14471"/>
                </a:cubicBezTo>
                <a:cubicBezTo>
                  <a:pt x="17614" y="15674"/>
                  <a:pt x="16032" y="16204"/>
                  <a:pt x="14589" y="16262"/>
                </a:cubicBezTo>
                <a:cubicBezTo>
                  <a:pt x="14517" y="16265"/>
                  <a:pt x="14426" y="16267"/>
                  <a:pt x="14321" y="16267"/>
                </a:cubicBezTo>
                <a:cubicBezTo>
                  <a:pt x="13764" y="16267"/>
                  <a:pt x="12809" y="16206"/>
                  <a:pt x="12227" y="15911"/>
                </a:cubicBezTo>
                <a:lnTo>
                  <a:pt x="12227" y="15911"/>
                </a:lnTo>
                <a:cubicBezTo>
                  <a:pt x="12305" y="16820"/>
                  <a:pt x="12352" y="17735"/>
                  <a:pt x="12362" y="18648"/>
                </a:cubicBezTo>
                <a:lnTo>
                  <a:pt x="12362" y="18681"/>
                </a:lnTo>
                <a:cubicBezTo>
                  <a:pt x="12683" y="18820"/>
                  <a:pt x="13153" y="18993"/>
                  <a:pt x="13707" y="19121"/>
                </a:cubicBezTo>
                <a:lnTo>
                  <a:pt x="16471" y="19121"/>
                </a:lnTo>
                <a:cubicBezTo>
                  <a:pt x="16830" y="19019"/>
                  <a:pt x="17184" y="18871"/>
                  <a:pt x="17525" y="18658"/>
                </a:cubicBezTo>
                <a:cubicBezTo>
                  <a:pt x="20618" y="16701"/>
                  <a:pt x="21652" y="12261"/>
                  <a:pt x="18519" y="9504"/>
                </a:cubicBezTo>
                <a:lnTo>
                  <a:pt x="18519" y="9504"/>
                </a:lnTo>
                <a:cubicBezTo>
                  <a:pt x="18431" y="11051"/>
                  <a:pt x="16542" y="13258"/>
                  <a:pt x="15758" y="13440"/>
                </a:cubicBezTo>
                <a:cubicBezTo>
                  <a:pt x="15564" y="13486"/>
                  <a:pt x="15392" y="13507"/>
                  <a:pt x="15246" y="13507"/>
                </a:cubicBezTo>
                <a:cubicBezTo>
                  <a:pt x="14540" y="13507"/>
                  <a:pt x="14413" y="13008"/>
                  <a:pt x="15126" y="12261"/>
                </a:cubicBezTo>
                <a:cubicBezTo>
                  <a:pt x="15988" y="11358"/>
                  <a:pt x="16319" y="11166"/>
                  <a:pt x="17194" y="9993"/>
                </a:cubicBezTo>
                <a:cubicBezTo>
                  <a:pt x="17971" y="8956"/>
                  <a:pt x="17999" y="8006"/>
                  <a:pt x="17999" y="8006"/>
                </a:cubicBezTo>
                <a:lnTo>
                  <a:pt x="14312" y="5019"/>
                </a:lnTo>
                <a:cubicBezTo>
                  <a:pt x="14311" y="5019"/>
                  <a:pt x="14310" y="5018"/>
                  <a:pt x="14309" y="5018"/>
                </a:cubicBezTo>
                <a:cubicBezTo>
                  <a:pt x="14234" y="5018"/>
                  <a:pt x="13615" y="6061"/>
                  <a:pt x="13589" y="6138"/>
                </a:cubicBezTo>
                <a:cubicBezTo>
                  <a:pt x="13392" y="6776"/>
                  <a:pt x="13339" y="7412"/>
                  <a:pt x="12893" y="7949"/>
                </a:cubicBezTo>
                <a:cubicBezTo>
                  <a:pt x="12781" y="8087"/>
                  <a:pt x="12639" y="8216"/>
                  <a:pt x="12467" y="8259"/>
                </a:cubicBezTo>
                <a:cubicBezTo>
                  <a:pt x="12428" y="8270"/>
                  <a:pt x="12386" y="8276"/>
                  <a:pt x="12345" y="8276"/>
                </a:cubicBezTo>
                <a:cubicBezTo>
                  <a:pt x="12204" y="8276"/>
                  <a:pt x="12063" y="8213"/>
                  <a:pt x="11997" y="8091"/>
                </a:cubicBezTo>
                <a:cubicBezTo>
                  <a:pt x="11943" y="7989"/>
                  <a:pt x="11950" y="7868"/>
                  <a:pt x="11963" y="7753"/>
                </a:cubicBezTo>
                <a:cubicBezTo>
                  <a:pt x="12038" y="7135"/>
                  <a:pt x="12328" y="6567"/>
                  <a:pt x="12619" y="6016"/>
                </a:cubicBezTo>
                <a:cubicBezTo>
                  <a:pt x="12683" y="5898"/>
                  <a:pt x="13606" y="4452"/>
                  <a:pt x="13585" y="4431"/>
                </a:cubicBezTo>
                <a:cubicBezTo>
                  <a:pt x="13573" y="4418"/>
                  <a:pt x="8900" y="0"/>
                  <a:pt x="64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8"/>
          <p:cNvSpPr/>
          <p:nvPr/>
        </p:nvSpPr>
        <p:spPr>
          <a:xfrm>
            <a:off x="6575908" y="20723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8"/>
          <p:cNvSpPr/>
          <p:nvPr/>
        </p:nvSpPr>
        <p:spPr>
          <a:xfrm>
            <a:off x="5631662" y="457066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8"/>
          <p:cNvSpPr/>
          <p:nvPr/>
        </p:nvSpPr>
        <p:spPr>
          <a:xfrm>
            <a:off x="3595521" y="4395719"/>
            <a:ext cx="309751" cy="276544"/>
          </a:xfrm>
          <a:custGeom>
            <a:avLst/>
            <a:gdLst/>
            <a:ahLst/>
            <a:cxnLst/>
            <a:rect l="l" t="t" r="r" b="b"/>
            <a:pathLst>
              <a:path w="4533" h="4162" extrusionOk="0">
                <a:moveTo>
                  <a:pt x="1237" y="0"/>
                </a:moveTo>
                <a:cubicBezTo>
                  <a:pt x="1232" y="0"/>
                  <a:pt x="1227" y="1"/>
                  <a:pt x="1224" y="3"/>
                </a:cubicBezTo>
                <a:cubicBezTo>
                  <a:pt x="1124" y="59"/>
                  <a:pt x="1224" y="1681"/>
                  <a:pt x="1224" y="1681"/>
                </a:cubicBezTo>
                <a:cubicBezTo>
                  <a:pt x="1224" y="1681"/>
                  <a:pt x="0" y="2243"/>
                  <a:pt x="0" y="2375"/>
                </a:cubicBezTo>
                <a:cubicBezTo>
                  <a:pt x="0" y="2508"/>
                  <a:pt x="1819" y="2673"/>
                  <a:pt x="1819" y="2673"/>
                </a:cubicBezTo>
                <a:cubicBezTo>
                  <a:pt x="1819" y="2673"/>
                  <a:pt x="1919" y="4161"/>
                  <a:pt x="2085" y="4161"/>
                </a:cubicBezTo>
                <a:cubicBezTo>
                  <a:pt x="2250" y="4161"/>
                  <a:pt x="2891" y="2408"/>
                  <a:pt x="2891" y="2408"/>
                </a:cubicBezTo>
                <a:cubicBezTo>
                  <a:pt x="2891" y="2408"/>
                  <a:pt x="3857" y="2705"/>
                  <a:pt x="4277" y="2705"/>
                </a:cubicBezTo>
                <a:cubicBezTo>
                  <a:pt x="4382" y="2705"/>
                  <a:pt x="4453" y="2686"/>
                  <a:pt x="4467" y="2640"/>
                </a:cubicBezTo>
                <a:cubicBezTo>
                  <a:pt x="4532" y="2408"/>
                  <a:pt x="3441" y="1382"/>
                  <a:pt x="3441" y="1382"/>
                </a:cubicBezTo>
                <a:cubicBezTo>
                  <a:pt x="3441" y="1382"/>
                  <a:pt x="4168" y="291"/>
                  <a:pt x="4036" y="191"/>
                </a:cubicBezTo>
                <a:cubicBezTo>
                  <a:pt x="4028" y="185"/>
                  <a:pt x="4014" y="182"/>
                  <a:pt x="3996" y="182"/>
                </a:cubicBezTo>
                <a:cubicBezTo>
                  <a:pt x="3729" y="182"/>
                  <a:pt x="2481" y="820"/>
                  <a:pt x="2481" y="820"/>
                </a:cubicBezTo>
                <a:cubicBezTo>
                  <a:pt x="2481" y="820"/>
                  <a:pt x="1394" y="0"/>
                  <a:pt x="12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8"/>
          <p:cNvSpPr/>
          <p:nvPr/>
        </p:nvSpPr>
        <p:spPr>
          <a:xfrm>
            <a:off x="2304288" y="128671"/>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8"/>
          <p:cNvSpPr/>
          <p:nvPr/>
        </p:nvSpPr>
        <p:spPr>
          <a:xfrm>
            <a:off x="7996620" y="3738367"/>
            <a:ext cx="317484" cy="313831"/>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8"/>
          <p:cNvSpPr/>
          <p:nvPr/>
        </p:nvSpPr>
        <p:spPr>
          <a:xfrm>
            <a:off x="3817653" y="4668300"/>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8"/>
          <p:cNvSpPr/>
          <p:nvPr/>
        </p:nvSpPr>
        <p:spPr>
          <a:xfrm>
            <a:off x="5851049" y="402812"/>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8"/>
          <p:cNvSpPr txBox="1">
            <a:spLocks noGrp="1"/>
          </p:cNvSpPr>
          <p:nvPr>
            <p:ph type="title"/>
          </p:nvPr>
        </p:nvSpPr>
        <p:spPr>
          <a:xfrm>
            <a:off x="1282875" y="1641000"/>
            <a:ext cx="6578100" cy="186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7400"/>
              <a:buNone/>
              <a:defRPr sz="7400"/>
            </a:lvl2pPr>
            <a:lvl3pPr lvl="2" algn="ctr">
              <a:spcBef>
                <a:spcPts val="0"/>
              </a:spcBef>
              <a:spcAft>
                <a:spcPts val="0"/>
              </a:spcAft>
              <a:buSzPts val="7400"/>
              <a:buNone/>
              <a:defRPr sz="7400"/>
            </a:lvl3pPr>
            <a:lvl4pPr lvl="3" algn="ctr">
              <a:spcBef>
                <a:spcPts val="0"/>
              </a:spcBef>
              <a:spcAft>
                <a:spcPts val="0"/>
              </a:spcAft>
              <a:buSzPts val="7400"/>
              <a:buNone/>
              <a:defRPr sz="7400"/>
            </a:lvl4pPr>
            <a:lvl5pPr lvl="4" algn="ctr">
              <a:spcBef>
                <a:spcPts val="0"/>
              </a:spcBef>
              <a:spcAft>
                <a:spcPts val="0"/>
              </a:spcAft>
              <a:buSzPts val="7400"/>
              <a:buNone/>
              <a:defRPr sz="7400"/>
            </a:lvl5pPr>
            <a:lvl6pPr lvl="5" algn="ctr">
              <a:spcBef>
                <a:spcPts val="0"/>
              </a:spcBef>
              <a:spcAft>
                <a:spcPts val="0"/>
              </a:spcAft>
              <a:buSzPts val="7400"/>
              <a:buNone/>
              <a:defRPr sz="7400"/>
            </a:lvl6pPr>
            <a:lvl7pPr lvl="6" algn="ctr">
              <a:spcBef>
                <a:spcPts val="0"/>
              </a:spcBef>
              <a:spcAft>
                <a:spcPts val="0"/>
              </a:spcAft>
              <a:buSzPts val="7400"/>
              <a:buNone/>
              <a:defRPr sz="7400"/>
            </a:lvl7pPr>
            <a:lvl8pPr lvl="7" algn="ctr">
              <a:spcBef>
                <a:spcPts val="0"/>
              </a:spcBef>
              <a:spcAft>
                <a:spcPts val="0"/>
              </a:spcAft>
              <a:buSzPts val="7400"/>
              <a:buNone/>
              <a:defRPr sz="7400"/>
            </a:lvl8pPr>
            <a:lvl9pPr lvl="8" algn="ctr">
              <a:spcBef>
                <a:spcPts val="0"/>
              </a:spcBef>
              <a:spcAft>
                <a:spcPts val="0"/>
              </a:spcAft>
              <a:buSzPts val="7400"/>
              <a:buNone/>
              <a:defRPr sz="7400"/>
            </a:lvl9pPr>
          </a:lstStyle>
          <a:p>
            <a:endParaRPr/>
          </a:p>
        </p:txBody>
      </p:sp>
    </p:spTree>
    <p:extLst>
      <p:ext uri="{BB962C8B-B14F-4D97-AF65-F5344CB8AC3E}">
        <p14:creationId xmlns:p14="http://schemas.microsoft.com/office/powerpoint/2010/main" val="4074135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341064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1_Blank">
    <p:spTree>
      <p:nvGrpSpPr>
        <p:cNvPr id="1" name="Shape 530"/>
        <p:cNvGrpSpPr/>
        <p:nvPr/>
      </p:nvGrpSpPr>
      <p:grpSpPr>
        <a:xfrm>
          <a:off x="0" y="0"/>
          <a:ext cx="0" cy="0"/>
          <a:chOff x="0" y="0"/>
          <a:chExt cx="0" cy="0"/>
        </a:xfrm>
      </p:grpSpPr>
    </p:spTree>
    <p:extLst>
      <p:ext uri="{BB962C8B-B14F-4D97-AF65-F5344CB8AC3E}">
        <p14:creationId xmlns:p14="http://schemas.microsoft.com/office/powerpoint/2010/main" val="98483963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99" r:id="rId2"/>
    <p:sldLayoutId id="2147483654" r:id="rId3"/>
    <p:sldLayoutId id="2147483706" r:id="rId4"/>
    <p:sldLayoutId id="2147483705" r:id="rId5"/>
    <p:sldLayoutId id="2147483704" r:id="rId6"/>
    <p:sldLayoutId id="2147483702" r:id="rId7"/>
    <p:sldLayoutId id="2147483698" r:id="rId8"/>
    <p:sldLayoutId id="2147483696" r:id="rId9"/>
    <p:sldLayoutId id="2147483694" r:id="rId10"/>
    <p:sldLayoutId id="2147483693" r:id="rId11"/>
    <p:sldLayoutId id="2147483692" r:id="rId12"/>
    <p:sldLayoutId id="2147483691" r:id="rId13"/>
    <p:sldLayoutId id="2147483690" r:id="rId14"/>
    <p:sldLayoutId id="2147483689" r:id="rId15"/>
    <p:sldLayoutId id="2147483667" r:id="rId16"/>
    <p:sldLayoutId id="2147483711" r:id="rId17"/>
    <p:sldLayoutId id="2147483710" r:id="rId18"/>
    <p:sldLayoutId id="2147483709" r:id="rId19"/>
    <p:sldLayoutId id="2147483708" r:id="rId20"/>
    <p:sldLayoutId id="2147483707" r:id="rId21"/>
    <p:sldLayoutId id="2147483684" r:id="rId22"/>
    <p:sldLayoutId id="2147483673" r:id="rId23"/>
    <p:sldLayoutId id="2147483713" r:id="rId24"/>
    <p:sldLayoutId id="2147483712" r:id="rId25"/>
    <p:sldLayoutId id="2147483686" r:id="rId26"/>
    <p:sldLayoutId id="2147483685" r:id="rId27"/>
    <p:sldLayoutId id="2147483674" r:id="rId28"/>
    <p:sldLayoutId id="2147483703" r:id="rId29"/>
    <p:sldLayoutId id="2147483701" r:id="rId30"/>
    <p:sldLayoutId id="2147483700" r:id="rId31"/>
    <p:sldLayoutId id="2147483697" r:id="rId32"/>
    <p:sldLayoutId id="2147483695" r:id="rId33"/>
    <p:sldLayoutId id="2147483688" r:id="rId34"/>
    <p:sldLayoutId id="2147483687" r:id="rId3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6.xml"/><Relationship Id="rId5" Type="http://schemas.openxmlformats.org/officeDocument/2006/relationships/comments" Target="../comments/commen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3.emf"/><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jpg"/><Relationship Id="rId1" Type="http://schemas.openxmlformats.org/officeDocument/2006/relationships/slideLayout" Target="../slideLayouts/slideLayout16.xml"/><Relationship Id="rId5" Type="http://schemas.openxmlformats.org/officeDocument/2006/relationships/image" Target="../media/image3.emf"/><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jpg"/><Relationship Id="rId1" Type="http://schemas.openxmlformats.org/officeDocument/2006/relationships/slideLayout" Target="../slideLayouts/slideLayout16.xml"/><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emf"/><Relationship Id="rId1" Type="http://schemas.openxmlformats.org/officeDocument/2006/relationships/slideLayout" Target="../slideLayouts/slideLayout16.xml"/><Relationship Id="rId5" Type="http://schemas.microsoft.com/office/2007/relationships/hdphoto" Target="../media/hdphoto5.wdp"/><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emf"/><Relationship Id="rId1" Type="http://schemas.openxmlformats.org/officeDocument/2006/relationships/slideLayout" Target="../slideLayouts/slideLayout28.xml"/><Relationship Id="rId4" Type="http://schemas.openxmlformats.org/officeDocument/2006/relationships/image" Target="../media/image27.sv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3.wdp"/><Relationship Id="rId7"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28.xml"/><Relationship Id="rId6" Type="http://schemas.openxmlformats.org/officeDocument/2006/relationships/image" Target="../media/image10.png"/><Relationship Id="rId11"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0179" y="118016"/>
            <a:ext cx="5803641" cy="677108"/>
          </a:xfrm>
          <a:prstGeom prst="rect">
            <a:avLst/>
          </a:prstGeom>
          <a:noFill/>
        </p:spPr>
        <p:txBody>
          <a:bodyPr wrap="square" rtlCol="0">
            <a:spAutoFit/>
          </a:bodyPr>
          <a:lstStyle/>
          <a:p>
            <a:pPr algn="ctr"/>
            <a:r>
              <a:rPr lang="en-US" sz="2000" b="1" dirty="0">
                <a:solidFill>
                  <a:schemeClr val="tx1">
                    <a:lumMod val="60000"/>
                    <a:lumOff val="40000"/>
                  </a:schemeClr>
                </a:solidFill>
                <a:latin typeface="Times New Roman" panose="02020603050405020304" pitchFamily="18" charset="0"/>
                <a:cs typeface="Times New Roman" panose="02020603050405020304" pitchFamily="18" charset="0"/>
              </a:rPr>
              <a:t>PHÒNG GD&amp;ĐT QUẬN LONG BIÊN</a:t>
            </a:r>
          </a:p>
          <a:p>
            <a:pPr algn="ctr"/>
            <a:r>
              <a:rPr lang="en-US" sz="1800" b="1" dirty="0">
                <a:solidFill>
                  <a:schemeClr val="tx1">
                    <a:lumMod val="60000"/>
                    <a:lumOff val="40000"/>
                  </a:schemeClr>
                </a:solidFill>
                <a:latin typeface="Times New Roman" panose="02020603050405020304" pitchFamily="18" charset="0"/>
                <a:cs typeface="Times New Roman" panose="02020603050405020304" pitchFamily="18" charset="0"/>
              </a:rPr>
              <a:t>TRƯỜNG TIỀU HỌC PHÚC LỢI</a:t>
            </a:r>
          </a:p>
        </p:txBody>
      </p:sp>
      <p:sp>
        <p:nvSpPr>
          <p:cNvPr id="6" name="TextBox 5"/>
          <p:cNvSpPr txBox="1"/>
          <p:nvPr/>
        </p:nvSpPr>
        <p:spPr>
          <a:xfrm>
            <a:off x="1147160" y="1108845"/>
            <a:ext cx="6849677" cy="1569660"/>
          </a:xfrm>
          <a:prstGeom prst="rect">
            <a:avLst/>
          </a:prstGeom>
          <a:noFill/>
        </p:spPr>
        <p:txBody>
          <a:bodyPr wrap="square" rtlCol="0">
            <a:spAutoFit/>
          </a:bodyPr>
          <a:lstStyle/>
          <a:p>
            <a:pPr algn="ct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Chào</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mừng</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các</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con </a:t>
            </a:r>
          </a:p>
          <a:p>
            <a:pPr algn="ct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đến</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với</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tiết</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học</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48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hôm</a:t>
            </a:r>
            <a:r>
              <a:rPr lang="en-US" sz="48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nay!</a:t>
            </a:r>
          </a:p>
        </p:txBody>
      </p:sp>
      <p:pic>
        <p:nvPicPr>
          <p:cNvPr id="8" name="Graphic 7">
            <a:extLst>
              <a:ext uri="{FF2B5EF4-FFF2-40B4-BE49-F238E27FC236}">
                <a16:creationId xmlns:a16="http://schemas.microsoft.com/office/drawing/2014/main" id="{A99197A3-D3F5-47D2-8F04-293F0154D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903220" y="2648428"/>
            <a:ext cx="3639800" cy="1965492"/>
          </a:xfrm>
          <a:prstGeom prst="rect">
            <a:avLst/>
          </a:prstGeom>
        </p:spPr>
      </p:pic>
      <p:grpSp>
        <p:nvGrpSpPr>
          <p:cNvPr id="9" name="组合 83">
            <a:extLst>
              <a:ext uri="{FF2B5EF4-FFF2-40B4-BE49-F238E27FC236}">
                <a16:creationId xmlns:a16="http://schemas.microsoft.com/office/drawing/2014/main" id="{C728239B-C5CB-406C-8BCA-B8B0F1C31540}"/>
              </a:ext>
            </a:extLst>
          </p:cNvPr>
          <p:cNvGrpSpPr/>
          <p:nvPr/>
        </p:nvGrpSpPr>
        <p:grpSpPr>
          <a:xfrm>
            <a:off x="0" y="4438656"/>
            <a:ext cx="9144000" cy="688373"/>
            <a:chOff x="-17585" y="5729324"/>
            <a:chExt cx="12203723" cy="1123362"/>
          </a:xfrm>
        </p:grpSpPr>
        <p:pic>
          <p:nvPicPr>
            <p:cNvPr id="10" name="图片 84">
              <a:extLst>
                <a:ext uri="{FF2B5EF4-FFF2-40B4-BE49-F238E27FC236}">
                  <a16:creationId xmlns:a16="http://schemas.microsoft.com/office/drawing/2014/main" id="{9183E081-C7C1-4C59-9508-C63A36C260E6}"/>
                </a:ext>
              </a:extLst>
            </p:cNvPr>
            <p:cNvPicPr>
              <a:picLocks noChangeAspect="1"/>
            </p:cNvPicPr>
            <p:nvPr/>
          </p:nvPicPr>
          <p:blipFill rotWithShape="1">
            <a:blip r:embed="rId4"/>
            <a:srcRect l="1990"/>
            <a:stretch/>
          </p:blipFill>
          <p:spPr>
            <a:xfrm>
              <a:off x="-17585" y="5729324"/>
              <a:ext cx="8659753" cy="1123362"/>
            </a:xfrm>
            <a:prstGeom prst="rect">
              <a:avLst/>
            </a:prstGeom>
          </p:spPr>
        </p:pic>
        <p:pic>
          <p:nvPicPr>
            <p:cNvPr id="11" name="图片 85">
              <a:extLst>
                <a:ext uri="{FF2B5EF4-FFF2-40B4-BE49-F238E27FC236}">
                  <a16:creationId xmlns:a16="http://schemas.microsoft.com/office/drawing/2014/main" id="{8C5DE8A0-0EF8-4297-8700-0C3239C3AF44}"/>
                </a:ext>
              </a:extLst>
            </p:cNvPr>
            <p:cNvPicPr>
              <a:picLocks noChangeAspect="1"/>
            </p:cNvPicPr>
            <p:nvPr/>
          </p:nvPicPr>
          <p:blipFill rotWithShape="1">
            <a:blip r:embed="rId4"/>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14326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Rounded Rectangle 9"/>
          <p:cNvSpPr/>
          <p:nvPr/>
        </p:nvSpPr>
        <p:spPr>
          <a:xfrm>
            <a:off x="328319" y="428003"/>
            <a:ext cx="8640147"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dirty="0" err="1">
                <a:latin typeface="Times New Roman" panose="02020603050405020304" pitchFamily="18" charset="0"/>
                <a:cs typeface="Times New Roman" panose="02020603050405020304" pitchFamily="18" charset="0"/>
              </a:rPr>
              <a:t>Nghì</a:t>
            </a:r>
            <a:r>
              <a:rPr lang="en-US" altLang="en-US" sz="2400" b="1"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.z</a:t>
            </a:r>
            <a:endParaRPr lang="en-US" altLang="en-US" sz="2400" dirty="0">
              <a:latin typeface="Times New Roman" panose="02020603050405020304" pitchFamily="18" charset="0"/>
              <a:cs typeface="Times New Roman" panose="02020603050405020304" pitchFamily="18" charset="0"/>
            </a:endParaRPr>
          </a:p>
        </p:txBody>
      </p:sp>
      <p:sp>
        <p:nvSpPr>
          <p:cNvPr id="11" name="Rounded Rectangle 10"/>
          <p:cNvSpPr/>
          <p:nvPr/>
        </p:nvSpPr>
        <p:spPr>
          <a:xfrm>
            <a:off x="2865120" y="991135"/>
            <a:ext cx="5570219" cy="1242597"/>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pic>
        <p:nvPicPr>
          <p:cNvPr id="4" name="Picture 2" descr="Little Boy Cartoon Images – Browse 240,121 Stock Photos, Vectors, and Video  | Adobe Stock">
            <a:extLst>
              <a:ext uri="{FF2B5EF4-FFF2-40B4-BE49-F238E27FC236}">
                <a16:creationId xmlns:a16="http://schemas.microsoft.com/office/drawing/2014/main" id="{C9318FEC-A7CE-4EC0-A3AA-E8AA187AA05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143668" y="1995916"/>
            <a:ext cx="1899547" cy="3303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61247" y="1073824"/>
            <a:ext cx="5727623" cy="1077218"/>
          </a:xfrm>
          <a:prstGeom prst="rect">
            <a:avLst/>
          </a:prstGeom>
        </p:spPr>
        <p:txBody>
          <a:bodyPr wrap="square">
            <a:spAutoFit/>
          </a:bodyPr>
          <a:lstStyle/>
          <a:p>
            <a:pPr algn="ctr"/>
            <a:r>
              <a:rPr lang="en-US" altLang="en-US" sz="3200" b="1" dirty="0">
                <a:solidFill>
                  <a:srgbClr val="C00000"/>
                </a:solidFill>
                <a:latin typeface="Times New Roman" panose="02020603050405020304" pitchFamily="18" charset="0"/>
                <a:cs typeface="Times New Roman" panose="02020603050405020304" pitchFamily="18" charset="0"/>
              </a:rPr>
              <a:t>NHỚ VIẾT </a:t>
            </a:r>
          </a:p>
          <a:p>
            <a:pPr algn="ctr"/>
            <a:r>
              <a:rPr lang="en-US" sz="3200" b="1" dirty="0">
                <a:solidFill>
                  <a:srgbClr val="C00000"/>
                </a:solidFill>
                <a:latin typeface="Times New Roman" panose="02020603050405020304" pitchFamily="18" charset="0"/>
                <a:cs typeface="Times New Roman" panose="02020603050405020304" pitchFamily="18" charset="0"/>
              </a:rPr>
              <a:t>SANG NĂM CON LÊN BẢY</a:t>
            </a:r>
          </a:p>
        </p:txBody>
      </p:sp>
      <p:sp>
        <p:nvSpPr>
          <p:cNvPr id="14" name="Rounded Rectangle 96">
            <a:extLst>
              <a:ext uri="{FF2B5EF4-FFF2-40B4-BE49-F238E27FC236}">
                <a16:creationId xmlns:a16="http://schemas.microsoft.com/office/drawing/2014/main" id="{1858A657-9F42-426E-82C7-63AE0FC62539}"/>
              </a:ext>
            </a:extLst>
          </p:cNvPr>
          <p:cNvSpPr/>
          <p:nvPr/>
        </p:nvSpPr>
        <p:spPr>
          <a:xfrm>
            <a:off x="3001091" y="2571750"/>
            <a:ext cx="6142909" cy="850161"/>
          </a:xfrm>
          <a:prstGeom prst="roundRect">
            <a:avLst/>
          </a:prstGeom>
          <a:noFill/>
          <a:ln>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Từ</a:t>
            </a:r>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Mai </a:t>
            </a:r>
            <a:r>
              <a:rPr lang="en-US" sz="2400" i="1" dirty="0" err="1">
                <a:solidFill>
                  <a:schemeClr val="tx1">
                    <a:lumMod val="60000"/>
                    <a:lumOff val="40000"/>
                  </a:schemeClr>
                </a:solidFill>
                <a:latin typeface="Times New Roman" panose="02020603050405020304" pitchFamily="18" charset="0"/>
                <a:cs typeface="Times New Roman" panose="02020603050405020304" pitchFamily="18" charset="0"/>
              </a:rPr>
              <a:t>rồi</a:t>
            </a:r>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con </a:t>
            </a:r>
            <a:r>
              <a:rPr lang="en-US" sz="2400" i="1" dirty="0" err="1">
                <a:solidFill>
                  <a:schemeClr val="tx1">
                    <a:lumMod val="60000"/>
                    <a:lumOff val="40000"/>
                  </a:schemeClr>
                </a:solidFill>
                <a:latin typeface="Times New Roman" panose="02020603050405020304" pitchFamily="18" charset="0"/>
                <a:cs typeface="Times New Roman" panose="02020603050405020304" pitchFamily="18" charset="0"/>
              </a:rPr>
              <a:t>lớn</a:t>
            </a:r>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i="1" dirty="0" err="1">
                <a:solidFill>
                  <a:schemeClr val="tx1">
                    <a:lumMod val="60000"/>
                    <a:lumOff val="40000"/>
                  </a:schemeClr>
                </a:solidFill>
                <a:latin typeface="Times New Roman" panose="02020603050405020304" pitchFamily="18" charset="0"/>
                <a:cs typeface="Times New Roman" panose="02020603050405020304" pitchFamily="18" charset="0"/>
              </a:rPr>
              <a:t>khôn</a:t>
            </a:r>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đến</a:t>
            </a:r>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i="1" dirty="0" err="1">
                <a:solidFill>
                  <a:schemeClr val="tx1">
                    <a:lumMod val="60000"/>
                    <a:lumOff val="40000"/>
                  </a:schemeClr>
                </a:solidFill>
                <a:latin typeface="Times New Roman" panose="02020603050405020304" pitchFamily="18" charset="0"/>
                <a:cs typeface="Times New Roman" panose="02020603050405020304" pitchFamily="18" charset="0"/>
              </a:rPr>
              <a:t>hết</a:t>
            </a:r>
            <a:r>
              <a:rPr lang="en-US" sz="2400" i="1" dirty="0">
                <a:solidFill>
                  <a:schemeClr val="tx1">
                    <a:lumMod val="60000"/>
                    <a:lumOff val="40000"/>
                  </a:schemeClr>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716207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892414" y="90670"/>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Times New Roman" panose="02020603050405020304" pitchFamily="18" charset="0"/>
                <a:cs typeface="Times New Roman" panose="02020603050405020304" pitchFamily="18" charset="0"/>
              </a:rPr>
              <a:t>Sang </a:t>
            </a:r>
            <a:r>
              <a:rPr lang="en-US" altLang="en-US" b="1" dirty="0" err="1">
                <a:solidFill>
                  <a:srgbClr val="CC0000"/>
                </a:solidFill>
                <a:latin typeface="Times New Roman" panose="02020603050405020304" pitchFamily="18" charset="0"/>
                <a:cs typeface="Times New Roman" panose="02020603050405020304" pitchFamily="18" charset="0"/>
              </a:rPr>
              <a:t>năm</a:t>
            </a:r>
            <a:r>
              <a:rPr lang="en-US" altLang="en-US" b="1" dirty="0">
                <a:solidFill>
                  <a:srgbClr val="CC0000"/>
                </a:solidFill>
                <a:latin typeface="Times New Roman" panose="02020603050405020304" pitchFamily="18" charset="0"/>
                <a:cs typeface="Times New Roman" panose="02020603050405020304" pitchFamily="18" charset="0"/>
              </a:rPr>
              <a:t> con </a:t>
            </a:r>
            <a:r>
              <a:rPr lang="en-US" altLang="en-US" b="1" dirty="0" err="1">
                <a:solidFill>
                  <a:srgbClr val="CC0000"/>
                </a:solidFill>
                <a:latin typeface="Times New Roman" panose="02020603050405020304" pitchFamily="18" charset="0"/>
                <a:cs typeface="Times New Roman" panose="02020603050405020304" pitchFamily="18" charset="0"/>
              </a:rPr>
              <a:t>lên</a:t>
            </a:r>
            <a:r>
              <a:rPr lang="en-US" altLang="en-US" b="1" dirty="0">
                <a:solidFill>
                  <a:srgbClr val="CC0000"/>
                </a:solidFill>
                <a:latin typeface="Times New Roman" panose="02020603050405020304" pitchFamily="18" charset="0"/>
                <a:cs typeface="Times New Roman" panose="02020603050405020304" pitchFamily="18" charset="0"/>
              </a:rPr>
              <a:t> </a:t>
            </a:r>
            <a:r>
              <a:rPr lang="en-US" altLang="en-US" b="1" dirty="0" err="1">
                <a:solidFill>
                  <a:srgbClr val="CC0000"/>
                </a:solidFill>
                <a:latin typeface="Times New Roman" panose="02020603050405020304" pitchFamily="18" charset="0"/>
                <a:cs typeface="Times New Roman" panose="02020603050405020304" pitchFamily="18" charset="0"/>
              </a:rPr>
              <a:t>bảy</a:t>
            </a:r>
            <a:endParaRPr lang="en-US" altLang="en-US" b="1" dirty="0">
              <a:solidFill>
                <a:srgbClr val="CC0000"/>
              </a:solidFill>
              <a:latin typeface="Times New Roman" panose="02020603050405020304" pitchFamily="18" charset="0"/>
              <a:cs typeface="Times New Roman" panose="02020603050405020304" pitchFamily="18"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43850" y="692217"/>
            <a:ext cx="3330082" cy="373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Mai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rồi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lớn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khôn</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Chim</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không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biết</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nói</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Gió</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biết</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thổi</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Cây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cây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Đại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bàng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chẳng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về</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đây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Đậu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trên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cành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khế</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nữa</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Chuyện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xưa</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xửa</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chuyện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xưa</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endParaRPr lang="vi-VN" altLang="en-US" sz="2000" b="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96152" y="798400"/>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qua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ấu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thơ</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Bao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điều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bay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mất</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trong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thật</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Tiếng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người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nói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với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a:t>
            </a: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Hạnh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phúc</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khó</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khăn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hơn</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Mọi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điều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đã</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thấy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Nhưng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giành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lấy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Từ</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hai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bàn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tay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a:t>
            </a:r>
            <a:endParaRPr lang="vi-VN" altLang="en-US" sz="2000" b="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263259" y="4119308"/>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Times New Roman" panose="02020603050405020304" pitchFamily="18" charset="0"/>
                <a:cs typeface="Times New Roman" panose="02020603050405020304" pitchFamily="18" charset="0"/>
              </a:rPr>
              <a:t>Vũ</a:t>
            </a:r>
            <a:r>
              <a:rPr lang="en-US" altLang="en-US" sz="2000" b="1" i="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b="1" i="1" dirty="0" err="1">
                <a:solidFill>
                  <a:schemeClr val="tx1">
                    <a:lumMod val="50000"/>
                  </a:schemeClr>
                </a:solidFill>
                <a:latin typeface="Times New Roman" panose="02020603050405020304" pitchFamily="18" charset="0"/>
                <a:cs typeface="Times New Roman" panose="02020603050405020304" pitchFamily="18" charset="0"/>
              </a:rPr>
              <a:t>Đình</a:t>
            </a:r>
            <a:r>
              <a:rPr lang="en-US" altLang="en-US" sz="2000" b="1" i="1" dirty="0">
                <a:solidFill>
                  <a:schemeClr val="tx1">
                    <a:lumMod val="50000"/>
                  </a:schemeClr>
                </a:solidFill>
                <a:latin typeface="Times New Roman" panose="02020603050405020304" pitchFamily="18" charset="0"/>
                <a:cs typeface="Times New Roman" panose="02020603050405020304" pitchFamily="18" charset="0"/>
              </a:rPr>
              <a:t> Minh</a:t>
            </a:r>
          </a:p>
        </p:txBody>
      </p:sp>
      <p:grpSp>
        <p:nvGrpSpPr>
          <p:cNvPr id="11" name="Group 10">
            <a:extLst>
              <a:ext uri="{FF2B5EF4-FFF2-40B4-BE49-F238E27FC236}">
                <a16:creationId xmlns:a16="http://schemas.microsoft.com/office/drawing/2014/main" id="{6DD6FB4B-48A5-4F7B-9CEB-539AE35DC7A7}"/>
              </a:ext>
            </a:extLst>
          </p:cNvPr>
          <p:cNvGrpSpPr/>
          <p:nvPr/>
        </p:nvGrpSpPr>
        <p:grpSpPr>
          <a:xfrm>
            <a:off x="81496" y="25880"/>
            <a:ext cx="2467976" cy="506489"/>
            <a:chOff x="506033" y="188602"/>
            <a:chExt cx="11198288" cy="903486"/>
          </a:xfrm>
        </p:grpSpPr>
        <p:sp>
          <p:nvSpPr>
            <p:cNvPr id="12" name="Arrow: Chevron 11">
              <a:extLst>
                <a:ext uri="{FF2B5EF4-FFF2-40B4-BE49-F238E27FC236}">
                  <a16:creationId xmlns:a16="http://schemas.microsoft.com/office/drawing/2014/main" id="{C4CA48E1-0CA9-4E05-8095-2CFB4382AEB0}"/>
                </a:ext>
              </a:extLst>
            </p:cNvPr>
            <p:cNvSpPr/>
            <p:nvPr/>
          </p:nvSpPr>
          <p:spPr>
            <a:xfrm>
              <a:off x="506033" y="188602"/>
              <a:ext cx="11198288" cy="903486"/>
            </a:xfrm>
            <a:prstGeom prst="chevron">
              <a:avLst/>
            </a:prstGeom>
            <a:solidFill>
              <a:srgbClr val="FF8369"/>
            </a:solidFill>
            <a:ln>
              <a:solidFill>
                <a:srgbClr val="FF83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sp>
          <p:nvSpPr>
            <p:cNvPr id="13" name="Arrow: Chevron 12">
              <a:extLst>
                <a:ext uri="{FF2B5EF4-FFF2-40B4-BE49-F238E27FC236}">
                  <a16:creationId xmlns:a16="http://schemas.microsoft.com/office/drawing/2014/main" id="{402DE9CC-D395-4617-AD4A-6931ADC1765C}"/>
                </a:ext>
              </a:extLst>
            </p:cNvPr>
            <p:cNvSpPr/>
            <p:nvPr/>
          </p:nvSpPr>
          <p:spPr>
            <a:xfrm>
              <a:off x="806077" y="259665"/>
              <a:ext cx="10743457" cy="746208"/>
            </a:xfrm>
            <a:prstGeom prst="chevron">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a:ln w="22225">
                  <a:solidFill>
                    <a:srgbClr val="ED7D31"/>
                  </a:solidFill>
                  <a:prstDash val="solid"/>
                </a:ln>
                <a:solidFill>
                  <a:srgbClr val="ED7D31">
                    <a:lumMod val="40000"/>
                    <a:lumOff val="60000"/>
                  </a:srgbClr>
                </a:solidFill>
                <a:latin typeface="Times New Roman" panose="02020603050405020304" pitchFamily="18" charset="0"/>
                <a:cs typeface="Times New Roman" panose="02020603050405020304" pitchFamily="18" charset="0"/>
              </a:endParaRPr>
            </a:p>
          </p:txBody>
        </p:sp>
      </p:grpSp>
      <p:sp>
        <p:nvSpPr>
          <p:cNvPr id="17" name="TextBox 16">
            <a:extLst>
              <a:ext uri="{FF2B5EF4-FFF2-40B4-BE49-F238E27FC236}">
                <a16:creationId xmlns:a16="http://schemas.microsoft.com/office/drawing/2014/main" id="{227B453A-F2DB-470A-8126-5681C3B4BE73}"/>
              </a:ext>
            </a:extLst>
          </p:cNvPr>
          <p:cNvSpPr txBox="1"/>
          <p:nvPr/>
        </p:nvSpPr>
        <p:spPr>
          <a:xfrm>
            <a:off x="421299" y="98673"/>
            <a:ext cx="3120064" cy="369332"/>
          </a:xfrm>
          <a:prstGeom prst="rect">
            <a:avLst/>
          </a:prstGeom>
          <a:noFill/>
          <a:ln>
            <a:noFill/>
          </a:ln>
        </p:spPr>
        <p:txBody>
          <a:bodyPr wrap="square" rtlCol="0">
            <a:spAutoFit/>
          </a:bodyPr>
          <a:lstStyle/>
          <a:p>
            <a:r>
              <a:rPr lang="en-US" sz="1800" b="1" kern="0" dirty="0" err="1">
                <a:solidFill>
                  <a:schemeClr val="bg1"/>
                </a:solidFill>
                <a:latin typeface="Times New Roman" panose="02020603050405020304" pitchFamily="18" charset="0"/>
                <a:cs typeface="Times New Roman" panose="02020603050405020304" pitchFamily="18" charset="0"/>
                <a:sym typeface="Arial"/>
              </a:rPr>
              <a:t>Soát</a:t>
            </a:r>
            <a:r>
              <a:rPr lang="en-US" sz="1800" b="1" kern="0" dirty="0">
                <a:solidFill>
                  <a:schemeClr val="bg1"/>
                </a:solidFill>
                <a:latin typeface="Times New Roman" panose="02020603050405020304" pitchFamily="18" charset="0"/>
                <a:cs typeface="Times New Roman" panose="02020603050405020304" pitchFamily="18" charset="0"/>
                <a:sym typeface="Arial"/>
              </a:rPr>
              <a:t> </a:t>
            </a:r>
            <a:r>
              <a:rPr lang="en-US" sz="1800" b="1" kern="0" dirty="0" err="1">
                <a:solidFill>
                  <a:schemeClr val="bg1"/>
                </a:solidFill>
                <a:latin typeface="Times New Roman" panose="02020603050405020304" pitchFamily="18" charset="0"/>
                <a:cs typeface="Times New Roman" panose="02020603050405020304" pitchFamily="18" charset="0"/>
                <a:sym typeface="Arial"/>
              </a:rPr>
              <a:t>lỗi</a:t>
            </a:r>
            <a:r>
              <a:rPr lang="en-US" sz="1800" b="1" kern="0" dirty="0">
                <a:solidFill>
                  <a:schemeClr val="bg1"/>
                </a:solidFill>
                <a:latin typeface="Times New Roman" panose="02020603050405020304" pitchFamily="18" charset="0"/>
                <a:cs typeface="Times New Roman" panose="02020603050405020304" pitchFamily="18" charset="0"/>
                <a:sym typeface="Arial"/>
              </a:rPr>
              <a:t> </a:t>
            </a:r>
            <a:r>
              <a:rPr lang="en-US" sz="1800" b="1" kern="0" dirty="0" err="1">
                <a:solidFill>
                  <a:schemeClr val="bg1"/>
                </a:solidFill>
                <a:latin typeface="Times New Roman" panose="02020603050405020304" pitchFamily="18" charset="0"/>
                <a:cs typeface="Times New Roman" panose="02020603050405020304" pitchFamily="18" charset="0"/>
                <a:sym typeface="Arial"/>
              </a:rPr>
              <a:t>chính</a:t>
            </a:r>
            <a:r>
              <a:rPr lang="en-US" sz="1800" b="1" kern="0" dirty="0">
                <a:solidFill>
                  <a:schemeClr val="bg1"/>
                </a:solidFill>
                <a:latin typeface="Times New Roman" panose="02020603050405020304" pitchFamily="18" charset="0"/>
                <a:cs typeface="Times New Roman" panose="02020603050405020304" pitchFamily="18" charset="0"/>
                <a:sym typeface="Arial"/>
              </a:rPr>
              <a:t> </a:t>
            </a:r>
            <a:r>
              <a:rPr lang="en-US" sz="1800" b="1" kern="0" dirty="0" err="1">
                <a:solidFill>
                  <a:schemeClr val="bg1"/>
                </a:solidFill>
                <a:latin typeface="Times New Roman" panose="02020603050405020304" pitchFamily="18" charset="0"/>
                <a:cs typeface="Times New Roman" panose="02020603050405020304" pitchFamily="18" charset="0"/>
                <a:sym typeface="Arial"/>
              </a:rPr>
              <a:t>tả</a:t>
            </a:r>
            <a:r>
              <a:rPr lang="en-US" sz="1800" b="1" kern="0" dirty="0">
                <a:solidFill>
                  <a:schemeClr val="bg1"/>
                </a:solidFill>
                <a:latin typeface="Times New Roman" panose="02020603050405020304" pitchFamily="18" charset="0"/>
                <a:cs typeface="Times New Roman" panose="02020603050405020304" pitchFamily="18" charset="0"/>
                <a:sym typeface="Arial"/>
              </a:rPr>
              <a:t> :</a:t>
            </a:r>
            <a:endParaRPr lang="en-US" sz="1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55365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4" name="Rectangle 3"/>
          <p:cNvSpPr/>
          <p:nvPr/>
        </p:nvSpPr>
        <p:spPr>
          <a:xfrm>
            <a:off x="2039904" y="1364602"/>
            <a:ext cx="4886325"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 name="Group 1"/>
          <p:cNvGrpSpPr/>
          <p:nvPr/>
        </p:nvGrpSpPr>
        <p:grpSpPr>
          <a:xfrm>
            <a:off x="1883057" y="217825"/>
            <a:ext cx="5747710" cy="4302602"/>
            <a:chOff x="2285947" y="400027"/>
            <a:chExt cx="4837350" cy="4019686"/>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47838" b="90000" l="65811" r="95946">
                          <a14:foregroundMark x1="70946" y1="88514" x2="72568" y2="86622"/>
                          <a14:foregroundMark x1="90270" y1="87432" x2="90270" y2="89324"/>
                        </a14:backgroundRemoval>
                      </a14:imgEffect>
                    </a14:imgLayer>
                  </a14:imgProps>
                </a:ext>
              </a:extLst>
            </a:blip>
            <a:srcRect l="64396" t="48144"/>
            <a:stretch/>
          </p:blipFill>
          <p:spPr>
            <a:xfrm rot="1013487">
              <a:off x="5291692" y="400027"/>
              <a:ext cx="1831605" cy="2667684"/>
            </a:xfrm>
            <a:prstGeom prst="rect">
              <a:avLst/>
            </a:prstGeom>
          </p:spPr>
        </p:pic>
        <p:pic>
          <p:nvPicPr>
            <p:cNvPr id="10" name="Picture 9"/>
            <p:cNvPicPr>
              <a:picLocks noChangeAspect="1"/>
            </p:cNvPicPr>
            <p:nvPr/>
          </p:nvPicPr>
          <p:blipFill rotWithShape="1">
            <a:blip r:embed="rId5"/>
            <a:srcRect l="79201"/>
            <a:stretch/>
          </p:blipFill>
          <p:spPr>
            <a:xfrm rot="20977888">
              <a:off x="2285947" y="451355"/>
              <a:ext cx="1245189" cy="2322777"/>
            </a:xfrm>
            <a:prstGeom prst="rect">
              <a:avLst/>
            </a:prstGeom>
          </p:spPr>
        </p:pic>
        <p:pic>
          <p:nvPicPr>
            <p:cNvPr id="11" name="Picture 10"/>
            <p:cNvPicPr>
              <a:picLocks noChangeAspect="1"/>
            </p:cNvPicPr>
            <p:nvPr/>
          </p:nvPicPr>
          <p:blipFill rotWithShape="1">
            <a:blip r:embed="rId5"/>
            <a:srcRect r="75867"/>
            <a:stretch/>
          </p:blipFill>
          <p:spPr>
            <a:xfrm>
              <a:off x="4002961" y="544444"/>
              <a:ext cx="1444786" cy="2322777"/>
            </a:xfrm>
            <a:prstGeom prst="rect">
              <a:avLst/>
            </a:prstGeom>
          </p:spPr>
        </p:pic>
        <p:sp>
          <p:nvSpPr>
            <p:cNvPr id="13" name="Cloud 12"/>
            <p:cNvSpPr/>
            <p:nvPr/>
          </p:nvSpPr>
          <p:spPr>
            <a:xfrm rot="213604">
              <a:off x="2438832" y="1746204"/>
              <a:ext cx="4381663" cy="2673509"/>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 name="TextBox 2"/>
          <p:cNvSpPr txBox="1"/>
          <p:nvPr/>
        </p:nvSpPr>
        <p:spPr>
          <a:xfrm>
            <a:off x="2816040" y="2449689"/>
            <a:ext cx="4848254" cy="1015663"/>
          </a:xfrm>
          <a:prstGeom prst="rect">
            <a:avLst/>
          </a:prstGeom>
          <a:noFill/>
        </p:spPr>
        <p:txBody>
          <a:bodyPr wrap="square" rtlCol="0">
            <a:spAutoFit/>
          </a:bodyPr>
          <a:lstStyle/>
          <a:p>
            <a:r>
              <a:rPr lang="en-US" sz="6000" b="1" dirty="0">
                <a:ln>
                  <a:solidFill>
                    <a:schemeClr val="bg1"/>
                  </a:solidFill>
                </a:ln>
                <a:solidFill>
                  <a:srgbClr val="FF000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4569379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9" name="Rounded Rectangle 8"/>
          <p:cNvSpPr/>
          <p:nvPr/>
        </p:nvSpPr>
        <p:spPr>
          <a:xfrm>
            <a:off x="242594" y="559836"/>
            <a:ext cx="8640147" cy="4254759"/>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Times New Roman" panose="02020603050405020304" pitchFamily="18" charset="0"/>
                <a:cs typeface="Times New Roman" panose="02020603050405020304" pitchFamily="18" charset="0"/>
              </a:rPr>
              <a:t>Nghì : </a:t>
            </a:r>
            <a:r>
              <a:rPr lang="en-US" altLang="en-US" sz="2400">
                <a:latin typeface="Times New Roman" panose="02020603050405020304" pitchFamily="18" charset="0"/>
                <a:cs typeface="Times New Roman" panose="02020603050405020304" pitchFamily="18" charset="0"/>
              </a:rPr>
              <a:t>nghĩa, tình nghĩa</a:t>
            </a:r>
            <a:r>
              <a:rPr lang="vi-VN" altLang="en-US" sz="240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1598665" y="1009347"/>
            <a:ext cx="7001325" cy="1743543"/>
            <a:chOff x="1408922" y="-12141"/>
            <a:chExt cx="6839339" cy="1322586"/>
          </a:xfrm>
        </p:grpSpPr>
        <p:sp>
          <p:nvSpPr>
            <p:cNvPr id="6" name="Google Shape;1651;p46">
              <a:extLst>
                <a:ext uri="{FF2B5EF4-FFF2-40B4-BE49-F238E27FC236}">
                  <a16:creationId xmlns:a16="http://schemas.microsoft.com/office/drawing/2014/main" id="{C5BD9438-A9D8-44AD-8BD5-147B6553734A}"/>
                </a:ext>
              </a:extLst>
            </p:cNvPr>
            <p:cNvSpPr/>
            <p:nvPr/>
          </p:nvSpPr>
          <p:spPr>
            <a:xfrm>
              <a:off x="1408922" y="-12141"/>
              <a:ext cx="6839339" cy="1295314"/>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solidFill>
            <a:ln>
              <a:noFill/>
            </a:ln>
          </p:spPr>
          <p:txBody>
            <a:bodyPr spcFirstLastPara="1" wrap="square" lIns="68569" tIns="68569" rIns="68569" bIns="68569" anchor="ctr" anchorCtr="0">
              <a:noAutofit/>
            </a:bodyPr>
            <a:lstStyle/>
            <a:p>
              <a:pPr algn="ctr"/>
              <a:endParaRPr sz="2400" b="1" dirty="0">
                <a:solidFill>
                  <a:schemeClr val="accent2">
                    <a:lumMod val="10000"/>
                  </a:schemeClr>
                </a:solidFill>
                <a:latin typeface="Times New Roman" panose="02020603050405020304" pitchFamily="18" charset="0"/>
                <a:ea typeface="Patrick Hand"/>
                <a:cs typeface="Times New Roman" panose="02020603050405020304" pitchFamily="18" charset="0"/>
                <a:sym typeface="Patrick Hand"/>
              </a:endParaRPr>
            </a:p>
          </p:txBody>
        </p:sp>
        <p:sp>
          <p:nvSpPr>
            <p:cNvPr id="5" name="Rectangle 4"/>
            <p:cNvSpPr/>
            <p:nvPr/>
          </p:nvSpPr>
          <p:spPr>
            <a:xfrm>
              <a:off x="1875541" y="119760"/>
              <a:ext cx="6246112" cy="1190685"/>
            </a:xfrm>
            <a:prstGeom prst="rect">
              <a:avLst/>
            </a:prstGeom>
          </p:spPr>
          <p:txBody>
            <a:bodyPr wrap="square">
              <a:spAutoFit/>
            </a:bodyPr>
            <a:lstStyle/>
            <a:p>
              <a:r>
                <a:rPr lang="en-US" altLang="en-US" sz="3200" dirty="0" err="1">
                  <a:solidFill>
                    <a:schemeClr val="bg1"/>
                  </a:solidFill>
                  <a:latin typeface="Times New Roman" panose="02020603050405020304" pitchFamily="18" charset="0"/>
                  <a:cs typeface="Times New Roman" panose="02020603050405020304" pitchFamily="18" charset="0"/>
                </a:rPr>
                <a:t>Bài</a:t>
              </a:r>
              <a:r>
                <a:rPr lang="en-US" altLang="en-US" sz="3200" dirty="0">
                  <a:solidFill>
                    <a:schemeClr val="bg1"/>
                  </a:solidFill>
                  <a:latin typeface="Times New Roman" panose="02020603050405020304" pitchFamily="18" charset="0"/>
                  <a:cs typeface="Times New Roman" panose="02020603050405020304" pitchFamily="18" charset="0"/>
                </a:rPr>
                <a:t> 2 : </a:t>
              </a:r>
              <a:r>
                <a:rPr lang="en-US" altLang="en-US" sz="3200" dirty="0" err="1">
                  <a:solidFill>
                    <a:schemeClr val="bg1"/>
                  </a:solidFill>
                  <a:latin typeface="Times New Roman" panose="02020603050405020304" pitchFamily="18" charset="0"/>
                  <a:cs typeface="Times New Roman" panose="02020603050405020304" pitchFamily="18" charset="0"/>
                </a:rPr>
                <a:t>Tìm</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tên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cơ</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quan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tổ</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chức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trong</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đoạn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văn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sau</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Viết</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lại</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các</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tên</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ấy</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cho</a:t>
              </a:r>
              <a:r>
                <a:rPr lang="en-US" altLang="en-US" sz="3200" dirty="0">
                  <a:solidFill>
                    <a:schemeClr val="bg1"/>
                  </a:solidFill>
                  <a:latin typeface="Times New Roman" panose="02020603050405020304" pitchFamily="18" charset="0"/>
                  <a:cs typeface="Times New Roman" panose="02020603050405020304" pitchFamily="18" charset="0"/>
                </a:rPr>
                <a:t> </a:t>
              </a:r>
              <a:r>
                <a:rPr lang="en-US" altLang="en-US" sz="3200" dirty="0" err="1">
                  <a:solidFill>
                    <a:schemeClr val="bg1"/>
                  </a:solidFill>
                  <a:latin typeface="Times New Roman" panose="02020603050405020304" pitchFamily="18" charset="0"/>
                  <a:cs typeface="Times New Roman" panose="02020603050405020304" pitchFamily="18" charset="0"/>
                </a:rPr>
                <a:t>đúng</a:t>
              </a:r>
              <a:r>
                <a:rPr lang="en-US" altLang="en-US" sz="2800" dirty="0">
                  <a:solidFill>
                    <a:schemeClr val="bg1"/>
                  </a:solidFill>
                  <a:latin typeface="Times New Roman" panose="02020603050405020304" pitchFamily="18" charset="0"/>
                  <a:cs typeface="Times New Roman" panose="02020603050405020304" pitchFamily="18" charset="0"/>
                </a:rPr>
                <a:t>. </a:t>
              </a:r>
            </a:p>
          </p:txBody>
        </p:sp>
      </p:gr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148688" y="1752502"/>
            <a:ext cx="1812667" cy="3226546"/>
          </a:xfrm>
          <a:prstGeom prst="rect">
            <a:avLst/>
          </a:prstGeom>
        </p:spPr>
      </p:pic>
      <p:grpSp>
        <p:nvGrpSpPr>
          <p:cNvPr id="10" name="组合 83"/>
          <p:cNvGrpSpPr/>
          <p:nvPr/>
        </p:nvGrpSpPr>
        <p:grpSpPr>
          <a:xfrm>
            <a:off x="0" y="4049486"/>
            <a:ext cx="9144000" cy="1094013"/>
            <a:chOff x="-17585" y="5729324"/>
            <a:chExt cx="12203723" cy="1123362"/>
          </a:xfrm>
        </p:grpSpPr>
        <p:pic>
          <p:nvPicPr>
            <p:cNvPr id="11" name="图片 84"/>
            <p:cNvPicPr>
              <a:picLocks noChangeAspect="1"/>
            </p:cNvPicPr>
            <p:nvPr/>
          </p:nvPicPr>
          <p:blipFill rotWithShape="1">
            <a:blip r:embed="rId4"/>
            <a:srcRect l="1990"/>
            <a:stretch/>
          </p:blipFill>
          <p:spPr>
            <a:xfrm>
              <a:off x="-17585" y="5729324"/>
              <a:ext cx="8659753" cy="1123362"/>
            </a:xfrm>
            <a:prstGeom prst="rect">
              <a:avLst/>
            </a:prstGeom>
          </p:spPr>
        </p:pic>
        <p:pic>
          <p:nvPicPr>
            <p:cNvPr id="12" name="图片 85"/>
            <p:cNvPicPr>
              <a:picLocks noChangeAspect="1"/>
            </p:cNvPicPr>
            <p:nvPr/>
          </p:nvPicPr>
          <p:blipFill rotWithShape="1">
            <a:blip r:embed="rId4"/>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1065106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3443" y="0"/>
            <a:ext cx="8897113" cy="5011838"/>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mj-lt"/>
                <a:cs typeface="Baloo 2" pitchFamily="2" charset="0"/>
              </a:rPr>
              <a:t>.</a:t>
            </a:r>
            <a:endParaRPr lang="en-US" altLang="en-US" sz="2400" dirty="0">
              <a:latin typeface="+mj-lt"/>
              <a:cs typeface="Baloo 2" pitchFamily="2" charset="0"/>
            </a:endParaRPr>
          </a:p>
        </p:txBody>
      </p:sp>
      <p:sp>
        <p:nvSpPr>
          <p:cNvPr id="13" name="Rectangle 12">
            <a:extLst>
              <a:ext uri="{FF2B5EF4-FFF2-40B4-BE49-F238E27FC236}">
                <a16:creationId xmlns:a16="http://schemas.microsoft.com/office/drawing/2014/main" id="{B6440984-CB6B-4236-9696-C2D8C520C9E4}"/>
              </a:ext>
            </a:extLst>
          </p:cNvPr>
          <p:cNvSpPr/>
          <p:nvPr/>
        </p:nvSpPr>
        <p:spPr>
          <a:xfrm>
            <a:off x="223796" y="151428"/>
            <a:ext cx="8796760" cy="4401205"/>
          </a:xfrm>
          <a:prstGeom prst="rect">
            <a:avLst/>
          </a:prstGeom>
        </p:spPr>
        <p:txBody>
          <a:bodyPr wrap="square">
            <a:spAutoFit/>
          </a:bodyPr>
          <a:lstStyle/>
          <a:p>
            <a:pPr algn="just"/>
            <a:r>
              <a:rPr lang="en-US" sz="2000" dirty="0">
                <a:latin typeface="+mj-lt"/>
                <a:cs typeface="Arial" pitchFamily="34" charset="0"/>
              </a:rPr>
              <a:t>   </a:t>
            </a:r>
            <a:r>
              <a:rPr lang="vi-VN" sz="2000" dirty="0">
                <a:effectLst/>
                <a:latin typeface="+mj-lt"/>
                <a:cs typeface="Arial" pitchFamily="34" charset="0"/>
              </a:rPr>
              <a:t>Ngay sau khi kí Công ước về quyền trẻ em, Chính phủ nước ta đã tổ chức Hội nghị quốc gia vì trẻ em Việt Nam, thông qua Chương trình hành động vì trẻ em 1991-2000, thành lập Uỷ ban Bảo vệ và chăm sóc trẻ em Việt Nam. Chính phủ phân công trách nhiệm cho các bộ, ngành cụ thể như sau :</a:t>
            </a:r>
            <a:endParaRPr lang="en-US" sz="2000" dirty="0">
              <a:effectLst/>
              <a:latin typeface="+mj-lt"/>
              <a:cs typeface="Arial" pitchFamily="34" charset="0"/>
            </a:endParaRPr>
          </a:p>
          <a:p>
            <a:pPr algn="just"/>
            <a:r>
              <a:rPr lang="en-US" sz="2000" dirty="0">
                <a:latin typeface="+mj-lt"/>
                <a:cs typeface="Arial" pitchFamily="34" charset="0"/>
              </a:rPr>
              <a:t>- </a:t>
            </a:r>
            <a:r>
              <a:rPr lang="vi-VN" sz="2000" dirty="0">
                <a:effectLst/>
                <a:latin typeface="+mj-lt"/>
                <a:cs typeface="Arial" pitchFamily="34" charset="0"/>
              </a:rPr>
              <a:t>Uỷ ban bảo vệ và Chăm sóc trẻ em Việt Nam chỉ đạo, phối hợp hành động, tổ chức thực hiện, theo dõi, kiểm tra việc thực hiện Chuơng trình.</a:t>
            </a:r>
          </a:p>
          <a:p>
            <a:pPr algn="just"/>
            <a:r>
              <a:rPr lang="en-US" sz="2000" dirty="0">
                <a:latin typeface="+mj-lt"/>
                <a:cs typeface="Arial" pitchFamily="34" charset="0"/>
              </a:rPr>
              <a:t>- </a:t>
            </a:r>
            <a:r>
              <a:rPr lang="vi-VN" sz="2000" dirty="0">
                <a:effectLst/>
                <a:latin typeface="+mj-lt"/>
                <a:cs typeface="Arial" pitchFamily="34" charset="0"/>
              </a:rPr>
              <a:t>Bộ y tế tổ chức thực hiện các nhiệm vụ chăm sóc và bảo vệ sức khoẻ cho trẻ em.</a:t>
            </a:r>
          </a:p>
          <a:p>
            <a:pPr algn="just"/>
            <a:r>
              <a:rPr lang="en-US" sz="2000" dirty="0">
                <a:latin typeface="+mj-lt"/>
                <a:cs typeface="Arial" pitchFamily="34" charset="0"/>
              </a:rPr>
              <a:t>- </a:t>
            </a:r>
            <a:r>
              <a:rPr lang="vi-VN" sz="2000" dirty="0">
                <a:effectLst/>
                <a:latin typeface="+mj-lt"/>
                <a:cs typeface="Arial" pitchFamily="34" charset="0"/>
              </a:rPr>
              <a:t>Bộ giáo dục và Đào tạo thực hiện các nhiệm vụ về phổ cập giáo dục tiểu học, xoá mù chữ cho trẻ em.</a:t>
            </a:r>
          </a:p>
          <a:p>
            <a:pPr algn="just"/>
            <a:r>
              <a:rPr lang="en-US" sz="2000" dirty="0">
                <a:latin typeface="+mj-lt"/>
                <a:cs typeface="Arial" pitchFamily="34" charset="0"/>
              </a:rPr>
              <a:t>- </a:t>
            </a:r>
            <a:r>
              <a:rPr lang="vi-VN" sz="2000" dirty="0">
                <a:effectLst/>
                <a:latin typeface="+mj-lt"/>
                <a:cs typeface="Arial" pitchFamily="34" charset="0"/>
              </a:rPr>
              <a:t>Bộ lao động - Thương binh và Xã hội chịu </a:t>
            </a:r>
            <a:r>
              <a:rPr lang="vi-VN" sz="2000" dirty="0" err="1">
                <a:effectLst/>
                <a:latin typeface="+mj-lt"/>
                <a:cs typeface="Arial" pitchFamily="34" charset="0"/>
              </a:rPr>
              <a:t>trách</a:t>
            </a:r>
            <a:r>
              <a:rPr lang="vi-VN" sz="2000" dirty="0">
                <a:effectLst/>
                <a:latin typeface="+mj-lt"/>
                <a:cs typeface="Arial" pitchFamily="34" charset="0"/>
              </a:rPr>
              <a:t> </a:t>
            </a:r>
            <a:r>
              <a:rPr lang="vi-VN" sz="2000" dirty="0" err="1">
                <a:effectLst/>
                <a:latin typeface="+mj-lt"/>
                <a:cs typeface="Arial" pitchFamily="34" charset="0"/>
              </a:rPr>
              <a:t>nhiệm</a:t>
            </a:r>
            <a:r>
              <a:rPr lang="en-US" sz="2000" dirty="0">
                <a:effectLst/>
                <a:latin typeface="+mj-lt"/>
                <a:cs typeface="Arial" pitchFamily="34" charset="0"/>
              </a:rPr>
              <a:t> </a:t>
            </a:r>
            <a:r>
              <a:rPr lang="vi-VN" sz="2000" dirty="0" err="1">
                <a:effectLst/>
                <a:latin typeface="+mj-lt"/>
                <a:cs typeface="Arial" pitchFamily="34" charset="0"/>
              </a:rPr>
              <a:t>về</a:t>
            </a:r>
            <a:r>
              <a:rPr lang="vi-VN" sz="2000" dirty="0">
                <a:effectLst/>
                <a:latin typeface="+mj-lt"/>
                <a:cs typeface="Arial" pitchFamily="34" charset="0"/>
              </a:rPr>
              <a:t> chăm sóc trẻ em có hoàn cảnh đặc biệt khó khăn.</a:t>
            </a:r>
          </a:p>
          <a:p>
            <a:pPr algn="just"/>
            <a:r>
              <a:rPr lang="en-US" sz="2000" dirty="0">
                <a:latin typeface="+mj-lt"/>
                <a:cs typeface="Arial" pitchFamily="34" charset="0"/>
              </a:rPr>
              <a:t>- </a:t>
            </a:r>
            <a:r>
              <a:rPr lang="vi-VN" sz="2000" dirty="0">
                <a:effectLst/>
                <a:latin typeface="+mj-lt"/>
                <a:cs typeface="Arial" pitchFamily="34" charset="0"/>
              </a:rPr>
              <a:t>Hội liên hiệp phụ nữ Việt Nam phối hợp với các bộ, ngành,</a:t>
            </a:r>
            <a:r>
              <a:rPr lang="en-US" sz="2000" dirty="0">
                <a:effectLst/>
                <a:latin typeface="+mj-lt"/>
                <a:cs typeface="Arial" pitchFamily="34" charset="0"/>
              </a:rPr>
              <a:t> </a:t>
            </a:r>
            <a:r>
              <a:rPr lang="vi-VN" sz="2000" dirty="0">
                <a:effectLst/>
                <a:latin typeface="+mj-lt"/>
                <a:cs typeface="Arial" pitchFamily="34" charset="0"/>
              </a:rPr>
              <a:t>đoàn thể có liên quan tổ chức dịch vụ kế hoạch hoá gia đình, chăm sóc sức khoẻ bà mẹ, hướng dẫn cha mẹ nuôi dạy con.</a:t>
            </a:r>
          </a:p>
        </p:txBody>
      </p:sp>
      <p:sp>
        <p:nvSpPr>
          <p:cNvPr id="5" name="Rectangle 4">
            <a:extLst>
              <a:ext uri="{FF2B5EF4-FFF2-40B4-BE49-F238E27FC236}">
                <a16:creationId xmlns:a16="http://schemas.microsoft.com/office/drawing/2014/main" id="{B2687854-2535-49DE-9F94-66772A919276}"/>
              </a:ext>
            </a:extLst>
          </p:cNvPr>
          <p:cNvSpPr/>
          <p:nvPr/>
        </p:nvSpPr>
        <p:spPr>
          <a:xfrm>
            <a:off x="3631757" y="818530"/>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mj-lt"/>
              <a:sym typeface="Arial"/>
            </a:endParaRPr>
          </a:p>
        </p:txBody>
      </p:sp>
      <p:sp>
        <p:nvSpPr>
          <p:cNvPr id="6" name="Rectangle 5">
            <a:extLst>
              <a:ext uri="{FF2B5EF4-FFF2-40B4-BE49-F238E27FC236}">
                <a16:creationId xmlns:a16="http://schemas.microsoft.com/office/drawing/2014/main" id="{7D173C6D-2B28-4BA3-BEC1-0421F4FD26B0}"/>
              </a:ext>
            </a:extLst>
          </p:cNvPr>
          <p:cNvSpPr/>
          <p:nvPr/>
        </p:nvSpPr>
        <p:spPr>
          <a:xfrm>
            <a:off x="430134" y="1431985"/>
            <a:ext cx="519850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mj-lt"/>
              <a:sym typeface="Arial"/>
            </a:endParaRPr>
          </a:p>
        </p:txBody>
      </p:sp>
      <p:sp>
        <p:nvSpPr>
          <p:cNvPr id="7" name="Rectangle 6">
            <a:extLst>
              <a:ext uri="{FF2B5EF4-FFF2-40B4-BE49-F238E27FC236}">
                <a16:creationId xmlns:a16="http://schemas.microsoft.com/office/drawing/2014/main" id="{2184BEFE-F764-4407-9284-E8D3644077C5}"/>
              </a:ext>
            </a:extLst>
          </p:cNvPr>
          <p:cNvSpPr/>
          <p:nvPr/>
        </p:nvSpPr>
        <p:spPr>
          <a:xfrm>
            <a:off x="430134" y="2045440"/>
            <a:ext cx="941466"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mj-lt"/>
              <a:sym typeface="Arial"/>
            </a:endParaRPr>
          </a:p>
        </p:txBody>
      </p:sp>
      <p:sp>
        <p:nvSpPr>
          <p:cNvPr id="8" name="Rectangle 7">
            <a:extLst>
              <a:ext uri="{FF2B5EF4-FFF2-40B4-BE49-F238E27FC236}">
                <a16:creationId xmlns:a16="http://schemas.microsoft.com/office/drawing/2014/main" id="{5F2941B7-43B1-4BBD-9498-A80587DBC950}"/>
              </a:ext>
            </a:extLst>
          </p:cNvPr>
          <p:cNvSpPr/>
          <p:nvPr/>
        </p:nvSpPr>
        <p:spPr>
          <a:xfrm>
            <a:off x="278608" y="2658895"/>
            <a:ext cx="2817652" cy="2426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mj-lt"/>
              <a:sym typeface="Arial"/>
            </a:endParaRPr>
          </a:p>
        </p:txBody>
      </p:sp>
      <p:sp>
        <p:nvSpPr>
          <p:cNvPr id="9" name="Rectangle 8">
            <a:extLst>
              <a:ext uri="{FF2B5EF4-FFF2-40B4-BE49-F238E27FC236}">
                <a16:creationId xmlns:a16="http://schemas.microsoft.com/office/drawing/2014/main" id="{D1E7B053-63F2-4099-B801-6806CE9C94C8}"/>
              </a:ext>
            </a:extLst>
          </p:cNvPr>
          <p:cNvSpPr/>
          <p:nvPr/>
        </p:nvSpPr>
        <p:spPr>
          <a:xfrm>
            <a:off x="204948" y="3243995"/>
            <a:ext cx="4209572" cy="284065"/>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mj-lt"/>
              <a:sym typeface="Arial"/>
            </a:endParaRPr>
          </a:p>
        </p:txBody>
      </p:sp>
      <p:sp>
        <p:nvSpPr>
          <p:cNvPr id="10" name="Rectangle 9">
            <a:extLst>
              <a:ext uri="{FF2B5EF4-FFF2-40B4-BE49-F238E27FC236}">
                <a16:creationId xmlns:a16="http://schemas.microsoft.com/office/drawing/2014/main" id="{BB801C1F-D102-4B40-BB35-87A88B86B9F1}"/>
              </a:ext>
            </a:extLst>
          </p:cNvPr>
          <p:cNvSpPr/>
          <p:nvPr/>
        </p:nvSpPr>
        <p:spPr>
          <a:xfrm>
            <a:off x="328574" y="3874860"/>
            <a:ext cx="3900525" cy="278923"/>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mj-lt"/>
              <a:sym typeface="Arial"/>
            </a:endParaRPr>
          </a:p>
        </p:txBody>
      </p:sp>
    </p:spTree>
    <p:extLst>
      <p:ext uri="{BB962C8B-B14F-4D97-AF65-F5344CB8AC3E}">
        <p14:creationId xmlns:p14="http://schemas.microsoft.com/office/powerpoint/2010/main" val="419774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797331" y="487104"/>
            <a:ext cx="7312049" cy="461665"/>
            <a:chOff x="1021866" y="408902"/>
            <a:chExt cx="6990921" cy="1138438"/>
          </a:xfrm>
        </p:grpSpPr>
        <p:sp>
          <p:nvSpPr>
            <p:cNvPr id="8" name="Rounded Rectangle 7"/>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248734" y="408902"/>
              <a:ext cx="6681595" cy="1138438"/>
            </a:xfrm>
            <a:prstGeom prst="rect">
              <a:avLst/>
            </a:prstGeom>
          </p:spPr>
          <p:txBody>
            <a:bodyPr wrap="square">
              <a:spAutoFit/>
            </a:bodyPr>
            <a:lstStyle/>
            <a:p>
              <a:pPr algn="ctr"/>
              <a:r>
                <a:rPr lang="vi-VN" sz="2400" b="1" dirty="0">
                  <a:solidFill>
                    <a:schemeClr val="tx1">
                      <a:lumMod val="60000"/>
                      <a:lumOff val="40000"/>
                    </a:schemeClr>
                  </a:solidFill>
                  <a:effectLst/>
                  <a:latin typeface="Times New Roman" panose="02020603050405020304" pitchFamily="18" charset="0"/>
                  <a:cs typeface="Times New Roman" panose="02020603050405020304" pitchFamily="18" charset="0"/>
                </a:rPr>
                <a:t>Uỷ ban Bảo vệ và chăm sóc trẻ em Việt Nam</a:t>
              </a:r>
              <a:endParaRPr lang="en-ID" sz="2400" b="1"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grpSp>
      <p:grpSp>
        <p:nvGrpSpPr>
          <p:cNvPr id="2" name="Group 1">
            <a:extLst>
              <a:ext uri="{FF2B5EF4-FFF2-40B4-BE49-F238E27FC236}">
                <a16:creationId xmlns:a16="http://schemas.microsoft.com/office/drawing/2014/main" id="{125EBB5F-6EFF-489C-BACB-4CB1A36331B1}"/>
              </a:ext>
            </a:extLst>
          </p:cNvPr>
          <p:cNvGrpSpPr/>
          <p:nvPr/>
        </p:nvGrpSpPr>
        <p:grpSpPr>
          <a:xfrm>
            <a:off x="-102207" y="1199578"/>
            <a:ext cx="4370143" cy="461665"/>
            <a:chOff x="-102207" y="1199578"/>
            <a:chExt cx="4370143" cy="461665"/>
          </a:xfrm>
        </p:grpSpPr>
        <p:sp>
          <p:nvSpPr>
            <p:cNvPr id="11" name="Rectangle 10">
              <a:extLst>
                <a:ext uri="{FF2B5EF4-FFF2-40B4-BE49-F238E27FC236}">
                  <a16:creationId xmlns:a16="http://schemas.microsoft.com/office/drawing/2014/main" id="{D28C3392-C48A-4C72-8980-DB6D34B84571}"/>
                </a:ext>
              </a:extLst>
            </p:cNvPr>
            <p:cNvSpPr/>
            <p:nvPr/>
          </p:nvSpPr>
          <p:spPr>
            <a:xfrm>
              <a:off x="-102207" y="1199578"/>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 </a:t>
              </a:r>
            </a:p>
          </p:txBody>
        </p:sp>
        <p:sp>
          <p:nvSpPr>
            <p:cNvPr id="13" name="箭头: 右 8">
              <a:extLst>
                <a:ext uri="{FF2B5EF4-FFF2-40B4-BE49-F238E27FC236}">
                  <a16:creationId xmlns:a16="http://schemas.microsoft.com/office/drawing/2014/main" id="{447796BB-B96E-4D33-9E3D-CF0C7ED0CBF6}"/>
                </a:ext>
              </a:extLst>
            </p:cNvPr>
            <p:cNvSpPr/>
            <p:nvPr/>
          </p:nvSpPr>
          <p:spPr>
            <a:xfrm>
              <a:off x="435503" y="1213214"/>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latin typeface="Times New Roman" panose="02020603050405020304" pitchFamily="18" charset="0"/>
                <a:cs typeface="Times New Roman" panose="02020603050405020304" pitchFamily="18" charset="0"/>
              </a:endParaRPr>
            </a:p>
          </p:txBody>
        </p:sp>
      </p:grpSp>
      <p:sp>
        <p:nvSpPr>
          <p:cNvPr id="14" name="Rectangle 13">
            <a:extLst>
              <a:ext uri="{FF2B5EF4-FFF2-40B4-BE49-F238E27FC236}">
                <a16:creationId xmlns:a16="http://schemas.microsoft.com/office/drawing/2014/main" id="{747DBDA3-3693-4482-BE21-FFC0337707C6}"/>
              </a:ext>
            </a:extLst>
          </p:cNvPr>
          <p:cNvSpPr/>
          <p:nvPr/>
        </p:nvSpPr>
        <p:spPr>
          <a:xfrm>
            <a:off x="1014300" y="1741261"/>
            <a:ext cx="8149918" cy="52322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Ủy ban Bảo vệ và </a:t>
            </a:r>
            <a:r>
              <a:rPr lang="vi-VN" sz="2800" b="1" dirty="0">
                <a:solidFill>
                  <a:srgbClr val="FF0000"/>
                </a:solidFill>
                <a:latin typeface="Times New Roman" panose="02020603050405020304" pitchFamily="18" charset="0"/>
                <a:cs typeface="Times New Roman" panose="02020603050405020304" pitchFamily="18" charset="0"/>
              </a:rPr>
              <a:t>C</a:t>
            </a:r>
            <a:r>
              <a:rPr lang="vi-VN" sz="2800" b="1" dirty="0">
                <a:latin typeface="Times New Roman" panose="02020603050405020304" pitchFamily="18" charset="0"/>
                <a:cs typeface="Times New Roman" panose="02020603050405020304" pitchFamily="18" charset="0"/>
              </a:rPr>
              <a:t>hăm sóc trẻ em Việt Nam</a:t>
            </a:r>
          </a:p>
        </p:txBody>
      </p:sp>
      <p:pic>
        <p:nvPicPr>
          <p:cNvPr id="15" name="Picture 14">
            <a:extLst>
              <a:ext uri="{FF2B5EF4-FFF2-40B4-BE49-F238E27FC236}">
                <a16:creationId xmlns:a16="http://schemas.microsoft.com/office/drawing/2014/main" id="{D7D4565B-9659-4076-9075-65FF6F9338E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188608" y="1985729"/>
            <a:ext cx="1610744" cy="2867123"/>
          </a:xfrm>
          <a:prstGeom prst="rect">
            <a:avLst/>
          </a:prstGeom>
        </p:spPr>
      </p:pic>
      <p:grpSp>
        <p:nvGrpSpPr>
          <p:cNvPr id="16" name="Group 15">
            <a:extLst>
              <a:ext uri="{FF2B5EF4-FFF2-40B4-BE49-F238E27FC236}">
                <a16:creationId xmlns:a16="http://schemas.microsoft.com/office/drawing/2014/main" id="{5EFCD44E-F750-4000-96B3-347DD0673FAC}"/>
              </a:ext>
            </a:extLst>
          </p:cNvPr>
          <p:cNvGrpSpPr/>
          <p:nvPr/>
        </p:nvGrpSpPr>
        <p:grpSpPr>
          <a:xfrm>
            <a:off x="1643343" y="2604714"/>
            <a:ext cx="7312049" cy="461665"/>
            <a:chOff x="1021866" y="408902"/>
            <a:chExt cx="6990921" cy="1138438"/>
          </a:xfrm>
          <a:solidFill>
            <a:schemeClr val="tx1">
              <a:lumMod val="20000"/>
              <a:lumOff val="80000"/>
            </a:schemeClr>
          </a:solidFill>
        </p:grpSpPr>
        <p:sp>
          <p:nvSpPr>
            <p:cNvPr id="17" name="Rounded Rectangle 7">
              <a:extLst>
                <a:ext uri="{FF2B5EF4-FFF2-40B4-BE49-F238E27FC236}">
                  <a16:creationId xmlns:a16="http://schemas.microsoft.com/office/drawing/2014/main" id="{EDA62182-8EE3-4DE6-A198-837DDB278C10}"/>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E9A85AC5-141D-4AD4-A062-33EDD5514D86}"/>
                </a:ext>
              </a:extLst>
            </p:cNvPr>
            <p:cNvSpPr/>
            <p:nvPr/>
          </p:nvSpPr>
          <p:spPr>
            <a:xfrm>
              <a:off x="1171023" y="408902"/>
              <a:ext cx="6681595" cy="1138438"/>
            </a:xfrm>
            <a:prstGeom prst="rect">
              <a:avLst/>
            </a:prstGeom>
            <a:grpFill/>
            <a:ln>
              <a:solidFill>
                <a:schemeClr val="tx1">
                  <a:lumMod val="20000"/>
                  <a:lumOff val="80000"/>
                </a:schemeClr>
              </a:solidFill>
            </a:ln>
          </p:spPr>
          <p:txBody>
            <a:bodyPr wrap="square">
              <a:spAutoFit/>
            </a:bodyPr>
            <a:lstStyle/>
            <a:p>
              <a:pPr algn="ctr"/>
              <a:r>
                <a:rPr lang="vi-VN" sz="2400" b="1" dirty="0">
                  <a:solidFill>
                    <a:srgbClr val="7030A0"/>
                  </a:solidFill>
                  <a:effectLst/>
                  <a:latin typeface="Times New Roman" panose="02020603050405020304" pitchFamily="18" charset="0"/>
                  <a:cs typeface="Times New Roman" panose="02020603050405020304" pitchFamily="18" charset="0"/>
                </a:rPr>
                <a:t>Uỷ ban </a:t>
              </a:r>
              <a:r>
                <a:rPr lang="en-US" sz="2400" b="1" dirty="0">
                  <a:solidFill>
                    <a:srgbClr val="7030A0"/>
                  </a:solidFill>
                  <a:effectLst/>
                  <a:latin typeface="Times New Roman" panose="02020603050405020304" pitchFamily="18" charset="0"/>
                  <a:cs typeface="Times New Roman" panose="02020603050405020304" pitchFamily="18" charset="0"/>
                </a:rPr>
                <a:t>b</a:t>
              </a:r>
              <a:r>
                <a:rPr lang="vi-VN" sz="2400" b="1" dirty="0">
                  <a:solidFill>
                    <a:srgbClr val="7030A0"/>
                  </a:solidFill>
                  <a:effectLst/>
                  <a:latin typeface="Times New Roman" panose="02020603050405020304" pitchFamily="18" charset="0"/>
                  <a:cs typeface="Times New Roman" panose="02020603050405020304" pitchFamily="18" charset="0"/>
                </a:rPr>
                <a:t>ảo vệ và </a:t>
              </a:r>
              <a:r>
                <a:rPr lang="en-US" sz="2400" b="1" dirty="0">
                  <a:solidFill>
                    <a:srgbClr val="7030A0"/>
                  </a:solidFill>
                  <a:effectLst/>
                  <a:latin typeface="Times New Roman" panose="02020603050405020304" pitchFamily="18" charset="0"/>
                  <a:cs typeface="Times New Roman" panose="02020603050405020304" pitchFamily="18" charset="0"/>
                </a:rPr>
                <a:t>C</a:t>
              </a:r>
              <a:r>
                <a:rPr lang="vi-VN" sz="2400" b="1" dirty="0">
                  <a:solidFill>
                    <a:srgbClr val="7030A0"/>
                  </a:solidFill>
                  <a:effectLst/>
                  <a:latin typeface="Times New Roman" panose="02020603050405020304" pitchFamily="18" charset="0"/>
                  <a:cs typeface="Times New Roman" panose="02020603050405020304" pitchFamily="18" charset="0"/>
                </a:rPr>
                <a:t>hăm sóc trẻ em Việt Nam</a:t>
              </a:r>
              <a:endParaRPr lang="en-ID" sz="2400" b="1" dirty="0">
                <a:solidFill>
                  <a:srgbClr val="7030A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37FEB67B-5620-4337-90E0-65DF0C0A6366}"/>
              </a:ext>
            </a:extLst>
          </p:cNvPr>
          <p:cNvGrpSpPr/>
          <p:nvPr/>
        </p:nvGrpSpPr>
        <p:grpSpPr>
          <a:xfrm>
            <a:off x="923465" y="3306144"/>
            <a:ext cx="4370143" cy="461665"/>
            <a:chOff x="923465" y="3306144"/>
            <a:chExt cx="4370143" cy="461665"/>
          </a:xfrm>
        </p:grpSpPr>
        <p:sp>
          <p:nvSpPr>
            <p:cNvPr id="19" name="Rectangle 18">
              <a:extLst>
                <a:ext uri="{FF2B5EF4-FFF2-40B4-BE49-F238E27FC236}">
                  <a16:creationId xmlns:a16="http://schemas.microsoft.com/office/drawing/2014/main" id="{CEED059B-DF69-4C7B-B5AD-05ED3B72F48F}"/>
                </a:ext>
              </a:extLst>
            </p:cNvPr>
            <p:cNvSpPr/>
            <p:nvPr/>
          </p:nvSpPr>
          <p:spPr>
            <a:xfrm>
              <a:off x="923465" y="3306144"/>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 </a:t>
              </a:r>
            </a:p>
          </p:txBody>
        </p:sp>
        <p:sp>
          <p:nvSpPr>
            <p:cNvPr id="20" name="箭头: 右 8">
              <a:extLst>
                <a:ext uri="{FF2B5EF4-FFF2-40B4-BE49-F238E27FC236}">
                  <a16:creationId xmlns:a16="http://schemas.microsoft.com/office/drawing/2014/main" id="{DBC799E3-3418-4F1A-AABB-F40DBCD865B0}"/>
                </a:ext>
              </a:extLst>
            </p:cNvPr>
            <p:cNvSpPr/>
            <p:nvPr/>
          </p:nvSpPr>
          <p:spPr>
            <a:xfrm>
              <a:off x="1461175" y="3319780"/>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latin typeface="Times New Roman" panose="02020603050405020304" pitchFamily="18" charset="0"/>
                <a:cs typeface="Times New Roman" panose="02020603050405020304" pitchFamily="18" charset="0"/>
              </a:endParaRPr>
            </a:p>
          </p:txBody>
        </p:sp>
      </p:grpSp>
      <p:sp>
        <p:nvSpPr>
          <p:cNvPr id="21" name="Rectangle 20">
            <a:extLst>
              <a:ext uri="{FF2B5EF4-FFF2-40B4-BE49-F238E27FC236}">
                <a16:creationId xmlns:a16="http://schemas.microsoft.com/office/drawing/2014/main" id="{F3A2DEE3-42E4-4800-B4BB-33C11DAD6C12}"/>
              </a:ext>
            </a:extLst>
          </p:cNvPr>
          <p:cNvSpPr/>
          <p:nvPr/>
        </p:nvSpPr>
        <p:spPr>
          <a:xfrm>
            <a:off x="1643343" y="3941737"/>
            <a:ext cx="8149918" cy="523220"/>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Ủy ban </a:t>
            </a:r>
            <a:r>
              <a:rPr lang="vi-VN" sz="2800" b="1" dirty="0">
                <a:solidFill>
                  <a:srgbClr val="FF0000"/>
                </a:solidFill>
                <a:latin typeface="Times New Roman" panose="02020603050405020304" pitchFamily="18" charset="0"/>
                <a:cs typeface="Times New Roman" panose="02020603050405020304" pitchFamily="18" charset="0"/>
              </a:rPr>
              <a:t>B</a:t>
            </a:r>
            <a:r>
              <a:rPr lang="vi-VN" sz="2800" b="1" dirty="0">
                <a:latin typeface="Times New Roman" panose="02020603050405020304" pitchFamily="18" charset="0"/>
                <a:cs typeface="Times New Roman" panose="02020603050405020304" pitchFamily="18" charset="0"/>
              </a:rPr>
              <a:t>ảo vệ và Chăm sóc trẻ em Việt Nam</a:t>
            </a:r>
          </a:p>
        </p:txBody>
      </p:sp>
    </p:spTree>
    <p:extLst>
      <p:ext uri="{BB962C8B-B14F-4D97-AF65-F5344CB8AC3E}">
        <p14:creationId xmlns:p14="http://schemas.microsoft.com/office/powerpoint/2010/main" val="2082495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842" y="4233422"/>
            <a:ext cx="8149918" cy="584775"/>
          </a:xfrm>
          <a:prstGeom prst="rect">
            <a:avLst/>
          </a:prstGeom>
        </p:spPr>
        <p:txBody>
          <a:bodyPr wrap="square">
            <a:spAutoFit/>
          </a:bodyPr>
          <a:lstStyle/>
          <a:p>
            <a:r>
              <a:rPr lang="vi-VN" sz="3200" b="1" dirty="0">
                <a:solidFill>
                  <a:schemeClr val="tx1">
                    <a:lumMod val="60000"/>
                    <a:lumOff val="40000"/>
                  </a:schemeClr>
                </a:solidFill>
                <a:latin typeface="+mj-lt"/>
                <a:cs typeface="Calibri" panose="020F0502020204030204" pitchFamily="34" charset="0"/>
              </a:rPr>
              <a:t>Ủy ban Bảo vệ và Chăm sóc trẻ em Việt Nam</a:t>
            </a:r>
          </a:p>
        </p:txBody>
      </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2"/>
          <a:srcRect/>
          <a:stretch/>
        </p:blipFill>
        <p:spPr bwMode="auto">
          <a:xfrm>
            <a:off x="2061073" y="648170"/>
            <a:ext cx="5344305" cy="3240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96651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Times New Roman" panose="02020603050405020304" pitchFamily="18" charset="0"/>
                <a:cs typeface="Times New Roman" panose="02020603050405020304" pitchFamily="18" charset="0"/>
              </a:rPr>
              <a:t>Nghì : </a:t>
            </a:r>
            <a:r>
              <a:rPr lang="en-US" altLang="en-US" sz="2400">
                <a:latin typeface="Times New Roman" panose="02020603050405020304" pitchFamily="18" charset="0"/>
                <a:cs typeface="Times New Roman" panose="02020603050405020304" pitchFamily="18" charset="0"/>
              </a:rPr>
              <a:t>nghĩa, tình nghĩa</a:t>
            </a:r>
            <a:r>
              <a:rPr lang="vi-VN" altLang="en-US" sz="240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3"/>
          <a:srcRect/>
          <a:stretch/>
        </p:blipFill>
        <p:spPr bwMode="auto">
          <a:xfrm rot="21126907">
            <a:off x="518521" y="1291788"/>
            <a:ext cx="4268788" cy="26626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4" name="Picture 13">
            <a:extLst>
              <a:ext uri="{FF2B5EF4-FFF2-40B4-BE49-F238E27FC236}">
                <a16:creationId xmlns:a16="http://schemas.microsoft.com/office/drawing/2014/main" id="{A9E9CC6A-5EF1-49A0-AB76-CC9332C32E8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7333421" y="1759077"/>
            <a:ext cx="2034046" cy="3451313"/>
          </a:xfrm>
          <a:prstGeom prst="rect">
            <a:avLst/>
          </a:prstGeom>
        </p:spPr>
      </p:pic>
      <p:grpSp>
        <p:nvGrpSpPr>
          <p:cNvPr id="5" name="Group 4">
            <a:extLst>
              <a:ext uri="{FF2B5EF4-FFF2-40B4-BE49-F238E27FC236}">
                <a16:creationId xmlns:a16="http://schemas.microsoft.com/office/drawing/2014/main" id="{B144EB73-D133-49B4-9694-8AE92F861487}"/>
              </a:ext>
            </a:extLst>
          </p:cNvPr>
          <p:cNvGrpSpPr/>
          <p:nvPr/>
        </p:nvGrpSpPr>
        <p:grpSpPr>
          <a:xfrm>
            <a:off x="4601902" y="1470647"/>
            <a:ext cx="4370143" cy="461665"/>
            <a:chOff x="4601902" y="1470647"/>
            <a:chExt cx="4370143" cy="461665"/>
          </a:xfrm>
        </p:grpSpPr>
        <p:sp>
          <p:nvSpPr>
            <p:cNvPr id="16" name="Rectangle 15">
              <a:extLst>
                <a:ext uri="{FF2B5EF4-FFF2-40B4-BE49-F238E27FC236}">
                  <a16:creationId xmlns:a16="http://schemas.microsoft.com/office/drawing/2014/main" id="{86C20715-96F0-42CD-9D76-9C8ADB3992D6}"/>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 </a:t>
              </a:r>
            </a:p>
          </p:txBody>
        </p:sp>
        <p:sp>
          <p:nvSpPr>
            <p:cNvPr id="17" name="箭头: 右 8">
              <a:extLst>
                <a:ext uri="{FF2B5EF4-FFF2-40B4-BE49-F238E27FC236}">
                  <a16:creationId xmlns:a16="http://schemas.microsoft.com/office/drawing/2014/main" id="{97B46EFC-AA7B-47BC-804B-3279CF7926BB}"/>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8D4CB34F-7C23-411A-A2A5-15DDE8955A41}"/>
              </a:ext>
            </a:extLst>
          </p:cNvPr>
          <p:cNvGrpSpPr/>
          <p:nvPr/>
        </p:nvGrpSpPr>
        <p:grpSpPr>
          <a:xfrm>
            <a:off x="5567807" y="710701"/>
            <a:ext cx="2336673" cy="621722"/>
            <a:chOff x="1021866" y="408902"/>
            <a:chExt cx="6990921" cy="1126841"/>
          </a:xfrm>
          <a:solidFill>
            <a:schemeClr val="tx1">
              <a:lumMod val="20000"/>
              <a:lumOff val="80000"/>
            </a:schemeClr>
          </a:solidFill>
        </p:grpSpPr>
        <p:sp>
          <p:nvSpPr>
            <p:cNvPr id="22" name="Rounded Rectangle 7">
              <a:extLst>
                <a:ext uri="{FF2B5EF4-FFF2-40B4-BE49-F238E27FC236}">
                  <a16:creationId xmlns:a16="http://schemas.microsoft.com/office/drawing/2014/main" id="{B3FAAC2A-8216-4EE1-863F-0197D162F501}"/>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276E5A56-635A-4E7A-8839-59E7517A86B9}"/>
                </a:ext>
              </a:extLst>
            </p:cNvPr>
            <p:cNvSpPr/>
            <p:nvPr/>
          </p:nvSpPr>
          <p:spPr>
            <a:xfrm>
              <a:off x="1171021" y="408902"/>
              <a:ext cx="6681596" cy="1059876"/>
            </a:xfrm>
            <a:prstGeom prst="rect">
              <a:avLst/>
            </a:prstGeom>
            <a:grpFill/>
            <a:ln>
              <a:solidFill>
                <a:schemeClr val="tx1">
                  <a:lumMod val="20000"/>
                  <a:lumOff val="80000"/>
                </a:schemeClr>
              </a:solidFill>
            </a:ln>
          </p:spPr>
          <p:txBody>
            <a:bodyPr wrap="square">
              <a:spAutoFit/>
            </a:bodyPr>
            <a:lstStyle/>
            <a:p>
              <a:pPr algn="ctr"/>
              <a:r>
                <a:rPr lang="en-US" sz="3200" b="1" dirty="0" err="1">
                  <a:solidFill>
                    <a:srgbClr val="7030A0"/>
                  </a:solidFill>
                  <a:effectLst/>
                  <a:latin typeface="Times New Roman" panose="02020603050405020304" pitchFamily="18" charset="0"/>
                  <a:cs typeface="Times New Roman" panose="02020603050405020304" pitchFamily="18" charset="0"/>
                </a:rPr>
                <a:t>Bộ</a:t>
              </a:r>
              <a:r>
                <a:rPr lang="en-US" sz="3200" b="1" dirty="0">
                  <a:solidFill>
                    <a:srgbClr val="7030A0"/>
                  </a:solidFill>
                  <a:effectLst/>
                  <a:latin typeface="Times New Roman" panose="02020603050405020304" pitchFamily="18" charset="0"/>
                  <a:cs typeface="Times New Roman" panose="02020603050405020304" pitchFamily="18" charset="0"/>
                </a:rPr>
                <a:t> y </a:t>
              </a:r>
              <a:r>
                <a:rPr lang="en-US" sz="3200" b="1" dirty="0" err="1">
                  <a:solidFill>
                    <a:srgbClr val="7030A0"/>
                  </a:solidFill>
                  <a:effectLst/>
                  <a:latin typeface="Times New Roman" panose="02020603050405020304" pitchFamily="18" charset="0"/>
                  <a:cs typeface="Times New Roman" panose="02020603050405020304" pitchFamily="18" charset="0"/>
                </a:rPr>
                <a:t>tế</a:t>
              </a:r>
              <a:endParaRPr lang="en-ID" sz="3200" b="1" dirty="0">
                <a:solidFill>
                  <a:srgbClr val="7030A0"/>
                </a:solidFill>
                <a:latin typeface="Times New Roman" panose="020206030504050203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03D01E80-AB8A-4840-ADD0-27DC3C949AA5}"/>
              </a:ext>
            </a:extLst>
          </p:cNvPr>
          <p:cNvSpPr/>
          <p:nvPr/>
        </p:nvSpPr>
        <p:spPr>
          <a:xfrm>
            <a:off x="5819980" y="2056728"/>
            <a:ext cx="8149918" cy="646331"/>
          </a:xfrm>
          <a:prstGeom prst="rect">
            <a:avLst/>
          </a:prstGeom>
        </p:spPr>
        <p:txBody>
          <a:bodyPr wrap="square">
            <a:spAutoFit/>
          </a:bodyPr>
          <a:lstStyle/>
          <a:p>
            <a:r>
              <a:rPr lang="en-US" sz="3600" b="1" dirty="0" err="1">
                <a:latin typeface="Times New Roman" panose="02020603050405020304" pitchFamily="18" charset="0"/>
                <a:cs typeface="Times New Roman" panose="02020603050405020304" pitchFamily="18" charset="0"/>
              </a:rPr>
              <a:t>Bộ</a:t>
            </a:r>
            <a:r>
              <a:rPr lang="en-US" sz="3600" b="1" dirty="0">
                <a:latin typeface="Times New Roman" panose="02020603050405020304" pitchFamily="18" charset="0"/>
                <a:cs typeface="Times New Roman" panose="02020603050405020304" pitchFamily="18" charset="0"/>
              </a:rPr>
              <a:t> </a:t>
            </a:r>
            <a:r>
              <a:rPr lang="en-US" sz="3600" b="1" dirty="0">
                <a:solidFill>
                  <a:schemeClr val="accent1">
                    <a:lumMod val="75000"/>
                  </a:schemeClr>
                </a:solidFill>
                <a:latin typeface="Times New Roman" panose="02020603050405020304" pitchFamily="18" charset="0"/>
                <a:cs typeface="Times New Roman" panose="02020603050405020304" pitchFamily="18" charset="0"/>
              </a:rPr>
              <a:t>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tế</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23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2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Times New Roman" panose="02020603050405020304" pitchFamily="18" charset="0"/>
                <a:cs typeface="Times New Roman" panose="02020603050405020304" pitchFamily="18" charset="0"/>
              </a:rPr>
              <a:t>Nghì : </a:t>
            </a:r>
            <a:r>
              <a:rPr lang="en-US" altLang="en-US" sz="2400">
                <a:latin typeface="Times New Roman" panose="02020603050405020304" pitchFamily="18" charset="0"/>
                <a:cs typeface="Times New Roman" panose="02020603050405020304" pitchFamily="18" charset="0"/>
              </a:rPr>
              <a:t>nghĩa, tình nghĩa</a:t>
            </a:r>
            <a:r>
              <a:rPr lang="vi-VN" altLang="en-US" sz="240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495886" y="2155194"/>
            <a:ext cx="6415725" cy="584775"/>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Bộ </a:t>
            </a:r>
            <a:r>
              <a:rPr lang="vi-VN" sz="3200" b="1" dirty="0">
                <a:solidFill>
                  <a:srgbClr val="C00000"/>
                </a:solidFill>
                <a:latin typeface="Times New Roman" panose="02020603050405020304" pitchFamily="18" charset="0"/>
                <a:cs typeface="Times New Roman" panose="02020603050405020304" pitchFamily="18" charset="0"/>
              </a:rPr>
              <a:t>G</a:t>
            </a:r>
            <a:r>
              <a:rPr lang="vi-VN" sz="3200" dirty="0">
                <a:latin typeface="Times New Roman" panose="02020603050405020304" pitchFamily="18" charset="0"/>
                <a:cs typeface="Times New Roman" panose="02020603050405020304" pitchFamily="18" charset="0"/>
              </a:rPr>
              <a:t>iáo dục và Đào tạo</a:t>
            </a:r>
          </a:p>
        </p:txBody>
      </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2"/>
          <a:srcRect t="3189" b="3189"/>
          <a:stretch/>
        </p:blipFill>
        <p:spPr bwMode="auto">
          <a:xfrm rot="293828">
            <a:off x="4551767" y="1283683"/>
            <a:ext cx="4163417" cy="259693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4" name="Picture 13">
            <a:extLst>
              <a:ext uri="{FF2B5EF4-FFF2-40B4-BE49-F238E27FC236}">
                <a16:creationId xmlns:a16="http://schemas.microsoft.com/office/drawing/2014/main" id="{A95F1B96-CA38-4D16-A7ED-77F28795D43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2702558" y="2347400"/>
            <a:ext cx="1498287" cy="2666949"/>
          </a:xfrm>
          <a:prstGeom prst="rect">
            <a:avLst/>
          </a:prstGeom>
        </p:spPr>
      </p:pic>
      <p:grpSp>
        <p:nvGrpSpPr>
          <p:cNvPr id="12" name="Group 11">
            <a:extLst>
              <a:ext uri="{FF2B5EF4-FFF2-40B4-BE49-F238E27FC236}">
                <a16:creationId xmlns:a16="http://schemas.microsoft.com/office/drawing/2014/main" id="{28F89A6E-2745-4F47-A0FB-AD7A843C6876}"/>
              </a:ext>
            </a:extLst>
          </p:cNvPr>
          <p:cNvGrpSpPr/>
          <p:nvPr/>
        </p:nvGrpSpPr>
        <p:grpSpPr>
          <a:xfrm>
            <a:off x="645299" y="693695"/>
            <a:ext cx="3781505" cy="523220"/>
            <a:chOff x="1021866" y="408902"/>
            <a:chExt cx="6990921" cy="1126841"/>
          </a:xfrm>
          <a:solidFill>
            <a:schemeClr val="tx1">
              <a:lumMod val="20000"/>
              <a:lumOff val="80000"/>
            </a:schemeClr>
          </a:solidFill>
        </p:grpSpPr>
        <p:sp>
          <p:nvSpPr>
            <p:cNvPr id="16" name="Rounded Rectangle 7">
              <a:extLst>
                <a:ext uri="{FF2B5EF4-FFF2-40B4-BE49-F238E27FC236}">
                  <a16:creationId xmlns:a16="http://schemas.microsoft.com/office/drawing/2014/main" id="{6122F064-85A5-41C6-ADCC-1DEB70712538}"/>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3B0C2188-1DA8-4492-A3ED-8CF9EC6AD5A8}"/>
                </a:ext>
              </a:extLst>
            </p:cNvPr>
            <p:cNvSpPr/>
            <p:nvPr/>
          </p:nvSpPr>
          <p:spPr>
            <a:xfrm>
              <a:off x="1171020" y="408902"/>
              <a:ext cx="6681596" cy="994272"/>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effectLst/>
                  <a:latin typeface="Times New Roman" panose="02020603050405020304" pitchFamily="18" charset="0"/>
                  <a:cs typeface="Times New Roman" panose="02020603050405020304" pitchFamily="18" charset="0"/>
                </a:rPr>
                <a:t>Bộ</a:t>
              </a:r>
              <a:r>
                <a:rPr lang="en-US" sz="2400" b="1" dirty="0">
                  <a:solidFill>
                    <a:srgbClr val="7030A0"/>
                  </a:solidFill>
                  <a:effectLst/>
                  <a:latin typeface="Times New Roman" panose="02020603050405020304" pitchFamily="18" charset="0"/>
                  <a:cs typeface="Times New Roman" panose="02020603050405020304" pitchFamily="18" charset="0"/>
                </a:rPr>
                <a:t> </a:t>
              </a:r>
              <a:r>
                <a:rPr lang="en-US" sz="2400" b="1" dirty="0" err="1">
                  <a:solidFill>
                    <a:srgbClr val="7030A0"/>
                  </a:solidFill>
                  <a:effectLst/>
                  <a:latin typeface="Times New Roman" panose="02020603050405020304" pitchFamily="18" charset="0"/>
                  <a:cs typeface="Times New Roman" panose="02020603050405020304" pitchFamily="18" charset="0"/>
                </a:rPr>
                <a:t>giáo</a:t>
              </a:r>
              <a:r>
                <a:rPr lang="en-US" sz="2400" b="1" dirty="0">
                  <a:solidFill>
                    <a:srgbClr val="7030A0"/>
                  </a:solidFill>
                  <a:effectLst/>
                  <a:latin typeface="Times New Roman" panose="02020603050405020304" pitchFamily="18" charset="0"/>
                  <a:cs typeface="Times New Roman" panose="02020603050405020304" pitchFamily="18" charset="0"/>
                </a:rPr>
                <a:t> </a:t>
              </a:r>
              <a:r>
                <a:rPr lang="en-US" sz="2400" b="1" dirty="0" err="1">
                  <a:solidFill>
                    <a:srgbClr val="7030A0"/>
                  </a:solidFill>
                  <a:effectLst/>
                  <a:latin typeface="Times New Roman" panose="02020603050405020304" pitchFamily="18" charset="0"/>
                  <a:cs typeface="Times New Roman" panose="02020603050405020304" pitchFamily="18" charset="0"/>
                </a:rPr>
                <a:t>dục</a:t>
              </a:r>
              <a:r>
                <a:rPr lang="en-US" sz="2400" b="1" dirty="0">
                  <a:solidFill>
                    <a:srgbClr val="7030A0"/>
                  </a:solidFill>
                  <a:effectLst/>
                  <a:latin typeface="Times New Roman" panose="02020603050405020304" pitchFamily="18" charset="0"/>
                  <a:cs typeface="Times New Roman" panose="02020603050405020304" pitchFamily="18" charset="0"/>
                </a:rPr>
                <a:t> </a:t>
              </a:r>
              <a:r>
                <a:rPr lang="en-US" sz="2400" b="1" dirty="0" err="1">
                  <a:solidFill>
                    <a:srgbClr val="7030A0"/>
                  </a:solidFill>
                  <a:effectLst/>
                  <a:latin typeface="Times New Roman" panose="02020603050405020304" pitchFamily="18" charset="0"/>
                  <a:cs typeface="Times New Roman" panose="02020603050405020304" pitchFamily="18" charset="0"/>
                </a:rPr>
                <a:t>và</a:t>
              </a:r>
              <a:r>
                <a:rPr lang="en-US" sz="2400" b="1" dirty="0">
                  <a:solidFill>
                    <a:srgbClr val="7030A0"/>
                  </a:solidFill>
                  <a:effectLst/>
                  <a:latin typeface="Times New Roman" panose="02020603050405020304" pitchFamily="18" charset="0"/>
                  <a:cs typeface="Times New Roman" panose="02020603050405020304" pitchFamily="18" charset="0"/>
                </a:rPr>
                <a:t> </a:t>
              </a:r>
              <a:r>
                <a:rPr lang="en-US" sz="2400" b="1" dirty="0" err="1">
                  <a:solidFill>
                    <a:srgbClr val="7030A0"/>
                  </a:solidFill>
                  <a:effectLst/>
                  <a:latin typeface="Times New Roman" panose="02020603050405020304" pitchFamily="18" charset="0"/>
                  <a:cs typeface="Times New Roman" panose="02020603050405020304" pitchFamily="18" charset="0"/>
                </a:rPr>
                <a:t>Đào</a:t>
              </a:r>
              <a:r>
                <a:rPr lang="en-US" sz="2400" b="1" dirty="0">
                  <a:solidFill>
                    <a:srgbClr val="7030A0"/>
                  </a:solidFill>
                  <a:effectLst/>
                  <a:latin typeface="Times New Roman" panose="02020603050405020304" pitchFamily="18" charset="0"/>
                  <a:cs typeface="Times New Roman" panose="02020603050405020304" pitchFamily="18" charset="0"/>
                </a:rPr>
                <a:t> </a:t>
              </a:r>
              <a:r>
                <a:rPr lang="en-US" sz="2400" b="1" dirty="0" err="1">
                  <a:solidFill>
                    <a:srgbClr val="7030A0"/>
                  </a:solidFill>
                  <a:effectLst/>
                  <a:latin typeface="Times New Roman" panose="02020603050405020304" pitchFamily="18" charset="0"/>
                  <a:cs typeface="Times New Roman" panose="02020603050405020304" pitchFamily="18" charset="0"/>
                </a:rPr>
                <a:t>tạo</a:t>
              </a:r>
              <a:endParaRPr lang="en-ID" sz="2400" b="1" dirty="0">
                <a:solidFill>
                  <a:srgbClr val="7030A0"/>
                </a:solidFill>
                <a:latin typeface="Times New Roman" panose="02020603050405020304" pitchFamily="18"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41B75BBE-D641-4862-B29D-094E083FA0DD}"/>
              </a:ext>
            </a:extLst>
          </p:cNvPr>
          <p:cNvGrpSpPr/>
          <p:nvPr/>
        </p:nvGrpSpPr>
        <p:grpSpPr>
          <a:xfrm>
            <a:off x="92016" y="1510984"/>
            <a:ext cx="4370143" cy="461665"/>
            <a:chOff x="4601902" y="1470647"/>
            <a:chExt cx="4370143" cy="461665"/>
          </a:xfrm>
        </p:grpSpPr>
        <p:sp>
          <p:nvSpPr>
            <p:cNvPr id="19" name="Rectangle 18">
              <a:extLst>
                <a:ext uri="{FF2B5EF4-FFF2-40B4-BE49-F238E27FC236}">
                  <a16:creationId xmlns:a16="http://schemas.microsoft.com/office/drawing/2014/main" id="{C1A8CC66-B7B2-4F93-84AE-E7EE5D437A2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 </a:t>
              </a:r>
            </a:p>
          </p:txBody>
        </p:sp>
        <p:sp>
          <p:nvSpPr>
            <p:cNvPr id="20" name="箭头: 右 8">
              <a:extLst>
                <a:ext uri="{FF2B5EF4-FFF2-40B4-BE49-F238E27FC236}">
                  <a16:creationId xmlns:a16="http://schemas.microsoft.com/office/drawing/2014/main" id="{2C38D507-A8EF-450A-BAAB-313501899B1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21" name="组合 83">
            <a:extLst>
              <a:ext uri="{FF2B5EF4-FFF2-40B4-BE49-F238E27FC236}">
                <a16:creationId xmlns:a16="http://schemas.microsoft.com/office/drawing/2014/main" id="{EA2D9D6B-17CD-4DEA-B16A-CA842AE724CD}"/>
              </a:ext>
            </a:extLst>
          </p:cNvPr>
          <p:cNvGrpSpPr/>
          <p:nvPr/>
        </p:nvGrpSpPr>
        <p:grpSpPr>
          <a:xfrm>
            <a:off x="40411" y="4437869"/>
            <a:ext cx="9144000" cy="688373"/>
            <a:chOff x="-17585" y="5729324"/>
            <a:chExt cx="12203723" cy="1123362"/>
          </a:xfrm>
        </p:grpSpPr>
        <p:pic>
          <p:nvPicPr>
            <p:cNvPr id="22" name="图片 84">
              <a:extLst>
                <a:ext uri="{FF2B5EF4-FFF2-40B4-BE49-F238E27FC236}">
                  <a16:creationId xmlns:a16="http://schemas.microsoft.com/office/drawing/2014/main" id="{2567945E-6566-47CC-9E70-9543EA84C0D3}"/>
                </a:ext>
              </a:extLst>
            </p:cNvPr>
            <p:cNvPicPr>
              <a:picLocks noChangeAspect="1"/>
            </p:cNvPicPr>
            <p:nvPr/>
          </p:nvPicPr>
          <p:blipFill rotWithShape="1">
            <a:blip r:embed="rId5"/>
            <a:srcRect l="1990"/>
            <a:stretch/>
          </p:blipFill>
          <p:spPr>
            <a:xfrm>
              <a:off x="-17585" y="5729324"/>
              <a:ext cx="8659753" cy="1123362"/>
            </a:xfrm>
            <a:prstGeom prst="rect">
              <a:avLst/>
            </a:prstGeom>
          </p:spPr>
        </p:pic>
        <p:pic>
          <p:nvPicPr>
            <p:cNvPr id="23" name="图片 85">
              <a:extLst>
                <a:ext uri="{FF2B5EF4-FFF2-40B4-BE49-F238E27FC236}">
                  <a16:creationId xmlns:a16="http://schemas.microsoft.com/office/drawing/2014/main" id="{D45A8141-4BC6-4552-AD0B-5F27960E4798}"/>
                </a:ext>
              </a:extLst>
            </p:cNvPr>
            <p:cNvPicPr>
              <a:picLocks noChangeAspect="1"/>
            </p:cNvPicPr>
            <p:nvPr/>
          </p:nvPicPr>
          <p:blipFill rotWithShape="1">
            <a:blip r:embed="rId5"/>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96825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4" y="48951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dirty="0" err="1">
                <a:latin typeface="Times New Roman" panose="02020603050405020304" pitchFamily="18" charset="0"/>
                <a:cs typeface="Times New Roman" panose="02020603050405020304" pitchFamily="18" charset="0"/>
              </a:rPr>
              <a:t>Nghì</a:t>
            </a:r>
            <a:r>
              <a:rPr lang="en-US" altLang="en-US" sz="2400" b="1" dirty="0">
                <a:latin typeface="Times New Roman" panose="02020603050405020304" pitchFamily="18" charset="0"/>
                <a:cs typeface="Times New Roman" panose="02020603050405020304" pitchFamily="18" charset="0"/>
              </a:rPr>
              <a:t> :</a:t>
            </a:r>
            <a:r>
              <a:rPr lang="vi-VN" altLang="en-US" sz="2400"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1823586" y="1677894"/>
            <a:ext cx="8149918" cy="523220"/>
          </a:xfrm>
          <a:prstGeom prst="rect">
            <a:avLst/>
          </a:prstGeom>
        </p:spPr>
        <p:txBody>
          <a:bodyPr wrap="square">
            <a:spAutoFit/>
          </a:bodyPr>
          <a:lstStyle/>
          <a:p>
            <a:pPr algn="ctr"/>
            <a:r>
              <a:rPr lang="vi-VN" sz="2800" dirty="0">
                <a:latin typeface="Times New Roman" panose="02020603050405020304" pitchFamily="18" charset="0"/>
                <a:cs typeface="Times New Roman" panose="02020603050405020304" pitchFamily="18" charset="0"/>
              </a:rPr>
              <a:t>Bộ </a:t>
            </a:r>
            <a:r>
              <a:rPr lang="vi-VN" sz="2800" b="1" dirty="0">
                <a:solidFill>
                  <a:srgbClr val="C00000"/>
                </a:solidFill>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ao động – Thương binh và Xã hội</a:t>
            </a:r>
          </a:p>
        </p:txBody>
      </p:sp>
      <p:grpSp>
        <p:nvGrpSpPr>
          <p:cNvPr id="6" name="Group 5">
            <a:extLst>
              <a:ext uri="{FF2B5EF4-FFF2-40B4-BE49-F238E27FC236}">
                <a16:creationId xmlns:a16="http://schemas.microsoft.com/office/drawing/2014/main" id="{1CD44EBF-1B48-4DEE-AD5E-8071F80E76C4}"/>
              </a:ext>
            </a:extLst>
          </p:cNvPr>
          <p:cNvGrpSpPr/>
          <p:nvPr/>
        </p:nvGrpSpPr>
        <p:grpSpPr>
          <a:xfrm>
            <a:off x="1450222" y="969851"/>
            <a:ext cx="6243549" cy="461665"/>
            <a:chOff x="1021866" y="408902"/>
            <a:chExt cx="6990921" cy="1156337"/>
          </a:xfrm>
        </p:grpSpPr>
        <p:sp>
          <p:nvSpPr>
            <p:cNvPr id="7" name="Rounded Rectangle 7">
              <a:extLst>
                <a:ext uri="{FF2B5EF4-FFF2-40B4-BE49-F238E27FC236}">
                  <a16:creationId xmlns:a16="http://schemas.microsoft.com/office/drawing/2014/main" id="{AFE9EAFC-E18D-40C1-9DF4-10E5C95128B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676541F-326F-4373-A071-1CFE84BB7BF9}"/>
                </a:ext>
              </a:extLst>
            </p:cNvPr>
            <p:cNvSpPr/>
            <p:nvPr/>
          </p:nvSpPr>
          <p:spPr>
            <a:xfrm>
              <a:off x="1248734" y="408902"/>
              <a:ext cx="6681595" cy="1156337"/>
            </a:xfrm>
            <a:prstGeom prst="rect">
              <a:avLst/>
            </a:prstGeom>
          </p:spPr>
          <p:txBody>
            <a:bodyPr wrap="square">
              <a:spAutoFit/>
            </a:bodyPr>
            <a:lstStyle/>
            <a:p>
              <a:pPr algn="ctr"/>
              <a:r>
                <a:rPr lang="en-US" sz="2400" b="1" dirty="0" err="1">
                  <a:solidFill>
                    <a:srgbClr val="0070C0"/>
                  </a:solidFill>
                  <a:effectLst/>
                  <a:latin typeface="Times New Roman" panose="02020603050405020304" pitchFamily="18" charset="0"/>
                  <a:cs typeface="Times New Roman" panose="02020603050405020304" pitchFamily="18" charset="0"/>
                </a:rPr>
                <a:t>Bộ</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lao</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động</a:t>
              </a:r>
              <a:r>
                <a:rPr lang="en-US" sz="2400" b="1" dirty="0">
                  <a:solidFill>
                    <a:srgbClr val="0070C0"/>
                  </a:solidFill>
                  <a:effectLst/>
                  <a:latin typeface="Times New Roman" panose="02020603050405020304" pitchFamily="18" charset="0"/>
                  <a:cs typeface="Times New Roman" panose="02020603050405020304" pitchFamily="18" charset="0"/>
                </a:rPr>
                <a:t> – </a:t>
              </a:r>
              <a:r>
                <a:rPr lang="en-US" sz="2400" b="1" dirty="0" err="1">
                  <a:solidFill>
                    <a:srgbClr val="0070C0"/>
                  </a:solidFill>
                  <a:effectLst/>
                  <a:latin typeface="Times New Roman" panose="02020603050405020304" pitchFamily="18" charset="0"/>
                  <a:cs typeface="Times New Roman" panose="02020603050405020304" pitchFamily="18" charset="0"/>
                </a:rPr>
                <a:t>Thương</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binh</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và</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Xã</a:t>
              </a:r>
              <a:r>
                <a:rPr lang="en-US" sz="2400" b="1" dirty="0">
                  <a:solidFill>
                    <a:srgbClr val="0070C0"/>
                  </a:solidFill>
                  <a:effectLst/>
                  <a:latin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cs typeface="Times New Roman" panose="02020603050405020304" pitchFamily="18" charset="0"/>
                </a:rPr>
                <a:t>hội</a:t>
              </a:r>
              <a:endParaRPr lang="en-ID" sz="2400" b="1" dirty="0">
                <a:solidFill>
                  <a:srgbClr val="0070C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38909BAF-DB3F-4057-A0DF-B40A24D0E2E0}"/>
              </a:ext>
            </a:extLst>
          </p:cNvPr>
          <p:cNvGrpSpPr/>
          <p:nvPr/>
        </p:nvGrpSpPr>
        <p:grpSpPr>
          <a:xfrm>
            <a:off x="109400" y="2262494"/>
            <a:ext cx="1482371" cy="2444456"/>
            <a:chOff x="2976883" y="2163131"/>
            <a:chExt cx="1482371" cy="2444456"/>
          </a:xfrm>
        </p:grpSpPr>
        <p:pic>
          <p:nvPicPr>
            <p:cNvPr id="10" name="Picture 8" descr="Cute girl character set Royalty Free Vector Image">
              <a:extLst>
                <a:ext uri="{FF2B5EF4-FFF2-40B4-BE49-F238E27FC236}">
                  <a16:creationId xmlns:a16="http://schemas.microsoft.com/office/drawing/2014/main" id="{76929C73-CA88-4F9F-A669-F7EAB889CE9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11" name="Moon 10">
              <a:extLst>
                <a:ext uri="{FF2B5EF4-FFF2-40B4-BE49-F238E27FC236}">
                  <a16:creationId xmlns:a16="http://schemas.microsoft.com/office/drawing/2014/main" id="{EA369CA6-9BF4-459D-8E31-89733DDCA84F}"/>
                </a:ext>
              </a:extLst>
            </p:cNvPr>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grpSp>
        <p:nvGrpSpPr>
          <p:cNvPr id="12" name="Group 11">
            <a:extLst>
              <a:ext uri="{FF2B5EF4-FFF2-40B4-BE49-F238E27FC236}">
                <a16:creationId xmlns:a16="http://schemas.microsoft.com/office/drawing/2014/main" id="{12611126-A03C-4B78-8479-24D96F77E413}"/>
              </a:ext>
            </a:extLst>
          </p:cNvPr>
          <p:cNvGrpSpPr/>
          <p:nvPr/>
        </p:nvGrpSpPr>
        <p:grpSpPr>
          <a:xfrm>
            <a:off x="-153875" y="1739449"/>
            <a:ext cx="4370143" cy="461665"/>
            <a:chOff x="4601902" y="1470647"/>
            <a:chExt cx="4370143" cy="461665"/>
          </a:xfrm>
        </p:grpSpPr>
        <p:sp>
          <p:nvSpPr>
            <p:cNvPr id="14" name="Rectangle 13">
              <a:extLst>
                <a:ext uri="{FF2B5EF4-FFF2-40B4-BE49-F238E27FC236}">
                  <a16:creationId xmlns:a16="http://schemas.microsoft.com/office/drawing/2014/main" id="{9D8993BA-3B8F-45F0-8F2E-86EED092D162}"/>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 </a:t>
              </a:r>
            </a:p>
          </p:txBody>
        </p:sp>
        <p:sp>
          <p:nvSpPr>
            <p:cNvPr id="16" name="箭头: 右 8">
              <a:extLst>
                <a:ext uri="{FF2B5EF4-FFF2-40B4-BE49-F238E27FC236}">
                  <a16:creationId xmlns:a16="http://schemas.microsoft.com/office/drawing/2014/main" id="{F646AEF3-D62E-45F1-8072-F07346D5BF6A}"/>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latin typeface="Times New Roman" panose="020206030504050203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1754D693-E207-47A1-8CD9-BCA8E9030D97}"/>
              </a:ext>
            </a:extLst>
          </p:cNvPr>
          <p:cNvGrpSpPr/>
          <p:nvPr/>
        </p:nvGrpSpPr>
        <p:grpSpPr>
          <a:xfrm>
            <a:off x="1450222" y="2810137"/>
            <a:ext cx="6244526" cy="517890"/>
            <a:chOff x="1021866" y="408902"/>
            <a:chExt cx="6990921" cy="1126841"/>
          </a:xfrm>
          <a:solidFill>
            <a:schemeClr val="tx1">
              <a:lumMod val="20000"/>
              <a:lumOff val="80000"/>
            </a:schemeClr>
          </a:solidFill>
        </p:grpSpPr>
        <p:sp>
          <p:nvSpPr>
            <p:cNvPr id="19" name="Rounded Rectangle 7">
              <a:extLst>
                <a:ext uri="{FF2B5EF4-FFF2-40B4-BE49-F238E27FC236}">
                  <a16:creationId xmlns:a16="http://schemas.microsoft.com/office/drawing/2014/main" id="{73EE6C49-CE46-4C61-A9DA-1324515DD474}"/>
                </a:ext>
              </a:extLst>
            </p:cNvPr>
            <p:cNvSpPr/>
            <p:nvPr/>
          </p:nvSpPr>
          <p:spPr>
            <a:xfrm>
              <a:off x="1021866" y="408902"/>
              <a:ext cx="6990921" cy="1126841"/>
            </a:xfrm>
            <a:prstGeom prst="roundRect">
              <a:avLst/>
            </a:prstGeom>
            <a:grpFill/>
            <a:ln>
              <a:solidFill>
                <a:schemeClr val="tx1">
                  <a:lumMod val="20000"/>
                  <a:lumOff val="8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id="{A802E85E-B6FD-4C17-95E0-84A0668DFDEE}"/>
                </a:ext>
              </a:extLst>
            </p:cNvPr>
            <p:cNvSpPr/>
            <p:nvPr/>
          </p:nvSpPr>
          <p:spPr>
            <a:xfrm>
              <a:off x="1171023" y="408902"/>
              <a:ext cx="6681595" cy="1004505"/>
            </a:xfrm>
            <a:prstGeom prst="rect">
              <a:avLst/>
            </a:prstGeom>
            <a:grpFill/>
            <a:ln>
              <a:solidFill>
                <a:schemeClr val="tx1">
                  <a:lumMod val="20000"/>
                  <a:lumOff val="80000"/>
                </a:schemeClr>
              </a:solidFill>
            </a:ln>
          </p:spPr>
          <p:txBody>
            <a:bodyPr wrap="square">
              <a:spAutoFit/>
            </a:bodyPr>
            <a:lstStyle/>
            <a:p>
              <a:pPr algn="ctr"/>
              <a:r>
                <a:rPr lang="en-US" sz="2400" b="1" dirty="0" err="1">
                  <a:solidFill>
                    <a:srgbClr val="7030A0"/>
                  </a:solidFill>
                  <a:latin typeface="Times New Roman" panose="02020603050405020304" pitchFamily="18" charset="0"/>
                  <a:cs typeface="Times New Roman" panose="02020603050405020304" pitchFamily="18" charset="0"/>
                </a:rPr>
                <a:t>Hội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liên</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hiệp</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phụ</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nữ</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Việt</a:t>
              </a:r>
              <a:r>
                <a:rPr lang="en-US" sz="2400" b="1" dirty="0">
                  <a:solidFill>
                    <a:srgbClr val="7030A0"/>
                  </a:solidFill>
                  <a:latin typeface="Times New Roman" panose="02020603050405020304" pitchFamily="18" charset="0"/>
                  <a:cs typeface="Times New Roman" panose="02020603050405020304" pitchFamily="18" charset="0"/>
                </a:rPr>
                <a:t> Nam</a:t>
              </a:r>
              <a:endParaRPr lang="en-ID" sz="2400" b="1" dirty="0">
                <a:solidFill>
                  <a:srgbClr val="7030A0"/>
                </a:solidFill>
                <a:latin typeface="Times New Roman" panose="02020603050405020304" pitchFamily="18" charset="0"/>
                <a:cs typeface="Times New Roman" panose="02020603050405020304" pitchFamily="18" charset="0"/>
              </a:endParaRPr>
            </a:p>
          </p:txBody>
        </p:sp>
      </p:grpSp>
      <p:grpSp>
        <p:nvGrpSpPr>
          <p:cNvPr id="21" name="Group 20">
            <a:extLst>
              <a:ext uri="{FF2B5EF4-FFF2-40B4-BE49-F238E27FC236}">
                <a16:creationId xmlns:a16="http://schemas.microsoft.com/office/drawing/2014/main" id="{6319D3BF-CDD4-4324-9CEA-054ADC62949D}"/>
              </a:ext>
            </a:extLst>
          </p:cNvPr>
          <p:cNvGrpSpPr/>
          <p:nvPr/>
        </p:nvGrpSpPr>
        <p:grpSpPr>
          <a:xfrm>
            <a:off x="932730" y="3625657"/>
            <a:ext cx="4370143" cy="461665"/>
            <a:chOff x="4601902" y="1470647"/>
            <a:chExt cx="4370143" cy="461665"/>
          </a:xfrm>
        </p:grpSpPr>
        <p:sp>
          <p:nvSpPr>
            <p:cNvPr id="22" name="Rectangle 21">
              <a:extLst>
                <a:ext uri="{FF2B5EF4-FFF2-40B4-BE49-F238E27FC236}">
                  <a16:creationId xmlns:a16="http://schemas.microsoft.com/office/drawing/2014/main" id="{FFFF204C-0A54-45B0-B03C-99A121D2201F}"/>
                </a:ext>
              </a:extLst>
            </p:cNvPr>
            <p:cNvSpPr/>
            <p:nvPr/>
          </p:nvSpPr>
          <p:spPr>
            <a:xfrm>
              <a:off x="4601902" y="1470647"/>
              <a:ext cx="4370143" cy="461665"/>
            </a:xfrm>
            <a:prstGeom prst="rect">
              <a:avLst/>
            </a:prstGeom>
          </p:spPr>
          <p:txBody>
            <a:bodyPr wrap="square">
              <a:spAutoFit/>
            </a:bodyPr>
            <a:lstStyle/>
            <a:p>
              <a:pPr algn="ct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Cách</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viết</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a:t>
              </a:r>
              <a:r>
                <a:rPr lang="en-US" altLang="en-US" sz="2400" dirty="0" err="1">
                  <a:solidFill>
                    <a:schemeClr val="accent1">
                      <a:lumMod val="75000"/>
                    </a:schemeClr>
                  </a:solidFill>
                  <a:latin typeface="Times New Roman" panose="02020603050405020304" pitchFamily="18" charset="0"/>
                  <a:cs typeface="Times New Roman" panose="02020603050405020304" pitchFamily="18" charset="0"/>
                </a:rPr>
                <a:t>đúng</a:t>
              </a:r>
              <a:r>
                <a:rPr lang="en-US" altLang="en-US" sz="2400" dirty="0">
                  <a:solidFill>
                    <a:schemeClr val="accent1">
                      <a:lumMod val="75000"/>
                    </a:schemeClr>
                  </a:solidFill>
                  <a:latin typeface="Times New Roman" panose="02020603050405020304" pitchFamily="18" charset="0"/>
                  <a:cs typeface="Times New Roman" panose="02020603050405020304" pitchFamily="18" charset="0"/>
                </a:rPr>
                <a:t> : </a:t>
              </a:r>
            </a:p>
          </p:txBody>
        </p:sp>
        <p:sp>
          <p:nvSpPr>
            <p:cNvPr id="23" name="箭头: 右 8">
              <a:extLst>
                <a:ext uri="{FF2B5EF4-FFF2-40B4-BE49-F238E27FC236}">
                  <a16:creationId xmlns:a16="http://schemas.microsoft.com/office/drawing/2014/main" id="{F80AA17B-26BB-42D8-B474-3CF7844070BC}"/>
                </a:ext>
              </a:extLst>
            </p:cNvPr>
            <p:cNvSpPr/>
            <p:nvPr/>
          </p:nvSpPr>
          <p:spPr>
            <a:xfrm>
              <a:off x="5109710" y="1497918"/>
              <a:ext cx="578797" cy="434394"/>
            </a:xfrm>
            <a:prstGeom prst="rightArrow">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r"/>
              <a:endParaRPr lang="zh-CN" altLang="en-US" dirty="0">
                <a:solidFill>
                  <a:schemeClr val="bg1"/>
                </a:solidFill>
                <a:latin typeface="Times New Roman" panose="02020603050405020304" pitchFamily="18" charset="0"/>
                <a:cs typeface="Times New Roman" panose="02020603050405020304" pitchFamily="18" charset="0"/>
              </a:endParaRPr>
            </a:p>
          </p:txBody>
        </p:sp>
      </p:grpSp>
      <p:sp>
        <p:nvSpPr>
          <p:cNvPr id="24" name="Rectangle 23">
            <a:extLst>
              <a:ext uri="{FF2B5EF4-FFF2-40B4-BE49-F238E27FC236}">
                <a16:creationId xmlns:a16="http://schemas.microsoft.com/office/drawing/2014/main" id="{938A4A31-B4AD-448A-8C69-E85ECE3A5D8B}"/>
              </a:ext>
            </a:extLst>
          </p:cNvPr>
          <p:cNvSpPr/>
          <p:nvPr/>
        </p:nvSpPr>
        <p:spPr>
          <a:xfrm>
            <a:off x="4118115" y="3644514"/>
            <a:ext cx="6415725" cy="523220"/>
          </a:xfrm>
          <a:prstGeom prst="rect">
            <a:avLst/>
          </a:prstGeom>
        </p:spPr>
        <p:txBody>
          <a:bodyPr wrap="square">
            <a:spAutoFit/>
          </a:bodyPr>
          <a:lstStyle/>
          <a:p>
            <a:r>
              <a:rPr lang="vi-VN" sz="2800" dirty="0">
                <a:latin typeface="Times New Roman" panose="02020603050405020304" pitchFamily="18" charset="0"/>
                <a:cs typeface="Times New Roman" panose="02020603050405020304" pitchFamily="18" charset="0"/>
              </a:rPr>
              <a:t>Hội </a:t>
            </a:r>
            <a:r>
              <a:rPr lang="vi-VN" sz="2800" b="1" dirty="0">
                <a:solidFill>
                  <a:srgbClr val="C00000"/>
                </a:solidFill>
                <a:latin typeface="Times New Roman" panose="02020603050405020304" pitchFamily="18" charset="0"/>
                <a:cs typeface="Times New Roman" panose="02020603050405020304" pitchFamily="18" charset="0"/>
              </a:rPr>
              <a:t>L</a:t>
            </a:r>
            <a:r>
              <a:rPr lang="vi-VN" sz="2800" dirty="0">
                <a:latin typeface="Times New Roman" panose="02020603050405020304" pitchFamily="18" charset="0"/>
                <a:cs typeface="Times New Roman" panose="02020603050405020304" pitchFamily="18" charset="0"/>
              </a:rPr>
              <a:t>iên hiệp </a:t>
            </a:r>
            <a:r>
              <a:rPr lang="vi-VN" sz="2800" b="1" dirty="0">
                <a:solidFill>
                  <a:srgbClr val="C00000"/>
                </a:solidFill>
                <a:latin typeface="Times New Roman" panose="02020603050405020304" pitchFamily="18" charset="0"/>
                <a:cs typeface="Times New Roman" panose="02020603050405020304" pitchFamily="18" charset="0"/>
              </a:rPr>
              <a:t>P</a:t>
            </a:r>
            <a:r>
              <a:rPr lang="vi-VN" sz="2800" dirty="0">
                <a:latin typeface="Times New Roman" panose="02020603050405020304" pitchFamily="18" charset="0"/>
                <a:cs typeface="Times New Roman" panose="02020603050405020304" pitchFamily="18" charset="0"/>
              </a:rPr>
              <a:t>hụ nữ Việt Nam</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631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p:cNvSpPr txBox="1"/>
          <p:nvPr/>
        </p:nvSpPr>
        <p:spPr>
          <a:xfrm>
            <a:off x="1476773" y="360657"/>
            <a:ext cx="5803641" cy="923330"/>
          </a:xfrm>
          <a:prstGeom prst="rect">
            <a:avLst/>
          </a:prstGeom>
          <a:noFill/>
        </p:spPr>
        <p:txBody>
          <a:bodyPr wrap="square" rtlCol="0">
            <a:spAutoFit/>
          </a:bodyPr>
          <a:lstStyle/>
          <a:p>
            <a:pPr algn="ctr"/>
            <a:r>
              <a:rPr lang="en-US" sz="5400" b="1" dirty="0">
                <a:solidFill>
                  <a:schemeClr val="tx1">
                    <a:lumMod val="60000"/>
                    <a:lumOff val="40000"/>
                  </a:schemeClr>
                </a:solidFill>
                <a:latin typeface="Times New Roman" panose="02020603050405020304" pitchFamily="18" charset="0"/>
                <a:cs typeface="Times New Roman" panose="02020603050405020304" pitchFamily="18" charset="0"/>
              </a:rPr>
              <a:t>CHÍNH TẢ</a:t>
            </a:r>
          </a:p>
        </p:txBody>
      </p:sp>
      <p:sp>
        <p:nvSpPr>
          <p:cNvPr id="6" name="TextBox 5"/>
          <p:cNvSpPr txBox="1"/>
          <p:nvPr/>
        </p:nvSpPr>
        <p:spPr>
          <a:xfrm>
            <a:off x="1014163" y="1375545"/>
            <a:ext cx="8882537" cy="1015663"/>
          </a:xfrm>
          <a:prstGeom prst="rect">
            <a:avLst/>
          </a:prstGeom>
          <a:noFill/>
        </p:spPr>
        <p:txBody>
          <a:bodyPr wrap="square" rtlCol="0">
            <a:spAutoFit/>
          </a:bodyPr>
          <a:lstStyle/>
          <a:p>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Sang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năm</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con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lên</a:t>
            </a:r>
            <a:r>
              <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 </a:t>
            </a:r>
            <a:r>
              <a:rPr lang="en-US" sz="6000" b="1" dirty="0" err="1">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bảy</a:t>
            </a:r>
            <a:endParaRPr lang="en-US" sz="6000" b="1" dirty="0">
              <a:ln w="22225">
                <a:solidFill>
                  <a:schemeClr val="accent2"/>
                </a:solidFill>
                <a:prstDash val="solid"/>
              </a:ln>
              <a:solidFill>
                <a:schemeClr val="accent2">
                  <a:lumMod val="40000"/>
                  <a:lumOff val="60000"/>
                </a:schemeClr>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endParaRPr>
          </a:p>
        </p:txBody>
      </p:sp>
      <p:pic>
        <p:nvPicPr>
          <p:cNvPr id="8" name="Graphic 7">
            <a:extLst>
              <a:ext uri="{FF2B5EF4-FFF2-40B4-BE49-F238E27FC236}">
                <a16:creationId xmlns:a16="http://schemas.microsoft.com/office/drawing/2014/main" id="{A99197A3-D3F5-47D2-8F04-293F0154DC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436921" y="2308088"/>
            <a:ext cx="4433759" cy="2394230"/>
          </a:xfrm>
          <a:prstGeom prst="rect">
            <a:avLst/>
          </a:prstGeom>
        </p:spPr>
      </p:pic>
      <p:grpSp>
        <p:nvGrpSpPr>
          <p:cNvPr id="9" name="组合 83">
            <a:extLst>
              <a:ext uri="{FF2B5EF4-FFF2-40B4-BE49-F238E27FC236}">
                <a16:creationId xmlns:a16="http://schemas.microsoft.com/office/drawing/2014/main" id="{C728239B-C5CB-406C-8BCA-B8B0F1C31540}"/>
              </a:ext>
            </a:extLst>
          </p:cNvPr>
          <p:cNvGrpSpPr/>
          <p:nvPr/>
        </p:nvGrpSpPr>
        <p:grpSpPr>
          <a:xfrm>
            <a:off x="0" y="4438656"/>
            <a:ext cx="9144000" cy="688373"/>
            <a:chOff x="-17585" y="5729324"/>
            <a:chExt cx="12203723" cy="1123362"/>
          </a:xfrm>
        </p:grpSpPr>
        <p:pic>
          <p:nvPicPr>
            <p:cNvPr id="10" name="图片 84">
              <a:extLst>
                <a:ext uri="{FF2B5EF4-FFF2-40B4-BE49-F238E27FC236}">
                  <a16:creationId xmlns:a16="http://schemas.microsoft.com/office/drawing/2014/main" id="{9183E081-C7C1-4C59-9508-C63A36C260E6}"/>
                </a:ext>
              </a:extLst>
            </p:cNvPr>
            <p:cNvPicPr>
              <a:picLocks noChangeAspect="1"/>
            </p:cNvPicPr>
            <p:nvPr/>
          </p:nvPicPr>
          <p:blipFill rotWithShape="1">
            <a:blip r:embed="rId4"/>
            <a:srcRect l="1990"/>
            <a:stretch/>
          </p:blipFill>
          <p:spPr>
            <a:xfrm>
              <a:off x="-17585" y="5729324"/>
              <a:ext cx="8659753" cy="1123362"/>
            </a:xfrm>
            <a:prstGeom prst="rect">
              <a:avLst/>
            </a:prstGeom>
          </p:spPr>
        </p:pic>
        <p:pic>
          <p:nvPicPr>
            <p:cNvPr id="11" name="图片 85">
              <a:extLst>
                <a:ext uri="{FF2B5EF4-FFF2-40B4-BE49-F238E27FC236}">
                  <a16:creationId xmlns:a16="http://schemas.microsoft.com/office/drawing/2014/main" id="{8C5DE8A0-0EF8-4297-8700-0C3239C3AF44}"/>
                </a:ext>
              </a:extLst>
            </p:cNvPr>
            <p:cNvPicPr>
              <a:picLocks noChangeAspect="1"/>
            </p:cNvPicPr>
            <p:nvPr/>
          </p:nvPicPr>
          <p:blipFill rotWithShape="1">
            <a:blip r:embed="rId4"/>
            <a:srcRect r="21459"/>
            <a:stretch/>
          </p:blipFill>
          <p:spPr>
            <a:xfrm>
              <a:off x="5398477" y="5729324"/>
              <a:ext cx="6787661" cy="1123362"/>
            </a:xfrm>
            <a:prstGeom prst="rect">
              <a:avLst/>
            </a:prstGeom>
          </p:spPr>
        </p:pic>
      </p:grpSp>
    </p:spTree>
    <p:extLst>
      <p:ext uri="{BB962C8B-B14F-4D97-AF65-F5344CB8AC3E}">
        <p14:creationId xmlns:p14="http://schemas.microsoft.com/office/powerpoint/2010/main" val="371293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500"/>
                                        <p:tgtEl>
                                          <p:spTgt spid="6"/>
                                        </p:tgtEl>
                                      </p:cBhvr>
                                    </p:animEffect>
                                    <p:anim calcmode="lin" valueType="num">
                                      <p:cBhvr>
                                        <p:cTn id="15" dur="1500" fill="hold"/>
                                        <p:tgtEl>
                                          <p:spTgt spid="6"/>
                                        </p:tgtEl>
                                        <p:attrNameLst>
                                          <p:attrName>ppt_x</p:attrName>
                                        </p:attrNameLst>
                                      </p:cBhvr>
                                      <p:tavLst>
                                        <p:tav tm="0">
                                          <p:val>
                                            <p:strVal val="#ppt_x"/>
                                          </p:val>
                                        </p:tav>
                                        <p:tav tm="100000">
                                          <p:val>
                                            <p:strVal val="#ppt_x"/>
                                          </p:val>
                                        </p:tav>
                                      </p:tavLst>
                                    </p:anim>
                                    <p:anim calcmode="lin" valueType="num">
                                      <p:cBhvr>
                                        <p:cTn id="16"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4" y="48951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Times New Roman" panose="02020603050405020304" pitchFamily="18" charset="0"/>
                <a:cs typeface="Times New Roman" panose="02020603050405020304" pitchFamily="18" charset="0"/>
              </a:rPr>
              <a:t>Nghì : </a:t>
            </a:r>
            <a:r>
              <a:rPr lang="en-US" altLang="en-US" sz="2400">
                <a:latin typeface="Times New Roman" panose="02020603050405020304" pitchFamily="18" charset="0"/>
                <a:cs typeface="Times New Roman" panose="02020603050405020304" pitchFamily="18" charset="0"/>
              </a:rPr>
              <a:t>nghĩa, tình nghĩa</a:t>
            </a:r>
            <a:r>
              <a:rPr lang="vi-VN" altLang="en-US" sz="240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sp>
        <p:nvSpPr>
          <p:cNvPr id="2" name="Rectangle 1"/>
          <p:cNvSpPr/>
          <p:nvPr/>
        </p:nvSpPr>
        <p:spPr>
          <a:xfrm>
            <a:off x="983080" y="3954184"/>
            <a:ext cx="8149918" cy="584775"/>
          </a:xfrm>
          <a:prstGeom prst="rect">
            <a:avLst/>
          </a:prstGeom>
        </p:spPr>
        <p:txBody>
          <a:bodyPr wrap="square">
            <a:spAutoFit/>
          </a:bodyPr>
          <a:lstStyle/>
          <a:p>
            <a:pPr algn="ctr"/>
            <a:r>
              <a:rPr lang="vi-VN" sz="3200" b="1" dirty="0">
                <a:solidFill>
                  <a:schemeClr val="tx1">
                    <a:lumMod val="60000"/>
                    <a:lumOff val="40000"/>
                  </a:schemeClr>
                </a:solidFill>
                <a:latin typeface="Times New Roman" panose="02020603050405020304" pitchFamily="18" charset="0"/>
                <a:cs typeface="Times New Roman" panose="02020603050405020304" pitchFamily="18" charset="0"/>
              </a:rPr>
              <a:t>Bộ Lao động – Thương binh và Xã hội</a:t>
            </a:r>
          </a:p>
        </p:txBody>
      </p:sp>
      <p:pic>
        <p:nvPicPr>
          <p:cNvPr id="13" name="Picture 2">
            <a:extLst>
              <a:ext uri="{FF2B5EF4-FFF2-40B4-BE49-F238E27FC236}">
                <a16:creationId xmlns:a16="http://schemas.microsoft.com/office/drawing/2014/main" id="{C4E0E025-21AE-45B6-9D14-41F1CFD11B91}"/>
              </a:ext>
            </a:extLst>
          </p:cNvPr>
          <p:cNvPicPr>
            <a:picLocks noChangeAspect="1" noChangeArrowheads="1"/>
          </p:cNvPicPr>
          <p:nvPr/>
        </p:nvPicPr>
        <p:blipFill>
          <a:blip r:embed="rId2"/>
          <a:srcRect/>
          <a:stretch/>
        </p:blipFill>
        <p:spPr bwMode="auto">
          <a:xfrm>
            <a:off x="2448994" y="693395"/>
            <a:ext cx="4642685" cy="30951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B1675057-0354-4F74-940B-52B6A6CE072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2871" b="76634" l="75111" r="93889">
                        <a14:foregroundMark x1="84778" y1="28515" x2="86000" y2="33861"/>
                        <a14:foregroundMark x1="80111" y1="28317" x2="82444" y2="34653"/>
                        <a14:foregroundMark x1="83778" y1="32277" x2="84778" y2="37624"/>
                        <a14:foregroundMark x1="84000" y1="69703" x2="85556" y2="72871"/>
                        <a14:foregroundMark x1="81667" y1="70693" x2="78889" y2="73861"/>
                        <a14:foregroundMark x1="85222" y1="26733" x2="85889" y2="31287"/>
                        <a14:foregroundMark x1="80444" y1="29307" x2="80444" y2="33465"/>
                        <a14:foregroundMark x1="90667" y1="21980" x2="91444" y2="23366"/>
                        <a14:foregroundMark x1="92444" y1="20990" x2="92333" y2="22376"/>
                        <a14:foregroundMark x1="92444" y1="23960" x2="93778" y2="22574"/>
                      </a14:backgroundRemoval>
                    </a14:imgEffect>
                  </a14:imgLayer>
                </a14:imgProps>
              </a:ext>
            </a:extLst>
          </a:blip>
          <a:srcRect l="74382" t="7010" r="3850" b="23934"/>
          <a:stretch/>
        </p:blipFill>
        <p:spPr>
          <a:xfrm>
            <a:off x="497039" y="1398020"/>
            <a:ext cx="1706841" cy="3038176"/>
          </a:xfrm>
          <a:prstGeom prst="rect">
            <a:avLst/>
          </a:prstGeom>
        </p:spPr>
      </p:pic>
    </p:spTree>
    <p:extLst>
      <p:ext uri="{BB962C8B-B14F-4D97-AF65-F5344CB8AC3E}">
        <p14:creationId xmlns:p14="http://schemas.microsoft.com/office/powerpoint/2010/main" val="362424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51926" y="502843"/>
            <a:ext cx="864014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Times New Roman" panose="02020603050405020304" pitchFamily="18" charset="0"/>
                <a:cs typeface="Times New Roman" panose="02020603050405020304" pitchFamily="18" charset="0"/>
              </a:rPr>
              <a:t>Nghì : </a:t>
            </a:r>
            <a:r>
              <a:rPr lang="en-US" altLang="en-US" sz="2400">
                <a:latin typeface="Times New Roman" panose="02020603050405020304" pitchFamily="18" charset="0"/>
                <a:cs typeface="Times New Roman" panose="02020603050405020304" pitchFamily="18" charset="0"/>
              </a:rPr>
              <a:t>nghĩa, tình nghĩa</a:t>
            </a:r>
            <a:r>
              <a:rPr lang="vi-VN" altLang="en-US" sz="240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grpSp>
        <p:nvGrpSpPr>
          <p:cNvPr id="9" name="组合 83"/>
          <p:cNvGrpSpPr/>
          <p:nvPr/>
        </p:nvGrpSpPr>
        <p:grpSpPr>
          <a:xfrm>
            <a:off x="0" y="4565979"/>
            <a:ext cx="9144000" cy="688373"/>
            <a:chOff x="-17585" y="5729324"/>
            <a:chExt cx="12203723" cy="1123362"/>
          </a:xfrm>
        </p:grpSpPr>
        <p:pic>
          <p:nvPicPr>
            <p:cNvPr id="10" name="图片 84"/>
            <p:cNvPicPr>
              <a:picLocks noChangeAspect="1"/>
            </p:cNvPicPr>
            <p:nvPr/>
          </p:nvPicPr>
          <p:blipFill rotWithShape="1">
            <a:blip r:embed="rId2"/>
            <a:srcRect l="1990"/>
            <a:stretch/>
          </p:blipFill>
          <p:spPr>
            <a:xfrm>
              <a:off x="-17585" y="5729324"/>
              <a:ext cx="8659753" cy="1123362"/>
            </a:xfrm>
            <a:prstGeom prst="rect">
              <a:avLst/>
            </a:prstGeom>
          </p:spPr>
        </p:pic>
        <p:pic>
          <p:nvPicPr>
            <p:cNvPr id="11" name="图片 85"/>
            <p:cNvPicPr>
              <a:picLocks noChangeAspect="1"/>
            </p:cNvPicPr>
            <p:nvPr/>
          </p:nvPicPr>
          <p:blipFill rotWithShape="1">
            <a:blip r:embed="rId2"/>
            <a:srcRect r="21459"/>
            <a:stretch/>
          </p:blipFill>
          <p:spPr>
            <a:xfrm>
              <a:off x="5398477" y="5729324"/>
              <a:ext cx="6787661" cy="1123362"/>
            </a:xfrm>
            <a:prstGeom prst="rect">
              <a:avLst/>
            </a:prstGeom>
          </p:spPr>
        </p:pic>
      </p:grpSp>
      <p:sp>
        <p:nvSpPr>
          <p:cNvPr id="2" name="Rectangle 1"/>
          <p:cNvSpPr/>
          <p:nvPr/>
        </p:nvSpPr>
        <p:spPr>
          <a:xfrm>
            <a:off x="1647838" y="3886302"/>
            <a:ext cx="6415725" cy="584775"/>
          </a:xfrm>
          <a:prstGeom prst="rect">
            <a:avLst/>
          </a:prstGeom>
        </p:spPr>
        <p:txBody>
          <a:bodyPr wrap="square">
            <a:spAutoFit/>
          </a:bodyPr>
          <a:lstStyle/>
          <a:p>
            <a:r>
              <a:rPr lang="vi-VN" sz="3200" b="1" dirty="0">
                <a:solidFill>
                  <a:schemeClr val="tx1">
                    <a:lumMod val="60000"/>
                    <a:lumOff val="40000"/>
                  </a:schemeClr>
                </a:solidFill>
                <a:latin typeface="Times New Roman" panose="02020603050405020304" pitchFamily="18" charset="0"/>
                <a:cs typeface="Times New Roman" panose="02020603050405020304" pitchFamily="18" charset="0"/>
              </a:rPr>
              <a:t>Hội Liên hiệp Phụ nữ Việt Nam</a:t>
            </a:r>
            <a:endParaRPr lang="en-US" sz="3200" b="1"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1D7F615-FB48-42B2-9905-6A8F17871F2D}"/>
              </a:ext>
            </a:extLst>
          </p:cNvPr>
          <p:cNvPicPr>
            <a:picLocks noChangeAspect="1"/>
          </p:cNvPicPr>
          <p:nvPr/>
        </p:nvPicPr>
        <p:blipFill>
          <a:blip r:embed="rId3"/>
          <a:stretch>
            <a:fillRect/>
          </a:stretch>
        </p:blipFill>
        <p:spPr>
          <a:xfrm>
            <a:off x="2542929" y="525604"/>
            <a:ext cx="3741747" cy="3159015"/>
          </a:xfrm>
          <a:prstGeom prst="rect">
            <a:avLst/>
          </a:prstGeom>
        </p:spPr>
      </p:pic>
      <p:pic>
        <p:nvPicPr>
          <p:cNvPr id="13" name="Picture 12">
            <a:extLst>
              <a:ext uri="{FF2B5EF4-FFF2-40B4-BE49-F238E27FC236}">
                <a16:creationId xmlns:a16="http://schemas.microsoft.com/office/drawing/2014/main" id="{3372147B-F93C-419F-8570-9E3E5382394A}"/>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4653" b="75644" l="7333" r="26333">
                        <a14:foregroundMark x1="19000" y1="27921" x2="17222" y2="35644"/>
                        <a14:foregroundMark x1="13889" y1="27723" x2="12333" y2="38416"/>
                        <a14:foregroundMark x1="24444" y1="42574" x2="22667" y2="44356"/>
                        <a14:foregroundMark x1="21333" y1="44554" x2="18111" y2="43168"/>
                        <a14:foregroundMark x1="23778" y1="40792" x2="22222" y2="44554"/>
                        <a14:foregroundMark x1="24333" y1="35644" x2="24333" y2="36832"/>
                        <a14:foregroundMark x1="23000" y1="35248" x2="23222" y2="37030"/>
                        <a14:foregroundMark x1="25778" y1="37426" x2="24889" y2="38020"/>
                      </a14:backgroundRemoval>
                    </a14:imgEffect>
                  </a14:imgLayer>
                </a14:imgProps>
              </a:ext>
            </a:extLst>
          </a:blip>
          <a:srcRect l="5228" t="8198" r="72493" b="24434"/>
          <a:stretch/>
        </p:blipFill>
        <p:spPr>
          <a:xfrm flipH="1">
            <a:off x="6601072" y="1114666"/>
            <a:ext cx="2034046" cy="3451313"/>
          </a:xfrm>
          <a:prstGeom prst="rect">
            <a:avLst/>
          </a:prstGeom>
        </p:spPr>
      </p:pic>
    </p:spTree>
    <p:extLst>
      <p:ext uri="{BB962C8B-B14F-4D97-AF65-F5344CB8AC3E}">
        <p14:creationId xmlns:p14="http://schemas.microsoft.com/office/powerpoint/2010/main" val="1442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242594" y="559836"/>
            <a:ext cx="8640147" cy="4254759"/>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en-US" altLang="en-US" sz="2400" b="1">
                <a:latin typeface="Times New Roman" panose="02020603050405020304" pitchFamily="18" charset="0"/>
                <a:cs typeface="Times New Roman" panose="02020603050405020304" pitchFamily="18" charset="0"/>
              </a:rPr>
              <a:t>Nghì : </a:t>
            </a:r>
            <a:r>
              <a:rPr lang="en-US" altLang="en-US" sz="2400">
                <a:latin typeface="Times New Roman" panose="02020603050405020304" pitchFamily="18" charset="0"/>
                <a:cs typeface="Times New Roman" panose="02020603050405020304" pitchFamily="18" charset="0"/>
              </a:rPr>
              <a:t>nghĩa, tình nghĩa</a:t>
            </a:r>
            <a:r>
              <a:rPr lang="vi-VN" altLang="en-US" sz="240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9889211B-2783-4641-9D89-4AFEE97A6E62}"/>
              </a:ext>
            </a:extLst>
          </p:cNvPr>
          <p:cNvGrpSpPr/>
          <p:nvPr/>
        </p:nvGrpSpPr>
        <p:grpSpPr>
          <a:xfrm>
            <a:off x="449465" y="533141"/>
            <a:ext cx="8245069" cy="1126841"/>
            <a:chOff x="1021866" y="408902"/>
            <a:chExt cx="6990921" cy="1126841"/>
          </a:xfrm>
        </p:grpSpPr>
        <p:sp>
          <p:nvSpPr>
            <p:cNvPr id="14" name="Rounded Rectangle 7">
              <a:extLst>
                <a:ext uri="{FF2B5EF4-FFF2-40B4-BE49-F238E27FC236}">
                  <a16:creationId xmlns:a16="http://schemas.microsoft.com/office/drawing/2014/main" id="{E9D64ED7-9902-4B4C-A5DE-56CA85FB7402}"/>
                </a:ext>
              </a:extLst>
            </p:cNvPr>
            <p:cNvSpPr/>
            <p:nvPr/>
          </p:nvSpPr>
          <p:spPr>
            <a:xfrm>
              <a:off x="1021866" y="408902"/>
              <a:ext cx="6990921" cy="1126841"/>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977A40A8-D3C2-4770-8194-DCF703BACD9C}"/>
                </a:ext>
              </a:extLst>
            </p:cNvPr>
            <p:cNvSpPr/>
            <p:nvPr/>
          </p:nvSpPr>
          <p:spPr>
            <a:xfrm>
              <a:off x="1176530" y="573838"/>
              <a:ext cx="6681595" cy="954107"/>
            </a:xfrm>
            <a:prstGeom prst="rect">
              <a:avLst/>
            </a:prstGeom>
          </p:spPr>
          <p:txBody>
            <a:bodyPr wrap="square">
              <a:spAutoFit/>
            </a:bodyPr>
            <a:lstStyle/>
            <a:p>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Bài</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3 :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Hãy</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viết</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tên</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một</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cơ</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quan</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xí</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nghiệp</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công</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ti</a:t>
              </a:r>
              <a:r>
                <a:rPr lang="en-US" altLang="en-US" sz="2800" b="1" i="1" dirty="0">
                  <a:solidFill>
                    <a:schemeClr val="tx1">
                      <a:lumMod val="60000"/>
                      <a:lumOff val="40000"/>
                    </a:schemeClr>
                  </a:solidFill>
                  <a:latin typeface="Times New Roman" panose="02020603050405020304" pitchFamily="18" charset="0"/>
                  <a:cs typeface="Times New Roman" panose="02020603050405020304" pitchFamily="18" charset="0"/>
                </a:rPr>
                <a:t>,… ở</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địa</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phương</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altLang="en-US" sz="2800" dirty="0" err="1">
                  <a:solidFill>
                    <a:schemeClr val="tx1">
                      <a:lumMod val="60000"/>
                      <a:lumOff val="40000"/>
                    </a:schemeClr>
                  </a:solidFill>
                  <a:latin typeface="Times New Roman" panose="02020603050405020304" pitchFamily="18" charset="0"/>
                  <a:cs typeface="Times New Roman" panose="02020603050405020304" pitchFamily="18" charset="0"/>
                </a:rPr>
                <a:t>em</a:t>
              </a:r>
              <a:r>
                <a:rPr lang="en-US" altLang="en-US" sz="2800" dirty="0">
                  <a:solidFill>
                    <a:schemeClr val="tx1">
                      <a:lumMod val="60000"/>
                      <a:lumOff val="40000"/>
                    </a:schemeClr>
                  </a:solidFill>
                  <a:latin typeface="Times New Roman" panose="02020603050405020304" pitchFamily="18" charset="0"/>
                  <a:cs typeface="Times New Roman" panose="02020603050405020304" pitchFamily="18" charset="0"/>
                </a:rPr>
                <a:t>. </a:t>
              </a:r>
              <a:endParaRPr lang="en-US" altLang="en-US" sz="24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grpSp>
      <p:pic>
        <p:nvPicPr>
          <p:cNvPr id="17" name="Picture 16">
            <a:extLst>
              <a:ext uri="{FF2B5EF4-FFF2-40B4-BE49-F238E27FC236}">
                <a16:creationId xmlns:a16="http://schemas.microsoft.com/office/drawing/2014/main" id="{1849A0C2-30A6-4B47-BBDE-7CED0D11FCB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51889" y1="10625" x2="66000" y2="4792"/>
                        <a14:foregroundMark x1="61000" y1="44375" x2="61667" y2="56042"/>
                        <a14:foregroundMark x1="57111" y1="65625" x2="61556" y2="65625"/>
                        <a14:foregroundMark x1="73111" y1="71875" x2="78000" y2="88333"/>
                        <a14:foregroundMark x1="85444" y1="51458" x2="86667" y2="54167"/>
                        <a14:foregroundMark x1="27889" y1="64167" x2="34889" y2="65625"/>
                        <a14:foregroundMark x1="20111" y1="70000" x2="18667" y2="83125"/>
                        <a14:foregroundMark x1="18222" y1="83333" x2="19778" y2="86458"/>
                        <a14:foregroundMark x1="37667" y1="86875" x2="57000" y2="94583"/>
                        <a14:foregroundMark x1="46000" y1="72708" x2="68556" y2="90625"/>
                        <a14:foregroundMark x1="72889" y1="63958" x2="76889" y2="62917"/>
                        <a14:foregroundMark x1="59222" y1="60208" x2="64111" y2="61875"/>
                        <a14:foregroundMark x1="19556" y1="61875" x2="24778" y2="66042"/>
                      </a14:backgroundRemoval>
                    </a14:imgEffect>
                  </a14:imgLayer>
                </a14:imgProps>
              </a:ext>
            </a:extLst>
          </a:blip>
          <a:stretch>
            <a:fillRect/>
          </a:stretch>
        </p:blipFill>
        <p:spPr>
          <a:xfrm>
            <a:off x="2089041" y="2086915"/>
            <a:ext cx="5114399" cy="2727680"/>
          </a:xfrm>
          <a:prstGeom prst="rect">
            <a:avLst/>
          </a:prstGeom>
        </p:spPr>
      </p:pic>
    </p:spTree>
    <p:extLst>
      <p:ext uri="{BB962C8B-B14F-4D97-AF65-F5344CB8AC3E}">
        <p14:creationId xmlns:p14="http://schemas.microsoft.com/office/powerpoint/2010/main" val="3471857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4">
            <a:extLst>
              <a:ext uri="{FF2B5EF4-FFF2-40B4-BE49-F238E27FC236}">
                <a16:creationId xmlns:a16="http://schemas.microsoft.com/office/drawing/2014/main" id="{28654529-E89D-49A5-9D1D-DD56B610A37C}"/>
              </a:ext>
            </a:extLst>
          </p:cNvPr>
          <p:cNvSpPr/>
          <p:nvPr/>
        </p:nvSpPr>
        <p:spPr>
          <a:xfrm>
            <a:off x="175726" y="463031"/>
            <a:ext cx="9555457" cy="4217437"/>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sz="2400">
                <a:latin typeface="+mj-lt"/>
              </a:rPr>
              <a:t>Trường Tiểu học Vô Tranh</a:t>
            </a:r>
            <a:endParaRPr lang="vi-VN" sz="2400" dirty="0">
              <a:latin typeface="+mj-lt"/>
            </a:endParaRPr>
          </a:p>
        </p:txBody>
      </p:sp>
      <p:sp>
        <p:nvSpPr>
          <p:cNvPr id="13" name="Rectangle 12">
            <a:extLst>
              <a:ext uri="{FF2B5EF4-FFF2-40B4-BE49-F238E27FC236}">
                <a16:creationId xmlns:a16="http://schemas.microsoft.com/office/drawing/2014/main" id="{B59F2D87-FD0D-437E-9EBA-2ECC37896D1B}"/>
              </a:ext>
            </a:extLst>
          </p:cNvPr>
          <p:cNvSpPr/>
          <p:nvPr/>
        </p:nvSpPr>
        <p:spPr>
          <a:xfrm>
            <a:off x="621678" y="624942"/>
            <a:ext cx="7095387" cy="584775"/>
          </a:xfrm>
          <a:prstGeom prst="rect">
            <a:avLst/>
          </a:prstGeom>
        </p:spPr>
        <p:txBody>
          <a:bodyPr wrap="square">
            <a:spAutoFit/>
          </a:bodyPr>
          <a:lstStyle/>
          <a:p>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Trường</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Tiểu</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học</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Phúc</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Lợi</a:t>
            </a:r>
            <a:endParaRPr lang="en-US" sz="3200" b="1" dirty="0">
              <a:solidFill>
                <a:schemeClr val="tx1">
                  <a:lumMod val="60000"/>
                  <a:lumOff val="40000"/>
                </a:schemeClr>
              </a:solidFill>
              <a:latin typeface="+mj-lt"/>
              <a:cs typeface="Calibri" panose="020F0502020204030204" pitchFamily="34" charset="0"/>
            </a:endParaRPr>
          </a:p>
        </p:txBody>
      </p:sp>
      <p:sp>
        <p:nvSpPr>
          <p:cNvPr id="14" name="Rectangle 13">
            <a:extLst>
              <a:ext uri="{FF2B5EF4-FFF2-40B4-BE49-F238E27FC236}">
                <a16:creationId xmlns:a16="http://schemas.microsoft.com/office/drawing/2014/main" id="{DF81FE69-3DAC-49A0-BCFB-1CA56FFB7C1F}"/>
              </a:ext>
            </a:extLst>
          </p:cNvPr>
          <p:cNvSpPr/>
          <p:nvPr/>
        </p:nvSpPr>
        <p:spPr>
          <a:xfrm>
            <a:off x="593194" y="1371628"/>
            <a:ext cx="7095387" cy="584775"/>
          </a:xfrm>
          <a:prstGeom prst="rect">
            <a:avLst/>
          </a:prstGeom>
        </p:spPr>
        <p:txBody>
          <a:bodyPr wrap="square">
            <a:spAutoFit/>
          </a:bodyPr>
          <a:lstStyle/>
          <a:p>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Trường</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Mầm</a:t>
            </a:r>
            <a:r>
              <a:rPr lang="en-US" sz="3200" b="1" dirty="0">
                <a:solidFill>
                  <a:schemeClr val="tx1">
                    <a:lumMod val="60000"/>
                    <a:lumOff val="40000"/>
                  </a:schemeClr>
                </a:solidFill>
                <a:latin typeface="+mj-lt"/>
                <a:cs typeface="Calibri" panose="020F0502020204030204" pitchFamily="34" charset="0"/>
              </a:rPr>
              <a:t> non </a:t>
            </a:r>
            <a:r>
              <a:rPr lang="en-US" sz="3200" b="1" dirty="0" err="1">
                <a:solidFill>
                  <a:schemeClr val="tx1">
                    <a:lumMod val="60000"/>
                    <a:lumOff val="40000"/>
                  </a:schemeClr>
                </a:solidFill>
                <a:latin typeface="+mj-lt"/>
                <a:cs typeface="Calibri" panose="020F0502020204030204" pitchFamily="34" charset="0"/>
              </a:rPr>
              <a:t>Họa</a:t>
            </a:r>
            <a:r>
              <a:rPr lang="en-US" sz="3200" b="1" dirty="0">
                <a:solidFill>
                  <a:schemeClr val="tx1">
                    <a:lumMod val="60000"/>
                    <a:lumOff val="40000"/>
                  </a:schemeClr>
                </a:solidFill>
                <a:latin typeface="+mj-lt"/>
                <a:cs typeface="Calibri" panose="020F0502020204030204" pitchFamily="34" charset="0"/>
              </a:rPr>
              <a:t> Mi</a:t>
            </a:r>
          </a:p>
        </p:txBody>
      </p:sp>
      <p:sp>
        <p:nvSpPr>
          <p:cNvPr id="15" name="Rectangle 14">
            <a:extLst>
              <a:ext uri="{FF2B5EF4-FFF2-40B4-BE49-F238E27FC236}">
                <a16:creationId xmlns:a16="http://schemas.microsoft.com/office/drawing/2014/main" id="{E16170D5-2D74-403C-BD4B-85F48A396A15}"/>
              </a:ext>
            </a:extLst>
          </p:cNvPr>
          <p:cNvSpPr/>
          <p:nvPr/>
        </p:nvSpPr>
        <p:spPr>
          <a:xfrm>
            <a:off x="593193" y="2118314"/>
            <a:ext cx="7095387" cy="584775"/>
          </a:xfrm>
          <a:prstGeom prst="rect">
            <a:avLst/>
          </a:prstGeom>
        </p:spPr>
        <p:txBody>
          <a:bodyPr wrap="square">
            <a:spAutoFit/>
          </a:bodyPr>
          <a:lstStyle/>
          <a:p>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Trung</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tâm</a:t>
            </a:r>
            <a:r>
              <a:rPr lang="en-US" sz="3200" b="1" dirty="0">
                <a:solidFill>
                  <a:schemeClr val="tx1">
                    <a:lumMod val="60000"/>
                    <a:lumOff val="40000"/>
                  </a:schemeClr>
                </a:solidFill>
                <a:latin typeface="+mj-lt"/>
                <a:cs typeface="Calibri" panose="020F0502020204030204" pitchFamily="34" charset="0"/>
              </a:rPr>
              <a:t> Y </a:t>
            </a:r>
            <a:r>
              <a:rPr lang="en-US" sz="3200" b="1" dirty="0" err="1">
                <a:solidFill>
                  <a:schemeClr val="tx1">
                    <a:lumMod val="60000"/>
                    <a:lumOff val="40000"/>
                  </a:schemeClr>
                </a:solidFill>
                <a:latin typeface="+mj-lt"/>
                <a:cs typeface="Calibri" panose="020F0502020204030204" pitchFamily="34" charset="0"/>
              </a:rPr>
              <a:t>tế</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Quận</a:t>
            </a:r>
            <a:r>
              <a:rPr lang="en-US" sz="3200" b="1" dirty="0">
                <a:solidFill>
                  <a:schemeClr val="tx1">
                    <a:lumMod val="60000"/>
                    <a:lumOff val="40000"/>
                  </a:schemeClr>
                </a:solidFill>
                <a:latin typeface="+mj-lt"/>
                <a:cs typeface="Calibri" panose="020F0502020204030204" pitchFamily="34" charset="0"/>
              </a:rPr>
              <a:t> Long </a:t>
            </a:r>
            <a:r>
              <a:rPr lang="en-US" sz="3200" b="1" dirty="0" err="1">
                <a:solidFill>
                  <a:schemeClr val="tx1">
                    <a:lumMod val="60000"/>
                    <a:lumOff val="40000"/>
                  </a:schemeClr>
                </a:solidFill>
                <a:latin typeface="+mj-lt"/>
                <a:cs typeface="Calibri" panose="020F0502020204030204" pitchFamily="34" charset="0"/>
              </a:rPr>
              <a:t>Biên</a:t>
            </a:r>
            <a:endParaRPr lang="en-US" sz="3200" b="1" dirty="0">
              <a:solidFill>
                <a:schemeClr val="tx1">
                  <a:lumMod val="60000"/>
                  <a:lumOff val="40000"/>
                </a:schemeClr>
              </a:solidFill>
              <a:latin typeface="+mj-lt"/>
              <a:cs typeface="Calibri" panose="020F0502020204030204" pitchFamily="34" charset="0"/>
            </a:endParaRPr>
          </a:p>
        </p:txBody>
      </p:sp>
      <p:sp>
        <p:nvSpPr>
          <p:cNvPr id="16" name="Rectangle 15">
            <a:extLst>
              <a:ext uri="{FF2B5EF4-FFF2-40B4-BE49-F238E27FC236}">
                <a16:creationId xmlns:a16="http://schemas.microsoft.com/office/drawing/2014/main" id="{B0552C98-8758-442E-822C-04FD25DA7DB6}"/>
              </a:ext>
            </a:extLst>
          </p:cNvPr>
          <p:cNvSpPr/>
          <p:nvPr/>
        </p:nvSpPr>
        <p:spPr>
          <a:xfrm>
            <a:off x="593193" y="2865000"/>
            <a:ext cx="8124087" cy="584775"/>
          </a:xfrm>
          <a:prstGeom prst="rect">
            <a:avLst/>
          </a:prstGeom>
        </p:spPr>
        <p:txBody>
          <a:bodyPr wrap="square">
            <a:spAutoFit/>
          </a:bodyPr>
          <a:lstStyle/>
          <a:p>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Trường</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Trung</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học</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cơ</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sở</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Phúc</a:t>
            </a:r>
            <a:r>
              <a:rPr lang="en-US" sz="3200" b="1" dirty="0">
                <a:solidFill>
                  <a:schemeClr val="tx1">
                    <a:lumMod val="60000"/>
                    <a:lumOff val="40000"/>
                  </a:schemeClr>
                </a:solidFill>
                <a:latin typeface="+mj-lt"/>
                <a:cs typeface="Calibri" panose="020F0502020204030204" pitchFamily="34" charset="0"/>
              </a:rPr>
              <a:t> </a:t>
            </a:r>
            <a:r>
              <a:rPr lang="en-US" sz="3200" b="1" dirty="0" err="1">
                <a:solidFill>
                  <a:schemeClr val="tx1">
                    <a:lumMod val="60000"/>
                    <a:lumOff val="40000"/>
                  </a:schemeClr>
                </a:solidFill>
                <a:latin typeface="+mj-lt"/>
                <a:cs typeface="Calibri" panose="020F0502020204030204" pitchFamily="34" charset="0"/>
              </a:rPr>
              <a:t>Lợi</a:t>
            </a:r>
            <a:endParaRPr lang="en-US" sz="3200" b="1" dirty="0">
              <a:solidFill>
                <a:schemeClr val="tx1">
                  <a:lumMod val="60000"/>
                  <a:lumOff val="40000"/>
                </a:schemeClr>
              </a:solidFill>
              <a:latin typeface="+mj-lt"/>
              <a:cs typeface="Calibri" panose="020F0502020204030204" pitchFamily="34" charset="0"/>
            </a:endParaRPr>
          </a:p>
        </p:txBody>
      </p:sp>
      <p:sp>
        <p:nvSpPr>
          <p:cNvPr id="17" name="Rectangle 16">
            <a:extLst>
              <a:ext uri="{FF2B5EF4-FFF2-40B4-BE49-F238E27FC236}">
                <a16:creationId xmlns:a16="http://schemas.microsoft.com/office/drawing/2014/main" id="{E0B15E65-2F03-4143-AEFA-DA6404A55948}"/>
              </a:ext>
            </a:extLst>
          </p:cNvPr>
          <p:cNvSpPr/>
          <p:nvPr/>
        </p:nvSpPr>
        <p:spPr>
          <a:xfrm>
            <a:off x="3866837" y="3606412"/>
            <a:ext cx="1559727" cy="584775"/>
          </a:xfrm>
          <a:prstGeom prst="rect">
            <a:avLst/>
          </a:prstGeom>
        </p:spPr>
        <p:txBody>
          <a:bodyPr wrap="square">
            <a:spAutoFit/>
          </a:bodyPr>
          <a:lstStyle/>
          <a:p>
            <a:pPr algn="ctr"/>
            <a:r>
              <a:rPr lang="en-US" sz="3200" b="1" dirty="0">
                <a:solidFill>
                  <a:schemeClr val="tx1">
                    <a:lumMod val="60000"/>
                    <a:lumOff val="40000"/>
                  </a:schemeClr>
                </a:solidFill>
                <a:latin typeface="+mj-lt"/>
                <a:cs typeface="Calibri" panose="020F0502020204030204" pitchFamily="34" charset="0"/>
              </a:rPr>
              <a:t>…..</a:t>
            </a:r>
          </a:p>
        </p:txBody>
      </p:sp>
    </p:spTree>
    <p:extLst>
      <p:ext uri="{BB962C8B-B14F-4D97-AF65-F5344CB8AC3E}">
        <p14:creationId xmlns:p14="http://schemas.microsoft.com/office/powerpoint/2010/main" val="54744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矩形 4">
            <a:extLst>
              <a:ext uri="{FF2B5EF4-FFF2-40B4-BE49-F238E27FC236}">
                <a16:creationId xmlns:a16="http://schemas.microsoft.com/office/drawing/2014/main" id="{3E514DFE-8F68-4686-A889-5049D2BDDF54}"/>
              </a:ext>
            </a:extLst>
          </p:cNvPr>
          <p:cNvSpPr/>
          <p:nvPr/>
        </p:nvSpPr>
        <p:spPr>
          <a:xfrm>
            <a:off x="1130643" y="1658894"/>
            <a:ext cx="6876536" cy="2279822"/>
          </a:xfrm>
          <a:prstGeom prst="rect">
            <a:avLst/>
          </a:prstGeom>
          <a:solidFill>
            <a:schemeClr val="accent1">
              <a:alpha val="23000"/>
            </a:schemeClr>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endParaRPr lang="vi-VN" altLang="zh-CN" sz="2400" dirty="0">
              <a:solidFill>
                <a:srgbClr val="002060"/>
              </a:solidFill>
              <a:latin typeface="+mj-lt"/>
              <a:cs typeface="Baloo 2" pitchFamily="2" charset="0"/>
            </a:endParaRPr>
          </a:p>
        </p:txBody>
      </p:sp>
      <p:sp>
        <p:nvSpPr>
          <p:cNvPr id="4" name="矩形 4">
            <a:extLst>
              <a:ext uri="{FF2B5EF4-FFF2-40B4-BE49-F238E27FC236}">
                <a16:creationId xmlns:a16="http://schemas.microsoft.com/office/drawing/2014/main" id="{3E514DFE-8F68-4686-A889-5049D2BDDF54}"/>
              </a:ext>
            </a:extLst>
          </p:cNvPr>
          <p:cNvSpPr/>
          <p:nvPr/>
        </p:nvSpPr>
        <p:spPr>
          <a:xfrm>
            <a:off x="1255755" y="1758931"/>
            <a:ext cx="6626311" cy="2079747"/>
          </a:xfrm>
          <a:prstGeom prst="rect">
            <a:avLst/>
          </a:prstGeom>
          <a:solidFill>
            <a:schemeClr val="accent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just">
              <a:lnSpc>
                <a:spcPct val="150000"/>
              </a:lnSpc>
            </a:pPr>
            <a:r>
              <a:rPr lang="en-US" altLang="zh-CN" sz="2400"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Các</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em</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xem</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lại</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bài</a:t>
            </a:r>
            <a:r>
              <a:rPr lang="en-US" altLang="zh-CN" sz="2400" b="1" dirty="0">
                <a:solidFill>
                  <a:srgbClr val="002060"/>
                </a:solidFill>
                <a:latin typeface="Times New Roman" panose="02020603050405020304" pitchFamily="18" charset="0"/>
                <a:cs typeface="Times New Roman" panose="02020603050405020304" pitchFamily="18" charset="0"/>
              </a:rPr>
              <a:t>.</a:t>
            </a:r>
            <a:endParaRPr lang="vi-VN" altLang="zh-CN" sz="2400" b="1"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Sửa</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lại</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lỗi</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sai</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trong</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bài</a:t>
            </a:r>
            <a:r>
              <a:rPr lang="en-US" altLang="zh-CN" sz="2400" b="1" dirty="0">
                <a:solidFill>
                  <a:srgbClr val="002060"/>
                </a:solidFill>
                <a:latin typeface="Times New Roman" panose="02020603050405020304" pitchFamily="18" charset="0"/>
                <a:cs typeface="Times New Roman" panose="02020603050405020304" pitchFamily="18" charset="0"/>
              </a:rPr>
              <a:t> ( </a:t>
            </a:r>
            <a:r>
              <a:rPr lang="en-US" altLang="zh-CN" sz="2400" b="1" dirty="0" err="1">
                <a:solidFill>
                  <a:srgbClr val="002060"/>
                </a:solidFill>
                <a:latin typeface="Times New Roman" panose="02020603050405020304" pitchFamily="18" charset="0"/>
                <a:cs typeface="Times New Roman" panose="02020603050405020304" pitchFamily="18" charset="0"/>
              </a:rPr>
              <a:t>nếu</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có</a:t>
            </a:r>
            <a:r>
              <a:rPr lang="en-US" altLang="zh-CN" sz="2400" b="1" dirty="0">
                <a:solidFill>
                  <a:srgbClr val="002060"/>
                </a:solidFill>
                <a:latin typeface="Times New Roman" panose="02020603050405020304" pitchFamily="18" charset="0"/>
                <a:cs typeface="Times New Roman" panose="02020603050405020304" pitchFamily="18" charset="0"/>
              </a:rPr>
              <a:t> ).</a:t>
            </a:r>
            <a:endParaRPr lang="vi-VN" altLang="zh-CN" sz="2400" b="1"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vi-VN" altLang="zh-CN" sz="2400" b="1" dirty="0">
                <a:solidFill>
                  <a:srgbClr val="002060"/>
                </a:solidFill>
                <a:latin typeface="Times New Roman" panose="02020603050405020304" pitchFamily="18" charset="0"/>
                <a:cs typeface="Times New Roman" panose="02020603050405020304" pitchFamily="18" charset="0"/>
              </a:rPr>
              <a:t>- Chuẩn bị bà</a:t>
            </a:r>
            <a:r>
              <a:rPr lang="en-US" altLang="zh-CN" sz="2400" b="1" dirty="0" err="1">
                <a:solidFill>
                  <a:srgbClr val="002060"/>
                </a:solidFill>
                <a:latin typeface="Times New Roman" panose="02020603050405020304" pitchFamily="18" charset="0"/>
                <a:cs typeface="Times New Roman" panose="02020603050405020304" pitchFamily="18" charset="0"/>
              </a:rPr>
              <a:t>i</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Ôn</a:t>
            </a:r>
            <a:r>
              <a:rPr lang="en-US" altLang="zh-CN" sz="2400" b="1" dirty="0">
                <a:solidFill>
                  <a:srgbClr val="002060"/>
                </a:solidFill>
                <a:latin typeface="Times New Roman" panose="02020603050405020304" pitchFamily="18" charset="0"/>
                <a:cs typeface="Times New Roman" panose="02020603050405020304" pitchFamily="18" charset="0"/>
              </a:rPr>
              <a:t> </a:t>
            </a:r>
            <a:r>
              <a:rPr lang="en-US" altLang="zh-CN" sz="2400" b="1" dirty="0" err="1">
                <a:solidFill>
                  <a:srgbClr val="002060"/>
                </a:solidFill>
                <a:latin typeface="Times New Roman" panose="02020603050405020304" pitchFamily="18" charset="0"/>
                <a:cs typeface="Times New Roman" panose="02020603050405020304" pitchFamily="18" charset="0"/>
              </a:rPr>
              <a:t>tập</a:t>
            </a:r>
            <a:r>
              <a:rPr lang="en-US" altLang="zh-CN" sz="2400" b="1" dirty="0">
                <a:solidFill>
                  <a:srgbClr val="002060"/>
                </a:solidFill>
                <a:latin typeface="Times New Roman" panose="02020603050405020304" pitchFamily="18" charset="0"/>
                <a:cs typeface="Times New Roman" panose="02020603050405020304" pitchFamily="18" charset="0"/>
              </a:rPr>
              <a:t>. </a:t>
            </a:r>
            <a:endParaRPr lang="vi-VN" altLang="zh-CN" sz="2400" b="1" dirty="0">
              <a:solidFill>
                <a:srgbClr val="002060"/>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3195112" y="200116"/>
            <a:ext cx="2950611" cy="1139091"/>
            <a:chOff x="2325935" y="114494"/>
            <a:chExt cx="4734171" cy="1139091"/>
          </a:xfrm>
        </p:grpSpPr>
        <p:pic>
          <p:nvPicPr>
            <p:cNvPr id="6" name="Picture 5">
              <a:extLst>
                <a:ext uri="{FF2B5EF4-FFF2-40B4-BE49-F238E27FC236}">
                  <a16:creationId xmlns:a16="http://schemas.microsoft.com/office/drawing/2014/main" id="{D91BCFFA-712C-4E31-8075-C7CDD08166D3}"/>
                </a:ext>
              </a:extLst>
            </p:cNvPr>
            <p:cNvPicPr>
              <a:picLocks noChangeAspect="1"/>
            </p:cNvPicPr>
            <p:nvPr/>
          </p:nvPicPr>
          <p:blipFill>
            <a:blip r:embed="rId2"/>
            <a:stretch>
              <a:fillRect/>
            </a:stretch>
          </p:blipFill>
          <p:spPr>
            <a:xfrm>
              <a:off x="2325935" y="114494"/>
              <a:ext cx="4734171" cy="1139091"/>
            </a:xfrm>
            <a:prstGeom prst="rect">
              <a:avLst/>
            </a:prstGeom>
          </p:spPr>
        </p:pic>
        <p:sp>
          <p:nvSpPr>
            <p:cNvPr id="7" name="TextBox 6"/>
            <p:cNvSpPr txBox="1"/>
            <p:nvPr/>
          </p:nvSpPr>
          <p:spPr>
            <a:xfrm>
              <a:off x="2380764" y="268542"/>
              <a:ext cx="4624518" cy="830997"/>
            </a:xfrm>
            <a:prstGeom prst="rect">
              <a:avLst/>
            </a:prstGeom>
            <a:noFill/>
          </p:spPr>
          <p:txBody>
            <a:bodyPr wrap="square" rtlCol="0">
              <a:spAutoFit/>
            </a:bodyPr>
            <a:lstStyle/>
            <a:p>
              <a:pPr algn="ctr"/>
              <a:r>
                <a:rPr lang="vi-VN" sz="4800" dirty="0">
                  <a:solidFill>
                    <a:schemeClr val="bg1"/>
                  </a:solidFill>
                  <a:latin typeface="+mj-lt"/>
                </a:rPr>
                <a:t>DẶN DÒ</a:t>
              </a:r>
              <a:endParaRPr lang="en-US" sz="4800" dirty="0">
                <a:solidFill>
                  <a:schemeClr val="bg1"/>
                </a:solidFill>
                <a:latin typeface="+mj-lt"/>
              </a:endParaRPr>
            </a:p>
          </p:txBody>
        </p:sp>
      </p:grpSp>
      <p:pic>
        <p:nvPicPr>
          <p:cNvPr id="8" name="Graphic 7">
            <a:extLst>
              <a:ext uri="{FF2B5EF4-FFF2-40B4-BE49-F238E27FC236}">
                <a16:creationId xmlns:a16="http://schemas.microsoft.com/office/drawing/2014/main" id="{B57B2E21-D4A2-4653-8CE8-FA0382DB08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61302" y="2560557"/>
            <a:ext cx="1766641" cy="2545484"/>
          </a:xfrm>
          <a:prstGeom prst="rect">
            <a:avLst/>
          </a:prstGeom>
        </p:spPr>
      </p:pic>
    </p:spTree>
    <p:extLst>
      <p:ext uri="{BB962C8B-B14F-4D97-AF65-F5344CB8AC3E}">
        <p14:creationId xmlns:p14="http://schemas.microsoft.com/office/powerpoint/2010/main" val="7938967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云形 3"/>
          <p:cNvSpPr/>
          <p:nvPr/>
        </p:nvSpPr>
        <p:spPr>
          <a:xfrm rot="180000">
            <a:off x="712946" y="880110"/>
            <a:ext cx="7584758" cy="3232309"/>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字魂36号-正文宋楷" panose="02000000000000000000" pitchFamily="2" charset="-122"/>
              <a:ea typeface="字魂36号-正文宋楷" panose="02000000000000000000" pitchFamily="2" charset="-122"/>
            </a:endParaRPr>
          </a:p>
        </p:txBody>
      </p:sp>
      <p:pic>
        <p:nvPicPr>
          <p:cNvPr id="6" name="图片 5" descr="248288a694d7a183367fb0367a596b10"/>
          <p:cNvPicPr>
            <a:picLocks noChangeAspect="1"/>
          </p:cNvPicPr>
          <p:nvPr/>
        </p:nvPicPr>
        <p:blipFill rotWithShape="1">
          <a:blip r:embed="rId3"/>
          <a:srcRect t="2930" r="47641"/>
          <a:stretch/>
        </p:blipFill>
        <p:spPr>
          <a:xfrm>
            <a:off x="-20955" y="3972910"/>
            <a:ext cx="9164956" cy="1184401"/>
          </a:xfrm>
          <a:prstGeom prst="rect">
            <a:avLst/>
          </a:prstGeom>
        </p:spPr>
      </p:pic>
      <p:pic>
        <p:nvPicPr>
          <p:cNvPr id="7" name="图片 6" descr="1a960b73464c3b6a9b2d71b3a40e4850"/>
          <p:cNvPicPr>
            <a:picLocks noChangeAspect="1"/>
          </p:cNvPicPr>
          <p:nvPr/>
        </p:nvPicPr>
        <p:blipFill>
          <a:blip r:embed="rId4"/>
          <a:stretch>
            <a:fillRect/>
          </a:stretch>
        </p:blipFill>
        <p:spPr>
          <a:xfrm flipH="1">
            <a:off x="137161" y="2144554"/>
            <a:ext cx="1974056" cy="2956084"/>
          </a:xfrm>
          <a:prstGeom prst="rect">
            <a:avLst/>
          </a:prstGeom>
        </p:spPr>
      </p:pic>
      <p:pic>
        <p:nvPicPr>
          <p:cNvPr id="8" name="图片 7" descr="1a960b73464c3b6a9b2d71b3a40e4850"/>
          <p:cNvPicPr>
            <a:picLocks noChangeAspect="1"/>
          </p:cNvPicPr>
          <p:nvPr/>
        </p:nvPicPr>
        <p:blipFill>
          <a:blip r:embed="rId4"/>
          <a:stretch>
            <a:fillRect/>
          </a:stretch>
        </p:blipFill>
        <p:spPr>
          <a:xfrm>
            <a:off x="6405597" y="2144554"/>
            <a:ext cx="2081240" cy="3115926"/>
          </a:xfrm>
          <a:prstGeom prst="rect">
            <a:avLst/>
          </a:prstGeom>
        </p:spPr>
      </p:pic>
      <p:sp>
        <p:nvSpPr>
          <p:cNvPr id="9" name="TextBox 8">
            <a:extLst>
              <a:ext uri="{FF2B5EF4-FFF2-40B4-BE49-F238E27FC236}">
                <a16:creationId xmlns:a16="http://schemas.microsoft.com/office/drawing/2014/main" id="{6B1D16C7-D41E-4284-A9E6-3DDF78D0840D}"/>
              </a:ext>
            </a:extLst>
          </p:cNvPr>
          <p:cNvSpPr txBox="1"/>
          <p:nvPr/>
        </p:nvSpPr>
        <p:spPr>
          <a:xfrm>
            <a:off x="1066058" y="1784891"/>
            <a:ext cx="7011884" cy="884794"/>
          </a:xfrm>
          <a:prstGeom prst="rect">
            <a:avLst/>
          </a:prstGeom>
          <a:noFill/>
        </p:spPr>
        <p:txBody>
          <a:bodyPr wrap="square" rtlCol="0">
            <a:spAutoFit/>
          </a:bodyPr>
          <a:lstStyle/>
          <a:p>
            <a:pPr algn="ctr">
              <a:lnSpc>
                <a:spcPct val="130000"/>
              </a:lnSpc>
            </a:pPr>
            <a:r>
              <a:rPr lang="en-US" sz="4400" dirty="0">
                <a:solidFill>
                  <a:srgbClr val="00B0F0"/>
                </a:solidFill>
                <a:latin typeface="Times New Roman" panose="02020603050405020304" pitchFamily="18" charset="0"/>
                <a:cs typeface="Times New Roman" panose="02020603050405020304" pitchFamily="18" charset="0"/>
              </a:rPr>
              <a:t>CHÚC CÁC EM HỌC TỐT !</a:t>
            </a:r>
          </a:p>
        </p:txBody>
      </p:sp>
      <p:pic>
        <p:nvPicPr>
          <p:cNvPr id="3" name="图片 2" descr="be63a2bb084e4dcc6af2fd21eb4c43b0"/>
          <p:cNvPicPr>
            <a:picLocks noChangeAspect="1"/>
          </p:cNvPicPr>
          <p:nvPr/>
        </p:nvPicPr>
        <p:blipFill>
          <a:blip r:embed="rId5"/>
          <a:stretch>
            <a:fillRect/>
          </a:stretch>
        </p:blipFill>
        <p:spPr>
          <a:xfrm rot="540000">
            <a:off x="6990441" y="410802"/>
            <a:ext cx="1893094" cy="1725454"/>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5" name="Group 4"/>
          <p:cNvGrpSpPr/>
          <p:nvPr/>
        </p:nvGrpSpPr>
        <p:grpSpPr>
          <a:xfrm>
            <a:off x="2825285" y="114497"/>
            <a:ext cx="5006178" cy="931698"/>
            <a:chOff x="2825285" y="114497"/>
            <a:chExt cx="5006178" cy="931698"/>
          </a:xfrm>
        </p:grpSpPr>
        <p:pic>
          <p:nvPicPr>
            <p:cNvPr id="11" name="Picture 10">
              <a:extLst>
                <a:ext uri="{FF2B5EF4-FFF2-40B4-BE49-F238E27FC236}">
                  <a16:creationId xmlns:a16="http://schemas.microsoft.com/office/drawing/2014/main" id="{D91BCFFA-712C-4E31-8075-C7CDD08166D3}"/>
                </a:ext>
              </a:extLst>
            </p:cNvPr>
            <p:cNvPicPr>
              <a:picLocks noChangeAspect="1"/>
            </p:cNvPicPr>
            <p:nvPr/>
          </p:nvPicPr>
          <p:blipFill>
            <a:blip r:embed="rId2"/>
            <a:stretch>
              <a:fillRect/>
            </a:stretch>
          </p:blipFill>
          <p:spPr>
            <a:xfrm>
              <a:off x="2825285" y="114497"/>
              <a:ext cx="3088335" cy="931698"/>
            </a:xfrm>
            <a:prstGeom prst="rect">
              <a:avLst/>
            </a:prstGeom>
          </p:spPr>
        </p:pic>
        <p:sp>
          <p:nvSpPr>
            <p:cNvPr id="2" name="TextBox 1"/>
            <p:cNvSpPr txBox="1"/>
            <p:nvPr/>
          </p:nvSpPr>
          <p:spPr>
            <a:xfrm>
              <a:off x="3206946" y="220814"/>
              <a:ext cx="4624517" cy="707886"/>
            </a:xfrm>
            <a:prstGeom prst="rect">
              <a:avLst/>
            </a:prstGeom>
            <a:noFill/>
          </p:spPr>
          <p:txBody>
            <a:bodyPr wrap="square" rtlCol="0">
              <a:spAutoFit/>
            </a:bodyPr>
            <a:lstStyle/>
            <a:p>
              <a:r>
                <a:rPr lang="vi-VN" sz="4000" b="1" dirty="0">
                  <a:solidFill>
                    <a:schemeClr val="bg1"/>
                  </a:solidFill>
                  <a:latin typeface="+mj-lt"/>
                </a:rPr>
                <a:t>MỤC TIÊU</a:t>
              </a:r>
              <a:endParaRPr lang="en-US" sz="4000" b="1" dirty="0">
                <a:solidFill>
                  <a:schemeClr val="bg1"/>
                </a:solidFill>
                <a:latin typeface="+mj-lt"/>
              </a:endParaRPr>
            </a:p>
          </p:txBody>
        </p:sp>
      </p:grpSp>
      <p:sp>
        <p:nvSpPr>
          <p:cNvPr id="3" name="Rectangle: Rounded Corners 9">
            <a:extLst>
              <a:ext uri="{FF2B5EF4-FFF2-40B4-BE49-F238E27FC236}">
                <a16:creationId xmlns:a16="http://schemas.microsoft.com/office/drawing/2014/main" id="{054771C9-63B6-4C54-95D0-8848127DD5C8}"/>
              </a:ext>
            </a:extLst>
          </p:cNvPr>
          <p:cNvSpPr/>
          <p:nvPr/>
        </p:nvSpPr>
        <p:spPr>
          <a:xfrm>
            <a:off x="962925" y="1407679"/>
            <a:ext cx="7534098" cy="1077780"/>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534098"/>
                      <a:gd name="connsiteY0" fmla="*/ 179633 h 1077780"/>
                      <a:gd name="connsiteX1" fmla="*/ 218324 w 7534098"/>
                      <a:gd name="connsiteY1" fmla="*/ 0 h 1077780"/>
                      <a:gd name="connsiteX2" fmla="*/ 792573 w 7534098"/>
                      <a:gd name="connsiteY2" fmla="*/ 0 h 1077780"/>
                      <a:gd name="connsiteX3" fmla="*/ 1224872 w 7534098"/>
                      <a:gd name="connsiteY3" fmla="*/ 0 h 1077780"/>
                      <a:gd name="connsiteX4" fmla="*/ 1657170 w 7534098"/>
                      <a:gd name="connsiteY4" fmla="*/ 0 h 1077780"/>
                      <a:gd name="connsiteX5" fmla="*/ 2089469 w 7534098"/>
                      <a:gd name="connsiteY5" fmla="*/ 0 h 1077780"/>
                      <a:gd name="connsiteX6" fmla="*/ 2663718 w 7534098"/>
                      <a:gd name="connsiteY6" fmla="*/ 0 h 1077780"/>
                      <a:gd name="connsiteX7" fmla="*/ 3379915 w 7534098"/>
                      <a:gd name="connsiteY7" fmla="*/ 0 h 1077780"/>
                      <a:gd name="connsiteX8" fmla="*/ 4096112 w 7534098"/>
                      <a:gd name="connsiteY8" fmla="*/ 0 h 1077780"/>
                      <a:gd name="connsiteX9" fmla="*/ 4528411 w 7534098"/>
                      <a:gd name="connsiteY9" fmla="*/ 0 h 1077780"/>
                      <a:gd name="connsiteX10" fmla="*/ 5031684 w 7534098"/>
                      <a:gd name="connsiteY10" fmla="*/ 0 h 1077780"/>
                      <a:gd name="connsiteX11" fmla="*/ 5747882 w 7534098"/>
                      <a:gd name="connsiteY11" fmla="*/ 0 h 1077780"/>
                      <a:gd name="connsiteX12" fmla="*/ 6464079 w 7534098"/>
                      <a:gd name="connsiteY12" fmla="*/ 0 h 1077780"/>
                      <a:gd name="connsiteX13" fmla="*/ 7315773 w 7534098"/>
                      <a:gd name="connsiteY13" fmla="*/ 0 h 1077780"/>
                      <a:gd name="connsiteX14" fmla="*/ 7534098 w 7534098"/>
                      <a:gd name="connsiteY14" fmla="*/ 179633 h 1077780"/>
                      <a:gd name="connsiteX15" fmla="*/ 7534098 w 7534098"/>
                      <a:gd name="connsiteY15" fmla="*/ 531704 h 1077780"/>
                      <a:gd name="connsiteX16" fmla="*/ 7534098 w 7534098"/>
                      <a:gd name="connsiteY16" fmla="*/ 898146 h 1077780"/>
                      <a:gd name="connsiteX17" fmla="*/ 7315773 w 7534098"/>
                      <a:gd name="connsiteY17" fmla="*/ 1077780 h 1077780"/>
                      <a:gd name="connsiteX18" fmla="*/ 6670550 w 7534098"/>
                      <a:gd name="connsiteY18" fmla="*/ 1077780 h 1077780"/>
                      <a:gd name="connsiteX19" fmla="*/ 6167277 w 7534098"/>
                      <a:gd name="connsiteY19" fmla="*/ 1077780 h 1077780"/>
                      <a:gd name="connsiteX20" fmla="*/ 5380105 w 7534098"/>
                      <a:gd name="connsiteY20" fmla="*/ 1077780 h 1077780"/>
                      <a:gd name="connsiteX21" fmla="*/ 4734883 w 7534098"/>
                      <a:gd name="connsiteY21" fmla="*/ 1077780 h 1077780"/>
                      <a:gd name="connsiteX22" fmla="*/ 3947710 w 7534098"/>
                      <a:gd name="connsiteY22" fmla="*/ 1077780 h 1077780"/>
                      <a:gd name="connsiteX23" fmla="*/ 3160539 w 7534098"/>
                      <a:gd name="connsiteY23" fmla="*/ 1077780 h 1077780"/>
                      <a:gd name="connsiteX24" fmla="*/ 2657266 w 7534098"/>
                      <a:gd name="connsiteY24" fmla="*/ 1077780 h 1077780"/>
                      <a:gd name="connsiteX25" fmla="*/ 2224967 w 7534098"/>
                      <a:gd name="connsiteY25" fmla="*/ 1077780 h 1077780"/>
                      <a:gd name="connsiteX26" fmla="*/ 1792668 w 7534098"/>
                      <a:gd name="connsiteY26" fmla="*/ 1077780 h 1077780"/>
                      <a:gd name="connsiteX27" fmla="*/ 1005495 w 7534098"/>
                      <a:gd name="connsiteY27" fmla="*/ 1077780 h 1077780"/>
                      <a:gd name="connsiteX28" fmla="*/ 218324 w 7534098"/>
                      <a:gd name="connsiteY28" fmla="*/ 1077780 h 1077780"/>
                      <a:gd name="connsiteX29" fmla="*/ 0 w 7534098"/>
                      <a:gd name="connsiteY29" fmla="*/ 898146 h 1077780"/>
                      <a:gd name="connsiteX30" fmla="*/ 0 w 7534098"/>
                      <a:gd name="connsiteY30" fmla="*/ 560445 h 1077780"/>
                      <a:gd name="connsiteX31" fmla="*/ 0 w 7534098"/>
                      <a:gd name="connsiteY31" fmla="*/ 179633 h 107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77780" fill="none" extrusionOk="0">
                        <a:moveTo>
                          <a:pt x="0" y="179633"/>
                        </a:moveTo>
                        <a:cubicBezTo>
                          <a:pt x="-29730" y="99146"/>
                          <a:pt x="71712" y="2877"/>
                          <a:pt x="218324" y="0"/>
                        </a:cubicBezTo>
                        <a:cubicBezTo>
                          <a:pt x="431999" y="-55580"/>
                          <a:pt x="589276" y="-3037"/>
                          <a:pt x="792573" y="0"/>
                        </a:cubicBezTo>
                        <a:cubicBezTo>
                          <a:pt x="1009457" y="-11756"/>
                          <a:pt x="1087560" y="1100"/>
                          <a:pt x="1224872" y="0"/>
                        </a:cubicBezTo>
                        <a:cubicBezTo>
                          <a:pt x="1353413" y="-12867"/>
                          <a:pt x="1538043" y="27905"/>
                          <a:pt x="1657170" y="0"/>
                        </a:cubicBezTo>
                        <a:cubicBezTo>
                          <a:pt x="1834037" y="-28761"/>
                          <a:pt x="1996589" y="18363"/>
                          <a:pt x="2089469" y="0"/>
                        </a:cubicBezTo>
                        <a:cubicBezTo>
                          <a:pt x="2188925" y="-42944"/>
                          <a:pt x="2469585" y="44567"/>
                          <a:pt x="2663718" y="0"/>
                        </a:cubicBezTo>
                        <a:cubicBezTo>
                          <a:pt x="2864061" y="-56902"/>
                          <a:pt x="3172871" y="12552"/>
                          <a:pt x="3379915" y="0"/>
                        </a:cubicBezTo>
                        <a:cubicBezTo>
                          <a:pt x="3580715" y="26000"/>
                          <a:pt x="3929685" y="41476"/>
                          <a:pt x="4096112" y="0"/>
                        </a:cubicBezTo>
                        <a:cubicBezTo>
                          <a:pt x="4273703" y="-15761"/>
                          <a:pt x="4420074" y="-7487"/>
                          <a:pt x="4528411" y="0"/>
                        </a:cubicBezTo>
                        <a:cubicBezTo>
                          <a:pt x="4639386" y="-12832"/>
                          <a:pt x="4848220" y="23105"/>
                          <a:pt x="5031684" y="0"/>
                        </a:cubicBezTo>
                        <a:cubicBezTo>
                          <a:pt x="5126919" y="13345"/>
                          <a:pt x="5486315" y="31911"/>
                          <a:pt x="5747882" y="0"/>
                        </a:cubicBezTo>
                        <a:cubicBezTo>
                          <a:pt x="6077744" y="-30400"/>
                          <a:pt x="6155432" y="-8912"/>
                          <a:pt x="6464079" y="0"/>
                        </a:cubicBezTo>
                        <a:cubicBezTo>
                          <a:pt x="6802410" y="-36105"/>
                          <a:pt x="6900670" y="43156"/>
                          <a:pt x="7315773" y="0"/>
                        </a:cubicBezTo>
                        <a:cubicBezTo>
                          <a:pt x="7425272" y="24141"/>
                          <a:pt x="7522077" y="104928"/>
                          <a:pt x="7534098" y="179633"/>
                        </a:cubicBezTo>
                        <a:cubicBezTo>
                          <a:pt x="7547528" y="296377"/>
                          <a:pt x="7533164" y="381012"/>
                          <a:pt x="7534098" y="531704"/>
                        </a:cubicBezTo>
                        <a:cubicBezTo>
                          <a:pt x="7554109" y="697749"/>
                          <a:pt x="7516676" y="723623"/>
                          <a:pt x="7534098" y="898146"/>
                        </a:cubicBezTo>
                        <a:cubicBezTo>
                          <a:pt x="7484850" y="1009047"/>
                          <a:pt x="7430976" y="1091425"/>
                          <a:pt x="7315773" y="1077780"/>
                        </a:cubicBezTo>
                        <a:cubicBezTo>
                          <a:pt x="7046305" y="1064496"/>
                          <a:pt x="6931401" y="1092814"/>
                          <a:pt x="6670550" y="1077780"/>
                        </a:cubicBezTo>
                        <a:cubicBezTo>
                          <a:pt x="6402577" y="1073137"/>
                          <a:pt x="6401274" y="1052077"/>
                          <a:pt x="6167277" y="1077780"/>
                        </a:cubicBezTo>
                        <a:cubicBezTo>
                          <a:pt x="5910881" y="1049163"/>
                          <a:pt x="5657941" y="1088148"/>
                          <a:pt x="5380105" y="1077780"/>
                        </a:cubicBezTo>
                        <a:cubicBezTo>
                          <a:pt x="5123829" y="1148893"/>
                          <a:pt x="4877086" y="1022344"/>
                          <a:pt x="4734883" y="1077780"/>
                        </a:cubicBezTo>
                        <a:cubicBezTo>
                          <a:pt x="4590283" y="1111551"/>
                          <a:pt x="4124591" y="1083325"/>
                          <a:pt x="3947710" y="1077780"/>
                        </a:cubicBezTo>
                        <a:cubicBezTo>
                          <a:pt x="3770012" y="1104722"/>
                          <a:pt x="3315412" y="1069217"/>
                          <a:pt x="3160539" y="1077780"/>
                        </a:cubicBezTo>
                        <a:cubicBezTo>
                          <a:pt x="2987686" y="1140660"/>
                          <a:pt x="2771779" y="1039980"/>
                          <a:pt x="2657266" y="1077780"/>
                        </a:cubicBezTo>
                        <a:cubicBezTo>
                          <a:pt x="2521952" y="1136272"/>
                          <a:pt x="2436850" y="1033185"/>
                          <a:pt x="2224967" y="1077780"/>
                        </a:cubicBezTo>
                        <a:cubicBezTo>
                          <a:pt x="2036702" y="1131947"/>
                          <a:pt x="1907732" y="1049395"/>
                          <a:pt x="1792668" y="1077780"/>
                        </a:cubicBezTo>
                        <a:cubicBezTo>
                          <a:pt x="1643444" y="1068592"/>
                          <a:pt x="1329971" y="957083"/>
                          <a:pt x="1005495" y="1077780"/>
                        </a:cubicBezTo>
                        <a:cubicBezTo>
                          <a:pt x="610391" y="1141715"/>
                          <a:pt x="401688" y="1061901"/>
                          <a:pt x="218324" y="1077780"/>
                        </a:cubicBezTo>
                        <a:cubicBezTo>
                          <a:pt x="82679" y="1090943"/>
                          <a:pt x="-14440" y="1030770"/>
                          <a:pt x="0" y="898146"/>
                        </a:cubicBezTo>
                        <a:cubicBezTo>
                          <a:pt x="-1324" y="777044"/>
                          <a:pt x="19361" y="639281"/>
                          <a:pt x="0" y="560445"/>
                        </a:cubicBezTo>
                        <a:cubicBezTo>
                          <a:pt x="-29587" y="464580"/>
                          <a:pt x="26762" y="281732"/>
                          <a:pt x="0" y="179633"/>
                        </a:cubicBezTo>
                        <a:close/>
                      </a:path>
                      <a:path w="7534098" h="1077780" stroke="0" extrusionOk="0">
                        <a:moveTo>
                          <a:pt x="0" y="179633"/>
                        </a:moveTo>
                        <a:cubicBezTo>
                          <a:pt x="-29190" y="109708"/>
                          <a:pt x="81205" y="-20495"/>
                          <a:pt x="218324" y="0"/>
                        </a:cubicBezTo>
                        <a:cubicBezTo>
                          <a:pt x="465156" y="-55595"/>
                          <a:pt x="581001" y="17727"/>
                          <a:pt x="792573" y="0"/>
                        </a:cubicBezTo>
                        <a:cubicBezTo>
                          <a:pt x="998066" y="-5981"/>
                          <a:pt x="1097578" y="38227"/>
                          <a:pt x="1224872" y="0"/>
                        </a:cubicBezTo>
                        <a:cubicBezTo>
                          <a:pt x="1359680" y="4016"/>
                          <a:pt x="1484448" y="23842"/>
                          <a:pt x="1657170" y="0"/>
                        </a:cubicBezTo>
                        <a:cubicBezTo>
                          <a:pt x="1806638" y="-14578"/>
                          <a:pt x="2018934" y="47320"/>
                          <a:pt x="2089469" y="0"/>
                        </a:cubicBezTo>
                        <a:cubicBezTo>
                          <a:pt x="2165749" y="-66232"/>
                          <a:pt x="2461538" y="35016"/>
                          <a:pt x="2663718" y="0"/>
                        </a:cubicBezTo>
                        <a:cubicBezTo>
                          <a:pt x="2900546" y="-29551"/>
                          <a:pt x="3229010" y="-5601"/>
                          <a:pt x="3379915" y="0"/>
                        </a:cubicBezTo>
                        <a:cubicBezTo>
                          <a:pt x="3518518" y="-45670"/>
                          <a:pt x="3926550" y="15463"/>
                          <a:pt x="4096112" y="0"/>
                        </a:cubicBezTo>
                        <a:cubicBezTo>
                          <a:pt x="4318705" y="-46746"/>
                          <a:pt x="4428557" y="24129"/>
                          <a:pt x="4528411" y="0"/>
                        </a:cubicBezTo>
                        <a:cubicBezTo>
                          <a:pt x="4635057" y="29396"/>
                          <a:pt x="4883026" y="22197"/>
                          <a:pt x="5031684" y="0"/>
                        </a:cubicBezTo>
                        <a:cubicBezTo>
                          <a:pt x="5223336" y="-18410"/>
                          <a:pt x="5432737" y="42560"/>
                          <a:pt x="5747882" y="0"/>
                        </a:cubicBezTo>
                        <a:cubicBezTo>
                          <a:pt x="6054881" y="-17190"/>
                          <a:pt x="6140400" y="9569"/>
                          <a:pt x="6464079" y="0"/>
                        </a:cubicBezTo>
                        <a:cubicBezTo>
                          <a:pt x="6778031" y="-10887"/>
                          <a:pt x="6907589" y="72225"/>
                          <a:pt x="7315773" y="0"/>
                        </a:cubicBezTo>
                        <a:cubicBezTo>
                          <a:pt x="7421654" y="-2264"/>
                          <a:pt x="7508569" y="114675"/>
                          <a:pt x="7534098" y="179633"/>
                        </a:cubicBezTo>
                        <a:cubicBezTo>
                          <a:pt x="7551813" y="292519"/>
                          <a:pt x="7544039" y="380720"/>
                          <a:pt x="7534098" y="531704"/>
                        </a:cubicBezTo>
                        <a:cubicBezTo>
                          <a:pt x="7553630" y="700048"/>
                          <a:pt x="7501153" y="732506"/>
                          <a:pt x="7534098" y="898146"/>
                        </a:cubicBezTo>
                        <a:cubicBezTo>
                          <a:pt x="7518116" y="989967"/>
                          <a:pt x="7429732" y="1069050"/>
                          <a:pt x="7315773" y="1077780"/>
                        </a:cubicBezTo>
                        <a:cubicBezTo>
                          <a:pt x="7113689" y="1112052"/>
                          <a:pt x="6948717" y="1099624"/>
                          <a:pt x="6670550" y="1077780"/>
                        </a:cubicBezTo>
                        <a:cubicBezTo>
                          <a:pt x="6400900" y="1079048"/>
                          <a:pt x="6399887" y="1057935"/>
                          <a:pt x="6167277" y="1077780"/>
                        </a:cubicBezTo>
                        <a:cubicBezTo>
                          <a:pt x="5952040" y="1145686"/>
                          <a:pt x="5667743" y="1120694"/>
                          <a:pt x="5380105" y="1077780"/>
                        </a:cubicBezTo>
                        <a:cubicBezTo>
                          <a:pt x="5139073" y="1074237"/>
                          <a:pt x="4901988" y="1075152"/>
                          <a:pt x="4734883" y="1077780"/>
                        </a:cubicBezTo>
                        <a:cubicBezTo>
                          <a:pt x="4539505" y="1086476"/>
                          <a:pt x="4131319" y="1062642"/>
                          <a:pt x="3947710" y="1077780"/>
                        </a:cubicBezTo>
                        <a:cubicBezTo>
                          <a:pt x="3777614" y="1084334"/>
                          <a:pt x="3315173" y="1054433"/>
                          <a:pt x="3160539" y="1077780"/>
                        </a:cubicBezTo>
                        <a:cubicBezTo>
                          <a:pt x="3010635" y="1098989"/>
                          <a:pt x="2755420" y="1011719"/>
                          <a:pt x="2657266" y="1077780"/>
                        </a:cubicBezTo>
                        <a:cubicBezTo>
                          <a:pt x="2491529" y="1128180"/>
                          <a:pt x="2454723" y="1061568"/>
                          <a:pt x="2224967" y="1077780"/>
                        </a:cubicBezTo>
                        <a:cubicBezTo>
                          <a:pt x="2019157" y="1117277"/>
                          <a:pt x="1895865" y="1061739"/>
                          <a:pt x="1792668" y="1077780"/>
                        </a:cubicBezTo>
                        <a:cubicBezTo>
                          <a:pt x="1607341" y="1110014"/>
                          <a:pt x="1450695" y="1015843"/>
                          <a:pt x="1005495" y="1077780"/>
                        </a:cubicBezTo>
                        <a:cubicBezTo>
                          <a:pt x="676100" y="1173676"/>
                          <a:pt x="400367" y="1031198"/>
                          <a:pt x="218324" y="1077780"/>
                        </a:cubicBezTo>
                        <a:cubicBezTo>
                          <a:pt x="62412" y="1105468"/>
                          <a:pt x="-5323" y="1036337"/>
                          <a:pt x="0" y="898146"/>
                        </a:cubicBezTo>
                        <a:cubicBezTo>
                          <a:pt x="18341" y="800398"/>
                          <a:pt x="51773" y="659055"/>
                          <a:pt x="0" y="560445"/>
                        </a:cubicBezTo>
                        <a:cubicBezTo>
                          <a:pt x="-32382" y="479983"/>
                          <a:pt x="40036" y="264819"/>
                          <a:pt x="0" y="179633"/>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Baloo 2" pitchFamily="2" charset="0"/>
              </a:rPr>
              <a:t>-</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Nhớ</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viết</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đúng</a:t>
            </a:r>
            <a:r>
              <a:rPr lang="en-US" sz="2600" dirty="0">
                <a:solidFill>
                  <a:srgbClr val="002060"/>
                </a:solidFill>
                <a:latin typeface="+mj-lt"/>
                <a:cs typeface="Baloo 2" pitchFamily="2" charset="0"/>
              </a:rPr>
              <a:t> 2 </a:t>
            </a:r>
            <a:r>
              <a:rPr lang="en-US" sz="2600" dirty="0" err="1">
                <a:solidFill>
                  <a:srgbClr val="002060"/>
                </a:solidFill>
                <a:latin typeface="+mj-lt"/>
                <a:cs typeface="Baloo 2" pitchFamily="2" charset="0"/>
              </a:rPr>
              <a:t>khổ</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cuối</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bài</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thơ</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trình</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bày</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đúng</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hình</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thức</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bài</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thơ</a:t>
            </a:r>
            <a:r>
              <a:rPr lang="en-US" sz="2600" dirty="0">
                <a:solidFill>
                  <a:srgbClr val="002060"/>
                </a:solidFill>
                <a:latin typeface="+mj-lt"/>
                <a:cs typeface="Baloo 2" pitchFamily="2" charset="0"/>
              </a:rPr>
              <a:t> 5 </a:t>
            </a:r>
            <a:r>
              <a:rPr lang="en-US" sz="2600" dirty="0" err="1">
                <a:solidFill>
                  <a:srgbClr val="002060"/>
                </a:solidFill>
                <a:latin typeface="+mj-lt"/>
                <a:cs typeface="Baloo 2" pitchFamily="2" charset="0"/>
              </a:rPr>
              <a:t>tiếng</a:t>
            </a:r>
            <a:r>
              <a:rPr lang="en-US" sz="2600" dirty="0">
                <a:solidFill>
                  <a:srgbClr val="002060"/>
                </a:solidFill>
                <a:latin typeface="+mj-lt"/>
                <a:cs typeface="Baloo 2" pitchFamily="2" charset="0"/>
              </a:rPr>
              <a:t>. </a:t>
            </a:r>
            <a:endParaRPr lang="vi-VN" sz="2600" dirty="0">
              <a:solidFill>
                <a:srgbClr val="002060"/>
              </a:solidFill>
              <a:latin typeface="+mj-lt"/>
              <a:cs typeface="Baloo 2" pitchFamily="2" charset="0"/>
            </a:endParaRPr>
          </a:p>
        </p:txBody>
      </p:sp>
      <p:sp>
        <p:nvSpPr>
          <p:cNvPr id="4" name="Rectangle: Rounded Corners 9">
            <a:extLst>
              <a:ext uri="{FF2B5EF4-FFF2-40B4-BE49-F238E27FC236}">
                <a16:creationId xmlns:a16="http://schemas.microsoft.com/office/drawing/2014/main" id="{054771C9-63B6-4C54-95D0-8848127DD5C8}"/>
              </a:ext>
            </a:extLst>
          </p:cNvPr>
          <p:cNvSpPr/>
          <p:nvPr/>
        </p:nvSpPr>
        <p:spPr>
          <a:xfrm>
            <a:off x="925182" y="2815414"/>
            <a:ext cx="7458613"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458613"/>
                      <a:gd name="connsiteY0" fmla="*/ 169322 h 1015916"/>
                      <a:gd name="connsiteX1" fmla="*/ 216137 w 7458613"/>
                      <a:gd name="connsiteY1" fmla="*/ 0 h 1015916"/>
                      <a:gd name="connsiteX2" fmla="*/ 784632 w 7458613"/>
                      <a:gd name="connsiteY2" fmla="*/ 0 h 1015916"/>
                      <a:gd name="connsiteX3" fmla="*/ 1212600 w 7458613"/>
                      <a:gd name="connsiteY3" fmla="*/ 0 h 1015916"/>
                      <a:gd name="connsiteX4" fmla="*/ 1640567 w 7458613"/>
                      <a:gd name="connsiteY4" fmla="*/ 0 h 1015916"/>
                      <a:gd name="connsiteX5" fmla="*/ 2068535 w 7458613"/>
                      <a:gd name="connsiteY5" fmla="*/ 0 h 1015916"/>
                      <a:gd name="connsiteX6" fmla="*/ 2637030 w 7458613"/>
                      <a:gd name="connsiteY6" fmla="*/ 0 h 1015916"/>
                      <a:gd name="connsiteX7" fmla="*/ 3346051 w 7458613"/>
                      <a:gd name="connsiteY7" fmla="*/ 0 h 1015916"/>
                      <a:gd name="connsiteX8" fmla="*/ 4055072 w 7458613"/>
                      <a:gd name="connsiteY8" fmla="*/ 0 h 1015916"/>
                      <a:gd name="connsiteX9" fmla="*/ 4483040 w 7458613"/>
                      <a:gd name="connsiteY9" fmla="*/ 0 h 1015916"/>
                      <a:gd name="connsiteX10" fmla="*/ 4981271 w 7458613"/>
                      <a:gd name="connsiteY10" fmla="*/ 0 h 1015916"/>
                      <a:gd name="connsiteX11" fmla="*/ 5690294 w 7458613"/>
                      <a:gd name="connsiteY11" fmla="*/ 0 h 1015916"/>
                      <a:gd name="connsiteX12" fmla="*/ 6399315 w 7458613"/>
                      <a:gd name="connsiteY12" fmla="*/ 0 h 1015916"/>
                      <a:gd name="connsiteX13" fmla="*/ 7242475 w 7458613"/>
                      <a:gd name="connsiteY13" fmla="*/ 0 h 1015916"/>
                      <a:gd name="connsiteX14" fmla="*/ 7458613 w 7458613"/>
                      <a:gd name="connsiteY14" fmla="*/ 169322 h 1015916"/>
                      <a:gd name="connsiteX15" fmla="*/ 7458613 w 7458613"/>
                      <a:gd name="connsiteY15" fmla="*/ 501185 h 1015916"/>
                      <a:gd name="connsiteX16" fmla="*/ 7458613 w 7458613"/>
                      <a:gd name="connsiteY16" fmla="*/ 846593 h 1015916"/>
                      <a:gd name="connsiteX17" fmla="*/ 7242475 w 7458613"/>
                      <a:gd name="connsiteY17" fmla="*/ 1015916 h 1015916"/>
                      <a:gd name="connsiteX18" fmla="*/ 6603717 w 7458613"/>
                      <a:gd name="connsiteY18" fmla="*/ 1015916 h 1015916"/>
                      <a:gd name="connsiteX19" fmla="*/ 6105486 w 7458613"/>
                      <a:gd name="connsiteY19" fmla="*/ 1015916 h 1015916"/>
                      <a:gd name="connsiteX20" fmla="*/ 5326202 w 7458613"/>
                      <a:gd name="connsiteY20" fmla="*/ 1015916 h 1015916"/>
                      <a:gd name="connsiteX21" fmla="*/ 4687443 w 7458613"/>
                      <a:gd name="connsiteY21" fmla="*/ 1015916 h 1015916"/>
                      <a:gd name="connsiteX22" fmla="*/ 3908158 w 7458613"/>
                      <a:gd name="connsiteY22" fmla="*/ 1015916 h 1015916"/>
                      <a:gd name="connsiteX23" fmla="*/ 3128874 w 7458613"/>
                      <a:gd name="connsiteY23" fmla="*/ 1015916 h 1015916"/>
                      <a:gd name="connsiteX24" fmla="*/ 2630643 w 7458613"/>
                      <a:gd name="connsiteY24" fmla="*/ 1015916 h 1015916"/>
                      <a:gd name="connsiteX25" fmla="*/ 2202675 w 7458613"/>
                      <a:gd name="connsiteY25" fmla="*/ 1015916 h 1015916"/>
                      <a:gd name="connsiteX26" fmla="*/ 1774707 w 7458613"/>
                      <a:gd name="connsiteY26" fmla="*/ 1015916 h 1015916"/>
                      <a:gd name="connsiteX27" fmla="*/ 995421 w 7458613"/>
                      <a:gd name="connsiteY27" fmla="*/ 1015916 h 1015916"/>
                      <a:gd name="connsiteX28" fmla="*/ 216137 w 7458613"/>
                      <a:gd name="connsiteY28" fmla="*/ 1015916 h 1015916"/>
                      <a:gd name="connsiteX29" fmla="*/ 0 w 7458613"/>
                      <a:gd name="connsiteY29" fmla="*/ 846593 h 1015916"/>
                      <a:gd name="connsiteX30" fmla="*/ 0 w 7458613"/>
                      <a:gd name="connsiteY30" fmla="*/ 528276 h 1015916"/>
                      <a:gd name="connsiteX31" fmla="*/ 0 w 7458613"/>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58613" h="1015916" fill="none" extrusionOk="0">
                        <a:moveTo>
                          <a:pt x="0" y="169322"/>
                        </a:moveTo>
                        <a:cubicBezTo>
                          <a:pt x="-57782" y="93223"/>
                          <a:pt x="72375" y="1724"/>
                          <a:pt x="216137" y="0"/>
                        </a:cubicBezTo>
                        <a:cubicBezTo>
                          <a:pt x="425251" y="-53258"/>
                          <a:pt x="595955" y="-23611"/>
                          <a:pt x="784632" y="0"/>
                        </a:cubicBezTo>
                        <a:cubicBezTo>
                          <a:pt x="1006955" y="-16998"/>
                          <a:pt x="1073716" y="-9473"/>
                          <a:pt x="1212600" y="0"/>
                        </a:cubicBezTo>
                        <a:cubicBezTo>
                          <a:pt x="1326492" y="-14530"/>
                          <a:pt x="1498997" y="24443"/>
                          <a:pt x="1640567" y="0"/>
                        </a:cubicBezTo>
                        <a:cubicBezTo>
                          <a:pt x="1804048" y="-24858"/>
                          <a:pt x="1970499" y="4003"/>
                          <a:pt x="2068535" y="0"/>
                        </a:cubicBezTo>
                        <a:cubicBezTo>
                          <a:pt x="2168787" y="-43327"/>
                          <a:pt x="2456948" y="58911"/>
                          <a:pt x="2637030" y="0"/>
                        </a:cubicBezTo>
                        <a:cubicBezTo>
                          <a:pt x="2830962" y="-72926"/>
                          <a:pt x="3149752" y="12289"/>
                          <a:pt x="3346051" y="0"/>
                        </a:cubicBezTo>
                        <a:cubicBezTo>
                          <a:pt x="3529592" y="4354"/>
                          <a:pt x="3879447" y="35794"/>
                          <a:pt x="4055072" y="0"/>
                        </a:cubicBezTo>
                        <a:cubicBezTo>
                          <a:pt x="4239466" y="-20022"/>
                          <a:pt x="4375849" y="-7565"/>
                          <a:pt x="4483040" y="0"/>
                        </a:cubicBezTo>
                        <a:cubicBezTo>
                          <a:pt x="4631421" y="-21846"/>
                          <a:pt x="4801363" y="20895"/>
                          <a:pt x="4981271" y="0"/>
                        </a:cubicBezTo>
                        <a:cubicBezTo>
                          <a:pt x="5101178" y="6792"/>
                          <a:pt x="5390551" y="30259"/>
                          <a:pt x="5690294" y="0"/>
                        </a:cubicBezTo>
                        <a:cubicBezTo>
                          <a:pt x="6009686" y="-29191"/>
                          <a:pt x="6092903" y="-7250"/>
                          <a:pt x="6399315" y="0"/>
                        </a:cubicBezTo>
                        <a:cubicBezTo>
                          <a:pt x="6723560" y="-23264"/>
                          <a:pt x="6831021" y="38101"/>
                          <a:pt x="7242475" y="0"/>
                        </a:cubicBezTo>
                        <a:cubicBezTo>
                          <a:pt x="7350782" y="31802"/>
                          <a:pt x="7442070" y="98466"/>
                          <a:pt x="7458613" y="169322"/>
                        </a:cubicBezTo>
                        <a:cubicBezTo>
                          <a:pt x="7463076" y="274313"/>
                          <a:pt x="7460994" y="360687"/>
                          <a:pt x="7458613" y="501185"/>
                        </a:cubicBezTo>
                        <a:cubicBezTo>
                          <a:pt x="7471916" y="648744"/>
                          <a:pt x="7442931" y="683159"/>
                          <a:pt x="7458613" y="846593"/>
                        </a:cubicBezTo>
                        <a:cubicBezTo>
                          <a:pt x="7417442" y="950296"/>
                          <a:pt x="7356513" y="1029890"/>
                          <a:pt x="7242475" y="1015916"/>
                        </a:cubicBezTo>
                        <a:cubicBezTo>
                          <a:pt x="7007385" y="1015361"/>
                          <a:pt x="6857136" y="1047079"/>
                          <a:pt x="6603717" y="1015916"/>
                        </a:cubicBezTo>
                        <a:cubicBezTo>
                          <a:pt x="6340117" y="1016603"/>
                          <a:pt x="6338142" y="988882"/>
                          <a:pt x="6105486" y="1015916"/>
                        </a:cubicBezTo>
                        <a:cubicBezTo>
                          <a:pt x="5870484" y="1028731"/>
                          <a:pt x="5596160" y="1012520"/>
                          <a:pt x="5326202" y="1015916"/>
                        </a:cubicBezTo>
                        <a:cubicBezTo>
                          <a:pt x="5068184" y="1062288"/>
                          <a:pt x="4830840" y="975672"/>
                          <a:pt x="4687443" y="1015916"/>
                        </a:cubicBezTo>
                        <a:cubicBezTo>
                          <a:pt x="4555461" y="1062147"/>
                          <a:pt x="4083350" y="1021713"/>
                          <a:pt x="3908158" y="1015916"/>
                        </a:cubicBezTo>
                        <a:cubicBezTo>
                          <a:pt x="3735164" y="1017902"/>
                          <a:pt x="3288518" y="990474"/>
                          <a:pt x="3128874" y="1015916"/>
                        </a:cubicBezTo>
                        <a:cubicBezTo>
                          <a:pt x="2958312" y="1074099"/>
                          <a:pt x="2744579" y="980450"/>
                          <a:pt x="2630643" y="1015916"/>
                        </a:cubicBezTo>
                        <a:cubicBezTo>
                          <a:pt x="2498190" y="1066689"/>
                          <a:pt x="2422591" y="958571"/>
                          <a:pt x="2202675" y="1015916"/>
                        </a:cubicBezTo>
                        <a:cubicBezTo>
                          <a:pt x="2010664" y="1057104"/>
                          <a:pt x="1891257" y="1004091"/>
                          <a:pt x="1774707" y="1015916"/>
                        </a:cubicBezTo>
                        <a:cubicBezTo>
                          <a:pt x="1619514" y="1002767"/>
                          <a:pt x="1319427" y="902477"/>
                          <a:pt x="995421" y="1015916"/>
                        </a:cubicBezTo>
                        <a:cubicBezTo>
                          <a:pt x="597014" y="1070773"/>
                          <a:pt x="398758" y="1004871"/>
                          <a:pt x="216137" y="1015916"/>
                        </a:cubicBezTo>
                        <a:cubicBezTo>
                          <a:pt x="61842" y="1026208"/>
                          <a:pt x="-5232" y="961606"/>
                          <a:pt x="0" y="846593"/>
                        </a:cubicBezTo>
                        <a:cubicBezTo>
                          <a:pt x="-1196" y="758245"/>
                          <a:pt x="19516" y="601908"/>
                          <a:pt x="0" y="528276"/>
                        </a:cubicBezTo>
                        <a:cubicBezTo>
                          <a:pt x="-33513" y="436970"/>
                          <a:pt x="42120" y="254612"/>
                          <a:pt x="0" y="169322"/>
                        </a:cubicBezTo>
                        <a:close/>
                      </a:path>
                      <a:path w="7458613" h="1015916" stroke="0" extrusionOk="0">
                        <a:moveTo>
                          <a:pt x="0" y="169322"/>
                        </a:moveTo>
                        <a:cubicBezTo>
                          <a:pt x="-42203" y="119103"/>
                          <a:pt x="71468" y="-32371"/>
                          <a:pt x="216137" y="0"/>
                        </a:cubicBezTo>
                        <a:cubicBezTo>
                          <a:pt x="473586" y="-56076"/>
                          <a:pt x="570431" y="37207"/>
                          <a:pt x="784632" y="0"/>
                        </a:cubicBezTo>
                        <a:cubicBezTo>
                          <a:pt x="988651" y="-5601"/>
                          <a:pt x="1082115" y="20082"/>
                          <a:pt x="1212600" y="0"/>
                        </a:cubicBezTo>
                        <a:cubicBezTo>
                          <a:pt x="1346853" y="23347"/>
                          <a:pt x="1450308" y="21425"/>
                          <a:pt x="1640567" y="0"/>
                        </a:cubicBezTo>
                        <a:cubicBezTo>
                          <a:pt x="1794388" y="-20742"/>
                          <a:pt x="1990350" y="36593"/>
                          <a:pt x="2068535" y="0"/>
                        </a:cubicBezTo>
                        <a:cubicBezTo>
                          <a:pt x="2151745" y="-39435"/>
                          <a:pt x="2463445" y="73790"/>
                          <a:pt x="2637030" y="0"/>
                        </a:cubicBezTo>
                        <a:cubicBezTo>
                          <a:pt x="2864689" y="-27255"/>
                          <a:pt x="3191746" y="-1638"/>
                          <a:pt x="3346051" y="0"/>
                        </a:cubicBezTo>
                        <a:cubicBezTo>
                          <a:pt x="3486760" y="-41341"/>
                          <a:pt x="3892439" y="11250"/>
                          <a:pt x="4055072" y="0"/>
                        </a:cubicBezTo>
                        <a:cubicBezTo>
                          <a:pt x="4258151" y="-32838"/>
                          <a:pt x="4388776" y="33931"/>
                          <a:pt x="4483040" y="0"/>
                        </a:cubicBezTo>
                        <a:cubicBezTo>
                          <a:pt x="4587524" y="-5124"/>
                          <a:pt x="4848742" y="36719"/>
                          <a:pt x="4981271" y="0"/>
                        </a:cubicBezTo>
                        <a:cubicBezTo>
                          <a:pt x="5164342" y="-14546"/>
                          <a:pt x="5366447" y="63480"/>
                          <a:pt x="5690294" y="0"/>
                        </a:cubicBezTo>
                        <a:cubicBezTo>
                          <a:pt x="5995227" y="-21007"/>
                          <a:pt x="6059647" y="119"/>
                          <a:pt x="6399315" y="0"/>
                        </a:cubicBezTo>
                        <a:cubicBezTo>
                          <a:pt x="6703320" y="-6620"/>
                          <a:pt x="6838219" y="73723"/>
                          <a:pt x="7242475" y="0"/>
                        </a:cubicBezTo>
                        <a:cubicBezTo>
                          <a:pt x="7347172" y="-3727"/>
                          <a:pt x="7437972" y="106395"/>
                          <a:pt x="7458613" y="169322"/>
                        </a:cubicBezTo>
                        <a:cubicBezTo>
                          <a:pt x="7477438" y="277972"/>
                          <a:pt x="7450804" y="355636"/>
                          <a:pt x="7458613" y="501185"/>
                        </a:cubicBezTo>
                        <a:cubicBezTo>
                          <a:pt x="7472715" y="650582"/>
                          <a:pt x="7429474" y="680986"/>
                          <a:pt x="7458613" y="846593"/>
                        </a:cubicBezTo>
                        <a:cubicBezTo>
                          <a:pt x="7443984" y="928710"/>
                          <a:pt x="7360015" y="1028260"/>
                          <a:pt x="7242475" y="1015916"/>
                        </a:cubicBezTo>
                        <a:cubicBezTo>
                          <a:pt x="7020172" y="1022571"/>
                          <a:pt x="6876886" y="1033342"/>
                          <a:pt x="6603717" y="1015916"/>
                        </a:cubicBezTo>
                        <a:cubicBezTo>
                          <a:pt x="6339064" y="1017494"/>
                          <a:pt x="6335780" y="997293"/>
                          <a:pt x="6105486" y="1015916"/>
                        </a:cubicBezTo>
                        <a:cubicBezTo>
                          <a:pt x="5881132" y="1054125"/>
                          <a:pt x="5602749" y="1034297"/>
                          <a:pt x="5326202" y="1015916"/>
                        </a:cubicBezTo>
                        <a:cubicBezTo>
                          <a:pt x="5075155" y="1029527"/>
                          <a:pt x="4841005" y="998170"/>
                          <a:pt x="4687443" y="1015916"/>
                        </a:cubicBezTo>
                        <a:cubicBezTo>
                          <a:pt x="4517896" y="1033882"/>
                          <a:pt x="4086565" y="983927"/>
                          <a:pt x="3908158" y="1015916"/>
                        </a:cubicBezTo>
                        <a:cubicBezTo>
                          <a:pt x="3737549" y="1028446"/>
                          <a:pt x="3292816" y="973369"/>
                          <a:pt x="3128874" y="1015916"/>
                        </a:cubicBezTo>
                        <a:cubicBezTo>
                          <a:pt x="2980578" y="1034228"/>
                          <a:pt x="2732399" y="955166"/>
                          <a:pt x="2630643" y="1015916"/>
                        </a:cubicBezTo>
                        <a:cubicBezTo>
                          <a:pt x="2477157" y="1062947"/>
                          <a:pt x="2416773" y="995267"/>
                          <a:pt x="2202675" y="1015916"/>
                        </a:cubicBezTo>
                        <a:cubicBezTo>
                          <a:pt x="1990141" y="1072930"/>
                          <a:pt x="1877455" y="1000699"/>
                          <a:pt x="1774707" y="1015916"/>
                        </a:cubicBezTo>
                        <a:cubicBezTo>
                          <a:pt x="1588924" y="1048440"/>
                          <a:pt x="1449247" y="961093"/>
                          <a:pt x="995421" y="1015916"/>
                        </a:cubicBezTo>
                        <a:cubicBezTo>
                          <a:pt x="637434" y="1094100"/>
                          <a:pt x="413035" y="979542"/>
                          <a:pt x="216137" y="1015916"/>
                        </a:cubicBezTo>
                        <a:cubicBezTo>
                          <a:pt x="75044" y="1035837"/>
                          <a:pt x="3502" y="953041"/>
                          <a:pt x="0" y="846593"/>
                        </a:cubicBezTo>
                        <a:cubicBezTo>
                          <a:pt x="24406" y="752073"/>
                          <a:pt x="58346" y="620415"/>
                          <a:pt x="0" y="528276"/>
                        </a:cubicBezTo>
                        <a:cubicBezTo>
                          <a:pt x="-31592" y="454140"/>
                          <a:pt x="24415" y="265409"/>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Baloo 2" pitchFamily="2" charset="0"/>
              </a:rPr>
              <a:t>- </a:t>
            </a:r>
            <a:r>
              <a:rPr lang="en-US" sz="2600" dirty="0" err="1">
                <a:solidFill>
                  <a:srgbClr val="002060"/>
                </a:solidFill>
                <a:latin typeface="+mj-lt"/>
                <a:cs typeface="Baloo 2" pitchFamily="2" charset="0"/>
              </a:rPr>
              <a:t>Tìm</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đúng</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tên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các</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cơ</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quan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tổ</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chức</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trong</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đoạn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văn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và</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viết</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hoa</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đúng</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các</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tên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riêng</a:t>
            </a:r>
            <a:r>
              <a:rPr lang="en-US" sz="2600" dirty="0">
                <a:solidFill>
                  <a:srgbClr val="002060"/>
                </a:solidFill>
                <a:latin typeface="+mj-lt"/>
                <a:cs typeface="Baloo 2" pitchFamily="2" charset="0"/>
              </a:rPr>
              <a:t>. </a:t>
            </a:r>
            <a:endParaRPr lang="vi-VN" sz="2600" dirty="0">
              <a:solidFill>
                <a:srgbClr val="002060"/>
              </a:solidFill>
              <a:latin typeface="+mj-lt"/>
              <a:cs typeface="Baloo 2" pitchFamily="2" charset="0"/>
            </a:endParaRPr>
          </a:p>
        </p:txBody>
      </p:sp>
      <p:pic>
        <p:nvPicPr>
          <p:cNvPr id="9" name="图片 108">
            <a:extLst>
              <a:ext uri="{FF2B5EF4-FFF2-40B4-BE49-F238E27FC236}">
                <a16:creationId xmlns:a16="http://schemas.microsoft.com/office/drawing/2014/main" id="{34CB4528-34C5-4D75-BDD2-4A0669C246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3312" b="67495"/>
          <a:stretch>
            <a:fillRect/>
          </a:stretch>
        </p:blipFill>
        <p:spPr>
          <a:xfrm>
            <a:off x="364652" y="1531145"/>
            <a:ext cx="522788" cy="796523"/>
          </a:xfrm>
          <a:prstGeom prst="rect">
            <a:avLst/>
          </a:prstGeom>
        </p:spPr>
      </p:pic>
      <p:pic>
        <p:nvPicPr>
          <p:cNvPr id="10" name="图片 107">
            <a:extLst>
              <a:ext uri="{FF2B5EF4-FFF2-40B4-BE49-F238E27FC236}">
                <a16:creationId xmlns:a16="http://schemas.microsoft.com/office/drawing/2014/main" id="{A73F0174-BAAA-4390-BF40-49BEBB554C4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216" r="51909" b="67495"/>
          <a:stretch>
            <a:fillRect/>
          </a:stretch>
        </p:blipFill>
        <p:spPr>
          <a:xfrm>
            <a:off x="186256" y="2911372"/>
            <a:ext cx="701184" cy="632507"/>
          </a:xfrm>
          <a:prstGeom prst="rect">
            <a:avLst/>
          </a:prstGeom>
        </p:spPr>
      </p:pic>
      <p:pic>
        <p:nvPicPr>
          <p:cNvPr id="13" name="图片 106">
            <a:extLst>
              <a:ext uri="{FF2B5EF4-FFF2-40B4-BE49-F238E27FC236}">
                <a16:creationId xmlns:a16="http://schemas.microsoft.com/office/drawing/2014/main" id="{4D78ADF8-016A-47CD-8DEB-521324BEDC8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6951" r="30052" b="67495"/>
          <a:stretch>
            <a:fillRect/>
          </a:stretch>
        </p:blipFill>
        <p:spPr>
          <a:xfrm>
            <a:off x="145983" y="4127583"/>
            <a:ext cx="611986" cy="695666"/>
          </a:xfrm>
          <a:prstGeom prst="rect">
            <a:avLst/>
          </a:prstGeom>
          <a:ln>
            <a:noFill/>
          </a:ln>
        </p:spPr>
      </p:pic>
      <p:sp>
        <p:nvSpPr>
          <p:cNvPr id="14" name="Rectangle: Rounded Corners 9">
            <a:extLst>
              <a:ext uri="{FF2B5EF4-FFF2-40B4-BE49-F238E27FC236}">
                <a16:creationId xmlns:a16="http://schemas.microsoft.com/office/drawing/2014/main" id="{6A61DF01-D4CB-4D72-9456-F0282BCBDE8E}"/>
              </a:ext>
            </a:extLst>
          </p:cNvPr>
          <p:cNvSpPr/>
          <p:nvPr/>
        </p:nvSpPr>
        <p:spPr>
          <a:xfrm>
            <a:off x="887440" y="4013087"/>
            <a:ext cx="7534098" cy="1015916"/>
          </a:xfrm>
          <a:custGeom>
            <a:avLst/>
            <a:gdLst>
              <a:gd name="connsiteX0" fmla="*/ 0 w 6461090"/>
              <a:gd name="connsiteY0" fmla="*/ 187231 h 1123362"/>
              <a:gd name="connsiteX1" fmla="*/ 187231 w 6461090"/>
              <a:gd name="connsiteY1" fmla="*/ 0 h 1123362"/>
              <a:gd name="connsiteX2" fmla="*/ 679695 w 6461090"/>
              <a:gd name="connsiteY2" fmla="*/ 0 h 1123362"/>
              <a:gd name="connsiteX3" fmla="*/ 1050426 w 6461090"/>
              <a:gd name="connsiteY3" fmla="*/ 0 h 1123362"/>
              <a:gd name="connsiteX4" fmla="*/ 1421156 w 6461090"/>
              <a:gd name="connsiteY4" fmla="*/ 0 h 1123362"/>
              <a:gd name="connsiteX5" fmla="*/ 1791887 w 6461090"/>
              <a:gd name="connsiteY5" fmla="*/ 0 h 1123362"/>
              <a:gd name="connsiteX6" fmla="*/ 2284351 w 6461090"/>
              <a:gd name="connsiteY6" fmla="*/ 0 h 1123362"/>
              <a:gd name="connsiteX7" fmla="*/ 2898547 w 6461090"/>
              <a:gd name="connsiteY7" fmla="*/ 0 h 1123362"/>
              <a:gd name="connsiteX8" fmla="*/ 3512743 w 6461090"/>
              <a:gd name="connsiteY8" fmla="*/ 0 h 1123362"/>
              <a:gd name="connsiteX9" fmla="*/ 3883474 w 6461090"/>
              <a:gd name="connsiteY9" fmla="*/ 0 h 1123362"/>
              <a:gd name="connsiteX10" fmla="*/ 4315071 w 6461090"/>
              <a:gd name="connsiteY10" fmla="*/ 0 h 1123362"/>
              <a:gd name="connsiteX11" fmla="*/ 4929268 w 6461090"/>
              <a:gd name="connsiteY11" fmla="*/ 0 h 1123362"/>
              <a:gd name="connsiteX12" fmla="*/ 5543464 w 6461090"/>
              <a:gd name="connsiteY12" fmla="*/ 0 h 1123362"/>
              <a:gd name="connsiteX13" fmla="*/ 6273859 w 6461090"/>
              <a:gd name="connsiteY13" fmla="*/ 0 h 1123362"/>
              <a:gd name="connsiteX14" fmla="*/ 6461090 w 6461090"/>
              <a:gd name="connsiteY14" fmla="*/ 187231 h 1123362"/>
              <a:gd name="connsiteX15" fmla="*/ 6461090 w 6461090"/>
              <a:gd name="connsiteY15" fmla="*/ 554192 h 1123362"/>
              <a:gd name="connsiteX16" fmla="*/ 6461090 w 6461090"/>
              <a:gd name="connsiteY16" fmla="*/ 936131 h 1123362"/>
              <a:gd name="connsiteX17" fmla="*/ 6273859 w 6461090"/>
              <a:gd name="connsiteY17" fmla="*/ 1123362 h 1123362"/>
              <a:gd name="connsiteX18" fmla="*/ 5720529 w 6461090"/>
              <a:gd name="connsiteY18" fmla="*/ 1123362 h 1123362"/>
              <a:gd name="connsiteX19" fmla="*/ 5288932 w 6461090"/>
              <a:gd name="connsiteY19" fmla="*/ 1123362 h 1123362"/>
              <a:gd name="connsiteX20" fmla="*/ 4613870 w 6461090"/>
              <a:gd name="connsiteY20" fmla="*/ 1123362 h 1123362"/>
              <a:gd name="connsiteX21" fmla="*/ 4060540 w 6461090"/>
              <a:gd name="connsiteY21" fmla="*/ 1123362 h 1123362"/>
              <a:gd name="connsiteX22" fmla="*/ 3385477 w 6461090"/>
              <a:gd name="connsiteY22" fmla="*/ 1123362 h 1123362"/>
              <a:gd name="connsiteX23" fmla="*/ 2710415 w 6461090"/>
              <a:gd name="connsiteY23" fmla="*/ 1123362 h 1123362"/>
              <a:gd name="connsiteX24" fmla="*/ 2278818 w 6461090"/>
              <a:gd name="connsiteY24" fmla="*/ 1123362 h 1123362"/>
              <a:gd name="connsiteX25" fmla="*/ 1908087 w 6461090"/>
              <a:gd name="connsiteY25" fmla="*/ 1123362 h 1123362"/>
              <a:gd name="connsiteX26" fmla="*/ 1537356 w 6461090"/>
              <a:gd name="connsiteY26" fmla="*/ 1123362 h 1123362"/>
              <a:gd name="connsiteX27" fmla="*/ 862293 w 6461090"/>
              <a:gd name="connsiteY27" fmla="*/ 1123362 h 1123362"/>
              <a:gd name="connsiteX28" fmla="*/ 187231 w 6461090"/>
              <a:gd name="connsiteY28" fmla="*/ 1123362 h 1123362"/>
              <a:gd name="connsiteX29" fmla="*/ 0 w 6461090"/>
              <a:gd name="connsiteY29" fmla="*/ 936131 h 1123362"/>
              <a:gd name="connsiteX30" fmla="*/ 0 w 6461090"/>
              <a:gd name="connsiteY30" fmla="*/ 584148 h 1123362"/>
              <a:gd name="connsiteX31" fmla="*/ 0 w 6461090"/>
              <a:gd name="connsiteY31" fmla="*/ 187231 h 1123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461090" h="1123362" extrusionOk="0">
                <a:moveTo>
                  <a:pt x="0" y="187231"/>
                </a:moveTo>
                <a:cubicBezTo>
                  <a:pt x="-17159" y="103421"/>
                  <a:pt x="72991" y="-15526"/>
                  <a:pt x="187231" y="0"/>
                </a:cubicBezTo>
                <a:cubicBezTo>
                  <a:pt x="384467" y="-53303"/>
                  <a:pt x="500710" y="5951"/>
                  <a:pt x="679695" y="0"/>
                </a:cubicBezTo>
                <a:cubicBezTo>
                  <a:pt x="858680" y="-5951"/>
                  <a:pt x="935394" y="12383"/>
                  <a:pt x="1050426" y="0"/>
                </a:cubicBezTo>
                <a:cubicBezTo>
                  <a:pt x="1165458" y="-12383"/>
                  <a:pt x="1286218" y="25691"/>
                  <a:pt x="1421156" y="0"/>
                </a:cubicBezTo>
                <a:cubicBezTo>
                  <a:pt x="1556094" y="-25691"/>
                  <a:pt x="1716516" y="30092"/>
                  <a:pt x="1791887" y="0"/>
                </a:cubicBezTo>
                <a:cubicBezTo>
                  <a:pt x="1867258" y="-30092"/>
                  <a:pt x="2106074" y="27463"/>
                  <a:pt x="2284351" y="0"/>
                </a:cubicBezTo>
                <a:cubicBezTo>
                  <a:pt x="2462628" y="-27463"/>
                  <a:pt x="2750492" y="15413"/>
                  <a:pt x="2898547" y="0"/>
                </a:cubicBezTo>
                <a:cubicBezTo>
                  <a:pt x="3046602" y="-15413"/>
                  <a:pt x="3342397" y="31367"/>
                  <a:pt x="3512743" y="0"/>
                </a:cubicBezTo>
                <a:cubicBezTo>
                  <a:pt x="3683089" y="-31367"/>
                  <a:pt x="3793117" y="11903"/>
                  <a:pt x="3883474" y="0"/>
                </a:cubicBezTo>
                <a:cubicBezTo>
                  <a:pt x="3973831" y="-11903"/>
                  <a:pt x="4173091" y="5115"/>
                  <a:pt x="4315071" y="0"/>
                </a:cubicBezTo>
                <a:cubicBezTo>
                  <a:pt x="4457051" y="-5115"/>
                  <a:pt x="4663642" y="33495"/>
                  <a:pt x="4929268" y="0"/>
                </a:cubicBezTo>
                <a:cubicBezTo>
                  <a:pt x="5194894" y="-33495"/>
                  <a:pt x="5271498" y="13082"/>
                  <a:pt x="5543464" y="0"/>
                </a:cubicBezTo>
                <a:cubicBezTo>
                  <a:pt x="5815430" y="-13082"/>
                  <a:pt x="5924004" y="67592"/>
                  <a:pt x="6273859" y="0"/>
                </a:cubicBezTo>
                <a:cubicBezTo>
                  <a:pt x="6367826" y="18201"/>
                  <a:pt x="6456299" y="109961"/>
                  <a:pt x="6461090" y="187231"/>
                </a:cubicBezTo>
                <a:cubicBezTo>
                  <a:pt x="6479810" y="313702"/>
                  <a:pt x="6450213" y="392227"/>
                  <a:pt x="6461090" y="554192"/>
                </a:cubicBezTo>
                <a:cubicBezTo>
                  <a:pt x="6471967" y="716157"/>
                  <a:pt x="6437058" y="748499"/>
                  <a:pt x="6461090" y="936131"/>
                </a:cubicBezTo>
                <a:cubicBezTo>
                  <a:pt x="6443161" y="1047785"/>
                  <a:pt x="6370784" y="1110041"/>
                  <a:pt x="6273859" y="1123362"/>
                </a:cubicBezTo>
                <a:cubicBezTo>
                  <a:pt x="6079105" y="1127329"/>
                  <a:pt x="5948564" y="1121336"/>
                  <a:pt x="5720529" y="1123362"/>
                </a:cubicBezTo>
                <a:cubicBezTo>
                  <a:pt x="5492494" y="1125388"/>
                  <a:pt x="5488902" y="1098869"/>
                  <a:pt x="5288932" y="1123362"/>
                </a:cubicBezTo>
                <a:cubicBezTo>
                  <a:pt x="5088962" y="1147855"/>
                  <a:pt x="4840254" y="1091308"/>
                  <a:pt x="4613870" y="1123362"/>
                </a:cubicBezTo>
                <a:cubicBezTo>
                  <a:pt x="4387486" y="1155416"/>
                  <a:pt x="4186730" y="1091548"/>
                  <a:pt x="4060540" y="1123362"/>
                </a:cubicBezTo>
                <a:cubicBezTo>
                  <a:pt x="3934350" y="1155176"/>
                  <a:pt x="3539234" y="1082329"/>
                  <a:pt x="3385477" y="1123362"/>
                </a:cubicBezTo>
                <a:cubicBezTo>
                  <a:pt x="3231720" y="1164395"/>
                  <a:pt x="2855599" y="1068146"/>
                  <a:pt x="2710415" y="1123362"/>
                </a:cubicBezTo>
                <a:cubicBezTo>
                  <a:pt x="2565231" y="1178578"/>
                  <a:pt x="2392223" y="1072677"/>
                  <a:pt x="2278818" y="1123362"/>
                </a:cubicBezTo>
                <a:cubicBezTo>
                  <a:pt x="2165413" y="1174047"/>
                  <a:pt x="2080507" y="1093079"/>
                  <a:pt x="1908087" y="1123362"/>
                </a:cubicBezTo>
                <a:cubicBezTo>
                  <a:pt x="1735667" y="1153645"/>
                  <a:pt x="1639177" y="1116922"/>
                  <a:pt x="1537356" y="1123362"/>
                </a:cubicBezTo>
                <a:cubicBezTo>
                  <a:pt x="1435535" y="1129802"/>
                  <a:pt x="1183917" y="1042944"/>
                  <a:pt x="862293" y="1123362"/>
                </a:cubicBezTo>
                <a:cubicBezTo>
                  <a:pt x="540669" y="1203780"/>
                  <a:pt x="326917" y="1066256"/>
                  <a:pt x="187231" y="1123362"/>
                </a:cubicBezTo>
                <a:cubicBezTo>
                  <a:pt x="76550" y="1137796"/>
                  <a:pt x="4166" y="1049687"/>
                  <a:pt x="0" y="936131"/>
                </a:cubicBezTo>
                <a:cubicBezTo>
                  <a:pt x="-1027" y="841013"/>
                  <a:pt x="37211" y="687874"/>
                  <a:pt x="0" y="584148"/>
                </a:cubicBezTo>
                <a:cubicBezTo>
                  <a:pt x="-37211" y="480422"/>
                  <a:pt x="18205" y="297623"/>
                  <a:pt x="0" y="187231"/>
                </a:cubicBezTo>
                <a:close/>
              </a:path>
            </a:pathLst>
          </a:custGeom>
          <a:solidFill>
            <a:schemeClr val="bg1"/>
          </a:solidFill>
          <a:ln w="38100">
            <a:solidFill>
              <a:schemeClr val="accent2"/>
            </a:solidFill>
            <a:prstDash val="lgDash"/>
            <a:extLst>
              <a:ext uri="{C807C97D-BFC1-408E-A445-0C87EB9F89A2}">
                <ask:lineSketchStyleProps xmlns:ask="http://schemas.microsoft.com/office/drawing/2018/sketchyshapes" sd="1817362886">
                  <a:custGeom>
                    <a:avLst/>
                    <a:gdLst>
                      <a:gd name="connsiteX0" fmla="*/ 0 w 7534098"/>
                      <a:gd name="connsiteY0" fmla="*/ 169322 h 1015916"/>
                      <a:gd name="connsiteX1" fmla="*/ 218324 w 7534098"/>
                      <a:gd name="connsiteY1" fmla="*/ 0 h 1015916"/>
                      <a:gd name="connsiteX2" fmla="*/ 792573 w 7534098"/>
                      <a:gd name="connsiteY2" fmla="*/ 0 h 1015916"/>
                      <a:gd name="connsiteX3" fmla="*/ 1224872 w 7534098"/>
                      <a:gd name="connsiteY3" fmla="*/ 0 h 1015916"/>
                      <a:gd name="connsiteX4" fmla="*/ 1657170 w 7534098"/>
                      <a:gd name="connsiteY4" fmla="*/ 0 h 1015916"/>
                      <a:gd name="connsiteX5" fmla="*/ 2089469 w 7534098"/>
                      <a:gd name="connsiteY5" fmla="*/ 0 h 1015916"/>
                      <a:gd name="connsiteX6" fmla="*/ 2663718 w 7534098"/>
                      <a:gd name="connsiteY6" fmla="*/ 0 h 1015916"/>
                      <a:gd name="connsiteX7" fmla="*/ 3379915 w 7534098"/>
                      <a:gd name="connsiteY7" fmla="*/ 0 h 1015916"/>
                      <a:gd name="connsiteX8" fmla="*/ 4096112 w 7534098"/>
                      <a:gd name="connsiteY8" fmla="*/ 0 h 1015916"/>
                      <a:gd name="connsiteX9" fmla="*/ 4528411 w 7534098"/>
                      <a:gd name="connsiteY9" fmla="*/ 0 h 1015916"/>
                      <a:gd name="connsiteX10" fmla="*/ 5031684 w 7534098"/>
                      <a:gd name="connsiteY10" fmla="*/ 0 h 1015916"/>
                      <a:gd name="connsiteX11" fmla="*/ 5747882 w 7534098"/>
                      <a:gd name="connsiteY11" fmla="*/ 0 h 1015916"/>
                      <a:gd name="connsiteX12" fmla="*/ 6464079 w 7534098"/>
                      <a:gd name="connsiteY12" fmla="*/ 0 h 1015916"/>
                      <a:gd name="connsiteX13" fmla="*/ 7315773 w 7534098"/>
                      <a:gd name="connsiteY13" fmla="*/ 0 h 1015916"/>
                      <a:gd name="connsiteX14" fmla="*/ 7534098 w 7534098"/>
                      <a:gd name="connsiteY14" fmla="*/ 169322 h 1015916"/>
                      <a:gd name="connsiteX15" fmla="*/ 7534098 w 7534098"/>
                      <a:gd name="connsiteY15" fmla="*/ 501185 h 1015916"/>
                      <a:gd name="connsiteX16" fmla="*/ 7534098 w 7534098"/>
                      <a:gd name="connsiteY16" fmla="*/ 846593 h 1015916"/>
                      <a:gd name="connsiteX17" fmla="*/ 7315773 w 7534098"/>
                      <a:gd name="connsiteY17" fmla="*/ 1015916 h 1015916"/>
                      <a:gd name="connsiteX18" fmla="*/ 6670550 w 7534098"/>
                      <a:gd name="connsiteY18" fmla="*/ 1015916 h 1015916"/>
                      <a:gd name="connsiteX19" fmla="*/ 6167277 w 7534098"/>
                      <a:gd name="connsiteY19" fmla="*/ 1015916 h 1015916"/>
                      <a:gd name="connsiteX20" fmla="*/ 5380105 w 7534098"/>
                      <a:gd name="connsiteY20" fmla="*/ 1015916 h 1015916"/>
                      <a:gd name="connsiteX21" fmla="*/ 4734883 w 7534098"/>
                      <a:gd name="connsiteY21" fmla="*/ 1015916 h 1015916"/>
                      <a:gd name="connsiteX22" fmla="*/ 3947710 w 7534098"/>
                      <a:gd name="connsiteY22" fmla="*/ 1015916 h 1015916"/>
                      <a:gd name="connsiteX23" fmla="*/ 3160539 w 7534098"/>
                      <a:gd name="connsiteY23" fmla="*/ 1015916 h 1015916"/>
                      <a:gd name="connsiteX24" fmla="*/ 2657266 w 7534098"/>
                      <a:gd name="connsiteY24" fmla="*/ 1015916 h 1015916"/>
                      <a:gd name="connsiteX25" fmla="*/ 2224967 w 7534098"/>
                      <a:gd name="connsiteY25" fmla="*/ 1015916 h 1015916"/>
                      <a:gd name="connsiteX26" fmla="*/ 1792668 w 7534098"/>
                      <a:gd name="connsiteY26" fmla="*/ 1015916 h 1015916"/>
                      <a:gd name="connsiteX27" fmla="*/ 1005495 w 7534098"/>
                      <a:gd name="connsiteY27" fmla="*/ 1015916 h 1015916"/>
                      <a:gd name="connsiteX28" fmla="*/ 218324 w 7534098"/>
                      <a:gd name="connsiteY28" fmla="*/ 1015916 h 1015916"/>
                      <a:gd name="connsiteX29" fmla="*/ 0 w 7534098"/>
                      <a:gd name="connsiteY29" fmla="*/ 846593 h 1015916"/>
                      <a:gd name="connsiteX30" fmla="*/ 0 w 7534098"/>
                      <a:gd name="connsiteY30" fmla="*/ 528276 h 1015916"/>
                      <a:gd name="connsiteX31" fmla="*/ 0 w 7534098"/>
                      <a:gd name="connsiteY31" fmla="*/ 169322 h 101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34098" h="1015916" fill="none" extrusionOk="0">
                        <a:moveTo>
                          <a:pt x="0" y="169322"/>
                        </a:moveTo>
                        <a:cubicBezTo>
                          <a:pt x="-41381" y="93357"/>
                          <a:pt x="72213" y="3069"/>
                          <a:pt x="218324" y="0"/>
                        </a:cubicBezTo>
                        <a:cubicBezTo>
                          <a:pt x="433503" y="-52235"/>
                          <a:pt x="599013" y="-19099"/>
                          <a:pt x="792573" y="0"/>
                        </a:cubicBezTo>
                        <a:cubicBezTo>
                          <a:pt x="1021063" y="-20013"/>
                          <a:pt x="1086011" y="-4839"/>
                          <a:pt x="1224872" y="0"/>
                        </a:cubicBezTo>
                        <a:cubicBezTo>
                          <a:pt x="1329192" y="-16454"/>
                          <a:pt x="1535062" y="26236"/>
                          <a:pt x="1657170" y="0"/>
                        </a:cubicBezTo>
                        <a:cubicBezTo>
                          <a:pt x="1836603" y="-27887"/>
                          <a:pt x="1992856" y="8849"/>
                          <a:pt x="2089469" y="0"/>
                        </a:cubicBezTo>
                        <a:cubicBezTo>
                          <a:pt x="2210908" y="-68029"/>
                          <a:pt x="2489953" y="70039"/>
                          <a:pt x="2663718" y="0"/>
                        </a:cubicBezTo>
                        <a:cubicBezTo>
                          <a:pt x="2864633" y="-53071"/>
                          <a:pt x="3201444" y="13559"/>
                          <a:pt x="3379915" y="0"/>
                        </a:cubicBezTo>
                        <a:cubicBezTo>
                          <a:pt x="3578236" y="23258"/>
                          <a:pt x="3923159" y="37442"/>
                          <a:pt x="4096112" y="0"/>
                        </a:cubicBezTo>
                        <a:cubicBezTo>
                          <a:pt x="4290957" y="-25785"/>
                          <a:pt x="4418873" y="-15772"/>
                          <a:pt x="4528411" y="0"/>
                        </a:cubicBezTo>
                        <a:cubicBezTo>
                          <a:pt x="4677501" y="-21758"/>
                          <a:pt x="4855779" y="15140"/>
                          <a:pt x="5031684" y="0"/>
                        </a:cubicBezTo>
                        <a:cubicBezTo>
                          <a:pt x="5188539" y="-2367"/>
                          <a:pt x="5488820" y="30055"/>
                          <a:pt x="5747882" y="0"/>
                        </a:cubicBezTo>
                        <a:cubicBezTo>
                          <a:pt x="6062613" y="-29861"/>
                          <a:pt x="6153373" y="-4425"/>
                          <a:pt x="6464079" y="0"/>
                        </a:cubicBezTo>
                        <a:cubicBezTo>
                          <a:pt x="6803208" y="-36271"/>
                          <a:pt x="6901035" y="40543"/>
                          <a:pt x="7315773" y="0"/>
                        </a:cubicBezTo>
                        <a:cubicBezTo>
                          <a:pt x="7425276" y="22725"/>
                          <a:pt x="7518977" y="98597"/>
                          <a:pt x="7534098" y="169322"/>
                        </a:cubicBezTo>
                        <a:cubicBezTo>
                          <a:pt x="7538965" y="274415"/>
                          <a:pt x="7542767" y="363253"/>
                          <a:pt x="7534098" y="501185"/>
                        </a:cubicBezTo>
                        <a:cubicBezTo>
                          <a:pt x="7552148" y="655459"/>
                          <a:pt x="7514571" y="681312"/>
                          <a:pt x="7534098" y="846593"/>
                        </a:cubicBezTo>
                        <a:cubicBezTo>
                          <a:pt x="7495802" y="949885"/>
                          <a:pt x="7430170" y="1020533"/>
                          <a:pt x="7315773" y="1015916"/>
                        </a:cubicBezTo>
                        <a:cubicBezTo>
                          <a:pt x="7081654" y="1016671"/>
                          <a:pt x="6931220" y="1031671"/>
                          <a:pt x="6670550" y="1015916"/>
                        </a:cubicBezTo>
                        <a:cubicBezTo>
                          <a:pt x="6403665" y="1014626"/>
                          <a:pt x="6401035" y="992207"/>
                          <a:pt x="6167277" y="1015916"/>
                        </a:cubicBezTo>
                        <a:cubicBezTo>
                          <a:pt x="5917801" y="1001485"/>
                          <a:pt x="5656398" y="1023470"/>
                          <a:pt x="5380105" y="1015916"/>
                        </a:cubicBezTo>
                        <a:cubicBezTo>
                          <a:pt x="5120696" y="1068852"/>
                          <a:pt x="4875173" y="952589"/>
                          <a:pt x="4734883" y="1015916"/>
                        </a:cubicBezTo>
                        <a:cubicBezTo>
                          <a:pt x="4604256" y="1065756"/>
                          <a:pt x="4125383" y="1008962"/>
                          <a:pt x="3947710" y="1015916"/>
                        </a:cubicBezTo>
                        <a:cubicBezTo>
                          <a:pt x="3773974" y="1009681"/>
                          <a:pt x="3321357" y="992086"/>
                          <a:pt x="3160539" y="1015916"/>
                        </a:cubicBezTo>
                        <a:cubicBezTo>
                          <a:pt x="2981493" y="1092995"/>
                          <a:pt x="2767819" y="983327"/>
                          <a:pt x="2657266" y="1015916"/>
                        </a:cubicBezTo>
                        <a:cubicBezTo>
                          <a:pt x="2520238" y="1077116"/>
                          <a:pt x="2436187" y="973941"/>
                          <a:pt x="2224967" y="1015916"/>
                        </a:cubicBezTo>
                        <a:cubicBezTo>
                          <a:pt x="2038189" y="1071333"/>
                          <a:pt x="1907816" y="988393"/>
                          <a:pt x="1792668" y="1015916"/>
                        </a:cubicBezTo>
                        <a:cubicBezTo>
                          <a:pt x="1666497" y="1017991"/>
                          <a:pt x="1344009" y="911736"/>
                          <a:pt x="1005495" y="1015916"/>
                        </a:cubicBezTo>
                        <a:cubicBezTo>
                          <a:pt x="588247" y="1060837"/>
                          <a:pt x="393313" y="987270"/>
                          <a:pt x="218324" y="1015916"/>
                        </a:cubicBezTo>
                        <a:cubicBezTo>
                          <a:pt x="68644" y="1026823"/>
                          <a:pt x="-9421" y="966805"/>
                          <a:pt x="0" y="846593"/>
                        </a:cubicBezTo>
                        <a:cubicBezTo>
                          <a:pt x="-1245" y="749452"/>
                          <a:pt x="25016" y="606267"/>
                          <a:pt x="0" y="528276"/>
                        </a:cubicBezTo>
                        <a:cubicBezTo>
                          <a:pt x="-32106" y="437457"/>
                          <a:pt x="38904" y="256975"/>
                          <a:pt x="0" y="169322"/>
                        </a:cubicBezTo>
                        <a:close/>
                      </a:path>
                      <a:path w="7534098" h="1015916" stroke="0" extrusionOk="0">
                        <a:moveTo>
                          <a:pt x="0" y="169322"/>
                        </a:moveTo>
                        <a:cubicBezTo>
                          <a:pt x="-37386" y="113373"/>
                          <a:pt x="68057" y="-38480"/>
                          <a:pt x="218324" y="0"/>
                        </a:cubicBezTo>
                        <a:cubicBezTo>
                          <a:pt x="458733" y="-50960"/>
                          <a:pt x="582085" y="12846"/>
                          <a:pt x="792573" y="0"/>
                        </a:cubicBezTo>
                        <a:cubicBezTo>
                          <a:pt x="986686" y="-6610"/>
                          <a:pt x="1097220" y="36167"/>
                          <a:pt x="1224872" y="0"/>
                        </a:cubicBezTo>
                        <a:cubicBezTo>
                          <a:pt x="1360117" y="15023"/>
                          <a:pt x="1458532" y="21068"/>
                          <a:pt x="1657170" y="0"/>
                        </a:cubicBezTo>
                        <a:cubicBezTo>
                          <a:pt x="1799248" y="-3717"/>
                          <a:pt x="2013151" y="39515"/>
                          <a:pt x="2089469" y="0"/>
                        </a:cubicBezTo>
                        <a:cubicBezTo>
                          <a:pt x="2165070" y="-66758"/>
                          <a:pt x="2479160" y="60281"/>
                          <a:pt x="2663718" y="0"/>
                        </a:cubicBezTo>
                        <a:cubicBezTo>
                          <a:pt x="2877723" y="-25514"/>
                          <a:pt x="3236466" y="-13442"/>
                          <a:pt x="3379915" y="0"/>
                        </a:cubicBezTo>
                        <a:cubicBezTo>
                          <a:pt x="3520151" y="-43340"/>
                          <a:pt x="3944907" y="4498"/>
                          <a:pt x="4096112" y="0"/>
                        </a:cubicBezTo>
                        <a:cubicBezTo>
                          <a:pt x="4310737" y="-39480"/>
                          <a:pt x="4428915" y="24299"/>
                          <a:pt x="4528411" y="0"/>
                        </a:cubicBezTo>
                        <a:cubicBezTo>
                          <a:pt x="4634426" y="9992"/>
                          <a:pt x="4887942" y="26945"/>
                          <a:pt x="5031684" y="0"/>
                        </a:cubicBezTo>
                        <a:cubicBezTo>
                          <a:pt x="5215133" y="-13883"/>
                          <a:pt x="5413085" y="78612"/>
                          <a:pt x="5747882" y="0"/>
                        </a:cubicBezTo>
                        <a:cubicBezTo>
                          <a:pt x="6055363" y="-17975"/>
                          <a:pt x="6141771" y="9472"/>
                          <a:pt x="6464079" y="0"/>
                        </a:cubicBezTo>
                        <a:cubicBezTo>
                          <a:pt x="6754521" y="2147"/>
                          <a:pt x="6907128" y="83519"/>
                          <a:pt x="7315773" y="0"/>
                        </a:cubicBezTo>
                        <a:cubicBezTo>
                          <a:pt x="7422113" y="-808"/>
                          <a:pt x="7518618" y="103995"/>
                          <a:pt x="7534098" y="169322"/>
                        </a:cubicBezTo>
                        <a:cubicBezTo>
                          <a:pt x="7554681" y="281137"/>
                          <a:pt x="7534371" y="357236"/>
                          <a:pt x="7534098" y="501185"/>
                        </a:cubicBezTo>
                        <a:cubicBezTo>
                          <a:pt x="7552055" y="657632"/>
                          <a:pt x="7502446" y="687509"/>
                          <a:pt x="7534098" y="846593"/>
                        </a:cubicBezTo>
                        <a:cubicBezTo>
                          <a:pt x="7519744" y="927206"/>
                          <a:pt x="7432102" y="1018148"/>
                          <a:pt x="7315773" y="1015916"/>
                        </a:cubicBezTo>
                        <a:cubicBezTo>
                          <a:pt x="7107574" y="1042521"/>
                          <a:pt x="6957021" y="1053979"/>
                          <a:pt x="6670550" y="1015916"/>
                        </a:cubicBezTo>
                        <a:cubicBezTo>
                          <a:pt x="6398307" y="1016606"/>
                          <a:pt x="6400191" y="995468"/>
                          <a:pt x="6167277" y="1015916"/>
                        </a:cubicBezTo>
                        <a:cubicBezTo>
                          <a:pt x="5941025" y="1055211"/>
                          <a:pt x="5649917" y="1005086"/>
                          <a:pt x="5380105" y="1015916"/>
                        </a:cubicBezTo>
                        <a:cubicBezTo>
                          <a:pt x="5120501" y="1038363"/>
                          <a:pt x="4891692" y="1000650"/>
                          <a:pt x="4734883" y="1015916"/>
                        </a:cubicBezTo>
                        <a:cubicBezTo>
                          <a:pt x="4569659" y="1036506"/>
                          <a:pt x="4133296" y="1014137"/>
                          <a:pt x="3947710" y="1015916"/>
                        </a:cubicBezTo>
                        <a:cubicBezTo>
                          <a:pt x="3777808" y="1019519"/>
                          <a:pt x="3308587" y="1008921"/>
                          <a:pt x="3160539" y="1015916"/>
                        </a:cubicBezTo>
                        <a:cubicBezTo>
                          <a:pt x="2997762" y="1055172"/>
                          <a:pt x="2784470" y="967504"/>
                          <a:pt x="2657266" y="1015916"/>
                        </a:cubicBezTo>
                        <a:cubicBezTo>
                          <a:pt x="2500276" y="1063062"/>
                          <a:pt x="2435536" y="992787"/>
                          <a:pt x="2224967" y="1015916"/>
                        </a:cubicBezTo>
                        <a:cubicBezTo>
                          <a:pt x="2010526" y="1072694"/>
                          <a:pt x="1893963" y="999021"/>
                          <a:pt x="1792668" y="1015916"/>
                        </a:cubicBezTo>
                        <a:cubicBezTo>
                          <a:pt x="1633463" y="1037575"/>
                          <a:pt x="1421888" y="952159"/>
                          <a:pt x="1005495" y="1015916"/>
                        </a:cubicBezTo>
                        <a:cubicBezTo>
                          <a:pt x="645394" y="1094775"/>
                          <a:pt x="398795" y="971806"/>
                          <a:pt x="218324" y="1015916"/>
                        </a:cubicBezTo>
                        <a:cubicBezTo>
                          <a:pt x="76354" y="1035623"/>
                          <a:pt x="-2561" y="970595"/>
                          <a:pt x="0" y="846593"/>
                        </a:cubicBezTo>
                        <a:cubicBezTo>
                          <a:pt x="1675" y="759618"/>
                          <a:pt x="56716" y="620639"/>
                          <a:pt x="0" y="528276"/>
                        </a:cubicBezTo>
                        <a:cubicBezTo>
                          <a:pt x="-37017" y="445503"/>
                          <a:pt x="32867" y="256330"/>
                          <a:pt x="0" y="169322"/>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dirty="0">
                <a:solidFill>
                  <a:srgbClr val="002060"/>
                </a:solidFill>
                <a:latin typeface="+mj-lt"/>
                <a:cs typeface="Baloo 2" pitchFamily="2" charset="0"/>
              </a:rPr>
              <a:t>- </a:t>
            </a:r>
            <a:r>
              <a:rPr lang="en-US" sz="2600" dirty="0" err="1">
                <a:solidFill>
                  <a:srgbClr val="002060"/>
                </a:solidFill>
                <a:latin typeface="+mj-lt"/>
                <a:cs typeface="Baloo 2" pitchFamily="2" charset="0"/>
              </a:rPr>
              <a:t>Viết</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được</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một</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tên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cơ</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quan</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xí</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nghiệp</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công</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ti</a:t>
            </a:r>
            <a:r>
              <a:rPr lang="en-US" sz="2600" dirty="0">
                <a:solidFill>
                  <a:srgbClr val="002060"/>
                </a:solidFill>
                <a:latin typeface="+mj-lt"/>
                <a:cs typeface="Baloo 2" pitchFamily="2" charset="0"/>
              </a:rPr>
              <a:t>,… ở </a:t>
            </a:r>
            <a:r>
              <a:rPr lang="en-US" sz="2600" dirty="0" err="1">
                <a:solidFill>
                  <a:srgbClr val="002060"/>
                </a:solidFill>
                <a:latin typeface="+mj-lt"/>
                <a:cs typeface="Baloo 2" pitchFamily="2" charset="0"/>
              </a:rPr>
              <a:t>địa</a:t>
            </a:r>
            <a:r>
              <a:rPr lang="en-US" sz="2600" dirty="0">
                <a:solidFill>
                  <a:srgbClr val="002060"/>
                </a:solidFill>
                <a:latin typeface="+mj-lt"/>
                <a:cs typeface="Baloo 2" pitchFamily="2" charset="0"/>
              </a:rPr>
              <a:t> </a:t>
            </a:r>
            <a:r>
              <a:rPr lang="en-US" sz="2600" dirty="0" err="1">
                <a:solidFill>
                  <a:srgbClr val="002060"/>
                </a:solidFill>
                <a:latin typeface="+mj-lt"/>
                <a:cs typeface="Baloo 2" pitchFamily="2" charset="0"/>
              </a:rPr>
              <a:t>phương</a:t>
            </a:r>
            <a:r>
              <a:rPr lang="en-US" sz="2600" dirty="0">
                <a:solidFill>
                  <a:srgbClr val="002060"/>
                </a:solidFill>
                <a:latin typeface="+mj-lt"/>
                <a:cs typeface="Baloo 2" pitchFamily="2" charset="0"/>
              </a:rPr>
              <a:t>.</a:t>
            </a:r>
            <a:endParaRPr lang="vi-VN" sz="2600" dirty="0">
              <a:solidFill>
                <a:srgbClr val="002060"/>
              </a:solidFill>
              <a:latin typeface="+mj-lt"/>
              <a:cs typeface="Baloo 2" pitchFamily="2" charset="0"/>
            </a:endParaRPr>
          </a:p>
        </p:txBody>
      </p:sp>
    </p:spTree>
    <p:extLst>
      <p:ext uri="{BB962C8B-B14F-4D97-AF65-F5344CB8AC3E}">
        <p14:creationId xmlns:p14="http://schemas.microsoft.com/office/powerpoint/2010/main" val="30829643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5"/>
        <p:cNvGrpSpPr/>
        <p:nvPr/>
      </p:nvGrpSpPr>
      <p:grpSpPr>
        <a:xfrm>
          <a:off x="0" y="0"/>
          <a:ext cx="0" cy="0"/>
          <a:chOff x="0" y="0"/>
          <a:chExt cx="0" cy="0"/>
        </a:xfrm>
      </p:grpSpPr>
      <p:sp>
        <p:nvSpPr>
          <p:cNvPr id="4" name="Rectangle 3"/>
          <p:cNvSpPr/>
          <p:nvPr/>
        </p:nvSpPr>
        <p:spPr>
          <a:xfrm>
            <a:off x="2039904" y="1364602"/>
            <a:ext cx="4886325" cy="2286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nvGrpSpPr>
          <p:cNvPr id="2" name="Group 1"/>
          <p:cNvGrpSpPr/>
          <p:nvPr/>
        </p:nvGrpSpPr>
        <p:grpSpPr>
          <a:xfrm>
            <a:off x="1883057" y="217825"/>
            <a:ext cx="5747710" cy="4302602"/>
            <a:chOff x="2285947" y="400027"/>
            <a:chExt cx="4837350" cy="4019686"/>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47838" b="90000" l="65811" r="95946">
                          <a14:foregroundMark x1="70946" y1="88514" x2="72568" y2="86622"/>
                          <a14:foregroundMark x1="90270" y1="87432" x2="90270" y2="89324"/>
                        </a14:backgroundRemoval>
                      </a14:imgEffect>
                    </a14:imgLayer>
                  </a14:imgProps>
                </a:ext>
              </a:extLst>
            </a:blip>
            <a:srcRect l="64396" t="48144"/>
            <a:stretch/>
          </p:blipFill>
          <p:spPr>
            <a:xfrm rot="1013487">
              <a:off x="5291692" y="400027"/>
              <a:ext cx="1831605" cy="2667684"/>
            </a:xfrm>
            <a:prstGeom prst="rect">
              <a:avLst/>
            </a:prstGeom>
          </p:spPr>
        </p:pic>
        <p:pic>
          <p:nvPicPr>
            <p:cNvPr id="10" name="Picture 9"/>
            <p:cNvPicPr>
              <a:picLocks noChangeAspect="1"/>
            </p:cNvPicPr>
            <p:nvPr/>
          </p:nvPicPr>
          <p:blipFill rotWithShape="1">
            <a:blip r:embed="rId5"/>
            <a:srcRect l="79201"/>
            <a:stretch/>
          </p:blipFill>
          <p:spPr>
            <a:xfrm rot="20977888">
              <a:off x="2285947" y="451355"/>
              <a:ext cx="1245189" cy="2322777"/>
            </a:xfrm>
            <a:prstGeom prst="rect">
              <a:avLst/>
            </a:prstGeom>
          </p:spPr>
        </p:pic>
        <p:pic>
          <p:nvPicPr>
            <p:cNvPr id="11" name="Picture 10"/>
            <p:cNvPicPr>
              <a:picLocks noChangeAspect="1"/>
            </p:cNvPicPr>
            <p:nvPr/>
          </p:nvPicPr>
          <p:blipFill rotWithShape="1">
            <a:blip r:embed="rId5"/>
            <a:srcRect r="75867"/>
            <a:stretch/>
          </p:blipFill>
          <p:spPr>
            <a:xfrm>
              <a:off x="4002961" y="544444"/>
              <a:ext cx="1444786" cy="2322777"/>
            </a:xfrm>
            <a:prstGeom prst="rect">
              <a:avLst/>
            </a:prstGeom>
          </p:spPr>
        </p:pic>
        <p:sp>
          <p:nvSpPr>
            <p:cNvPr id="13" name="Cloud 12"/>
            <p:cNvSpPr/>
            <p:nvPr/>
          </p:nvSpPr>
          <p:spPr>
            <a:xfrm rot="213604">
              <a:off x="2438832" y="1746204"/>
              <a:ext cx="4381663" cy="2673509"/>
            </a:xfrm>
            <a:prstGeom prst="cloud">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3" name="TextBox 2"/>
          <p:cNvSpPr txBox="1"/>
          <p:nvPr/>
        </p:nvSpPr>
        <p:spPr>
          <a:xfrm>
            <a:off x="2816040" y="2449689"/>
            <a:ext cx="4848254" cy="1015663"/>
          </a:xfrm>
          <a:prstGeom prst="rect">
            <a:avLst/>
          </a:prstGeom>
          <a:noFill/>
        </p:spPr>
        <p:txBody>
          <a:bodyPr wrap="square" rtlCol="0">
            <a:spAutoFit/>
          </a:bodyPr>
          <a:lstStyle/>
          <a:p>
            <a:r>
              <a:rPr lang="en-US" sz="6000" b="1" dirty="0">
                <a:ln>
                  <a:solidFill>
                    <a:schemeClr val="bg1"/>
                  </a:solidFill>
                </a:ln>
                <a:solidFill>
                  <a:srgbClr val="FF0000"/>
                </a:solidFill>
                <a:effectLst>
                  <a:glow rad="228600">
                    <a:schemeClr val="accent6">
                      <a:satMod val="175000"/>
                      <a:alpha val="40000"/>
                    </a:schemeClr>
                  </a:glow>
                </a:effectLst>
                <a:latin typeface="Times New Roman" panose="02020603050405020304" pitchFamily="18" charset="0"/>
                <a:cs typeface="Times New Roman" panose="02020603050405020304" pitchFamily="18" charset="0"/>
              </a:rPr>
              <a:t>NHỚ VIẾT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Times New Roman" panose="02020603050405020304" pitchFamily="18" charset="0"/>
                <a:cs typeface="Times New Roman" panose="02020603050405020304" pitchFamily="18" charset="0"/>
              </a:rPr>
              <a:t>Sang </a:t>
            </a:r>
            <a:r>
              <a:rPr lang="en-US" altLang="en-US" b="1" dirty="0" err="1">
                <a:solidFill>
                  <a:srgbClr val="CC0000"/>
                </a:solidFill>
                <a:latin typeface="Times New Roman" panose="02020603050405020304" pitchFamily="18" charset="0"/>
                <a:cs typeface="Times New Roman" panose="02020603050405020304" pitchFamily="18" charset="0"/>
              </a:rPr>
              <a:t>năm</a:t>
            </a:r>
            <a:r>
              <a:rPr lang="en-US" altLang="en-US" b="1" dirty="0">
                <a:solidFill>
                  <a:srgbClr val="CC0000"/>
                </a:solidFill>
                <a:latin typeface="Times New Roman" panose="02020603050405020304" pitchFamily="18" charset="0"/>
                <a:cs typeface="Times New Roman" panose="02020603050405020304" pitchFamily="18" charset="0"/>
              </a:rPr>
              <a:t> con </a:t>
            </a:r>
            <a:r>
              <a:rPr lang="en-US" altLang="en-US" b="1" dirty="0" err="1">
                <a:solidFill>
                  <a:srgbClr val="CC0000"/>
                </a:solidFill>
                <a:latin typeface="Times New Roman" panose="02020603050405020304" pitchFamily="18" charset="0"/>
                <a:cs typeface="Times New Roman" panose="02020603050405020304" pitchFamily="18" charset="0"/>
              </a:rPr>
              <a:t>lên</a:t>
            </a:r>
            <a:r>
              <a:rPr lang="en-US" altLang="en-US" b="1" dirty="0">
                <a:solidFill>
                  <a:srgbClr val="CC0000"/>
                </a:solidFill>
                <a:latin typeface="Times New Roman" panose="02020603050405020304" pitchFamily="18" charset="0"/>
                <a:cs typeface="Times New Roman" panose="02020603050405020304" pitchFamily="18" charset="0"/>
              </a:rPr>
              <a:t> </a:t>
            </a:r>
            <a:r>
              <a:rPr lang="en-US" altLang="en-US" b="1" dirty="0" err="1">
                <a:solidFill>
                  <a:srgbClr val="CC0000"/>
                </a:solidFill>
                <a:latin typeface="Times New Roman" panose="02020603050405020304" pitchFamily="18" charset="0"/>
                <a:cs typeface="Times New Roman" panose="02020603050405020304" pitchFamily="18" charset="0"/>
              </a:rPr>
              <a:t>bảy</a:t>
            </a:r>
            <a:endParaRPr lang="en-US" altLang="en-US" b="1" dirty="0">
              <a:solidFill>
                <a:srgbClr val="CC0000"/>
              </a:solidFill>
              <a:latin typeface="Times New Roman" panose="02020603050405020304" pitchFamily="18" charset="0"/>
              <a:cs typeface="Times New Roman" panose="02020603050405020304" pitchFamily="18"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19436" y="649685"/>
            <a:ext cx="3292199" cy="373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Mai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rồi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lớn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khôn</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Chim</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không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biết</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nói</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Gió</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biết</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thổi</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Cây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cây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Đại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bàng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chẳng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về</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đây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Đậu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trên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cành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khế</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nữa</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Chuyện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xưa</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xửa</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chuyện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xưa</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endParaRPr lang="vi-VN" altLang="en-US" sz="2000" b="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qua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ấu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thơ</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Bao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điều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bay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mất</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trong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thật</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Tiếng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người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nói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với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a:t>
            </a: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Hạnh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phúc</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khó</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khăn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hơn</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Mọi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điều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đã</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thấy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Nhưng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giành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lấy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Từ</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hai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bàn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tay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a:t>
            </a:r>
            <a:endParaRPr lang="vi-VN" altLang="en-US" sz="2000" b="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Times New Roman" panose="02020603050405020304" pitchFamily="18" charset="0"/>
                <a:cs typeface="Times New Roman" panose="02020603050405020304" pitchFamily="18" charset="0"/>
              </a:rPr>
              <a:t>Vũ</a:t>
            </a:r>
            <a:r>
              <a:rPr lang="en-US" altLang="en-US" sz="2000" b="1" i="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b="1" i="1" dirty="0" err="1">
                <a:solidFill>
                  <a:schemeClr val="tx1">
                    <a:lumMod val="50000"/>
                  </a:schemeClr>
                </a:solidFill>
                <a:latin typeface="Times New Roman" panose="02020603050405020304" pitchFamily="18" charset="0"/>
                <a:cs typeface="Times New Roman" panose="02020603050405020304" pitchFamily="18" charset="0"/>
              </a:rPr>
              <a:t>Đình</a:t>
            </a:r>
            <a:r>
              <a:rPr lang="en-US" altLang="en-US" sz="2000" b="1" i="1" dirty="0">
                <a:solidFill>
                  <a:schemeClr val="tx1">
                    <a:lumMod val="50000"/>
                  </a:schemeClr>
                </a:solidFill>
                <a:latin typeface="Times New Roman" panose="02020603050405020304" pitchFamily="18" charset="0"/>
                <a:cs typeface="Times New Roman" panose="02020603050405020304" pitchFamily="18" charset="0"/>
              </a:rPr>
              <a:t> Minh</a:t>
            </a:r>
          </a:p>
        </p:txBody>
      </p:sp>
    </p:spTree>
    <p:extLst>
      <p:ext uri="{BB962C8B-B14F-4D97-AF65-F5344CB8AC3E}">
        <p14:creationId xmlns:p14="http://schemas.microsoft.com/office/powerpoint/2010/main" val="330885851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grpSp>
        <p:nvGrpSpPr>
          <p:cNvPr id="14" name="Group 13">
            <a:extLst>
              <a:ext uri="{FF2B5EF4-FFF2-40B4-BE49-F238E27FC236}">
                <a16:creationId xmlns:a16="http://schemas.microsoft.com/office/drawing/2014/main" id="{FA6AFA5B-3E77-4891-9DB4-8022D82ADD56}"/>
              </a:ext>
            </a:extLst>
          </p:cNvPr>
          <p:cNvGrpSpPr/>
          <p:nvPr/>
        </p:nvGrpSpPr>
        <p:grpSpPr>
          <a:xfrm>
            <a:off x="262550" y="-84543"/>
            <a:ext cx="8610864" cy="1240923"/>
            <a:chOff x="681507" y="1054686"/>
            <a:chExt cx="7197897" cy="847051"/>
          </a:xfrm>
        </p:grpSpPr>
        <p:sp>
          <p:nvSpPr>
            <p:cNvPr id="18" name="圆角矩形 7">
              <a:extLst>
                <a:ext uri="{FF2B5EF4-FFF2-40B4-BE49-F238E27FC236}">
                  <a16:creationId xmlns:a16="http://schemas.microsoft.com/office/drawing/2014/main" id="{E08FB6CA-D74B-402B-AC12-668466605819}"/>
                </a:ext>
              </a:extLst>
            </p:cNvPr>
            <p:cNvSpPr/>
            <p:nvPr/>
          </p:nvSpPr>
          <p:spPr>
            <a:xfrm>
              <a:off x="1303506" y="1187792"/>
              <a:ext cx="6575898" cy="567465"/>
            </a:xfrm>
            <a:prstGeom prst="roundRect">
              <a:avLst>
                <a:gd name="adj" fmla="val 22936"/>
              </a:avLst>
            </a:prstGeom>
            <a:solidFill>
              <a:schemeClr val="tx1">
                <a:lumMod val="20000"/>
                <a:lumOff val="80000"/>
              </a:schemeClr>
            </a:solidFill>
            <a:ln w="28575">
              <a:solidFill>
                <a:schemeClr val="tx2">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eaLnBrk="1" hangingPunct="1">
                <a:lnSpc>
                  <a:spcPct val="150000"/>
                </a:lnSpc>
                <a:spcBef>
                  <a:spcPct val="50000"/>
                </a:spcBef>
              </a:pP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Qua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bài</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thơ</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em</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hiểu</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người</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cha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muốn</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nói</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với</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con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điều</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r>
                <a:rPr lang="en-US" altLang="en-US" sz="2200" b="1" dirty="0" err="1">
                  <a:solidFill>
                    <a:schemeClr val="accent4">
                      <a:lumMod val="75000"/>
                    </a:schemeClr>
                  </a:solidFill>
                  <a:latin typeface="Times New Roman" panose="02020603050405020304" pitchFamily="18" charset="0"/>
                  <a:cs typeface="Times New Roman" panose="02020603050405020304" pitchFamily="18" charset="0"/>
                </a:rPr>
                <a:t>gì</a:t>
              </a:r>
              <a:r>
                <a:rPr lang="en-US" altLang="en-US" sz="2200" b="1" dirty="0">
                  <a:solidFill>
                    <a:schemeClr val="accent4">
                      <a:lumMod val="75000"/>
                    </a:schemeClr>
                  </a:solidFill>
                  <a:latin typeface="Times New Roman" panose="02020603050405020304" pitchFamily="18" charset="0"/>
                  <a:cs typeface="Times New Roman" panose="02020603050405020304" pitchFamily="18" charset="0"/>
                </a:rPr>
                <a:t> ?</a:t>
              </a:r>
            </a:p>
          </p:txBody>
        </p:sp>
        <p:grpSp>
          <p:nvGrpSpPr>
            <p:cNvPr id="19" name="Google Shape;2490;p63">
              <a:extLst>
                <a:ext uri="{FF2B5EF4-FFF2-40B4-BE49-F238E27FC236}">
                  <a16:creationId xmlns:a16="http://schemas.microsoft.com/office/drawing/2014/main" id="{D56C8B55-A579-4869-A505-E24E0FAFB54B}"/>
                </a:ext>
              </a:extLst>
            </p:cNvPr>
            <p:cNvGrpSpPr/>
            <p:nvPr/>
          </p:nvGrpSpPr>
          <p:grpSpPr>
            <a:xfrm>
              <a:off x="681507" y="1054686"/>
              <a:ext cx="874910" cy="847051"/>
              <a:chOff x="5987800" y="1933025"/>
              <a:chExt cx="878975" cy="836725"/>
            </a:xfrm>
          </p:grpSpPr>
          <p:sp>
            <p:nvSpPr>
              <p:cNvPr id="20" name="Google Shape;2491;p63">
                <a:extLst>
                  <a:ext uri="{FF2B5EF4-FFF2-40B4-BE49-F238E27FC236}">
                    <a16:creationId xmlns:a16="http://schemas.microsoft.com/office/drawing/2014/main" id="{0133E409-D5D1-42BB-82AE-BC05A7EDF745}"/>
                  </a:ext>
                </a:extLst>
              </p:cNvPr>
              <p:cNvSpPr/>
              <p:nvPr/>
            </p:nvSpPr>
            <p:spPr>
              <a:xfrm>
                <a:off x="5987800" y="1933025"/>
                <a:ext cx="878975" cy="836725"/>
              </a:xfrm>
              <a:custGeom>
                <a:avLst/>
                <a:gdLst/>
                <a:ahLst/>
                <a:cxnLst/>
                <a:rect l="l" t="t" r="r" b="b"/>
                <a:pathLst>
                  <a:path w="35159" h="33469" extrusionOk="0">
                    <a:moveTo>
                      <a:pt x="17363" y="1"/>
                    </a:moveTo>
                    <a:cubicBezTo>
                      <a:pt x="16136" y="1"/>
                      <a:pt x="14903" y="452"/>
                      <a:pt x="13977" y="1363"/>
                    </a:cubicBezTo>
                    <a:cubicBezTo>
                      <a:pt x="13076" y="2263"/>
                      <a:pt x="12476" y="3497"/>
                      <a:pt x="12442" y="4798"/>
                    </a:cubicBezTo>
                    <a:cubicBezTo>
                      <a:pt x="12409" y="6066"/>
                      <a:pt x="12809" y="7267"/>
                      <a:pt x="13410" y="8368"/>
                    </a:cubicBezTo>
                    <a:cubicBezTo>
                      <a:pt x="13977" y="9468"/>
                      <a:pt x="14744" y="10536"/>
                      <a:pt x="15311" y="11703"/>
                    </a:cubicBezTo>
                    <a:cubicBezTo>
                      <a:pt x="15912" y="12904"/>
                      <a:pt x="16245" y="14205"/>
                      <a:pt x="16445" y="15473"/>
                    </a:cubicBezTo>
                    <a:cubicBezTo>
                      <a:pt x="16412" y="15406"/>
                      <a:pt x="16312" y="15306"/>
                      <a:pt x="16279" y="15239"/>
                    </a:cubicBezTo>
                    <a:cubicBezTo>
                      <a:pt x="15845" y="14706"/>
                      <a:pt x="15411" y="14205"/>
                      <a:pt x="14944" y="13738"/>
                    </a:cubicBezTo>
                    <a:cubicBezTo>
                      <a:pt x="13944" y="12771"/>
                      <a:pt x="12843" y="11970"/>
                      <a:pt x="11675" y="11236"/>
                    </a:cubicBezTo>
                    <a:cubicBezTo>
                      <a:pt x="10441" y="10436"/>
                      <a:pt x="9073" y="9769"/>
                      <a:pt x="7606" y="9635"/>
                    </a:cubicBezTo>
                    <a:cubicBezTo>
                      <a:pt x="7475" y="9628"/>
                      <a:pt x="7345" y="9624"/>
                      <a:pt x="7214" y="9624"/>
                    </a:cubicBezTo>
                    <a:cubicBezTo>
                      <a:pt x="6179" y="9624"/>
                      <a:pt x="5155" y="9858"/>
                      <a:pt x="4237" y="10302"/>
                    </a:cubicBezTo>
                    <a:cubicBezTo>
                      <a:pt x="2068" y="11370"/>
                      <a:pt x="0" y="13872"/>
                      <a:pt x="934" y="16373"/>
                    </a:cubicBezTo>
                    <a:cubicBezTo>
                      <a:pt x="1902" y="18975"/>
                      <a:pt x="4770" y="20243"/>
                      <a:pt x="7339" y="20476"/>
                    </a:cubicBezTo>
                    <a:cubicBezTo>
                      <a:pt x="7778" y="20525"/>
                      <a:pt x="8218" y="20545"/>
                      <a:pt x="8657" y="20545"/>
                    </a:cubicBezTo>
                    <a:cubicBezTo>
                      <a:pt x="9716" y="20545"/>
                      <a:pt x="10771" y="20427"/>
                      <a:pt x="11809" y="20310"/>
                    </a:cubicBezTo>
                    <a:cubicBezTo>
                      <a:pt x="13143" y="20143"/>
                      <a:pt x="14477" y="19943"/>
                      <a:pt x="15812" y="19642"/>
                    </a:cubicBezTo>
                    <a:lnTo>
                      <a:pt x="15812" y="19642"/>
                    </a:lnTo>
                    <a:cubicBezTo>
                      <a:pt x="15745" y="19742"/>
                      <a:pt x="15645" y="19809"/>
                      <a:pt x="15511" y="19909"/>
                    </a:cubicBezTo>
                    <a:cubicBezTo>
                      <a:pt x="14978" y="20376"/>
                      <a:pt x="14444" y="20777"/>
                      <a:pt x="13910" y="21244"/>
                    </a:cubicBezTo>
                    <a:cubicBezTo>
                      <a:pt x="12909" y="22011"/>
                      <a:pt x="11942" y="22845"/>
                      <a:pt x="11008" y="23745"/>
                    </a:cubicBezTo>
                    <a:cubicBezTo>
                      <a:pt x="9407" y="25346"/>
                      <a:pt x="7906" y="27481"/>
                      <a:pt x="8073" y="29916"/>
                    </a:cubicBezTo>
                    <a:cubicBezTo>
                      <a:pt x="8139" y="30917"/>
                      <a:pt x="8473" y="31951"/>
                      <a:pt x="9240" y="32652"/>
                    </a:cubicBezTo>
                    <a:cubicBezTo>
                      <a:pt x="9853" y="33240"/>
                      <a:pt x="10664" y="33468"/>
                      <a:pt x="11475" y="33468"/>
                    </a:cubicBezTo>
                    <a:cubicBezTo>
                      <a:pt x="11768" y="33468"/>
                      <a:pt x="12060" y="33439"/>
                      <a:pt x="12342" y="33386"/>
                    </a:cubicBezTo>
                    <a:cubicBezTo>
                      <a:pt x="13510" y="33152"/>
                      <a:pt x="14611" y="32585"/>
                      <a:pt x="15645" y="31985"/>
                    </a:cubicBezTo>
                    <a:cubicBezTo>
                      <a:pt x="16645" y="31417"/>
                      <a:pt x="17646" y="30750"/>
                      <a:pt x="18447" y="29883"/>
                    </a:cubicBezTo>
                    <a:cubicBezTo>
                      <a:pt x="19347" y="28782"/>
                      <a:pt x="19848" y="27448"/>
                      <a:pt x="20015" y="26080"/>
                    </a:cubicBezTo>
                    <a:cubicBezTo>
                      <a:pt x="20081" y="25613"/>
                      <a:pt x="20115" y="25113"/>
                      <a:pt x="20115" y="24646"/>
                    </a:cubicBezTo>
                    <a:cubicBezTo>
                      <a:pt x="20615" y="25580"/>
                      <a:pt x="21282" y="26414"/>
                      <a:pt x="22083" y="27114"/>
                    </a:cubicBezTo>
                    <a:cubicBezTo>
                      <a:pt x="23641" y="28481"/>
                      <a:pt x="25714" y="29266"/>
                      <a:pt x="27789" y="29266"/>
                    </a:cubicBezTo>
                    <a:cubicBezTo>
                      <a:pt x="28246" y="29266"/>
                      <a:pt x="28703" y="29227"/>
                      <a:pt x="29154" y="29149"/>
                    </a:cubicBezTo>
                    <a:cubicBezTo>
                      <a:pt x="31256" y="28816"/>
                      <a:pt x="33291" y="27515"/>
                      <a:pt x="34291" y="25647"/>
                    </a:cubicBezTo>
                    <a:cubicBezTo>
                      <a:pt x="34825" y="24746"/>
                      <a:pt x="35159" y="23612"/>
                      <a:pt x="34858" y="22578"/>
                    </a:cubicBezTo>
                    <a:cubicBezTo>
                      <a:pt x="34525" y="21410"/>
                      <a:pt x="33457" y="20810"/>
                      <a:pt x="32290" y="20777"/>
                    </a:cubicBezTo>
                    <a:cubicBezTo>
                      <a:pt x="32221" y="20774"/>
                      <a:pt x="32152" y="20772"/>
                      <a:pt x="32083" y="20772"/>
                    </a:cubicBezTo>
                    <a:cubicBezTo>
                      <a:pt x="31391" y="20772"/>
                      <a:pt x="30726" y="20913"/>
                      <a:pt x="30088" y="20943"/>
                    </a:cubicBezTo>
                    <a:cubicBezTo>
                      <a:pt x="29820" y="20956"/>
                      <a:pt x="29551" y="20963"/>
                      <a:pt x="29284" y="20963"/>
                    </a:cubicBezTo>
                    <a:cubicBezTo>
                      <a:pt x="28822" y="20963"/>
                      <a:pt x="28364" y="20940"/>
                      <a:pt x="27920" y="20877"/>
                    </a:cubicBezTo>
                    <a:cubicBezTo>
                      <a:pt x="27186" y="20777"/>
                      <a:pt x="26486" y="20576"/>
                      <a:pt x="25819" y="20310"/>
                    </a:cubicBezTo>
                    <a:cubicBezTo>
                      <a:pt x="25352" y="20143"/>
                      <a:pt x="24918" y="19943"/>
                      <a:pt x="24451" y="19709"/>
                    </a:cubicBezTo>
                    <a:cubicBezTo>
                      <a:pt x="24518" y="19642"/>
                      <a:pt x="24651" y="19642"/>
                      <a:pt x="24751" y="19609"/>
                    </a:cubicBezTo>
                    <a:cubicBezTo>
                      <a:pt x="25285" y="19442"/>
                      <a:pt x="25819" y="19209"/>
                      <a:pt x="26319" y="18942"/>
                    </a:cubicBezTo>
                    <a:cubicBezTo>
                      <a:pt x="27320" y="18442"/>
                      <a:pt x="28254" y="17841"/>
                      <a:pt x="29088" y="17107"/>
                    </a:cubicBezTo>
                    <a:cubicBezTo>
                      <a:pt x="30756" y="15706"/>
                      <a:pt x="32157" y="13772"/>
                      <a:pt x="32790" y="11637"/>
                    </a:cubicBezTo>
                    <a:cubicBezTo>
                      <a:pt x="33124" y="10603"/>
                      <a:pt x="33257" y="9435"/>
                      <a:pt x="32957" y="8368"/>
                    </a:cubicBezTo>
                    <a:cubicBezTo>
                      <a:pt x="32624" y="7133"/>
                      <a:pt x="31823" y="6099"/>
                      <a:pt x="30589" y="5866"/>
                    </a:cubicBezTo>
                    <a:cubicBezTo>
                      <a:pt x="30346" y="5817"/>
                      <a:pt x="30100" y="5795"/>
                      <a:pt x="29852" y="5795"/>
                    </a:cubicBezTo>
                    <a:cubicBezTo>
                      <a:pt x="28905" y="5795"/>
                      <a:pt x="27939" y="6124"/>
                      <a:pt x="27120" y="6600"/>
                    </a:cubicBezTo>
                    <a:cubicBezTo>
                      <a:pt x="26119" y="7200"/>
                      <a:pt x="25252" y="8034"/>
                      <a:pt x="24651" y="8968"/>
                    </a:cubicBezTo>
                    <a:cubicBezTo>
                      <a:pt x="23484" y="10903"/>
                      <a:pt x="23350" y="13438"/>
                      <a:pt x="22183" y="15373"/>
                    </a:cubicBezTo>
                    <a:cubicBezTo>
                      <a:pt x="22283" y="15072"/>
                      <a:pt x="22350" y="14806"/>
                      <a:pt x="22416" y="14539"/>
                    </a:cubicBezTo>
                    <a:cubicBezTo>
                      <a:pt x="22750" y="13038"/>
                      <a:pt x="22950" y="11470"/>
                      <a:pt x="22983" y="9935"/>
                    </a:cubicBezTo>
                    <a:cubicBezTo>
                      <a:pt x="23017" y="8401"/>
                      <a:pt x="22850" y="6900"/>
                      <a:pt x="22583" y="5399"/>
                    </a:cubicBezTo>
                    <a:cubicBezTo>
                      <a:pt x="22283" y="4065"/>
                      <a:pt x="21849" y="2630"/>
                      <a:pt x="20949" y="1596"/>
                    </a:cubicBezTo>
                    <a:cubicBezTo>
                      <a:pt x="20027" y="536"/>
                      <a:pt x="18698" y="1"/>
                      <a:pt x="17363" y="1"/>
                    </a:cubicBezTo>
                    <a:close/>
                  </a:path>
                </a:pathLst>
              </a:custGeom>
              <a:solidFill>
                <a:srgbClr val="45BFE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1" name="Google Shape;2492;p63">
                <a:extLst>
                  <a:ext uri="{FF2B5EF4-FFF2-40B4-BE49-F238E27FC236}">
                    <a16:creationId xmlns:a16="http://schemas.microsoft.com/office/drawing/2014/main" id="{558F3BC5-2F20-4826-8593-AB8B92B99171}"/>
                  </a:ext>
                </a:extLst>
              </p:cNvPr>
              <p:cNvSpPr/>
              <p:nvPr/>
            </p:nvSpPr>
            <p:spPr>
              <a:xfrm>
                <a:off x="6443950" y="2367375"/>
                <a:ext cx="75925" cy="82350"/>
              </a:xfrm>
              <a:custGeom>
                <a:avLst/>
                <a:gdLst/>
                <a:ahLst/>
                <a:cxnLst/>
                <a:rect l="l" t="t" r="r" b="b"/>
                <a:pathLst>
                  <a:path w="3037" h="3294" extrusionOk="0">
                    <a:moveTo>
                      <a:pt x="1494" y="0"/>
                    </a:moveTo>
                    <a:cubicBezTo>
                      <a:pt x="1242" y="0"/>
                      <a:pt x="990" y="56"/>
                      <a:pt x="768" y="167"/>
                    </a:cubicBezTo>
                    <a:cubicBezTo>
                      <a:pt x="434" y="334"/>
                      <a:pt x="201" y="667"/>
                      <a:pt x="101" y="1034"/>
                    </a:cubicBezTo>
                    <a:cubicBezTo>
                      <a:pt x="1" y="1434"/>
                      <a:pt x="67" y="1835"/>
                      <a:pt x="234" y="2202"/>
                    </a:cubicBezTo>
                    <a:cubicBezTo>
                      <a:pt x="478" y="2770"/>
                      <a:pt x="1116" y="3294"/>
                      <a:pt x="1758" y="3294"/>
                    </a:cubicBezTo>
                    <a:cubicBezTo>
                      <a:pt x="1907" y="3294"/>
                      <a:pt x="2057" y="3265"/>
                      <a:pt x="2202" y="3202"/>
                    </a:cubicBezTo>
                    <a:cubicBezTo>
                      <a:pt x="2569" y="3036"/>
                      <a:pt x="2836" y="2669"/>
                      <a:pt x="2936" y="2268"/>
                    </a:cubicBezTo>
                    <a:cubicBezTo>
                      <a:pt x="3036" y="2002"/>
                      <a:pt x="3036" y="1668"/>
                      <a:pt x="2936" y="1301"/>
                    </a:cubicBezTo>
                    <a:lnTo>
                      <a:pt x="2936" y="1234"/>
                    </a:lnTo>
                    <a:cubicBezTo>
                      <a:pt x="2936" y="1034"/>
                      <a:pt x="2903" y="834"/>
                      <a:pt x="2769" y="667"/>
                    </a:cubicBezTo>
                    <a:cubicBezTo>
                      <a:pt x="2502" y="222"/>
                      <a:pt x="1998" y="0"/>
                      <a:pt x="1494" y="0"/>
                    </a:cubicBezTo>
                    <a:close/>
                  </a:path>
                </a:pathLst>
              </a:custGeom>
              <a:solidFill>
                <a:srgbClr val="FFC12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2" name="Google Shape;2493;p63">
                <a:extLst>
                  <a:ext uri="{FF2B5EF4-FFF2-40B4-BE49-F238E27FC236}">
                    <a16:creationId xmlns:a16="http://schemas.microsoft.com/office/drawing/2014/main" id="{84527D33-5248-49CF-ADD9-ACBB070BABAC}"/>
                  </a:ext>
                </a:extLst>
              </p:cNvPr>
              <p:cNvSpPr/>
              <p:nvPr/>
            </p:nvSpPr>
            <p:spPr>
              <a:xfrm>
                <a:off x="6566750" y="2264800"/>
                <a:ext cx="50675" cy="69550"/>
              </a:xfrm>
              <a:custGeom>
                <a:avLst/>
                <a:gdLst/>
                <a:ahLst/>
                <a:cxnLst/>
                <a:rect l="l" t="t" r="r" b="b"/>
                <a:pathLst>
                  <a:path w="2027" h="2782" extrusionOk="0">
                    <a:moveTo>
                      <a:pt x="1527" y="0"/>
                    </a:moveTo>
                    <a:cubicBezTo>
                      <a:pt x="1493" y="0"/>
                      <a:pt x="1393" y="34"/>
                      <a:pt x="1460" y="100"/>
                    </a:cubicBezTo>
                    <a:cubicBezTo>
                      <a:pt x="1460" y="134"/>
                      <a:pt x="1460" y="200"/>
                      <a:pt x="1393" y="267"/>
                    </a:cubicBezTo>
                    <a:cubicBezTo>
                      <a:pt x="1326" y="367"/>
                      <a:pt x="1293" y="534"/>
                      <a:pt x="1193" y="701"/>
                    </a:cubicBezTo>
                    <a:cubicBezTo>
                      <a:pt x="1193" y="767"/>
                      <a:pt x="1160" y="767"/>
                      <a:pt x="1160" y="801"/>
                    </a:cubicBezTo>
                    <a:lnTo>
                      <a:pt x="1126" y="834"/>
                    </a:lnTo>
                    <a:cubicBezTo>
                      <a:pt x="1126" y="867"/>
                      <a:pt x="1026" y="968"/>
                      <a:pt x="993" y="1001"/>
                    </a:cubicBezTo>
                    <a:cubicBezTo>
                      <a:pt x="893" y="1134"/>
                      <a:pt x="826" y="1201"/>
                      <a:pt x="726" y="1334"/>
                    </a:cubicBezTo>
                    <a:cubicBezTo>
                      <a:pt x="559" y="1535"/>
                      <a:pt x="392" y="1768"/>
                      <a:pt x="292" y="2002"/>
                    </a:cubicBezTo>
                    <a:cubicBezTo>
                      <a:pt x="192" y="2135"/>
                      <a:pt x="126" y="2268"/>
                      <a:pt x="59" y="2369"/>
                    </a:cubicBezTo>
                    <a:cubicBezTo>
                      <a:pt x="25" y="2469"/>
                      <a:pt x="25" y="2535"/>
                      <a:pt x="25" y="2635"/>
                    </a:cubicBezTo>
                    <a:lnTo>
                      <a:pt x="25" y="2669"/>
                    </a:lnTo>
                    <a:cubicBezTo>
                      <a:pt x="0" y="2744"/>
                      <a:pt x="69" y="2781"/>
                      <a:pt x="119" y="2781"/>
                    </a:cubicBezTo>
                    <a:cubicBezTo>
                      <a:pt x="136" y="2781"/>
                      <a:pt x="151" y="2777"/>
                      <a:pt x="159" y="2769"/>
                    </a:cubicBezTo>
                    <a:cubicBezTo>
                      <a:pt x="159" y="2769"/>
                      <a:pt x="192" y="2769"/>
                      <a:pt x="192" y="2702"/>
                    </a:cubicBezTo>
                    <a:cubicBezTo>
                      <a:pt x="326" y="2702"/>
                      <a:pt x="459" y="2635"/>
                      <a:pt x="526" y="2535"/>
                    </a:cubicBezTo>
                    <a:lnTo>
                      <a:pt x="893" y="2168"/>
                    </a:lnTo>
                    <a:cubicBezTo>
                      <a:pt x="1160" y="1935"/>
                      <a:pt x="1360" y="1668"/>
                      <a:pt x="1560" y="1368"/>
                    </a:cubicBezTo>
                    <a:cubicBezTo>
                      <a:pt x="1727" y="1168"/>
                      <a:pt x="1960" y="867"/>
                      <a:pt x="2027" y="601"/>
                    </a:cubicBezTo>
                    <a:cubicBezTo>
                      <a:pt x="1994" y="534"/>
                      <a:pt x="1994" y="434"/>
                      <a:pt x="1994" y="334"/>
                    </a:cubicBezTo>
                    <a:cubicBezTo>
                      <a:pt x="1994" y="300"/>
                      <a:pt x="1960" y="267"/>
                      <a:pt x="1927" y="200"/>
                    </a:cubicBezTo>
                    <a:cubicBezTo>
                      <a:pt x="1902" y="176"/>
                      <a:pt x="1896" y="169"/>
                      <a:pt x="1894" y="169"/>
                    </a:cubicBezTo>
                    <a:lnTo>
                      <a:pt x="1894" y="169"/>
                    </a:lnTo>
                    <a:cubicBezTo>
                      <a:pt x="1892" y="169"/>
                      <a:pt x="1896" y="177"/>
                      <a:pt x="1888" y="177"/>
                    </a:cubicBezTo>
                    <a:cubicBezTo>
                      <a:pt x="1884" y="177"/>
                      <a:pt x="1875" y="174"/>
                      <a:pt x="1860" y="167"/>
                    </a:cubicBezTo>
                    <a:cubicBezTo>
                      <a:pt x="1793" y="34"/>
                      <a:pt x="1660" y="0"/>
                      <a:pt x="152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3" name="Google Shape;2494;p63">
                <a:extLst>
                  <a:ext uri="{FF2B5EF4-FFF2-40B4-BE49-F238E27FC236}">
                    <a16:creationId xmlns:a16="http://schemas.microsoft.com/office/drawing/2014/main" id="{0053DDC3-48E4-473C-A77C-0F2C215269BB}"/>
                  </a:ext>
                </a:extLst>
              </p:cNvPr>
              <p:cNvSpPr/>
              <p:nvPr/>
            </p:nvSpPr>
            <p:spPr>
              <a:xfrm>
                <a:off x="6567575" y="2235950"/>
                <a:ext cx="148275" cy="135700"/>
              </a:xfrm>
              <a:custGeom>
                <a:avLst/>
                <a:gdLst/>
                <a:ahLst/>
                <a:cxnLst/>
                <a:rect l="l" t="t" r="r" b="b"/>
                <a:pathLst>
                  <a:path w="5931" h="5428" extrusionOk="0">
                    <a:moveTo>
                      <a:pt x="5543" y="0"/>
                    </a:moveTo>
                    <a:cubicBezTo>
                      <a:pt x="5470" y="0"/>
                      <a:pt x="5393" y="23"/>
                      <a:pt x="5330" y="87"/>
                    </a:cubicBezTo>
                    <a:cubicBezTo>
                      <a:pt x="5296" y="120"/>
                      <a:pt x="5296" y="153"/>
                      <a:pt x="5263" y="187"/>
                    </a:cubicBezTo>
                    <a:lnTo>
                      <a:pt x="5230" y="254"/>
                    </a:lnTo>
                    <a:cubicBezTo>
                      <a:pt x="5129" y="320"/>
                      <a:pt x="5063" y="454"/>
                      <a:pt x="4963" y="520"/>
                    </a:cubicBezTo>
                    <a:cubicBezTo>
                      <a:pt x="4763" y="787"/>
                      <a:pt x="4562" y="1021"/>
                      <a:pt x="4329" y="1254"/>
                    </a:cubicBezTo>
                    <a:cubicBezTo>
                      <a:pt x="3929" y="1688"/>
                      <a:pt x="3462" y="2155"/>
                      <a:pt x="2961" y="2622"/>
                    </a:cubicBezTo>
                    <a:cubicBezTo>
                      <a:pt x="2494" y="3022"/>
                      <a:pt x="2061" y="3456"/>
                      <a:pt x="1560" y="3856"/>
                    </a:cubicBezTo>
                    <a:lnTo>
                      <a:pt x="793" y="4490"/>
                    </a:lnTo>
                    <a:cubicBezTo>
                      <a:pt x="526" y="4690"/>
                      <a:pt x="293" y="4957"/>
                      <a:pt x="93" y="5157"/>
                    </a:cubicBezTo>
                    <a:cubicBezTo>
                      <a:pt x="0" y="5250"/>
                      <a:pt x="79" y="5428"/>
                      <a:pt x="196" y="5428"/>
                    </a:cubicBezTo>
                    <a:cubicBezTo>
                      <a:pt x="206" y="5428"/>
                      <a:pt x="216" y="5426"/>
                      <a:pt x="226" y="5424"/>
                    </a:cubicBezTo>
                    <a:cubicBezTo>
                      <a:pt x="560" y="5290"/>
                      <a:pt x="826" y="5157"/>
                      <a:pt x="1127" y="4990"/>
                    </a:cubicBezTo>
                    <a:cubicBezTo>
                      <a:pt x="1427" y="4823"/>
                      <a:pt x="1727" y="4623"/>
                      <a:pt x="1994" y="4423"/>
                    </a:cubicBezTo>
                    <a:cubicBezTo>
                      <a:pt x="2594" y="3990"/>
                      <a:pt x="3128" y="3523"/>
                      <a:pt x="3628" y="3089"/>
                    </a:cubicBezTo>
                    <a:lnTo>
                      <a:pt x="5129" y="1588"/>
                    </a:lnTo>
                    <a:cubicBezTo>
                      <a:pt x="5330" y="1321"/>
                      <a:pt x="5630" y="1087"/>
                      <a:pt x="5797" y="787"/>
                    </a:cubicBezTo>
                    <a:cubicBezTo>
                      <a:pt x="5930" y="520"/>
                      <a:pt x="5930" y="187"/>
                      <a:pt x="5663" y="20"/>
                    </a:cubicBezTo>
                    <a:cubicBezTo>
                      <a:pt x="5627" y="8"/>
                      <a:pt x="5585" y="0"/>
                      <a:pt x="5543"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4" name="Google Shape;2495;p63">
                <a:extLst>
                  <a:ext uri="{FF2B5EF4-FFF2-40B4-BE49-F238E27FC236}">
                    <a16:creationId xmlns:a16="http://schemas.microsoft.com/office/drawing/2014/main" id="{8C6106AD-393A-48D0-976A-8FEF18B441D2}"/>
                  </a:ext>
                </a:extLst>
              </p:cNvPr>
              <p:cNvSpPr/>
              <p:nvPr/>
            </p:nvSpPr>
            <p:spPr>
              <a:xfrm>
                <a:off x="6596550" y="2360475"/>
                <a:ext cx="53400" cy="38075"/>
              </a:xfrm>
              <a:custGeom>
                <a:avLst/>
                <a:gdLst/>
                <a:ahLst/>
                <a:cxnLst/>
                <a:rect l="l" t="t" r="r" b="b"/>
                <a:pathLst>
                  <a:path w="2136" h="1523" extrusionOk="0">
                    <a:moveTo>
                      <a:pt x="1959" y="1"/>
                    </a:moveTo>
                    <a:cubicBezTo>
                      <a:pt x="1950" y="1"/>
                      <a:pt x="1942" y="3"/>
                      <a:pt x="1936" y="9"/>
                    </a:cubicBezTo>
                    <a:cubicBezTo>
                      <a:pt x="1869" y="43"/>
                      <a:pt x="1836" y="43"/>
                      <a:pt x="1802" y="43"/>
                    </a:cubicBezTo>
                    <a:cubicBezTo>
                      <a:pt x="1802" y="43"/>
                      <a:pt x="1769" y="43"/>
                      <a:pt x="1769" y="109"/>
                    </a:cubicBezTo>
                    <a:lnTo>
                      <a:pt x="1702" y="109"/>
                    </a:lnTo>
                    <a:cubicBezTo>
                      <a:pt x="1669" y="109"/>
                      <a:pt x="1669" y="109"/>
                      <a:pt x="1635" y="143"/>
                    </a:cubicBezTo>
                    <a:cubicBezTo>
                      <a:pt x="1635" y="143"/>
                      <a:pt x="1602" y="143"/>
                      <a:pt x="1602" y="176"/>
                    </a:cubicBezTo>
                    <a:cubicBezTo>
                      <a:pt x="1535" y="176"/>
                      <a:pt x="1502" y="209"/>
                      <a:pt x="1469" y="209"/>
                    </a:cubicBezTo>
                    <a:cubicBezTo>
                      <a:pt x="1302" y="309"/>
                      <a:pt x="1168" y="443"/>
                      <a:pt x="1035" y="510"/>
                    </a:cubicBezTo>
                    <a:cubicBezTo>
                      <a:pt x="935" y="610"/>
                      <a:pt x="768" y="710"/>
                      <a:pt x="635" y="810"/>
                    </a:cubicBezTo>
                    <a:cubicBezTo>
                      <a:pt x="468" y="877"/>
                      <a:pt x="335" y="977"/>
                      <a:pt x="168" y="1110"/>
                    </a:cubicBezTo>
                    <a:cubicBezTo>
                      <a:pt x="34" y="1143"/>
                      <a:pt x="1" y="1310"/>
                      <a:pt x="101" y="1377"/>
                    </a:cubicBezTo>
                    <a:cubicBezTo>
                      <a:pt x="127" y="1479"/>
                      <a:pt x="210" y="1522"/>
                      <a:pt x="293" y="1522"/>
                    </a:cubicBezTo>
                    <a:cubicBezTo>
                      <a:pt x="319" y="1522"/>
                      <a:pt x="344" y="1518"/>
                      <a:pt x="368" y="1510"/>
                    </a:cubicBezTo>
                    <a:cubicBezTo>
                      <a:pt x="601" y="1477"/>
                      <a:pt x="768" y="1444"/>
                      <a:pt x="968" y="1344"/>
                    </a:cubicBezTo>
                    <a:cubicBezTo>
                      <a:pt x="1135" y="1277"/>
                      <a:pt x="1302" y="1177"/>
                      <a:pt x="1469" y="1043"/>
                    </a:cubicBezTo>
                    <a:cubicBezTo>
                      <a:pt x="1635" y="943"/>
                      <a:pt x="1802" y="810"/>
                      <a:pt x="1936" y="610"/>
                    </a:cubicBezTo>
                    <a:cubicBezTo>
                      <a:pt x="1969" y="543"/>
                      <a:pt x="1969" y="510"/>
                      <a:pt x="2002" y="476"/>
                    </a:cubicBezTo>
                    <a:cubicBezTo>
                      <a:pt x="2002" y="443"/>
                      <a:pt x="2036" y="443"/>
                      <a:pt x="2036" y="376"/>
                    </a:cubicBezTo>
                    <a:lnTo>
                      <a:pt x="2036" y="343"/>
                    </a:lnTo>
                    <a:cubicBezTo>
                      <a:pt x="2036" y="309"/>
                      <a:pt x="2102" y="276"/>
                      <a:pt x="2102" y="209"/>
                    </a:cubicBezTo>
                    <a:cubicBezTo>
                      <a:pt x="2102" y="176"/>
                      <a:pt x="2102" y="176"/>
                      <a:pt x="2136" y="143"/>
                    </a:cubicBezTo>
                    <a:cubicBezTo>
                      <a:pt x="2081" y="60"/>
                      <a:pt x="2003" y="1"/>
                      <a:pt x="1959"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5" name="Google Shape;2496;p63">
                <a:extLst>
                  <a:ext uri="{FF2B5EF4-FFF2-40B4-BE49-F238E27FC236}">
                    <a16:creationId xmlns:a16="http://schemas.microsoft.com/office/drawing/2014/main" id="{0F2D9213-DA82-450B-914A-F0C2F1DFDC6B}"/>
                  </a:ext>
                </a:extLst>
              </p:cNvPr>
              <p:cNvSpPr/>
              <p:nvPr/>
            </p:nvSpPr>
            <p:spPr>
              <a:xfrm>
                <a:off x="6406425" y="2249575"/>
                <a:ext cx="43400" cy="74250"/>
              </a:xfrm>
              <a:custGeom>
                <a:avLst/>
                <a:gdLst/>
                <a:ahLst/>
                <a:cxnLst/>
                <a:rect l="l" t="t" r="r" b="b"/>
                <a:pathLst>
                  <a:path w="1736" h="2970" extrusionOk="0">
                    <a:moveTo>
                      <a:pt x="247" y="0"/>
                    </a:moveTo>
                    <a:cubicBezTo>
                      <a:pt x="184" y="0"/>
                      <a:pt x="117" y="25"/>
                      <a:pt x="67" y="75"/>
                    </a:cubicBezTo>
                    <a:cubicBezTo>
                      <a:pt x="1" y="142"/>
                      <a:pt x="1" y="309"/>
                      <a:pt x="67" y="409"/>
                    </a:cubicBezTo>
                    <a:cubicBezTo>
                      <a:pt x="401" y="709"/>
                      <a:pt x="701" y="1043"/>
                      <a:pt x="868" y="1443"/>
                    </a:cubicBezTo>
                    <a:cubicBezTo>
                      <a:pt x="1035" y="1810"/>
                      <a:pt x="1101" y="2244"/>
                      <a:pt x="1135" y="2711"/>
                    </a:cubicBezTo>
                    <a:cubicBezTo>
                      <a:pt x="1135" y="2777"/>
                      <a:pt x="1201" y="2877"/>
                      <a:pt x="1268" y="2911"/>
                    </a:cubicBezTo>
                    <a:lnTo>
                      <a:pt x="1335" y="2944"/>
                    </a:lnTo>
                    <a:cubicBezTo>
                      <a:pt x="1352" y="2961"/>
                      <a:pt x="1368" y="2969"/>
                      <a:pt x="1385" y="2969"/>
                    </a:cubicBezTo>
                    <a:cubicBezTo>
                      <a:pt x="1402" y="2969"/>
                      <a:pt x="1418" y="2961"/>
                      <a:pt x="1435" y="2944"/>
                    </a:cubicBezTo>
                    <a:lnTo>
                      <a:pt x="1502" y="2911"/>
                    </a:lnTo>
                    <a:cubicBezTo>
                      <a:pt x="1568" y="2877"/>
                      <a:pt x="1602" y="2777"/>
                      <a:pt x="1602" y="2711"/>
                    </a:cubicBezTo>
                    <a:cubicBezTo>
                      <a:pt x="1735" y="2144"/>
                      <a:pt x="1535" y="1643"/>
                      <a:pt x="1335" y="1210"/>
                    </a:cubicBezTo>
                    <a:cubicBezTo>
                      <a:pt x="1101" y="743"/>
                      <a:pt x="768" y="376"/>
                      <a:pt x="401" y="75"/>
                    </a:cubicBezTo>
                    <a:cubicBezTo>
                      <a:pt x="367" y="25"/>
                      <a:pt x="309" y="0"/>
                      <a:pt x="247"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6" name="Google Shape;2497;p63">
                <a:extLst>
                  <a:ext uri="{FF2B5EF4-FFF2-40B4-BE49-F238E27FC236}">
                    <a16:creationId xmlns:a16="http://schemas.microsoft.com/office/drawing/2014/main" id="{0FBAD42D-45FB-4FD1-BFAC-B269F0255BB2}"/>
                  </a:ext>
                </a:extLst>
              </p:cNvPr>
              <p:cNvSpPr/>
              <p:nvPr/>
            </p:nvSpPr>
            <p:spPr>
              <a:xfrm>
                <a:off x="6428400" y="2150150"/>
                <a:ext cx="59775" cy="199350"/>
              </a:xfrm>
              <a:custGeom>
                <a:avLst/>
                <a:gdLst/>
                <a:ahLst/>
                <a:cxnLst/>
                <a:rect l="l" t="t" r="r" b="b"/>
                <a:pathLst>
                  <a:path w="2391" h="7974" extrusionOk="0">
                    <a:moveTo>
                      <a:pt x="129" y="0"/>
                    </a:moveTo>
                    <a:cubicBezTo>
                      <a:pt x="64" y="0"/>
                      <a:pt x="0" y="51"/>
                      <a:pt x="22" y="116"/>
                    </a:cubicBezTo>
                    <a:cubicBezTo>
                      <a:pt x="456" y="1384"/>
                      <a:pt x="889" y="2618"/>
                      <a:pt x="1223" y="3919"/>
                    </a:cubicBezTo>
                    <a:cubicBezTo>
                      <a:pt x="1390" y="4553"/>
                      <a:pt x="1490" y="5220"/>
                      <a:pt x="1557" y="5887"/>
                    </a:cubicBezTo>
                    <a:cubicBezTo>
                      <a:pt x="1623" y="6221"/>
                      <a:pt x="1657" y="6554"/>
                      <a:pt x="1657" y="6921"/>
                    </a:cubicBezTo>
                    <a:cubicBezTo>
                      <a:pt x="1657" y="7088"/>
                      <a:pt x="1657" y="7255"/>
                      <a:pt x="1690" y="7422"/>
                    </a:cubicBezTo>
                    <a:lnTo>
                      <a:pt x="1690" y="7622"/>
                    </a:lnTo>
                    <a:lnTo>
                      <a:pt x="1690" y="7688"/>
                    </a:lnTo>
                    <a:cubicBezTo>
                      <a:pt x="1657" y="7788"/>
                      <a:pt x="1723" y="7955"/>
                      <a:pt x="1890" y="7955"/>
                    </a:cubicBezTo>
                    <a:cubicBezTo>
                      <a:pt x="1928" y="7968"/>
                      <a:pt x="1963" y="7973"/>
                      <a:pt x="1996" y="7973"/>
                    </a:cubicBezTo>
                    <a:cubicBezTo>
                      <a:pt x="2229" y="7973"/>
                      <a:pt x="2357" y="7689"/>
                      <a:pt x="2357" y="7455"/>
                    </a:cubicBezTo>
                    <a:cubicBezTo>
                      <a:pt x="2391" y="6621"/>
                      <a:pt x="2224" y="5754"/>
                      <a:pt x="2057" y="4920"/>
                    </a:cubicBezTo>
                    <a:cubicBezTo>
                      <a:pt x="1790" y="3218"/>
                      <a:pt x="1223" y="1517"/>
                      <a:pt x="222" y="50"/>
                    </a:cubicBezTo>
                    <a:cubicBezTo>
                      <a:pt x="199" y="15"/>
                      <a:pt x="164" y="0"/>
                      <a:pt x="1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7" name="Google Shape;2498;p63">
                <a:extLst>
                  <a:ext uri="{FF2B5EF4-FFF2-40B4-BE49-F238E27FC236}">
                    <a16:creationId xmlns:a16="http://schemas.microsoft.com/office/drawing/2014/main" id="{C0E5C76A-ACA0-4568-97F8-BF5423418D2D}"/>
                  </a:ext>
                </a:extLst>
              </p:cNvPr>
              <p:cNvSpPr/>
              <p:nvPr/>
            </p:nvSpPr>
            <p:spPr>
              <a:xfrm>
                <a:off x="6502325" y="2247550"/>
                <a:ext cx="19200" cy="72300"/>
              </a:xfrm>
              <a:custGeom>
                <a:avLst/>
                <a:gdLst/>
                <a:ahLst/>
                <a:cxnLst/>
                <a:rect l="l" t="t" r="r" b="b"/>
                <a:pathLst>
                  <a:path w="768" h="2892" extrusionOk="0">
                    <a:moveTo>
                      <a:pt x="229" y="0"/>
                    </a:moveTo>
                    <a:cubicBezTo>
                      <a:pt x="146" y="0"/>
                      <a:pt x="67" y="52"/>
                      <a:pt x="67" y="156"/>
                    </a:cubicBezTo>
                    <a:lnTo>
                      <a:pt x="67" y="190"/>
                    </a:lnTo>
                    <a:lnTo>
                      <a:pt x="67" y="290"/>
                    </a:lnTo>
                    <a:cubicBezTo>
                      <a:pt x="67" y="357"/>
                      <a:pt x="67" y="390"/>
                      <a:pt x="101" y="490"/>
                    </a:cubicBezTo>
                    <a:cubicBezTo>
                      <a:pt x="101" y="623"/>
                      <a:pt x="167" y="690"/>
                      <a:pt x="167" y="824"/>
                    </a:cubicBezTo>
                    <a:lnTo>
                      <a:pt x="167" y="1491"/>
                    </a:lnTo>
                    <a:cubicBezTo>
                      <a:pt x="101" y="1691"/>
                      <a:pt x="67" y="1891"/>
                      <a:pt x="67" y="2158"/>
                    </a:cubicBezTo>
                    <a:cubicBezTo>
                      <a:pt x="67" y="2291"/>
                      <a:pt x="34" y="2358"/>
                      <a:pt x="34" y="2491"/>
                    </a:cubicBezTo>
                    <a:cubicBezTo>
                      <a:pt x="34" y="2625"/>
                      <a:pt x="1" y="2692"/>
                      <a:pt x="1" y="2825"/>
                    </a:cubicBezTo>
                    <a:cubicBezTo>
                      <a:pt x="1" y="2858"/>
                      <a:pt x="34" y="2892"/>
                      <a:pt x="101" y="2892"/>
                    </a:cubicBezTo>
                    <a:cubicBezTo>
                      <a:pt x="201" y="2858"/>
                      <a:pt x="267" y="2725"/>
                      <a:pt x="368" y="2658"/>
                    </a:cubicBezTo>
                    <a:cubicBezTo>
                      <a:pt x="434" y="2558"/>
                      <a:pt x="534" y="2458"/>
                      <a:pt x="568" y="2358"/>
                    </a:cubicBezTo>
                    <a:cubicBezTo>
                      <a:pt x="701" y="2125"/>
                      <a:pt x="734" y="1824"/>
                      <a:pt x="768" y="1557"/>
                    </a:cubicBezTo>
                    <a:cubicBezTo>
                      <a:pt x="668" y="1224"/>
                      <a:pt x="668" y="990"/>
                      <a:pt x="601" y="690"/>
                    </a:cubicBezTo>
                    <a:cubicBezTo>
                      <a:pt x="568" y="490"/>
                      <a:pt x="534" y="190"/>
                      <a:pt x="368" y="56"/>
                    </a:cubicBezTo>
                    <a:cubicBezTo>
                      <a:pt x="330" y="19"/>
                      <a:pt x="278" y="0"/>
                      <a:pt x="229"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8" name="Google Shape;2499;p63">
                <a:extLst>
                  <a:ext uri="{FF2B5EF4-FFF2-40B4-BE49-F238E27FC236}">
                    <a16:creationId xmlns:a16="http://schemas.microsoft.com/office/drawing/2014/main" id="{FBD3C932-076D-4908-8555-1AD893DA168F}"/>
                  </a:ext>
                </a:extLst>
              </p:cNvPr>
              <p:cNvSpPr/>
              <p:nvPr/>
            </p:nvSpPr>
            <p:spPr>
              <a:xfrm>
                <a:off x="6299825" y="2281350"/>
                <a:ext cx="77450" cy="57900"/>
              </a:xfrm>
              <a:custGeom>
                <a:avLst/>
                <a:gdLst/>
                <a:ahLst/>
                <a:cxnLst/>
                <a:rect l="l" t="t" r="r" b="b"/>
                <a:pathLst>
                  <a:path w="3098" h="2316" extrusionOk="0">
                    <a:moveTo>
                      <a:pt x="161" y="1"/>
                    </a:moveTo>
                    <a:cubicBezTo>
                      <a:pt x="51" y="1"/>
                      <a:pt x="1" y="145"/>
                      <a:pt x="62" y="205"/>
                    </a:cubicBezTo>
                    <a:cubicBezTo>
                      <a:pt x="195" y="339"/>
                      <a:pt x="295" y="472"/>
                      <a:pt x="395" y="539"/>
                    </a:cubicBezTo>
                    <a:cubicBezTo>
                      <a:pt x="529" y="639"/>
                      <a:pt x="662" y="706"/>
                      <a:pt x="795" y="839"/>
                    </a:cubicBezTo>
                    <a:cubicBezTo>
                      <a:pt x="1029" y="1039"/>
                      <a:pt x="1329" y="1206"/>
                      <a:pt x="1563" y="1373"/>
                    </a:cubicBezTo>
                    <a:cubicBezTo>
                      <a:pt x="1796" y="1540"/>
                      <a:pt x="2063" y="1673"/>
                      <a:pt x="2296" y="1840"/>
                    </a:cubicBezTo>
                    <a:cubicBezTo>
                      <a:pt x="2363" y="1873"/>
                      <a:pt x="2463" y="1973"/>
                      <a:pt x="2497" y="2040"/>
                    </a:cubicBezTo>
                    <a:cubicBezTo>
                      <a:pt x="2530" y="2107"/>
                      <a:pt x="2530" y="2140"/>
                      <a:pt x="2563" y="2207"/>
                    </a:cubicBezTo>
                    <a:cubicBezTo>
                      <a:pt x="2563" y="2261"/>
                      <a:pt x="2630" y="2316"/>
                      <a:pt x="2673" y="2316"/>
                    </a:cubicBezTo>
                    <a:cubicBezTo>
                      <a:pt x="2682" y="2316"/>
                      <a:pt x="2691" y="2313"/>
                      <a:pt x="2697" y="2307"/>
                    </a:cubicBezTo>
                    <a:cubicBezTo>
                      <a:pt x="3097" y="2307"/>
                      <a:pt x="3030" y="1873"/>
                      <a:pt x="2930" y="1640"/>
                    </a:cubicBezTo>
                    <a:cubicBezTo>
                      <a:pt x="2797" y="1340"/>
                      <a:pt x="2430" y="1173"/>
                      <a:pt x="2163" y="1006"/>
                    </a:cubicBezTo>
                    <a:cubicBezTo>
                      <a:pt x="1863" y="806"/>
                      <a:pt x="1529" y="606"/>
                      <a:pt x="1196" y="439"/>
                    </a:cubicBezTo>
                    <a:cubicBezTo>
                      <a:pt x="1029" y="339"/>
                      <a:pt x="929" y="272"/>
                      <a:pt x="762" y="172"/>
                    </a:cubicBezTo>
                    <a:cubicBezTo>
                      <a:pt x="595" y="105"/>
                      <a:pt x="362" y="39"/>
                      <a:pt x="195" y="5"/>
                    </a:cubicBezTo>
                    <a:cubicBezTo>
                      <a:pt x="183" y="2"/>
                      <a:pt x="172" y="1"/>
                      <a:pt x="161"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29" name="Google Shape;2500;p63">
                <a:extLst>
                  <a:ext uri="{FF2B5EF4-FFF2-40B4-BE49-F238E27FC236}">
                    <a16:creationId xmlns:a16="http://schemas.microsoft.com/office/drawing/2014/main" id="{E41E5AF4-D8BD-4FAF-B39D-80F4D0CFD5D6}"/>
                  </a:ext>
                </a:extLst>
              </p:cNvPr>
              <p:cNvSpPr/>
              <p:nvPr/>
            </p:nvSpPr>
            <p:spPr>
              <a:xfrm>
                <a:off x="6186275" y="2328175"/>
                <a:ext cx="207675" cy="46650"/>
              </a:xfrm>
              <a:custGeom>
                <a:avLst/>
                <a:gdLst/>
                <a:ahLst/>
                <a:cxnLst/>
                <a:rect l="l" t="t" r="r" b="b"/>
                <a:pathLst>
                  <a:path w="8307" h="1866" extrusionOk="0">
                    <a:moveTo>
                      <a:pt x="200" y="0"/>
                    </a:moveTo>
                    <a:cubicBezTo>
                      <a:pt x="34" y="0"/>
                      <a:pt x="0" y="301"/>
                      <a:pt x="167" y="334"/>
                    </a:cubicBezTo>
                    <a:cubicBezTo>
                      <a:pt x="1501" y="567"/>
                      <a:pt x="2869" y="768"/>
                      <a:pt x="4203" y="1001"/>
                    </a:cubicBezTo>
                    <a:cubicBezTo>
                      <a:pt x="4870" y="1134"/>
                      <a:pt x="5538" y="1301"/>
                      <a:pt x="6205" y="1468"/>
                    </a:cubicBezTo>
                    <a:cubicBezTo>
                      <a:pt x="6709" y="1608"/>
                      <a:pt x="7284" y="1866"/>
                      <a:pt x="7830" y="1866"/>
                    </a:cubicBezTo>
                    <a:cubicBezTo>
                      <a:pt x="7935" y="1866"/>
                      <a:pt x="8038" y="1856"/>
                      <a:pt x="8139" y="1835"/>
                    </a:cubicBezTo>
                    <a:cubicBezTo>
                      <a:pt x="8239" y="1802"/>
                      <a:pt x="8306" y="1568"/>
                      <a:pt x="8206" y="1468"/>
                    </a:cubicBezTo>
                    <a:cubicBezTo>
                      <a:pt x="7973" y="1268"/>
                      <a:pt x="7672" y="1168"/>
                      <a:pt x="7372" y="1101"/>
                    </a:cubicBezTo>
                    <a:cubicBezTo>
                      <a:pt x="7039" y="1001"/>
                      <a:pt x="6672" y="901"/>
                      <a:pt x="6338" y="801"/>
                    </a:cubicBezTo>
                    <a:cubicBezTo>
                      <a:pt x="5671" y="634"/>
                      <a:pt x="5004" y="501"/>
                      <a:pt x="4337" y="401"/>
                    </a:cubicBezTo>
                    <a:cubicBezTo>
                      <a:pt x="2969" y="134"/>
                      <a:pt x="1635" y="0"/>
                      <a:pt x="200"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0" name="Google Shape;2501;p63">
                <a:extLst>
                  <a:ext uri="{FF2B5EF4-FFF2-40B4-BE49-F238E27FC236}">
                    <a16:creationId xmlns:a16="http://schemas.microsoft.com/office/drawing/2014/main" id="{686AB728-8472-4B9A-BA36-14240AC91342}"/>
                  </a:ext>
                </a:extLst>
              </p:cNvPr>
              <p:cNvSpPr/>
              <p:nvPr/>
            </p:nvSpPr>
            <p:spPr>
              <a:xfrm>
                <a:off x="6290500" y="2392375"/>
                <a:ext cx="87600" cy="20875"/>
              </a:xfrm>
              <a:custGeom>
                <a:avLst/>
                <a:gdLst/>
                <a:ahLst/>
                <a:cxnLst/>
                <a:rect l="l" t="t" r="r" b="b"/>
                <a:pathLst>
                  <a:path w="3504" h="835" extrusionOk="0">
                    <a:moveTo>
                      <a:pt x="3070" y="1"/>
                    </a:moveTo>
                    <a:cubicBezTo>
                      <a:pt x="2970" y="1"/>
                      <a:pt x="2803" y="1"/>
                      <a:pt x="2669" y="34"/>
                    </a:cubicBezTo>
                    <a:cubicBezTo>
                      <a:pt x="2369" y="68"/>
                      <a:pt x="2136" y="168"/>
                      <a:pt x="1836" y="201"/>
                    </a:cubicBezTo>
                    <a:cubicBezTo>
                      <a:pt x="1535" y="234"/>
                      <a:pt x="1302" y="234"/>
                      <a:pt x="1002" y="268"/>
                    </a:cubicBezTo>
                    <a:cubicBezTo>
                      <a:pt x="701" y="334"/>
                      <a:pt x="468" y="368"/>
                      <a:pt x="168" y="401"/>
                    </a:cubicBezTo>
                    <a:cubicBezTo>
                      <a:pt x="1" y="401"/>
                      <a:pt x="34" y="668"/>
                      <a:pt x="168" y="701"/>
                    </a:cubicBezTo>
                    <a:cubicBezTo>
                      <a:pt x="468" y="768"/>
                      <a:pt x="735" y="835"/>
                      <a:pt x="1035" y="835"/>
                    </a:cubicBezTo>
                    <a:cubicBezTo>
                      <a:pt x="1335" y="835"/>
                      <a:pt x="1569" y="835"/>
                      <a:pt x="1869" y="768"/>
                    </a:cubicBezTo>
                    <a:cubicBezTo>
                      <a:pt x="2169" y="735"/>
                      <a:pt x="2469" y="701"/>
                      <a:pt x="2703" y="668"/>
                    </a:cubicBezTo>
                    <a:cubicBezTo>
                      <a:pt x="2970" y="601"/>
                      <a:pt x="3237" y="535"/>
                      <a:pt x="3370" y="268"/>
                    </a:cubicBezTo>
                    <a:cubicBezTo>
                      <a:pt x="3403" y="268"/>
                      <a:pt x="3403" y="234"/>
                      <a:pt x="3470" y="234"/>
                    </a:cubicBezTo>
                    <a:cubicBezTo>
                      <a:pt x="3503" y="201"/>
                      <a:pt x="3470" y="68"/>
                      <a:pt x="3370" y="68"/>
                    </a:cubicBezTo>
                    <a:cubicBezTo>
                      <a:pt x="3237" y="68"/>
                      <a:pt x="3170" y="1"/>
                      <a:pt x="307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1" name="Google Shape;2502;p63">
                <a:extLst>
                  <a:ext uri="{FF2B5EF4-FFF2-40B4-BE49-F238E27FC236}">
                    <a16:creationId xmlns:a16="http://schemas.microsoft.com/office/drawing/2014/main" id="{AD1BEFC2-75AB-4B66-8682-376A64466159}"/>
                  </a:ext>
                </a:extLst>
              </p:cNvPr>
              <p:cNvSpPr/>
              <p:nvPr/>
            </p:nvSpPr>
            <p:spPr>
              <a:xfrm>
                <a:off x="6342225" y="2477150"/>
                <a:ext cx="56725" cy="49525"/>
              </a:xfrm>
              <a:custGeom>
                <a:avLst/>
                <a:gdLst/>
                <a:ahLst/>
                <a:cxnLst/>
                <a:rect l="l" t="t" r="r" b="b"/>
                <a:pathLst>
                  <a:path w="2269" h="1981" extrusionOk="0">
                    <a:moveTo>
                      <a:pt x="2008" y="0"/>
                    </a:moveTo>
                    <a:cubicBezTo>
                      <a:pt x="1909" y="0"/>
                      <a:pt x="1819" y="44"/>
                      <a:pt x="1768" y="146"/>
                    </a:cubicBezTo>
                    <a:lnTo>
                      <a:pt x="1701" y="179"/>
                    </a:lnTo>
                    <a:lnTo>
                      <a:pt x="1668" y="212"/>
                    </a:lnTo>
                    <a:cubicBezTo>
                      <a:pt x="1635" y="279"/>
                      <a:pt x="1601" y="312"/>
                      <a:pt x="1534" y="379"/>
                    </a:cubicBezTo>
                    <a:cubicBezTo>
                      <a:pt x="1501" y="446"/>
                      <a:pt x="1501" y="479"/>
                      <a:pt x="1468" y="513"/>
                    </a:cubicBezTo>
                    <a:lnTo>
                      <a:pt x="1434" y="546"/>
                    </a:lnTo>
                    <a:lnTo>
                      <a:pt x="1368" y="613"/>
                    </a:lnTo>
                    <a:cubicBezTo>
                      <a:pt x="1268" y="779"/>
                      <a:pt x="1134" y="880"/>
                      <a:pt x="967" y="1013"/>
                    </a:cubicBezTo>
                    <a:cubicBezTo>
                      <a:pt x="934" y="1046"/>
                      <a:pt x="867" y="1046"/>
                      <a:pt x="834" y="1113"/>
                    </a:cubicBezTo>
                    <a:lnTo>
                      <a:pt x="801" y="1146"/>
                    </a:lnTo>
                    <a:cubicBezTo>
                      <a:pt x="767" y="1146"/>
                      <a:pt x="767" y="1180"/>
                      <a:pt x="701" y="1180"/>
                    </a:cubicBezTo>
                    <a:cubicBezTo>
                      <a:pt x="667" y="1213"/>
                      <a:pt x="634" y="1280"/>
                      <a:pt x="600" y="1280"/>
                    </a:cubicBezTo>
                    <a:lnTo>
                      <a:pt x="534" y="1313"/>
                    </a:lnTo>
                    <a:cubicBezTo>
                      <a:pt x="534" y="1313"/>
                      <a:pt x="500" y="1313"/>
                      <a:pt x="500" y="1347"/>
                    </a:cubicBezTo>
                    <a:cubicBezTo>
                      <a:pt x="467" y="1380"/>
                      <a:pt x="367" y="1447"/>
                      <a:pt x="334" y="1480"/>
                    </a:cubicBezTo>
                    <a:cubicBezTo>
                      <a:pt x="300" y="1513"/>
                      <a:pt x="300" y="1547"/>
                      <a:pt x="267" y="1547"/>
                    </a:cubicBezTo>
                    <a:cubicBezTo>
                      <a:pt x="200" y="1613"/>
                      <a:pt x="167" y="1613"/>
                      <a:pt x="167" y="1647"/>
                    </a:cubicBezTo>
                    <a:cubicBezTo>
                      <a:pt x="133" y="1680"/>
                      <a:pt x="133" y="1713"/>
                      <a:pt x="100" y="1780"/>
                    </a:cubicBezTo>
                    <a:cubicBezTo>
                      <a:pt x="0" y="1847"/>
                      <a:pt x="100" y="1980"/>
                      <a:pt x="167" y="1980"/>
                    </a:cubicBezTo>
                    <a:lnTo>
                      <a:pt x="334" y="1980"/>
                    </a:lnTo>
                    <a:cubicBezTo>
                      <a:pt x="367" y="1980"/>
                      <a:pt x="467" y="1980"/>
                      <a:pt x="500" y="1947"/>
                    </a:cubicBezTo>
                    <a:cubicBezTo>
                      <a:pt x="634" y="1947"/>
                      <a:pt x="701" y="1880"/>
                      <a:pt x="834" y="1814"/>
                    </a:cubicBezTo>
                    <a:cubicBezTo>
                      <a:pt x="1034" y="1680"/>
                      <a:pt x="1201" y="1547"/>
                      <a:pt x="1368" y="1447"/>
                    </a:cubicBezTo>
                    <a:cubicBezTo>
                      <a:pt x="1534" y="1313"/>
                      <a:pt x="1668" y="1146"/>
                      <a:pt x="1801" y="980"/>
                    </a:cubicBezTo>
                    <a:cubicBezTo>
                      <a:pt x="1868" y="880"/>
                      <a:pt x="1935" y="813"/>
                      <a:pt x="2001" y="679"/>
                    </a:cubicBezTo>
                    <a:cubicBezTo>
                      <a:pt x="2102" y="546"/>
                      <a:pt x="2135" y="479"/>
                      <a:pt x="2168" y="346"/>
                    </a:cubicBezTo>
                    <a:cubicBezTo>
                      <a:pt x="2268" y="212"/>
                      <a:pt x="2168" y="46"/>
                      <a:pt x="2102" y="12"/>
                    </a:cubicBezTo>
                    <a:cubicBezTo>
                      <a:pt x="2070" y="4"/>
                      <a:pt x="2039" y="0"/>
                      <a:pt x="200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2" name="Google Shape;2503;p63">
                <a:extLst>
                  <a:ext uri="{FF2B5EF4-FFF2-40B4-BE49-F238E27FC236}">
                    <a16:creationId xmlns:a16="http://schemas.microsoft.com/office/drawing/2014/main" id="{1D77C258-D4C9-4C7E-84A7-D9D44A1B5D04}"/>
                  </a:ext>
                </a:extLst>
              </p:cNvPr>
              <p:cNvSpPr/>
              <p:nvPr/>
            </p:nvSpPr>
            <p:spPr>
              <a:xfrm>
                <a:off x="6333875" y="2487500"/>
                <a:ext cx="98425" cy="169600"/>
              </a:xfrm>
              <a:custGeom>
                <a:avLst/>
                <a:gdLst/>
                <a:ahLst/>
                <a:cxnLst/>
                <a:rect l="l" t="t" r="r" b="b"/>
                <a:pathLst>
                  <a:path w="3937" h="6784" extrusionOk="0">
                    <a:moveTo>
                      <a:pt x="3613" y="1"/>
                    </a:moveTo>
                    <a:cubicBezTo>
                      <a:pt x="3566" y="1"/>
                      <a:pt x="3516" y="19"/>
                      <a:pt x="3470" y="65"/>
                    </a:cubicBezTo>
                    <a:cubicBezTo>
                      <a:pt x="3269" y="265"/>
                      <a:pt x="3203" y="566"/>
                      <a:pt x="3136" y="866"/>
                    </a:cubicBezTo>
                    <a:cubicBezTo>
                      <a:pt x="3069" y="1133"/>
                      <a:pt x="2969" y="1466"/>
                      <a:pt x="2836" y="1766"/>
                    </a:cubicBezTo>
                    <a:cubicBezTo>
                      <a:pt x="2636" y="2400"/>
                      <a:pt x="2335" y="3034"/>
                      <a:pt x="2069" y="3634"/>
                    </a:cubicBezTo>
                    <a:cubicBezTo>
                      <a:pt x="1768" y="4235"/>
                      <a:pt x="1435" y="4769"/>
                      <a:pt x="1101" y="5302"/>
                    </a:cubicBezTo>
                    <a:cubicBezTo>
                      <a:pt x="801" y="5769"/>
                      <a:pt x="401" y="6136"/>
                      <a:pt x="67" y="6603"/>
                    </a:cubicBezTo>
                    <a:cubicBezTo>
                      <a:pt x="0" y="6637"/>
                      <a:pt x="67" y="6770"/>
                      <a:pt x="134" y="6770"/>
                    </a:cubicBezTo>
                    <a:cubicBezTo>
                      <a:pt x="187" y="6779"/>
                      <a:pt x="238" y="6784"/>
                      <a:pt x="289" y="6784"/>
                    </a:cubicBezTo>
                    <a:cubicBezTo>
                      <a:pt x="787" y="6784"/>
                      <a:pt x="1199" y="6363"/>
                      <a:pt x="1502" y="5969"/>
                    </a:cubicBezTo>
                    <a:cubicBezTo>
                      <a:pt x="1935" y="5402"/>
                      <a:pt x="2269" y="4769"/>
                      <a:pt x="2602" y="4135"/>
                    </a:cubicBezTo>
                    <a:cubicBezTo>
                      <a:pt x="2936" y="3534"/>
                      <a:pt x="3169" y="2901"/>
                      <a:pt x="3436" y="2233"/>
                    </a:cubicBezTo>
                    <a:cubicBezTo>
                      <a:pt x="3570" y="1900"/>
                      <a:pt x="3636" y="1533"/>
                      <a:pt x="3736" y="1199"/>
                    </a:cubicBezTo>
                    <a:cubicBezTo>
                      <a:pt x="3803" y="799"/>
                      <a:pt x="3937" y="466"/>
                      <a:pt x="3803" y="132"/>
                    </a:cubicBezTo>
                    <a:cubicBezTo>
                      <a:pt x="3781" y="66"/>
                      <a:pt x="3702" y="1"/>
                      <a:pt x="3613"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3" name="Google Shape;2504;p63">
                <a:extLst>
                  <a:ext uri="{FF2B5EF4-FFF2-40B4-BE49-F238E27FC236}">
                    <a16:creationId xmlns:a16="http://schemas.microsoft.com/office/drawing/2014/main" id="{3AB05AD7-55F7-48AE-9994-47CECC220642}"/>
                  </a:ext>
                </a:extLst>
              </p:cNvPr>
              <p:cNvSpPr/>
              <p:nvPr/>
            </p:nvSpPr>
            <p:spPr>
              <a:xfrm>
                <a:off x="6436450" y="2521375"/>
                <a:ext cx="29200" cy="81500"/>
              </a:xfrm>
              <a:custGeom>
                <a:avLst/>
                <a:gdLst/>
                <a:ahLst/>
                <a:cxnLst/>
                <a:rect l="l" t="t" r="r" b="b"/>
                <a:pathLst>
                  <a:path w="1168" h="3260" extrusionOk="0">
                    <a:moveTo>
                      <a:pt x="922" y="1"/>
                    </a:moveTo>
                    <a:cubicBezTo>
                      <a:pt x="861" y="1"/>
                      <a:pt x="792" y="39"/>
                      <a:pt x="734" y="78"/>
                    </a:cubicBezTo>
                    <a:cubicBezTo>
                      <a:pt x="634" y="278"/>
                      <a:pt x="567" y="612"/>
                      <a:pt x="534" y="845"/>
                    </a:cubicBezTo>
                    <a:cubicBezTo>
                      <a:pt x="501" y="1079"/>
                      <a:pt x="467" y="1345"/>
                      <a:pt x="367" y="1612"/>
                    </a:cubicBezTo>
                    <a:cubicBezTo>
                      <a:pt x="301" y="1879"/>
                      <a:pt x="201" y="2113"/>
                      <a:pt x="167" y="2380"/>
                    </a:cubicBezTo>
                    <a:cubicBezTo>
                      <a:pt x="67" y="2613"/>
                      <a:pt x="67" y="2913"/>
                      <a:pt x="0" y="3180"/>
                    </a:cubicBezTo>
                    <a:cubicBezTo>
                      <a:pt x="0" y="3229"/>
                      <a:pt x="36" y="3260"/>
                      <a:pt x="81" y="3260"/>
                    </a:cubicBezTo>
                    <a:cubicBezTo>
                      <a:pt x="98" y="3260"/>
                      <a:pt x="116" y="3256"/>
                      <a:pt x="134" y="3247"/>
                    </a:cubicBezTo>
                    <a:cubicBezTo>
                      <a:pt x="334" y="3047"/>
                      <a:pt x="534" y="2847"/>
                      <a:pt x="668" y="2580"/>
                    </a:cubicBezTo>
                    <a:cubicBezTo>
                      <a:pt x="801" y="2313"/>
                      <a:pt x="901" y="2046"/>
                      <a:pt x="968" y="1779"/>
                    </a:cubicBezTo>
                    <a:cubicBezTo>
                      <a:pt x="1034" y="1512"/>
                      <a:pt x="1068" y="1245"/>
                      <a:pt x="1135" y="945"/>
                    </a:cubicBezTo>
                    <a:cubicBezTo>
                      <a:pt x="1168" y="712"/>
                      <a:pt x="1168" y="345"/>
                      <a:pt x="1034" y="78"/>
                    </a:cubicBezTo>
                    <a:cubicBezTo>
                      <a:pt x="1006" y="21"/>
                      <a:pt x="966" y="1"/>
                      <a:pt x="922"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4" name="Google Shape;2505;p63">
                <a:extLst>
                  <a:ext uri="{FF2B5EF4-FFF2-40B4-BE49-F238E27FC236}">
                    <a16:creationId xmlns:a16="http://schemas.microsoft.com/office/drawing/2014/main" id="{2CAE90AB-904D-4D58-8133-BEEE1FF947D2}"/>
                  </a:ext>
                </a:extLst>
              </p:cNvPr>
              <p:cNvSpPr/>
              <p:nvPr/>
            </p:nvSpPr>
            <p:spPr>
              <a:xfrm>
                <a:off x="6497325" y="2497200"/>
                <a:ext cx="60900" cy="68650"/>
              </a:xfrm>
              <a:custGeom>
                <a:avLst/>
                <a:gdLst/>
                <a:ahLst/>
                <a:cxnLst/>
                <a:rect l="l" t="t" r="r" b="b"/>
                <a:pathLst>
                  <a:path w="2436" h="2746" extrusionOk="0">
                    <a:moveTo>
                      <a:pt x="220" y="1"/>
                    </a:moveTo>
                    <a:cubicBezTo>
                      <a:pt x="114" y="1"/>
                      <a:pt x="22" y="98"/>
                      <a:pt x="67" y="211"/>
                    </a:cubicBezTo>
                    <a:cubicBezTo>
                      <a:pt x="0" y="344"/>
                      <a:pt x="67" y="478"/>
                      <a:pt x="101" y="578"/>
                    </a:cubicBezTo>
                    <a:cubicBezTo>
                      <a:pt x="134" y="745"/>
                      <a:pt x="234" y="878"/>
                      <a:pt x="301" y="1012"/>
                    </a:cubicBezTo>
                    <a:cubicBezTo>
                      <a:pt x="467" y="1312"/>
                      <a:pt x="634" y="1545"/>
                      <a:pt x="868" y="1745"/>
                    </a:cubicBezTo>
                    <a:cubicBezTo>
                      <a:pt x="1068" y="1979"/>
                      <a:pt x="1268" y="2212"/>
                      <a:pt x="1468" y="2379"/>
                    </a:cubicBezTo>
                    <a:cubicBezTo>
                      <a:pt x="1661" y="2517"/>
                      <a:pt x="1945" y="2746"/>
                      <a:pt x="2208" y="2746"/>
                    </a:cubicBezTo>
                    <a:cubicBezTo>
                      <a:pt x="2263" y="2746"/>
                      <a:pt x="2317" y="2736"/>
                      <a:pt x="2369" y="2713"/>
                    </a:cubicBezTo>
                    <a:cubicBezTo>
                      <a:pt x="2402" y="2713"/>
                      <a:pt x="2436" y="2646"/>
                      <a:pt x="2436" y="2579"/>
                    </a:cubicBezTo>
                    <a:cubicBezTo>
                      <a:pt x="2436" y="2579"/>
                      <a:pt x="2436" y="2546"/>
                      <a:pt x="2402" y="2513"/>
                    </a:cubicBezTo>
                    <a:cubicBezTo>
                      <a:pt x="2269" y="2246"/>
                      <a:pt x="2035" y="2079"/>
                      <a:pt x="1802" y="1912"/>
                    </a:cubicBezTo>
                    <a:cubicBezTo>
                      <a:pt x="1602" y="1745"/>
                      <a:pt x="1435" y="1545"/>
                      <a:pt x="1268" y="1345"/>
                    </a:cubicBezTo>
                    <a:cubicBezTo>
                      <a:pt x="1101" y="1145"/>
                      <a:pt x="968" y="978"/>
                      <a:pt x="801" y="711"/>
                    </a:cubicBezTo>
                    <a:cubicBezTo>
                      <a:pt x="734" y="578"/>
                      <a:pt x="701" y="511"/>
                      <a:pt x="601" y="378"/>
                    </a:cubicBezTo>
                    <a:cubicBezTo>
                      <a:pt x="534" y="244"/>
                      <a:pt x="467" y="144"/>
                      <a:pt x="367" y="78"/>
                    </a:cubicBezTo>
                    <a:cubicBezTo>
                      <a:pt x="324" y="23"/>
                      <a:pt x="270" y="1"/>
                      <a:pt x="220"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5" name="Google Shape;2506;p63">
                <a:extLst>
                  <a:ext uri="{FF2B5EF4-FFF2-40B4-BE49-F238E27FC236}">
                    <a16:creationId xmlns:a16="http://schemas.microsoft.com/office/drawing/2014/main" id="{E2663A2E-7335-4F96-B66B-83BA10D82BCA}"/>
                  </a:ext>
                </a:extLst>
              </p:cNvPr>
              <p:cNvSpPr/>
              <p:nvPr/>
            </p:nvSpPr>
            <p:spPr>
              <a:xfrm>
                <a:off x="6533175" y="2481625"/>
                <a:ext cx="176000" cy="101975"/>
              </a:xfrm>
              <a:custGeom>
                <a:avLst/>
                <a:gdLst/>
                <a:ahLst/>
                <a:cxnLst/>
                <a:rect l="l" t="t" r="r" b="b"/>
                <a:pathLst>
                  <a:path w="7040" h="4079" extrusionOk="0">
                    <a:moveTo>
                      <a:pt x="168" y="0"/>
                    </a:moveTo>
                    <a:cubicBezTo>
                      <a:pt x="134" y="0"/>
                      <a:pt x="68" y="33"/>
                      <a:pt x="34" y="67"/>
                    </a:cubicBezTo>
                    <a:cubicBezTo>
                      <a:pt x="1" y="334"/>
                      <a:pt x="201" y="567"/>
                      <a:pt x="368" y="767"/>
                    </a:cubicBezTo>
                    <a:cubicBezTo>
                      <a:pt x="568" y="1034"/>
                      <a:pt x="868" y="1301"/>
                      <a:pt x="1135" y="1534"/>
                    </a:cubicBezTo>
                    <a:cubicBezTo>
                      <a:pt x="1635" y="2001"/>
                      <a:pt x="2202" y="2435"/>
                      <a:pt x="2803" y="2802"/>
                    </a:cubicBezTo>
                    <a:cubicBezTo>
                      <a:pt x="3370" y="3136"/>
                      <a:pt x="4004" y="3402"/>
                      <a:pt x="4671" y="3669"/>
                    </a:cubicBezTo>
                    <a:cubicBezTo>
                      <a:pt x="5004" y="3803"/>
                      <a:pt x="5371" y="3869"/>
                      <a:pt x="5705" y="3970"/>
                    </a:cubicBezTo>
                    <a:cubicBezTo>
                      <a:pt x="5937" y="4016"/>
                      <a:pt x="6186" y="4079"/>
                      <a:pt x="6428" y="4079"/>
                    </a:cubicBezTo>
                    <a:cubicBezTo>
                      <a:pt x="6533" y="4079"/>
                      <a:pt x="6638" y="4067"/>
                      <a:pt x="6739" y="4036"/>
                    </a:cubicBezTo>
                    <a:cubicBezTo>
                      <a:pt x="6972" y="3970"/>
                      <a:pt x="7039" y="3669"/>
                      <a:pt x="6872" y="3536"/>
                    </a:cubicBezTo>
                    <a:lnTo>
                      <a:pt x="6639" y="3302"/>
                    </a:lnTo>
                    <a:cubicBezTo>
                      <a:pt x="6611" y="3289"/>
                      <a:pt x="6584" y="3280"/>
                      <a:pt x="6561" y="3280"/>
                    </a:cubicBezTo>
                    <a:cubicBezTo>
                      <a:pt x="6528" y="3280"/>
                      <a:pt x="6505" y="3297"/>
                      <a:pt x="6505" y="3336"/>
                    </a:cubicBezTo>
                    <a:lnTo>
                      <a:pt x="6505" y="3369"/>
                    </a:lnTo>
                    <a:cubicBezTo>
                      <a:pt x="6339" y="3336"/>
                      <a:pt x="6139" y="3302"/>
                      <a:pt x="5938" y="3269"/>
                    </a:cubicBezTo>
                    <a:cubicBezTo>
                      <a:pt x="5605" y="3169"/>
                      <a:pt x="5305" y="3102"/>
                      <a:pt x="4971" y="3002"/>
                    </a:cubicBezTo>
                    <a:cubicBezTo>
                      <a:pt x="4337" y="2802"/>
                      <a:pt x="3770" y="2502"/>
                      <a:pt x="3170" y="2202"/>
                    </a:cubicBezTo>
                    <a:cubicBezTo>
                      <a:pt x="2603" y="1935"/>
                      <a:pt x="2036" y="1534"/>
                      <a:pt x="1569" y="1134"/>
                    </a:cubicBezTo>
                    <a:cubicBezTo>
                      <a:pt x="1335" y="934"/>
                      <a:pt x="1068" y="701"/>
                      <a:pt x="835" y="467"/>
                    </a:cubicBezTo>
                    <a:cubicBezTo>
                      <a:pt x="668" y="300"/>
                      <a:pt x="401" y="0"/>
                      <a:pt x="168" y="0"/>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
            <p:nvSpPr>
              <p:cNvPr id="36" name="Google Shape;2507;p63">
                <a:extLst>
                  <a:ext uri="{FF2B5EF4-FFF2-40B4-BE49-F238E27FC236}">
                    <a16:creationId xmlns:a16="http://schemas.microsoft.com/office/drawing/2014/main" id="{942A280D-2949-4873-8BE5-926F6E163F24}"/>
                  </a:ext>
                </a:extLst>
              </p:cNvPr>
              <p:cNvSpPr/>
              <p:nvPr/>
            </p:nvSpPr>
            <p:spPr>
              <a:xfrm>
                <a:off x="6579400" y="2463750"/>
                <a:ext cx="82225" cy="41175"/>
              </a:xfrm>
              <a:custGeom>
                <a:avLst/>
                <a:gdLst/>
                <a:ahLst/>
                <a:cxnLst/>
                <a:rect l="l" t="t" r="r" b="b"/>
                <a:pathLst>
                  <a:path w="3289" h="1647" extrusionOk="0">
                    <a:moveTo>
                      <a:pt x="155" y="1"/>
                    </a:moveTo>
                    <a:cubicBezTo>
                      <a:pt x="87" y="1"/>
                      <a:pt x="1" y="153"/>
                      <a:pt x="87" y="181"/>
                    </a:cubicBezTo>
                    <a:cubicBezTo>
                      <a:pt x="153" y="248"/>
                      <a:pt x="253" y="381"/>
                      <a:pt x="353" y="448"/>
                    </a:cubicBezTo>
                    <a:cubicBezTo>
                      <a:pt x="487" y="548"/>
                      <a:pt x="587" y="615"/>
                      <a:pt x="687" y="715"/>
                    </a:cubicBezTo>
                    <a:cubicBezTo>
                      <a:pt x="954" y="848"/>
                      <a:pt x="1154" y="982"/>
                      <a:pt x="1421" y="1082"/>
                    </a:cubicBezTo>
                    <a:cubicBezTo>
                      <a:pt x="1654" y="1215"/>
                      <a:pt x="1921" y="1282"/>
                      <a:pt x="2155" y="1416"/>
                    </a:cubicBezTo>
                    <a:cubicBezTo>
                      <a:pt x="2365" y="1521"/>
                      <a:pt x="2616" y="1646"/>
                      <a:pt x="2844" y="1646"/>
                    </a:cubicBezTo>
                    <a:cubicBezTo>
                      <a:pt x="2905" y="1646"/>
                      <a:pt x="2965" y="1637"/>
                      <a:pt x="3022" y="1616"/>
                    </a:cubicBezTo>
                    <a:cubicBezTo>
                      <a:pt x="3189" y="1582"/>
                      <a:pt x="3289" y="1416"/>
                      <a:pt x="3189" y="1315"/>
                    </a:cubicBezTo>
                    <a:cubicBezTo>
                      <a:pt x="3022" y="1049"/>
                      <a:pt x="2688" y="982"/>
                      <a:pt x="2455" y="848"/>
                    </a:cubicBezTo>
                    <a:cubicBezTo>
                      <a:pt x="2188" y="748"/>
                      <a:pt x="1988" y="648"/>
                      <a:pt x="1754" y="548"/>
                    </a:cubicBezTo>
                    <a:cubicBezTo>
                      <a:pt x="1488" y="415"/>
                      <a:pt x="1254" y="348"/>
                      <a:pt x="987" y="215"/>
                    </a:cubicBezTo>
                    <a:cubicBezTo>
                      <a:pt x="854" y="181"/>
                      <a:pt x="687" y="148"/>
                      <a:pt x="587" y="81"/>
                    </a:cubicBezTo>
                    <a:cubicBezTo>
                      <a:pt x="453" y="48"/>
                      <a:pt x="320" y="48"/>
                      <a:pt x="187" y="15"/>
                    </a:cubicBezTo>
                    <a:cubicBezTo>
                      <a:pt x="177" y="5"/>
                      <a:pt x="166" y="1"/>
                      <a:pt x="155" y="1"/>
                    </a:cubicBezTo>
                    <a:close/>
                  </a:path>
                </a:pathLst>
              </a:custGeom>
              <a:solidFill>
                <a:srgbClr val="DC35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grpSp>
      </p:grpSp>
      <p:pic>
        <p:nvPicPr>
          <p:cNvPr id="37" name="Picture 2" descr="Little Boy Cartoon Images – Browse 240,121 Stock Photos, Vectors, and Video  | Adobe Stock">
            <a:extLst>
              <a:ext uri="{FF2B5EF4-FFF2-40B4-BE49-F238E27FC236}">
                <a16:creationId xmlns:a16="http://schemas.microsoft.com/office/drawing/2014/main" id="{94C84971-2346-492A-BCD4-DDBE31F2662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270586" y="1511026"/>
            <a:ext cx="1899547" cy="330306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C0EE8F91-A8B6-4183-9DDA-1EAFE7CC1DAF}"/>
              </a:ext>
            </a:extLst>
          </p:cNvPr>
          <p:cNvSpPr txBox="1"/>
          <p:nvPr/>
        </p:nvSpPr>
        <p:spPr>
          <a:xfrm>
            <a:off x="2331467" y="1703427"/>
            <a:ext cx="6268030" cy="1736646"/>
          </a:xfrm>
          <a:prstGeom prst="roundRect">
            <a:avLst/>
          </a:prstGeom>
          <a:solidFill>
            <a:schemeClr val="accent1">
              <a:lumMod val="20000"/>
              <a:lumOff val="80000"/>
            </a:schemeClr>
          </a:solidFill>
          <a:ln w="28575">
            <a:solidFill>
              <a:srgbClr val="CCCCFF"/>
            </a:solidFill>
          </a:ln>
        </p:spPr>
        <p:txBody>
          <a:bodyPr wrap="square" rtlCol="0" anchor="ctr">
            <a:spAutoFit/>
          </a:bodyPr>
          <a:lstStyle/>
          <a:p>
            <a:pPr algn="ctr">
              <a:buClr>
                <a:srgbClr val="000000"/>
              </a:buClr>
            </a:pPr>
            <a:r>
              <a:rPr lang="vi-VN" sz="2400" b="1" dirty="0">
                <a:solidFill>
                  <a:schemeClr val="tx1">
                    <a:lumMod val="60000"/>
                    <a:lumOff val="40000"/>
                  </a:schemeClr>
                </a:solidFill>
                <a:effectLst/>
                <a:latin typeface="Times New Roman" panose="02020603050405020304" pitchFamily="18" charset="0"/>
                <a:cs typeface="Times New Roman" panose="02020603050405020304" pitchFamily="18" charset="0"/>
              </a:rPr>
              <a:t>Người cha muốn nói </a:t>
            </a:r>
            <a:r>
              <a:rPr lang="vi-VN" sz="2400" b="1" dirty="0" err="1">
                <a:solidFill>
                  <a:schemeClr val="tx1">
                    <a:lumMod val="60000"/>
                    <a:lumOff val="40000"/>
                  </a:schemeClr>
                </a:solidFill>
                <a:effectLst/>
                <a:latin typeface="Times New Roman" panose="02020603050405020304" pitchFamily="18" charset="0"/>
                <a:cs typeface="Times New Roman" panose="02020603050405020304" pitchFamily="18" charset="0"/>
              </a:rPr>
              <a:t>với</a:t>
            </a:r>
            <a:r>
              <a:rPr lang="vi-VN" sz="2400" b="1" dirty="0">
                <a:solidFill>
                  <a:schemeClr val="tx1">
                    <a:lumMod val="60000"/>
                    <a:lumOff val="40000"/>
                  </a:schemeClr>
                </a:solidFill>
                <a:effectLst/>
                <a:latin typeface="Times New Roman" panose="02020603050405020304" pitchFamily="18" charset="0"/>
                <a:cs typeface="Times New Roman" panose="02020603050405020304" pitchFamily="18" charset="0"/>
              </a:rPr>
              <a:t> con: Khi lớn lên giã từ tuổi thơ, con sẽ có một cuộc sống hạnh phúc thực sự do chính hai bàn tay con gây dựng nên.</a:t>
            </a:r>
            <a:endParaRPr lang="en-US" sz="2400" b="1" kern="0" dirty="0">
              <a:solidFill>
                <a:schemeClr val="tx1">
                  <a:lumMod val="60000"/>
                  <a:lumOff val="4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1098745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circle(in)">
                                      <p:cBhvr>
                                        <p:cTn id="1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70586" y="345107"/>
            <a:ext cx="8640147" cy="4432166"/>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Text Box 413">
            <a:extLst>
              <a:ext uri="{FF2B5EF4-FFF2-40B4-BE49-F238E27FC236}">
                <a16:creationId xmlns:a16="http://schemas.microsoft.com/office/drawing/2014/main" id="{B44B75E5-E10E-4177-AE7A-EFA8607D4965}"/>
              </a:ext>
            </a:extLst>
          </p:cNvPr>
          <p:cNvSpPr txBox="1">
            <a:spLocks noChangeArrowheads="1"/>
          </p:cNvSpPr>
          <p:nvPr/>
        </p:nvSpPr>
        <p:spPr bwMode="auto">
          <a:xfrm>
            <a:off x="1735878" y="57956"/>
            <a:ext cx="5175117" cy="72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b="1" dirty="0">
                <a:solidFill>
                  <a:srgbClr val="CC0000"/>
                </a:solidFill>
                <a:latin typeface="Times New Roman" panose="02020603050405020304" pitchFamily="18" charset="0"/>
                <a:cs typeface="Times New Roman" panose="02020603050405020304" pitchFamily="18" charset="0"/>
              </a:rPr>
              <a:t>Sang </a:t>
            </a:r>
            <a:r>
              <a:rPr lang="en-US" altLang="en-US" b="1" dirty="0" err="1">
                <a:solidFill>
                  <a:srgbClr val="CC0000"/>
                </a:solidFill>
                <a:latin typeface="Times New Roman" panose="02020603050405020304" pitchFamily="18" charset="0"/>
                <a:cs typeface="Times New Roman" panose="02020603050405020304" pitchFamily="18" charset="0"/>
              </a:rPr>
              <a:t>năm</a:t>
            </a:r>
            <a:r>
              <a:rPr lang="en-US" altLang="en-US" b="1" dirty="0">
                <a:solidFill>
                  <a:srgbClr val="CC0000"/>
                </a:solidFill>
                <a:latin typeface="Times New Roman" panose="02020603050405020304" pitchFamily="18" charset="0"/>
                <a:cs typeface="Times New Roman" panose="02020603050405020304" pitchFamily="18" charset="0"/>
              </a:rPr>
              <a:t> con </a:t>
            </a:r>
            <a:r>
              <a:rPr lang="en-US" altLang="en-US" b="1" dirty="0" err="1">
                <a:solidFill>
                  <a:srgbClr val="CC0000"/>
                </a:solidFill>
                <a:latin typeface="Times New Roman" panose="02020603050405020304" pitchFamily="18" charset="0"/>
                <a:cs typeface="Times New Roman" panose="02020603050405020304" pitchFamily="18" charset="0"/>
              </a:rPr>
              <a:t>lên</a:t>
            </a:r>
            <a:r>
              <a:rPr lang="en-US" altLang="en-US" b="1" dirty="0">
                <a:solidFill>
                  <a:srgbClr val="CC0000"/>
                </a:solidFill>
                <a:latin typeface="Times New Roman" panose="02020603050405020304" pitchFamily="18" charset="0"/>
                <a:cs typeface="Times New Roman" panose="02020603050405020304" pitchFamily="18" charset="0"/>
              </a:rPr>
              <a:t> </a:t>
            </a:r>
            <a:r>
              <a:rPr lang="en-US" altLang="en-US" b="1" dirty="0" err="1">
                <a:solidFill>
                  <a:srgbClr val="CC0000"/>
                </a:solidFill>
                <a:latin typeface="Times New Roman" panose="02020603050405020304" pitchFamily="18" charset="0"/>
                <a:cs typeface="Times New Roman" panose="02020603050405020304" pitchFamily="18" charset="0"/>
              </a:rPr>
              <a:t>bảy</a:t>
            </a:r>
            <a:endParaRPr lang="en-US" altLang="en-US" b="1" dirty="0">
              <a:solidFill>
                <a:srgbClr val="CC0000"/>
              </a:solidFill>
              <a:latin typeface="Times New Roman" panose="02020603050405020304" pitchFamily="18" charset="0"/>
              <a:cs typeface="Times New Roman" panose="02020603050405020304" pitchFamily="18" charset="0"/>
            </a:endParaRPr>
          </a:p>
        </p:txBody>
      </p:sp>
      <p:sp>
        <p:nvSpPr>
          <p:cNvPr id="19" name="Text Box 8">
            <a:extLst>
              <a:ext uri="{FF2B5EF4-FFF2-40B4-BE49-F238E27FC236}">
                <a16:creationId xmlns:a16="http://schemas.microsoft.com/office/drawing/2014/main" id="{6516C4EA-C04A-4AD9-B332-00A3D43E5DE5}"/>
              </a:ext>
            </a:extLst>
          </p:cNvPr>
          <p:cNvSpPr txBox="1">
            <a:spLocks noChangeArrowheads="1"/>
          </p:cNvSpPr>
          <p:nvPr/>
        </p:nvSpPr>
        <p:spPr bwMode="auto">
          <a:xfrm>
            <a:off x="1119436" y="649685"/>
            <a:ext cx="3361123" cy="3730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just" eaLnBrk="1" hangingPunct="1">
              <a:lnSpc>
                <a:spcPct val="150000"/>
              </a:lnSpc>
            </a:pP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Mai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rồi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lớn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khôn</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Chim</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không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biết</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nói</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Gió</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biết</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thổi</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Cây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cây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Đại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bàng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chẳng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về</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đây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Đậu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trên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cành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khế</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nữa</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Chuyện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xưa</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xửa</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algn="just" eaLnBrk="1" hangingPunct="1">
              <a:lnSpc>
                <a:spcPct val="150000"/>
              </a:lnSpc>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chuyện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ngày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xưa</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endParaRPr lang="vi-VN" altLang="en-US" sz="2000" b="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20" name="Text Box 8">
            <a:extLst>
              <a:ext uri="{FF2B5EF4-FFF2-40B4-BE49-F238E27FC236}">
                <a16:creationId xmlns:a16="http://schemas.microsoft.com/office/drawing/2014/main" id="{FDC16E37-79D2-4B41-9185-745FBCF1F749}"/>
              </a:ext>
            </a:extLst>
          </p:cNvPr>
          <p:cNvSpPr txBox="1">
            <a:spLocks noChangeArrowheads="1"/>
          </p:cNvSpPr>
          <p:nvPr/>
        </p:nvSpPr>
        <p:spPr bwMode="auto">
          <a:xfrm>
            <a:off x="4744387" y="755868"/>
            <a:ext cx="32040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qua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ấu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thơ</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Bao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điều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bay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mất</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Chỉ</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còn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trong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thật</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Tiếng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người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nói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với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a:t>
            </a: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Hạnh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phúc</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khó</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khăn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hơn</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Mọi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điều</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đã</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thấy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Nhưng</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là</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giành</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lấy</a:t>
            </a:r>
            <a:endParaRPr lang="en-US" altLang="en-US" sz="2000" b="1" dirty="0">
              <a:solidFill>
                <a:schemeClr val="accent1">
                  <a:lumMod val="10000"/>
                </a:schemeClr>
              </a:solidFill>
              <a:latin typeface="Times New Roman" panose="02020603050405020304" pitchFamily="18" charset="0"/>
              <a:cs typeface="Times New Roman" panose="02020603050405020304" pitchFamily="18" charset="0"/>
            </a:endParaRPr>
          </a:p>
          <a:p>
            <a:pPr eaLnBrk="1" hangingPunct="1">
              <a:spcBef>
                <a:spcPct val="50000"/>
              </a:spcBef>
            </a:pP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Từ</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hai</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bàn</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a:t>
            </a:r>
            <a:r>
              <a:rPr lang="en-US" altLang="en-US" sz="2000" b="1" dirty="0" err="1">
                <a:solidFill>
                  <a:schemeClr val="accent1">
                    <a:lumMod val="10000"/>
                  </a:schemeClr>
                </a:solidFill>
                <a:latin typeface="Times New Roman" panose="02020603050405020304" pitchFamily="18" charset="0"/>
                <a:cs typeface="Times New Roman" panose="02020603050405020304" pitchFamily="18" charset="0"/>
              </a:rPr>
              <a:t>tay</a:t>
            </a:r>
            <a:r>
              <a:rPr lang="en-US" altLang="en-US" sz="2000" b="1" dirty="0">
                <a:solidFill>
                  <a:schemeClr val="accent1">
                    <a:lumMod val="10000"/>
                  </a:schemeClr>
                </a:solidFill>
                <a:latin typeface="Times New Roman" panose="02020603050405020304" pitchFamily="18" charset="0"/>
                <a:cs typeface="Times New Roman" panose="02020603050405020304" pitchFamily="18" charset="0"/>
              </a:rPr>
              <a:t> con.</a:t>
            </a:r>
            <a:endParaRPr lang="vi-VN" altLang="en-US" sz="2000" b="1" dirty="0">
              <a:solidFill>
                <a:schemeClr val="accent1">
                  <a:lumMod val="10000"/>
                </a:schemeClr>
              </a:solidFill>
              <a:latin typeface="Times New Roman" panose="02020603050405020304" pitchFamily="18" charset="0"/>
              <a:cs typeface="Times New Roman" panose="02020603050405020304" pitchFamily="18" charset="0"/>
            </a:endParaRPr>
          </a:p>
        </p:txBody>
      </p:sp>
      <p:sp>
        <p:nvSpPr>
          <p:cNvPr id="22" name="Text Box 413">
            <a:extLst>
              <a:ext uri="{FF2B5EF4-FFF2-40B4-BE49-F238E27FC236}">
                <a16:creationId xmlns:a16="http://schemas.microsoft.com/office/drawing/2014/main" id="{50113AE3-4CD2-41F6-9B07-F4D435B1C2DB}"/>
              </a:ext>
            </a:extLst>
          </p:cNvPr>
          <p:cNvSpPr txBox="1">
            <a:spLocks noChangeArrowheads="1"/>
          </p:cNvSpPr>
          <p:nvPr/>
        </p:nvSpPr>
        <p:spPr bwMode="auto">
          <a:xfrm>
            <a:off x="4411636" y="4176684"/>
            <a:ext cx="4059113" cy="62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P001 5 hàng" pitchFamily="34" charset="0"/>
              </a:defRPr>
            </a:lvl1pPr>
            <a:lvl2pPr marL="742950" indent="-285750" eaLnBrk="0" hangingPunct="0">
              <a:defRPr sz="2400">
                <a:solidFill>
                  <a:schemeClr val="tx1"/>
                </a:solidFill>
                <a:latin typeface="HP001 5 hàng" pitchFamily="34" charset="0"/>
              </a:defRPr>
            </a:lvl2pPr>
            <a:lvl3pPr marL="1143000" indent="-228600" eaLnBrk="0" hangingPunct="0">
              <a:defRPr sz="2400">
                <a:solidFill>
                  <a:schemeClr val="tx1"/>
                </a:solidFill>
                <a:latin typeface="HP001 5 hàng" pitchFamily="34" charset="0"/>
              </a:defRPr>
            </a:lvl3pPr>
            <a:lvl4pPr marL="1600200" indent="-228600" eaLnBrk="0" hangingPunct="0">
              <a:defRPr sz="2400">
                <a:solidFill>
                  <a:schemeClr val="tx1"/>
                </a:solidFill>
                <a:latin typeface="HP001 5 hàng" pitchFamily="34" charset="0"/>
              </a:defRPr>
            </a:lvl4pPr>
            <a:lvl5pPr marL="2057400" indent="-228600" eaLnBrk="0" hangingPunct="0">
              <a:defRPr sz="2400">
                <a:solidFill>
                  <a:schemeClr val="tx1"/>
                </a:solidFill>
                <a:latin typeface="HP001 5 hàng" pitchFamily="34" charset="0"/>
              </a:defRPr>
            </a:lvl5pPr>
            <a:lvl6pPr marL="2514600" indent="-228600" eaLnBrk="0" fontAlgn="base" hangingPunct="0">
              <a:spcBef>
                <a:spcPct val="0"/>
              </a:spcBef>
              <a:spcAft>
                <a:spcPct val="0"/>
              </a:spcAft>
              <a:defRPr sz="2400">
                <a:solidFill>
                  <a:schemeClr val="tx1"/>
                </a:solidFill>
                <a:latin typeface="HP001 5 hàng" pitchFamily="34" charset="0"/>
              </a:defRPr>
            </a:lvl6pPr>
            <a:lvl7pPr marL="2971800" indent="-228600" eaLnBrk="0" fontAlgn="base" hangingPunct="0">
              <a:spcBef>
                <a:spcPct val="0"/>
              </a:spcBef>
              <a:spcAft>
                <a:spcPct val="0"/>
              </a:spcAft>
              <a:defRPr sz="2400">
                <a:solidFill>
                  <a:schemeClr val="tx1"/>
                </a:solidFill>
                <a:latin typeface="HP001 5 hàng" pitchFamily="34" charset="0"/>
              </a:defRPr>
            </a:lvl7pPr>
            <a:lvl8pPr marL="3429000" indent="-228600" eaLnBrk="0" fontAlgn="base" hangingPunct="0">
              <a:spcBef>
                <a:spcPct val="0"/>
              </a:spcBef>
              <a:spcAft>
                <a:spcPct val="0"/>
              </a:spcAft>
              <a:defRPr sz="2400">
                <a:solidFill>
                  <a:schemeClr val="tx1"/>
                </a:solidFill>
                <a:latin typeface="HP001 5 hàng" pitchFamily="34" charset="0"/>
              </a:defRPr>
            </a:lvl8pPr>
            <a:lvl9pPr marL="3886200" indent="-228600" eaLnBrk="0" fontAlgn="base" hangingPunct="0">
              <a:spcBef>
                <a:spcPct val="0"/>
              </a:spcBef>
              <a:spcAft>
                <a:spcPct val="0"/>
              </a:spcAft>
              <a:defRPr sz="2400">
                <a:solidFill>
                  <a:schemeClr val="tx1"/>
                </a:solidFill>
                <a:latin typeface="HP001 5 hàng" pitchFamily="34" charset="0"/>
              </a:defRPr>
            </a:lvl9pPr>
          </a:lstStyle>
          <a:p>
            <a:pPr algn="ctr" eaLnBrk="1" hangingPunct="1">
              <a:lnSpc>
                <a:spcPct val="200000"/>
              </a:lnSpc>
              <a:spcBef>
                <a:spcPct val="50000"/>
              </a:spcBef>
            </a:pPr>
            <a:r>
              <a:rPr lang="en-US" altLang="en-US" sz="2000" b="1" i="1" dirty="0" err="1">
                <a:solidFill>
                  <a:schemeClr val="tx1">
                    <a:lumMod val="50000"/>
                  </a:schemeClr>
                </a:solidFill>
                <a:latin typeface="Times New Roman" panose="02020603050405020304" pitchFamily="18" charset="0"/>
                <a:cs typeface="Times New Roman" panose="02020603050405020304" pitchFamily="18" charset="0"/>
              </a:rPr>
              <a:t>Vũ</a:t>
            </a:r>
            <a:r>
              <a:rPr lang="en-US" altLang="en-US" sz="2000" b="1" i="1" dirty="0">
                <a:solidFill>
                  <a:schemeClr val="tx1">
                    <a:lumMod val="50000"/>
                  </a:schemeClr>
                </a:solidFill>
                <a:latin typeface="Times New Roman" panose="02020603050405020304" pitchFamily="18" charset="0"/>
                <a:cs typeface="Times New Roman" panose="02020603050405020304" pitchFamily="18" charset="0"/>
              </a:rPr>
              <a:t> </a:t>
            </a:r>
            <a:r>
              <a:rPr lang="en-US" altLang="en-US" sz="2000" b="1" i="1" dirty="0" err="1">
                <a:solidFill>
                  <a:schemeClr val="tx1">
                    <a:lumMod val="50000"/>
                  </a:schemeClr>
                </a:solidFill>
                <a:latin typeface="Times New Roman" panose="02020603050405020304" pitchFamily="18" charset="0"/>
                <a:cs typeface="Times New Roman" panose="02020603050405020304" pitchFamily="18" charset="0"/>
              </a:rPr>
              <a:t>Đình</a:t>
            </a:r>
            <a:r>
              <a:rPr lang="en-US" altLang="en-US" sz="2000" b="1" i="1" dirty="0">
                <a:solidFill>
                  <a:schemeClr val="tx1">
                    <a:lumMod val="50000"/>
                  </a:schemeClr>
                </a:solidFill>
                <a:latin typeface="Times New Roman" panose="02020603050405020304" pitchFamily="18" charset="0"/>
                <a:cs typeface="Times New Roman" panose="02020603050405020304" pitchFamily="18" charset="0"/>
              </a:rPr>
              <a:t> Minh</a:t>
            </a:r>
          </a:p>
        </p:txBody>
      </p:sp>
      <p:sp>
        <p:nvSpPr>
          <p:cNvPr id="7" name="Rectangle 6">
            <a:extLst>
              <a:ext uri="{FF2B5EF4-FFF2-40B4-BE49-F238E27FC236}">
                <a16:creationId xmlns:a16="http://schemas.microsoft.com/office/drawing/2014/main" id="{CC0BFF29-E574-4784-8304-11FC0C42B5AD}"/>
              </a:ext>
            </a:extLst>
          </p:cNvPr>
          <p:cNvSpPr/>
          <p:nvPr/>
        </p:nvSpPr>
        <p:spPr>
          <a:xfrm>
            <a:off x="2462134" y="834274"/>
            <a:ext cx="1060555"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p:sp>
        <p:nvSpPr>
          <p:cNvPr id="8" name="Rectangle 7">
            <a:extLst>
              <a:ext uri="{FF2B5EF4-FFF2-40B4-BE49-F238E27FC236}">
                <a16:creationId xmlns:a16="http://schemas.microsoft.com/office/drawing/2014/main" id="{AAEFCBBE-EB2F-4F49-A297-ACB732C7853C}"/>
              </a:ext>
            </a:extLst>
          </p:cNvPr>
          <p:cNvSpPr/>
          <p:nvPr/>
        </p:nvSpPr>
        <p:spPr>
          <a:xfrm>
            <a:off x="2933712" y="1715941"/>
            <a:ext cx="522520"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p:sp>
        <p:nvSpPr>
          <p:cNvPr id="9" name="Rectangle 8">
            <a:extLst>
              <a:ext uri="{FF2B5EF4-FFF2-40B4-BE49-F238E27FC236}">
                <a16:creationId xmlns:a16="http://schemas.microsoft.com/office/drawing/2014/main" id="{2677FE07-DFC7-4D95-BC43-B159429703ED}"/>
              </a:ext>
            </a:extLst>
          </p:cNvPr>
          <p:cNvSpPr/>
          <p:nvPr/>
        </p:nvSpPr>
        <p:spPr>
          <a:xfrm>
            <a:off x="1173049" y="3114408"/>
            <a:ext cx="522520" cy="202301"/>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p:sp>
        <p:nvSpPr>
          <p:cNvPr id="10" name="Rectangle 9">
            <a:extLst>
              <a:ext uri="{FF2B5EF4-FFF2-40B4-BE49-F238E27FC236}">
                <a16:creationId xmlns:a16="http://schemas.microsoft.com/office/drawing/2014/main" id="{E1A86411-1946-456C-8409-C5781AC0902E}"/>
              </a:ext>
            </a:extLst>
          </p:cNvPr>
          <p:cNvSpPr/>
          <p:nvPr/>
        </p:nvSpPr>
        <p:spPr>
          <a:xfrm>
            <a:off x="5573479" y="834274"/>
            <a:ext cx="1337516" cy="256152"/>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p:sp>
        <p:nvSpPr>
          <p:cNvPr id="11" name="Rectangle 10">
            <a:extLst>
              <a:ext uri="{FF2B5EF4-FFF2-40B4-BE49-F238E27FC236}">
                <a16:creationId xmlns:a16="http://schemas.microsoft.com/office/drawing/2014/main" id="{8360BFFC-BA6F-4538-B54F-0D2960B9E208}"/>
              </a:ext>
            </a:extLst>
          </p:cNvPr>
          <p:cNvSpPr/>
          <p:nvPr/>
        </p:nvSpPr>
        <p:spPr>
          <a:xfrm>
            <a:off x="6287207" y="1756686"/>
            <a:ext cx="938051"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p:sp>
        <p:nvSpPr>
          <p:cNvPr id="12" name="Rectangle 11">
            <a:extLst>
              <a:ext uri="{FF2B5EF4-FFF2-40B4-BE49-F238E27FC236}">
                <a16:creationId xmlns:a16="http://schemas.microsoft.com/office/drawing/2014/main" id="{A61B6031-F477-4FAF-B715-DD76B363E787}"/>
              </a:ext>
            </a:extLst>
          </p:cNvPr>
          <p:cNvSpPr/>
          <p:nvPr/>
        </p:nvSpPr>
        <p:spPr>
          <a:xfrm>
            <a:off x="6287207" y="3598986"/>
            <a:ext cx="1072963" cy="245886"/>
          </a:xfrm>
          <a:prstGeom prst="rect">
            <a:avLst/>
          </a:prstGeom>
          <a:solidFill>
            <a:srgbClr val="FF0000">
              <a:alpha val="1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867" kern="0">
              <a:solidFill>
                <a:srgbClr val="FFFFFF"/>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113315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edge">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edge">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circle(in)">
                                      <p:cBhvr>
                                        <p:cTn id="22" dur="20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randombar(horizontal)">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randombar(horizontal)">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randombar(horizontal)">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randombar(horizontal)">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2" grpId="0"/>
      <p:bldP spid="7" grpId="0" animBg="1"/>
      <p:bldP spid="8" grpId="0" animBg="1"/>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22000">
              <a:schemeClr val="accent3">
                <a:lumMod val="20000"/>
                <a:lumOff val="80000"/>
              </a:schemeClr>
            </a:gs>
            <a:gs pos="100000">
              <a:schemeClr val="accent6">
                <a:lumMod val="40000"/>
                <a:lumOff val="60000"/>
              </a:schemeClr>
            </a:gs>
            <a:gs pos="83000">
              <a:schemeClr val="accent6">
                <a:lumMod val="20000"/>
                <a:lumOff val="80000"/>
              </a:schemeClr>
            </a:gs>
            <a:gs pos="67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4" name="Rounded Rectangle 43"/>
          <p:cNvSpPr/>
          <p:nvPr/>
        </p:nvSpPr>
        <p:spPr>
          <a:xfrm>
            <a:off x="174255" y="428003"/>
            <a:ext cx="8794211"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mj-lt"/>
                <a:cs typeface="Baloo 2" pitchFamily="2" charset="0"/>
              </a:rPr>
              <a:t>.z</a:t>
            </a:r>
            <a:endParaRPr lang="en-US" altLang="en-US" sz="2400" dirty="0">
              <a:latin typeface="+mj-lt"/>
              <a:cs typeface="Baloo 2" pitchFamily="2" charset="0"/>
            </a:endParaRPr>
          </a:p>
        </p:txBody>
      </p:sp>
      <p:pic>
        <p:nvPicPr>
          <p:cNvPr id="28" name="Picture 2" descr="خلفيات اعلان">
            <a:extLst>
              <a:ext uri="{FF2B5EF4-FFF2-40B4-BE49-F238E27FC236}">
                <a16:creationId xmlns:a16="http://schemas.microsoft.com/office/drawing/2014/main" id="{9EF09C0C-D7B5-4F80-AA7B-F89393CFC435}"/>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605713" flipH="1">
            <a:off x="2843218" y="1803303"/>
            <a:ext cx="1006189" cy="51764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خلفيات اعلان">
            <a:extLst>
              <a:ext uri="{FF2B5EF4-FFF2-40B4-BE49-F238E27FC236}">
                <a16:creationId xmlns:a16="http://schemas.microsoft.com/office/drawing/2014/main" id="{9671A8E8-9706-4E07-B840-D975896080B2}"/>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19711563">
            <a:off x="5892479" y="2149058"/>
            <a:ext cx="898174" cy="609476"/>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Rounded Corners 3">
            <a:extLst>
              <a:ext uri="{FF2B5EF4-FFF2-40B4-BE49-F238E27FC236}">
                <a16:creationId xmlns:a16="http://schemas.microsoft.com/office/drawing/2014/main" id="{B4F4C793-A5B4-4A0C-996B-9CAB3498D328}"/>
              </a:ext>
            </a:extLst>
          </p:cNvPr>
          <p:cNvSpPr/>
          <p:nvPr/>
        </p:nvSpPr>
        <p:spPr>
          <a:xfrm>
            <a:off x="427304" y="3155880"/>
            <a:ext cx="1597440" cy="1262877"/>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a:solidFill>
                <a:srgbClr val="000000"/>
              </a:solidFill>
              <a:latin typeface="+mj-lt"/>
              <a:cs typeface="Baloo 2" pitchFamily="2" charset="0"/>
            </a:endParaRPr>
          </a:p>
        </p:txBody>
      </p:sp>
      <p:grpSp>
        <p:nvGrpSpPr>
          <p:cNvPr id="50" name="Group 49"/>
          <p:cNvGrpSpPr/>
          <p:nvPr/>
        </p:nvGrpSpPr>
        <p:grpSpPr>
          <a:xfrm>
            <a:off x="6760362" y="1678443"/>
            <a:ext cx="2032748" cy="795289"/>
            <a:chOff x="6414342" y="2207416"/>
            <a:chExt cx="2838031" cy="1962339"/>
          </a:xfrm>
        </p:grpSpPr>
        <p:sp>
          <p:nvSpPr>
            <p:cNvPr id="31" name="Google Shape;1651;p46">
              <a:extLst>
                <a:ext uri="{FF2B5EF4-FFF2-40B4-BE49-F238E27FC236}">
                  <a16:creationId xmlns:a16="http://schemas.microsoft.com/office/drawing/2014/main" id="{C5BD9438-A9D8-44AD-8BD5-147B6553734A}"/>
                </a:ext>
              </a:extLst>
            </p:cNvPr>
            <p:cNvSpPr/>
            <p:nvPr/>
          </p:nvSpPr>
          <p:spPr>
            <a:xfrm>
              <a:off x="6428961" y="220741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mj-lt"/>
                <a:ea typeface="Patrick Hand"/>
                <a:cs typeface="Baloo 2" pitchFamily="2" charset="0"/>
                <a:sym typeface="Patrick Hand"/>
              </a:endParaRPr>
            </a:p>
          </p:txBody>
        </p:sp>
        <p:sp>
          <p:nvSpPr>
            <p:cNvPr id="34" name="Rectangle: Rounded Corners 3">
              <a:extLst>
                <a:ext uri="{FF2B5EF4-FFF2-40B4-BE49-F238E27FC236}">
                  <a16:creationId xmlns:a16="http://schemas.microsoft.com/office/drawing/2014/main" id="{B4F4C793-A5B4-4A0C-996B-9CAB3498D328}"/>
                </a:ext>
              </a:extLst>
            </p:cNvPr>
            <p:cNvSpPr/>
            <p:nvPr/>
          </p:nvSpPr>
          <p:spPr>
            <a:xfrm>
              <a:off x="6414342" y="2547077"/>
              <a:ext cx="2838031" cy="1510700"/>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mj-lt"/>
                  <a:cs typeface="Baloo 2" pitchFamily="2" charset="0"/>
                </a:rPr>
                <a:t>thời</a:t>
              </a:r>
              <a:r>
                <a:rPr lang="en-US" sz="2400" b="1" dirty="0">
                  <a:solidFill>
                    <a:schemeClr val="bg1"/>
                  </a:solidFill>
                  <a:latin typeface="+mj-lt"/>
                  <a:cs typeface="Baloo 2" pitchFamily="2" charset="0"/>
                </a:rPr>
                <a:t> </a:t>
              </a:r>
              <a:r>
                <a:rPr lang="en-US" sz="2400" b="1" dirty="0" err="1">
                  <a:solidFill>
                    <a:schemeClr val="bg1"/>
                  </a:solidFill>
                  <a:latin typeface="+mj-lt"/>
                  <a:cs typeface="Baloo 2" pitchFamily="2" charset="0"/>
                </a:rPr>
                <a:t>ấu</a:t>
              </a:r>
              <a:r>
                <a:rPr lang="en-US" sz="2400" b="1" dirty="0">
                  <a:solidFill>
                    <a:schemeClr val="bg1"/>
                  </a:solidFill>
                  <a:latin typeface="+mj-lt"/>
                  <a:cs typeface="Baloo 2" pitchFamily="2" charset="0"/>
                </a:rPr>
                <a:t> </a:t>
              </a:r>
              <a:r>
                <a:rPr lang="en-US" sz="2400" b="1" dirty="0" err="1">
                  <a:solidFill>
                    <a:schemeClr val="bg1"/>
                  </a:solidFill>
                  <a:latin typeface="+mj-lt"/>
                  <a:cs typeface="Baloo 2" pitchFamily="2" charset="0"/>
                </a:rPr>
                <a:t>thơ</a:t>
              </a:r>
              <a:endParaRPr lang="en-US" sz="2400" b="1" dirty="0">
                <a:solidFill>
                  <a:schemeClr val="bg1"/>
                </a:solidFill>
                <a:latin typeface="+mj-lt"/>
                <a:cs typeface="Baloo 2" pitchFamily="2" charset="0"/>
              </a:endParaRPr>
            </a:p>
          </p:txBody>
        </p:sp>
      </p:grpSp>
      <p:grpSp>
        <p:nvGrpSpPr>
          <p:cNvPr id="49" name="Group 48"/>
          <p:cNvGrpSpPr/>
          <p:nvPr/>
        </p:nvGrpSpPr>
        <p:grpSpPr>
          <a:xfrm>
            <a:off x="1440588" y="1559704"/>
            <a:ext cx="1489754" cy="1000078"/>
            <a:chOff x="1355187" y="2271910"/>
            <a:chExt cx="1489754" cy="1000078"/>
          </a:xfrm>
        </p:grpSpPr>
        <p:pic>
          <p:nvPicPr>
            <p:cNvPr id="30" name="Google Shape;3053;p67">
              <a:extLst>
                <a:ext uri="{FF2B5EF4-FFF2-40B4-BE49-F238E27FC236}">
                  <a16:creationId xmlns:a16="http://schemas.microsoft.com/office/drawing/2014/main" id="{F8899A29-0348-4F04-B4FA-E07BD4338EFF}"/>
                </a:ext>
              </a:extLst>
            </p:cNvPr>
            <p:cNvPicPr preferRelativeResize="0"/>
            <p:nvPr/>
          </p:nvPicPr>
          <p:blipFill>
            <a:blip r:embed="rId5">
              <a:alphaModFix/>
            </a:blip>
            <a:stretch>
              <a:fillRect/>
            </a:stretch>
          </p:blipFill>
          <p:spPr>
            <a:xfrm>
              <a:off x="1355187" y="2271910"/>
              <a:ext cx="1467786" cy="1000078"/>
            </a:xfrm>
            <a:prstGeom prst="rect">
              <a:avLst/>
            </a:prstGeom>
            <a:ln>
              <a:noFill/>
            </a:ln>
            <a:effectLst>
              <a:softEdge rad="112500"/>
            </a:effectLst>
          </p:spPr>
        </p:pic>
        <p:sp>
          <p:nvSpPr>
            <p:cNvPr id="35" name="Rectangle: Rounded Corners 3">
              <a:extLst>
                <a:ext uri="{FF2B5EF4-FFF2-40B4-BE49-F238E27FC236}">
                  <a16:creationId xmlns:a16="http://schemas.microsoft.com/office/drawing/2014/main" id="{B4F4C793-A5B4-4A0C-996B-9CAB3498D328}"/>
                </a:ext>
              </a:extLst>
            </p:cNvPr>
            <p:cNvSpPr/>
            <p:nvPr/>
          </p:nvSpPr>
          <p:spPr>
            <a:xfrm>
              <a:off x="1441749" y="2482278"/>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mj-lt"/>
                  <a:cs typeface="Baloo 2" pitchFamily="2" charset="0"/>
                </a:rPr>
                <a:t>lớn</a:t>
              </a:r>
              <a:r>
                <a:rPr lang="en-US" sz="2000" b="1" dirty="0">
                  <a:solidFill>
                    <a:srgbClr val="000000"/>
                  </a:solidFill>
                  <a:latin typeface="+mj-lt"/>
                  <a:cs typeface="Baloo 2" pitchFamily="2" charset="0"/>
                </a:rPr>
                <a:t> </a:t>
              </a:r>
              <a:r>
                <a:rPr lang="en-US" sz="2000" b="1" dirty="0" err="1">
                  <a:solidFill>
                    <a:srgbClr val="000000"/>
                  </a:solidFill>
                  <a:latin typeface="+mj-lt"/>
                  <a:cs typeface="Baloo 2" pitchFamily="2" charset="0"/>
                </a:rPr>
                <a:t>khôn</a:t>
              </a:r>
              <a:endParaRPr lang="en-US" sz="2000" b="1" dirty="0">
                <a:solidFill>
                  <a:srgbClr val="000000"/>
                </a:solidFill>
                <a:latin typeface="+mj-lt"/>
                <a:cs typeface="Baloo 2" pitchFamily="2" charset="0"/>
              </a:endParaRPr>
            </a:p>
          </p:txBody>
        </p:sp>
      </p:grpSp>
      <p:pic>
        <p:nvPicPr>
          <p:cNvPr id="38" name="Picture 2" descr="Little Boy Cartoon Images – Browse 240,121 Stock Photos, Vectors, and Video  | Adobe Stock">
            <a:extLst>
              <a:ext uri="{FF2B5EF4-FFF2-40B4-BE49-F238E27FC236}">
                <a16:creationId xmlns:a16="http://schemas.microsoft.com/office/drawing/2014/main" id="{C9318FEC-A7CE-4EC0-A3AA-E8AA187AA059}"/>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7500" b="94722" l="65942" r="96377">
                        <a14:foregroundMark x1="75000" y1="35556" x2="79348" y2="33889"/>
                        <a14:foregroundMark x1="84239" y1="35278" x2="89130" y2="36111"/>
                        <a14:foregroundMark x1="88949" y1="38611" x2="89674" y2="38611"/>
                        <a14:foregroundMark x1="79348" y1="45278" x2="84783" y2="47778"/>
                        <a14:foregroundMark x1="79710" y1="8889" x2="88043" y2="7500"/>
                        <a14:foregroundMark x1="67572" y1="48611" x2="69384" y2="52222"/>
                        <a14:foregroundMark x1="69022" y1="47222" x2="69746" y2="51944"/>
                        <a14:foregroundMark x1="66304" y1="47778" x2="68297" y2="50000"/>
                        <a14:foregroundMark x1="73007" y1="53889" x2="75906" y2="56389"/>
                        <a14:foregroundMark x1="75725" y1="53333" x2="78080" y2="59722"/>
                        <a14:foregroundMark x1="72645" y1="93333" x2="77717" y2="86944"/>
                        <a14:foregroundMark x1="86413" y1="94722" x2="85507" y2="84722"/>
                        <a14:foregroundMark x1="87319" y1="92222" x2="86594" y2="88611"/>
                        <a14:foregroundMark x1="73370" y1="93611" x2="78080" y2="92500"/>
                        <a14:foregroundMark x1="73188" y1="94444" x2="81159" y2="92222"/>
                      </a14:backgroundRemoval>
                    </a14:imgEffect>
                  </a14:imgLayer>
                </a14:imgProps>
              </a:ext>
              <a:ext uri="{28A0092B-C50C-407E-A947-70E740481C1C}">
                <a14:useLocalDpi xmlns:a14="http://schemas.microsoft.com/office/drawing/2010/main" val="0"/>
              </a:ext>
            </a:extLst>
          </a:blip>
          <a:srcRect l="63880" t="3696"/>
          <a:stretch/>
        </p:blipFill>
        <p:spPr bwMode="auto">
          <a:xfrm>
            <a:off x="4750184" y="2358919"/>
            <a:ext cx="1285612" cy="2059838"/>
          </a:xfrm>
          <a:prstGeom prst="rect">
            <a:avLst/>
          </a:prstGeom>
          <a:noFill/>
          <a:extLst>
            <a:ext uri="{909E8E84-426E-40DD-AFC4-6F175D3DCCD1}">
              <a14:hiddenFill xmlns:a14="http://schemas.microsoft.com/office/drawing/2010/main">
                <a:solidFill>
                  <a:srgbClr val="FFFFFF"/>
                </a:solidFill>
              </a14:hiddenFill>
            </a:ext>
          </a:extLst>
        </p:spPr>
      </p:pic>
      <p:grpSp>
        <p:nvGrpSpPr>
          <p:cNvPr id="39" name="Group 38"/>
          <p:cNvGrpSpPr/>
          <p:nvPr/>
        </p:nvGrpSpPr>
        <p:grpSpPr>
          <a:xfrm>
            <a:off x="3370760" y="2141901"/>
            <a:ext cx="1482371" cy="2444456"/>
            <a:chOff x="2976883" y="2163131"/>
            <a:chExt cx="1482371" cy="2444456"/>
          </a:xfrm>
        </p:grpSpPr>
        <p:pic>
          <p:nvPicPr>
            <p:cNvPr id="42" name="Picture 8" descr="Cute girl character set Royalty Free Vector Image">
              <a:extLst>
                <a:ext uri="{FF2B5EF4-FFF2-40B4-BE49-F238E27FC236}">
                  <a16:creationId xmlns:a16="http://schemas.microsoft.com/office/drawing/2014/main" id="{D5C4EBF1-B32D-4044-8A84-FF41AE92085B}"/>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2976883" y="2163131"/>
              <a:ext cx="1482371" cy="2444456"/>
            </a:xfrm>
            <a:prstGeom prst="rect">
              <a:avLst/>
            </a:prstGeom>
            <a:noFill/>
            <a:extLst>
              <a:ext uri="{909E8E84-426E-40DD-AFC4-6F175D3DCCD1}">
                <a14:hiddenFill xmlns:a14="http://schemas.microsoft.com/office/drawing/2010/main">
                  <a:solidFill>
                    <a:srgbClr val="FFFFFF"/>
                  </a:solidFill>
                </a14:hiddenFill>
              </a:ext>
            </a:extLst>
          </p:spPr>
        </p:pic>
        <p:sp>
          <p:nvSpPr>
            <p:cNvPr id="41" name="Moon 40"/>
            <p:cNvSpPr/>
            <p:nvPr/>
          </p:nvSpPr>
          <p:spPr>
            <a:xfrm rot="5400000">
              <a:off x="3630219" y="2210987"/>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mj-lt"/>
              </a:endParaRPr>
            </a:p>
          </p:txBody>
        </p:sp>
      </p:grpSp>
      <p:grpSp>
        <p:nvGrpSpPr>
          <p:cNvPr id="48" name="Group 47"/>
          <p:cNvGrpSpPr/>
          <p:nvPr/>
        </p:nvGrpSpPr>
        <p:grpSpPr>
          <a:xfrm>
            <a:off x="427304" y="51265"/>
            <a:ext cx="8200478" cy="2049519"/>
            <a:chOff x="676466" y="761882"/>
            <a:chExt cx="7943850" cy="2031182"/>
          </a:xfrm>
        </p:grpSpPr>
        <p:pic>
          <p:nvPicPr>
            <p:cNvPr id="10" name="Picture 11">
              <a:extLst>
                <a:ext uri="{FF2B5EF4-FFF2-40B4-BE49-F238E27FC236}">
                  <a16:creationId xmlns:a16="http://schemas.microsoft.com/office/drawing/2014/main" id="{A34B5635-F973-469C-80FA-8A51BF89FA0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676466" y="761882"/>
              <a:ext cx="7943850" cy="1677463"/>
            </a:xfrm>
            <a:prstGeom prst="rect">
              <a:avLst/>
            </a:prstGeom>
          </p:spPr>
        </p:pic>
        <p:sp>
          <p:nvSpPr>
            <p:cNvPr id="18" name="Google Shape;667;p39">
              <a:extLst>
                <a:ext uri="{FF2B5EF4-FFF2-40B4-BE49-F238E27FC236}">
                  <a16:creationId xmlns:a16="http://schemas.microsoft.com/office/drawing/2014/main" id="{E885132F-F6D7-4713-B990-40AFF24C5E78}"/>
                </a:ext>
              </a:extLst>
            </p:cNvPr>
            <p:cNvSpPr txBox="1">
              <a:spLocks/>
            </p:cNvSpPr>
            <p:nvPr/>
          </p:nvSpPr>
          <p:spPr>
            <a:xfrm>
              <a:off x="1370990" y="1295880"/>
              <a:ext cx="6405560" cy="1497184"/>
            </a:xfrm>
            <a:prstGeom prst="rect">
              <a:avLst/>
            </a:prstGeom>
          </p:spPr>
          <p:txBody>
            <a:bodyPr spcFirstLastPara="1" wrap="square" lIns="91425" tIns="91425" rIns="91425" bIns="91425" anchor="ctr" anchorCtr="0">
              <a:prstTxWarp prst="textArchUp">
                <a:avLst>
                  <a:gd name="adj" fmla="val 11395932"/>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eaLnBrk="1" hangingPunct="1">
                <a:lnSpc>
                  <a:spcPct val="150000"/>
                </a:lnSpc>
                <a:spcBef>
                  <a:spcPct val="50000"/>
                </a:spcBef>
              </a:pPr>
              <a:r>
                <a:rPr lang="en-US" altLang="en-US" sz="3200" b="1" dirty="0">
                  <a:solidFill>
                    <a:schemeClr val="accent4">
                      <a:lumMod val="75000"/>
                    </a:schemeClr>
                  </a:solidFill>
                  <a:latin typeface="+mj-lt"/>
                </a:rPr>
                <a:t>LUYỆN VIẾT TỪ KHÓ</a:t>
              </a:r>
            </a:p>
          </p:txBody>
        </p:sp>
      </p:grpSp>
      <p:pic>
        <p:nvPicPr>
          <p:cNvPr id="22" name="Picture 2" descr="خلفيات اعلان">
            <a:extLst>
              <a:ext uri="{FF2B5EF4-FFF2-40B4-BE49-F238E27FC236}">
                <a16:creationId xmlns:a16="http://schemas.microsoft.com/office/drawing/2014/main" id="{EF61205A-69ED-4161-AAD1-F3EBD35A6274}"/>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845525" flipH="1">
            <a:off x="2766893" y="2828886"/>
            <a:ext cx="1006189" cy="517647"/>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a:extLst>
              <a:ext uri="{FF2B5EF4-FFF2-40B4-BE49-F238E27FC236}">
                <a16:creationId xmlns:a16="http://schemas.microsoft.com/office/drawing/2014/main" id="{12600C57-261E-49D5-AF31-29B3EE3E0817}"/>
              </a:ext>
            </a:extLst>
          </p:cNvPr>
          <p:cNvGrpSpPr/>
          <p:nvPr/>
        </p:nvGrpSpPr>
        <p:grpSpPr>
          <a:xfrm>
            <a:off x="1472885" y="2559860"/>
            <a:ext cx="1695441" cy="1000078"/>
            <a:chOff x="1517593" y="2180951"/>
            <a:chExt cx="1695441" cy="1000078"/>
          </a:xfrm>
        </p:grpSpPr>
        <p:pic>
          <p:nvPicPr>
            <p:cNvPr id="24" name="Google Shape;3053;p67">
              <a:extLst>
                <a:ext uri="{FF2B5EF4-FFF2-40B4-BE49-F238E27FC236}">
                  <a16:creationId xmlns:a16="http://schemas.microsoft.com/office/drawing/2014/main" id="{8AD12A12-2B64-43D2-A2DD-4FBB6A628530}"/>
                </a:ext>
              </a:extLst>
            </p:cNvPr>
            <p:cNvPicPr preferRelativeResize="0"/>
            <p:nvPr/>
          </p:nvPicPr>
          <p:blipFill>
            <a:blip r:embed="rId5">
              <a:alphaModFix/>
            </a:blip>
            <a:stretch>
              <a:fillRect/>
            </a:stretch>
          </p:blipFill>
          <p:spPr>
            <a:xfrm>
              <a:off x="1517593" y="2180951"/>
              <a:ext cx="1467786" cy="1000078"/>
            </a:xfrm>
            <a:prstGeom prst="rect">
              <a:avLst/>
            </a:prstGeom>
            <a:ln>
              <a:noFill/>
            </a:ln>
            <a:effectLst>
              <a:softEdge rad="112500"/>
            </a:effectLst>
          </p:spPr>
        </p:pic>
        <p:sp>
          <p:nvSpPr>
            <p:cNvPr id="25" name="Rectangle: Rounded Corners 3">
              <a:extLst>
                <a:ext uri="{FF2B5EF4-FFF2-40B4-BE49-F238E27FC236}">
                  <a16:creationId xmlns:a16="http://schemas.microsoft.com/office/drawing/2014/main" id="{E561CF5F-E630-45CB-99CE-70D7D49166D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mj-lt"/>
                  <a:cs typeface="Baloo 2" pitchFamily="2" charset="0"/>
                </a:rPr>
                <a:t>thổi</a:t>
              </a:r>
              <a:endParaRPr lang="en-US" sz="2000" b="1" dirty="0">
                <a:solidFill>
                  <a:srgbClr val="000000"/>
                </a:solidFill>
                <a:latin typeface="+mj-lt"/>
                <a:cs typeface="Baloo 2" pitchFamily="2" charset="0"/>
              </a:endParaRPr>
            </a:p>
          </p:txBody>
        </p:sp>
      </p:grpSp>
      <p:pic>
        <p:nvPicPr>
          <p:cNvPr id="26" name="Picture 2" descr="خلفيات اعلان">
            <a:extLst>
              <a:ext uri="{FF2B5EF4-FFF2-40B4-BE49-F238E27FC236}">
                <a16:creationId xmlns:a16="http://schemas.microsoft.com/office/drawing/2014/main" id="{60A42F9C-CE71-492C-88DD-CB8FF2ADFF0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793" b="26333" l="54496" r="84301"/>
                    </a14:imgEffect>
                  </a14:imgLayer>
                </a14:imgProps>
              </a:ext>
              <a:ext uri="{28A0092B-C50C-407E-A947-70E740481C1C}">
                <a14:useLocalDpi xmlns:a14="http://schemas.microsoft.com/office/drawing/2010/main" val="0"/>
              </a:ext>
            </a:extLst>
          </a:blip>
          <a:srcRect l="50770" t="4350" r="11973" b="71224"/>
          <a:stretch/>
        </p:blipFill>
        <p:spPr bwMode="auto">
          <a:xfrm rot="1399448" flipH="1">
            <a:off x="2745872" y="3670983"/>
            <a:ext cx="1006189" cy="517647"/>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a:extLst>
              <a:ext uri="{FF2B5EF4-FFF2-40B4-BE49-F238E27FC236}">
                <a16:creationId xmlns:a16="http://schemas.microsoft.com/office/drawing/2014/main" id="{1ACA7772-F6FC-4F7B-86BA-2F559AE2659D}"/>
              </a:ext>
            </a:extLst>
          </p:cNvPr>
          <p:cNvGrpSpPr/>
          <p:nvPr/>
        </p:nvGrpSpPr>
        <p:grpSpPr>
          <a:xfrm>
            <a:off x="1472698" y="3574209"/>
            <a:ext cx="1695441" cy="1000078"/>
            <a:chOff x="1517593" y="2180951"/>
            <a:chExt cx="1695441" cy="1000078"/>
          </a:xfrm>
        </p:grpSpPr>
        <p:pic>
          <p:nvPicPr>
            <p:cNvPr id="36" name="Google Shape;3053;p67">
              <a:extLst>
                <a:ext uri="{FF2B5EF4-FFF2-40B4-BE49-F238E27FC236}">
                  <a16:creationId xmlns:a16="http://schemas.microsoft.com/office/drawing/2014/main" id="{F687009C-F3DB-46C9-8AC4-082124D107D9}"/>
                </a:ext>
              </a:extLst>
            </p:cNvPr>
            <p:cNvPicPr preferRelativeResize="0"/>
            <p:nvPr/>
          </p:nvPicPr>
          <p:blipFill>
            <a:blip r:embed="rId5">
              <a:alphaModFix/>
            </a:blip>
            <a:stretch>
              <a:fillRect/>
            </a:stretch>
          </p:blipFill>
          <p:spPr>
            <a:xfrm>
              <a:off x="1517593" y="2180951"/>
              <a:ext cx="1467786" cy="1000078"/>
            </a:xfrm>
            <a:prstGeom prst="rect">
              <a:avLst/>
            </a:prstGeom>
            <a:ln>
              <a:noFill/>
            </a:ln>
            <a:effectLst>
              <a:softEdge rad="112500"/>
            </a:effectLst>
          </p:spPr>
        </p:pic>
        <p:sp>
          <p:nvSpPr>
            <p:cNvPr id="37" name="Rectangle: Rounded Corners 3">
              <a:extLst>
                <a:ext uri="{FF2B5EF4-FFF2-40B4-BE49-F238E27FC236}">
                  <a16:creationId xmlns:a16="http://schemas.microsoft.com/office/drawing/2014/main" id="{C2BA9980-E090-4DAB-A4C5-05FC17335625}"/>
                </a:ext>
              </a:extLst>
            </p:cNvPr>
            <p:cNvSpPr/>
            <p:nvPr/>
          </p:nvSpPr>
          <p:spPr>
            <a:xfrm>
              <a:off x="1809842" y="2438000"/>
              <a:ext cx="1403192" cy="6293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b="1" dirty="0" err="1">
                  <a:solidFill>
                    <a:srgbClr val="000000"/>
                  </a:solidFill>
                  <a:latin typeface="+mj-lt"/>
                  <a:cs typeface="Baloo 2" pitchFamily="2" charset="0"/>
                </a:rPr>
                <a:t>đậu</a:t>
              </a:r>
              <a:endParaRPr lang="en-US" sz="2000" b="1" dirty="0">
                <a:solidFill>
                  <a:srgbClr val="000000"/>
                </a:solidFill>
                <a:latin typeface="+mj-lt"/>
                <a:cs typeface="Baloo 2" pitchFamily="2" charset="0"/>
              </a:endParaRPr>
            </a:p>
          </p:txBody>
        </p:sp>
      </p:grpSp>
      <p:pic>
        <p:nvPicPr>
          <p:cNvPr id="40" name="Picture 4" descr="خلفيات اعلان">
            <a:extLst>
              <a:ext uri="{FF2B5EF4-FFF2-40B4-BE49-F238E27FC236}">
                <a16:creationId xmlns:a16="http://schemas.microsoft.com/office/drawing/2014/main" id="{C2DD619A-CD4A-45A9-885E-D8C21B733824}"/>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21219234">
            <a:off x="5892479" y="2936063"/>
            <a:ext cx="898174" cy="609476"/>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42">
            <a:extLst>
              <a:ext uri="{FF2B5EF4-FFF2-40B4-BE49-F238E27FC236}">
                <a16:creationId xmlns:a16="http://schemas.microsoft.com/office/drawing/2014/main" id="{AB5DE967-942A-4726-A523-F30D14682502}"/>
              </a:ext>
            </a:extLst>
          </p:cNvPr>
          <p:cNvGrpSpPr/>
          <p:nvPr/>
        </p:nvGrpSpPr>
        <p:grpSpPr>
          <a:xfrm>
            <a:off x="6715882" y="2778920"/>
            <a:ext cx="2032748" cy="795289"/>
            <a:chOff x="6277875" y="2104906"/>
            <a:chExt cx="2838031" cy="1962339"/>
          </a:xfrm>
        </p:grpSpPr>
        <p:sp>
          <p:nvSpPr>
            <p:cNvPr id="51" name="Google Shape;1651;p46">
              <a:extLst>
                <a:ext uri="{FF2B5EF4-FFF2-40B4-BE49-F238E27FC236}">
                  <a16:creationId xmlns:a16="http://schemas.microsoft.com/office/drawing/2014/main" id="{D9761A23-A397-41EC-BF23-BA71A200EB3A}"/>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mj-lt"/>
                <a:ea typeface="Patrick Hand"/>
                <a:cs typeface="Baloo 2" pitchFamily="2" charset="0"/>
                <a:sym typeface="Patrick Hand"/>
              </a:endParaRPr>
            </a:p>
          </p:txBody>
        </p:sp>
        <p:sp>
          <p:nvSpPr>
            <p:cNvPr id="52" name="Rectangle: Rounded Corners 3">
              <a:extLst>
                <a:ext uri="{FF2B5EF4-FFF2-40B4-BE49-F238E27FC236}">
                  <a16:creationId xmlns:a16="http://schemas.microsoft.com/office/drawing/2014/main" id="{34E7EF15-AB3C-42FA-ABB5-82C137E69B02}"/>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mj-lt"/>
                  <a:cs typeface="Baloo 2" pitchFamily="2" charset="0"/>
                </a:rPr>
                <a:t>đời</a:t>
              </a:r>
              <a:r>
                <a:rPr lang="en-US" sz="2400" b="1" dirty="0">
                  <a:solidFill>
                    <a:schemeClr val="bg1"/>
                  </a:solidFill>
                  <a:latin typeface="+mj-lt"/>
                  <a:cs typeface="Baloo 2" pitchFamily="2" charset="0"/>
                </a:rPr>
                <a:t> </a:t>
              </a:r>
              <a:r>
                <a:rPr lang="en-US" sz="2400" b="1" dirty="0" err="1">
                  <a:solidFill>
                    <a:schemeClr val="bg1"/>
                  </a:solidFill>
                  <a:latin typeface="+mj-lt"/>
                  <a:cs typeface="Baloo 2" pitchFamily="2" charset="0"/>
                </a:rPr>
                <a:t>thật</a:t>
              </a:r>
              <a:endParaRPr lang="en-US" sz="2400" b="1" dirty="0">
                <a:solidFill>
                  <a:schemeClr val="bg1"/>
                </a:solidFill>
                <a:latin typeface="+mj-lt"/>
                <a:cs typeface="Baloo 2" pitchFamily="2" charset="0"/>
              </a:endParaRPr>
            </a:p>
          </p:txBody>
        </p:sp>
      </p:grpSp>
      <p:pic>
        <p:nvPicPr>
          <p:cNvPr id="53" name="Picture 4" descr="خلفيات اعلان">
            <a:extLst>
              <a:ext uri="{FF2B5EF4-FFF2-40B4-BE49-F238E27FC236}">
                <a16:creationId xmlns:a16="http://schemas.microsoft.com/office/drawing/2014/main" id="{2476FB88-FD38-420E-A233-3C88120B7961}"/>
              </a:ext>
            </a:extLst>
          </p:cNvPr>
          <p:cNvPicPr>
            <a:picLocks noChangeAspect="1" noChangeArrowheads="1"/>
          </p:cNvPicPr>
          <p:nvPr/>
        </p:nvPicPr>
        <p:blipFill rotWithShape="1">
          <a:blip r:embed="rId4">
            <a:extLst>
              <a:ext uri="{BEBA8EAE-BF5A-486C-A8C5-ECC9F3942E4B}">
                <a14:imgProps xmlns:a14="http://schemas.microsoft.com/office/drawing/2010/main">
                  <a14:imgLayer r:embed="rId3">
                    <a14:imgEffect>
                      <a14:backgroundRemoval t="77147" b="97230" l="57826" r="81957">
                        <a14:foregroundMark x1="58261" y1="85319" x2="60870" y2="87535"/>
                        <a14:foregroundMark x1="57826" y1="85319" x2="60000" y2="85319"/>
                      </a14:backgroundRemoval>
                    </a14:imgEffect>
                  </a14:imgLayer>
                </a14:imgProps>
              </a:ext>
              <a:ext uri="{28A0092B-C50C-407E-A947-70E740481C1C}">
                <a14:useLocalDpi xmlns:a14="http://schemas.microsoft.com/office/drawing/2010/main" val="0"/>
              </a:ext>
            </a:extLst>
          </a:blip>
          <a:srcRect l="55767" t="74667" r="14938"/>
          <a:stretch/>
        </p:blipFill>
        <p:spPr bwMode="auto">
          <a:xfrm rot="1112534">
            <a:off x="5842230" y="3641361"/>
            <a:ext cx="898174" cy="609476"/>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3718FA59-C2C8-42F9-897B-890FF29CB712}"/>
              </a:ext>
            </a:extLst>
          </p:cNvPr>
          <p:cNvGrpSpPr/>
          <p:nvPr/>
        </p:nvGrpSpPr>
        <p:grpSpPr>
          <a:xfrm>
            <a:off x="6727570" y="3761861"/>
            <a:ext cx="2032748" cy="795289"/>
            <a:chOff x="6277875" y="2104906"/>
            <a:chExt cx="2838031" cy="1962339"/>
          </a:xfrm>
        </p:grpSpPr>
        <p:sp>
          <p:nvSpPr>
            <p:cNvPr id="55" name="Google Shape;1651;p46">
              <a:extLst>
                <a:ext uri="{FF2B5EF4-FFF2-40B4-BE49-F238E27FC236}">
                  <a16:creationId xmlns:a16="http://schemas.microsoft.com/office/drawing/2014/main" id="{3A3546F6-F331-48F3-8794-225124C401FF}"/>
                </a:ext>
              </a:extLst>
            </p:cNvPr>
            <p:cNvSpPr/>
            <p:nvPr/>
          </p:nvSpPr>
          <p:spPr>
            <a:xfrm>
              <a:off x="6425454" y="2104906"/>
              <a:ext cx="2617979" cy="1962339"/>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alpha val="97000"/>
              </a:schemeClr>
            </a:solidFill>
            <a:ln>
              <a:noFill/>
            </a:ln>
          </p:spPr>
          <p:txBody>
            <a:bodyPr spcFirstLastPara="1" wrap="square" lIns="68569" tIns="68569" rIns="68569" bIns="68569" anchor="ctr" anchorCtr="0">
              <a:noAutofit/>
            </a:bodyPr>
            <a:lstStyle/>
            <a:p>
              <a:pPr algn="ctr"/>
              <a:endParaRPr sz="2400" b="1" dirty="0">
                <a:solidFill>
                  <a:schemeClr val="tx1"/>
                </a:solidFill>
                <a:latin typeface="+mj-lt"/>
                <a:ea typeface="Patrick Hand"/>
                <a:cs typeface="Baloo 2" pitchFamily="2" charset="0"/>
                <a:sym typeface="Patrick Hand"/>
              </a:endParaRPr>
            </a:p>
          </p:txBody>
        </p:sp>
        <p:sp>
          <p:nvSpPr>
            <p:cNvPr id="56" name="Rectangle: Rounded Corners 3">
              <a:extLst>
                <a:ext uri="{FF2B5EF4-FFF2-40B4-BE49-F238E27FC236}">
                  <a16:creationId xmlns:a16="http://schemas.microsoft.com/office/drawing/2014/main" id="{6FC8FDBD-11C8-4076-9103-19F3B625C4FC}"/>
                </a:ext>
              </a:extLst>
            </p:cNvPr>
            <p:cNvSpPr/>
            <p:nvPr/>
          </p:nvSpPr>
          <p:spPr>
            <a:xfrm>
              <a:off x="6277875" y="2511599"/>
              <a:ext cx="2838031" cy="1510701"/>
            </a:xfrm>
            <a:prstGeom prst="roundRect">
              <a:avLst/>
            </a:prstGeom>
            <a:noFill/>
            <a:ln>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mj-lt"/>
                  <a:cs typeface="Baloo 2" pitchFamily="2" charset="0"/>
                </a:rPr>
                <a:t>giành</a:t>
              </a:r>
              <a:r>
                <a:rPr lang="en-US" sz="2400" b="1" dirty="0">
                  <a:solidFill>
                    <a:schemeClr val="bg1"/>
                  </a:solidFill>
                  <a:latin typeface="+mj-lt"/>
                  <a:cs typeface="Baloo 2" pitchFamily="2" charset="0"/>
                </a:rPr>
                <a:t> </a:t>
              </a:r>
              <a:r>
                <a:rPr lang="en-US" sz="2400" b="1" dirty="0" err="1">
                  <a:solidFill>
                    <a:schemeClr val="bg1"/>
                  </a:solidFill>
                  <a:latin typeface="+mj-lt"/>
                  <a:cs typeface="Baloo 2" pitchFamily="2" charset="0"/>
                </a:rPr>
                <a:t>lấy</a:t>
              </a:r>
              <a:endParaRPr lang="en-US" sz="2400" b="1" dirty="0">
                <a:solidFill>
                  <a:schemeClr val="bg1"/>
                </a:solidFill>
                <a:latin typeface="+mj-lt"/>
                <a:cs typeface="Baloo 2" pitchFamily="2" charset="0"/>
              </a:endParaRPr>
            </a:p>
          </p:txBody>
        </p:sp>
      </p:grpSp>
    </p:spTree>
    <p:extLst>
      <p:ext uri="{BB962C8B-B14F-4D97-AF65-F5344CB8AC3E}">
        <p14:creationId xmlns:p14="http://schemas.microsoft.com/office/powerpoint/2010/main" val="259982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barn(inVertical)">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10" presetClass="entr" presetSubtype="0" fill="hold" grpId="0" nodeType="withEffect" nodePh="1">
                                  <p:stCondLst>
                                    <p:cond delay="0"/>
                                  </p:stCondLst>
                                  <p:endCondLst>
                                    <p:cond evt="begin" delay="0">
                                      <p:tn val="43"/>
                                    </p:cond>
                                  </p:end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wipe(left)">
                                      <p:cBhvr>
                                        <p:cTn id="55" dur="500"/>
                                        <p:tgtEl>
                                          <p:spTgt spid="40"/>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nodeType="click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barn(inVertical)">
                                      <p:cBhvr>
                                        <p:cTn id="60" dur="500"/>
                                        <p:tgtEl>
                                          <p:spTgt spid="4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500"/>
                                        <p:tgtEl>
                                          <p:spTgt spid="53"/>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barn(inVertical)">
                                      <p:cBhvr>
                                        <p:cTn id="7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8319" y="428003"/>
            <a:ext cx="8640147" cy="4507891"/>
          </a:xfrm>
          <a:prstGeom prst="roundRect">
            <a:avLst/>
          </a:prstGeom>
          <a:solidFill>
            <a:schemeClr val="bg1"/>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r>
              <a:rPr lang="vi-VN" altLang="en-US" sz="2400" dirty="0">
                <a:latin typeface="+mj-lt"/>
                <a:cs typeface="Baloo 2" pitchFamily="2" charset="0"/>
              </a:rPr>
              <a:t>z</a:t>
            </a:r>
            <a:endParaRPr lang="en-US" altLang="en-US" sz="2400" dirty="0">
              <a:latin typeface="+mj-lt"/>
              <a:cs typeface="Baloo 2" pitchFamily="2" charset="0"/>
            </a:endParaRPr>
          </a:p>
        </p:txBody>
      </p:sp>
      <p:sp>
        <p:nvSpPr>
          <p:cNvPr id="13" name="Rounded Rectangle 12"/>
          <p:cNvSpPr/>
          <p:nvPr/>
        </p:nvSpPr>
        <p:spPr>
          <a:xfrm>
            <a:off x="3660610" y="345147"/>
            <a:ext cx="2144905" cy="550666"/>
          </a:xfrm>
          <a:prstGeom prst="roundRect">
            <a:avLst/>
          </a:prstGeom>
          <a:solidFill>
            <a:schemeClr val="accent3">
              <a:lumMod val="60000"/>
              <a:lumOff val="40000"/>
            </a:schemeClr>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4000" dirty="0">
              <a:solidFill>
                <a:srgbClr val="0070C0"/>
              </a:solidFill>
              <a:latin typeface="+mj-lt"/>
              <a:cs typeface="Baloo 2" pitchFamily="2" charset="0"/>
            </a:endParaRPr>
          </a:p>
        </p:txBody>
      </p:sp>
      <p:sp>
        <p:nvSpPr>
          <p:cNvPr id="8" name="Rectangle 7"/>
          <p:cNvSpPr/>
          <p:nvPr/>
        </p:nvSpPr>
        <p:spPr>
          <a:xfrm>
            <a:off x="3838714" y="345147"/>
            <a:ext cx="1619354" cy="646331"/>
          </a:xfrm>
          <a:prstGeom prst="rect">
            <a:avLst/>
          </a:prstGeom>
        </p:spPr>
        <p:txBody>
          <a:bodyPr wrap="none">
            <a:spAutoFit/>
          </a:bodyPr>
          <a:lstStyle/>
          <a:p>
            <a:pPr algn="ctr"/>
            <a:r>
              <a:rPr lang="en-US" altLang="en-US" sz="3600" b="1" dirty="0">
                <a:solidFill>
                  <a:srgbClr val="C00000"/>
                </a:solidFill>
                <a:latin typeface="+mj-lt"/>
                <a:cs typeface="Baloo 2" pitchFamily="2" charset="0"/>
              </a:rPr>
              <a:t>LƯU Ý</a:t>
            </a:r>
            <a:endParaRPr lang="en-US" sz="3600" b="1" dirty="0">
              <a:solidFill>
                <a:srgbClr val="C00000"/>
              </a:solidFill>
              <a:latin typeface="+mj-lt"/>
            </a:endParaRPr>
          </a:p>
        </p:txBody>
      </p:sp>
      <p:grpSp>
        <p:nvGrpSpPr>
          <p:cNvPr id="9" name="Group 8"/>
          <p:cNvGrpSpPr/>
          <p:nvPr/>
        </p:nvGrpSpPr>
        <p:grpSpPr>
          <a:xfrm>
            <a:off x="7301431" y="1863507"/>
            <a:ext cx="1832132" cy="3063234"/>
            <a:chOff x="6792252" y="1635783"/>
            <a:chExt cx="1482371" cy="2831708"/>
          </a:xfrm>
        </p:grpSpPr>
        <p:pic>
          <p:nvPicPr>
            <p:cNvPr id="10" name="Picture 8" descr="Cute girl character set Royalty Free Vector Image">
              <a:extLst>
                <a:ext uri="{FF2B5EF4-FFF2-40B4-BE49-F238E27FC236}">
                  <a16:creationId xmlns:a16="http://schemas.microsoft.com/office/drawing/2014/main" id="{D5C4EBF1-B32D-4044-8A84-FF41AE92085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5513" b="43718" l="49000" r="59900">
                          <a14:foregroundMark x1="51700" y1="43333" x2="53800" y2="42949"/>
                          <a14:foregroundMark x1="55900" y1="42436" x2="57300" y2="43718"/>
                          <a14:foregroundMark x1="53500" y1="16282" x2="56200" y2="15513"/>
                        </a14:backgroundRemoval>
                      </a14:imgEffect>
                    </a14:imgLayer>
                  </a14:imgProps>
                </a:ext>
                <a:ext uri="{28A0092B-C50C-407E-A947-70E740481C1C}">
                  <a14:useLocalDpi xmlns:a14="http://schemas.microsoft.com/office/drawing/2010/main" val="0"/>
                </a:ext>
              </a:extLst>
            </a:blip>
            <a:srcRect l="47747" t="13111" r="38734" b="53778"/>
            <a:stretch/>
          </p:blipFill>
          <p:spPr bwMode="auto">
            <a:xfrm>
              <a:off x="6792252" y="1635783"/>
              <a:ext cx="1482371" cy="2831708"/>
            </a:xfrm>
            <a:prstGeom prst="rect">
              <a:avLst/>
            </a:prstGeom>
            <a:noFill/>
            <a:extLst>
              <a:ext uri="{909E8E84-426E-40DD-AFC4-6F175D3DCCD1}">
                <a14:hiddenFill xmlns:a14="http://schemas.microsoft.com/office/drawing/2010/main">
                  <a:solidFill>
                    <a:srgbClr val="FFFFFF"/>
                  </a:solidFill>
                </a14:hiddenFill>
              </a:ext>
            </a:extLst>
          </p:spPr>
        </p:pic>
        <p:sp>
          <p:nvSpPr>
            <p:cNvPr id="11" name="Moon 10"/>
            <p:cNvSpPr/>
            <p:nvPr/>
          </p:nvSpPr>
          <p:spPr>
            <a:xfrm rot="5400000">
              <a:off x="7436320" y="1745232"/>
              <a:ext cx="175697" cy="524709"/>
            </a:xfrm>
            <a:prstGeom prst="moon">
              <a:avLst/>
            </a:prstGeom>
            <a:solidFill>
              <a:srgbClr val="FF0000"/>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latin typeface="+mj-lt"/>
              </a:endParaRPr>
            </a:p>
          </p:txBody>
        </p:sp>
      </p:grpSp>
      <p:grpSp>
        <p:nvGrpSpPr>
          <p:cNvPr id="15" name="Group 14">
            <a:extLst>
              <a:ext uri="{FF2B5EF4-FFF2-40B4-BE49-F238E27FC236}">
                <a16:creationId xmlns:a16="http://schemas.microsoft.com/office/drawing/2014/main" id="{EFFAE4A7-C839-4DEA-B846-3DE1C9E96680}"/>
              </a:ext>
            </a:extLst>
          </p:cNvPr>
          <p:cNvGrpSpPr/>
          <p:nvPr/>
        </p:nvGrpSpPr>
        <p:grpSpPr>
          <a:xfrm>
            <a:off x="253700" y="1172260"/>
            <a:ext cx="8489049" cy="948042"/>
            <a:chOff x="284778" y="1097621"/>
            <a:chExt cx="7860484" cy="948042"/>
          </a:xfrm>
        </p:grpSpPr>
        <p:sp>
          <p:nvSpPr>
            <p:cNvPr id="18" name="Rounded Rectangle 96">
              <a:extLst>
                <a:ext uri="{FF2B5EF4-FFF2-40B4-BE49-F238E27FC236}">
                  <a16:creationId xmlns:a16="http://schemas.microsoft.com/office/drawing/2014/main" id="{6D668FF7-8EA1-46AC-A29B-0763A91797E1}"/>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vi-VN" sz="2400" dirty="0">
                  <a:solidFill>
                    <a:schemeClr val="tx1">
                      <a:lumMod val="60000"/>
                      <a:lumOff val="40000"/>
                    </a:schemeClr>
                  </a:solidFill>
                  <a:latin typeface="+mj-lt"/>
                  <a:cs typeface="Pattaya" panose="00000500000000000000" pitchFamily="2" charset="-34"/>
                </a:rPr>
                <a:t>Ngồi viết đúng tư thế, trình bày đúng hình thức bài thơ.</a:t>
              </a:r>
              <a:endParaRPr lang="en-US" sz="2400" dirty="0">
                <a:solidFill>
                  <a:schemeClr val="tx1">
                    <a:lumMod val="60000"/>
                    <a:lumOff val="40000"/>
                  </a:schemeClr>
                </a:solidFill>
                <a:latin typeface="+mj-lt"/>
                <a:cs typeface="Pattaya" panose="00000500000000000000" pitchFamily="2" charset="-34"/>
              </a:endParaRPr>
            </a:p>
          </p:txBody>
        </p:sp>
        <p:pic>
          <p:nvPicPr>
            <p:cNvPr id="19" name="Picture 18">
              <a:extLst>
                <a:ext uri="{FF2B5EF4-FFF2-40B4-BE49-F238E27FC236}">
                  <a16:creationId xmlns:a16="http://schemas.microsoft.com/office/drawing/2014/main" id="{550656F8-2D70-4021-BA66-EDCB24433999}"/>
                </a:ext>
              </a:extLst>
            </p:cNvPr>
            <p:cNvPicPr>
              <a:picLocks noChangeAspect="1"/>
            </p:cNvPicPr>
            <p:nvPr/>
          </p:nvPicPr>
          <p:blipFill rotWithShape="1">
            <a:blip r:embed="rId4"/>
            <a:srcRect t="42388" r="72750"/>
            <a:stretch/>
          </p:blipFill>
          <p:spPr>
            <a:xfrm>
              <a:off x="284778" y="1097621"/>
              <a:ext cx="643995" cy="765886"/>
            </a:xfrm>
            <a:prstGeom prst="rect">
              <a:avLst/>
            </a:prstGeom>
            <a:ln>
              <a:noFill/>
            </a:ln>
          </p:spPr>
        </p:pic>
      </p:grpSp>
      <p:grpSp>
        <p:nvGrpSpPr>
          <p:cNvPr id="20" name="Group 19">
            <a:extLst>
              <a:ext uri="{FF2B5EF4-FFF2-40B4-BE49-F238E27FC236}">
                <a16:creationId xmlns:a16="http://schemas.microsoft.com/office/drawing/2014/main" id="{288E1F38-CCDF-4182-83E6-9B78D634A3E0}"/>
              </a:ext>
            </a:extLst>
          </p:cNvPr>
          <p:cNvGrpSpPr/>
          <p:nvPr/>
        </p:nvGrpSpPr>
        <p:grpSpPr>
          <a:xfrm>
            <a:off x="253700" y="1944609"/>
            <a:ext cx="8489049" cy="948042"/>
            <a:chOff x="284778" y="1097621"/>
            <a:chExt cx="7860484" cy="948042"/>
          </a:xfrm>
        </p:grpSpPr>
        <p:sp>
          <p:nvSpPr>
            <p:cNvPr id="21" name="Rounded Rectangle 96">
              <a:extLst>
                <a:ext uri="{FF2B5EF4-FFF2-40B4-BE49-F238E27FC236}">
                  <a16:creationId xmlns:a16="http://schemas.microsoft.com/office/drawing/2014/main" id="{B74FD34B-5082-4B4A-B4CD-9E1DEEF0B40C}"/>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Viết</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hoa</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chữ</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cái</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đầu</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mỗi</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dòng</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vi-VN" sz="2400" dirty="0">
                  <a:solidFill>
                    <a:schemeClr val="tx1">
                      <a:lumMod val="60000"/>
                      <a:lumOff val="40000"/>
                    </a:schemeClr>
                  </a:solidFill>
                  <a:latin typeface="Times New Roman" panose="02020603050405020304" pitchFamily="18" charset="0"/>
                  <a:cs typeface="Times New Roman" panose="02020603050405020304" pitchFamily="18" charset="0"/>
                </a:rPr>
                <a:t>thơ.</a:t>
              </a:r>
              <a:endParaRPr lang="en-US" sz="24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34427C07-2CC0-41F6-8B4F-2313021188FD}"/>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grpSp>
        <p:nvGrpSpPr>
          <p:cNvPr id="23" name="Group 22">
            <a:extLst>
              <a:ext uri="{FF2B5EF4-FFF2-40B4-BE49-F238E27FC236}">
                <a16:creationId xmlns:a16="http://schemas.microsoft.com/office/drawing/2014/main" id="{D6E7287C-3195-4F81-BBB9-3B595E194868}"/>
              </a:ext>
            </a:extLst>
          </p:cNvPr>
          <p:cNvGrpSpPr/>
          <p:nvPr/>
        </p:nvGrpSpPr>
        <p:grpSpPr>
          <a:xfrm>
            <a:off x="253700" y="2744927"/>
            <a:ext cx="8489049" cy="948042"/>
            <a:chOff x="284778" y="1097621"/>
            <a:chExt cx="7860484" cy="948042"/>
          </a:xfrm>
        </p:grpSpPr>
        <p:sp>
          <p:nvSpPr>
            <p:cNvPr id="24" name="Rounded Rectangle 96">
              <a:extLst>
                <a:ext uri="{FF2B5EF4-FFF2-40B4-BE49-F238E27FC236}">
                  <a16:creationId xmlns:a16="http://schemas.microsoft.com/office/drawing/2014/main" id="{9577FF60-C73D-4148-A8E4-50F6DEA393D6}"/>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Ghi</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dấu</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thanh</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đúng</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vị</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trí</a:t>
              </a:r>
              <a:r>
                <a:rPr lang="vi-VN" sz="2400" dirty="0">
                  <a:solidFill>
                    <a:schemeClr val="tx1">
                      <a:lumMod val="60000"/>
                      <a:lumOff val="40000"/>
                    </a:schemeClr>
                  </a:solidFill>
                  <a:latin typeface="Times New Roman" panose="02020603050405020304" pitchFamily="18" charset="0"/>
                  <a:cs typeface="Times New Roman" panose="02020603050405020304" pitchFamily="18" charset="0"/>
                </a:rPr>
                <a:t>.</a:t>
              </a:r>
              <a:endParaRPr lang="en-US" sz="2400" dirty="0">
                <a:solidFill>
                  <a:schemeClr val="tx1">
                    <a:lumMod val="60000"/>
                    <a:lumOff val="40000"/>
                  </a:schemeClr>
                </a:solidFill>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a16="http://schemas.microsoft.com/office/drawing/2014/main" id="{F2F18E8A-666E-4FFA-8763-2F1961D69CEA}"/>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grpSp>
        <p:nvGrpSpPr>
          <p:cNvPr id="26" name="Group 25">
            <a:extLst>
              <a:ext uri="{FF2B5EF4-FFF2-40B4-BE49-F238E27FC236}">
                <a16:creationId xmlns:a16="http://schemas.microsoft.com/office/drawing/2014/main" id="{4641F35C-9332-49C4-9FBB-FC607E4C32C4}"/>
              </a:ext>
            </a:extLst>
          </p:cNvPr>
          <p:cNvGrpSpPr/>
          <p:nvPr/>
        </p:nvGrpSpPr>
        <p:grpSpPr>
          <a:xfrm>
            <a:off x="253700" y="3665000"/>
            <a:ext cx="8489049" cy="948042"/>
            <a:chOff x="284778" y="1097621"/>
            <a:chExt cx="7860484" cy="948042"/>
          </a:xfrm>
        </p:grpSpPr>
        <p:sp>
          <p:nvSpPr>
            <p:cNvPr id="27" name="Rounded Rectangle 96">
              <a:extLst>
                <a:ext uri="{FF2B5EF4-FFF2-40B4-BE49-F238E27FC236}">
                  <a16:creationId xmlns:a16="http://schemas.microsoft.com/office/drawing/2014/main" id="{A07890BD-E06A-4490-907D-1D8137590293}"/>
                </a:ext>
              </a:extLst>
            </p:cNvPr>
            <p:cNvSpPr/>
            <p:nvPr/>
          </p:nvSpPr>
          <p:spPr>
            <a:xfrm>
              <a:off x="907764" y="1097621"/>
              <a:ext cx="7237498" cy="948042"/>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Đọc</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lại</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bài</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kiểm</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tra</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lỗi</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chính</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r>
                <a:rPr lang="en-US" sz="2400" dirty="0" err="1">
                  <a:solidFill>
                    <a:schemeClr val="tx1">
                      <a:lumMod val="60000"/>
                      <a:lumOff val="40000"/>
                    </a:schemeClr>
                  </a:solidFill>
                  <a:latin typeface="Times New Roman" panose="02020603050405020304" pitchFamily="18" charset="0"/>
                  <a:cs typeface="Times New Roman" panose="02020603050405020304" pitchFamily="18" charset="0"/>
                </a:rPr>
                <a:t>tả</a:t>
              </a:r>
              <a:r>
                <a:rPr lang="en-US" sz="2400" dirty="0">
                  <a:solidFill>
                    <a:schemeClr val="tx1">
                      <a:lumMod val="60000"/>
                      <a:lumOff val="40000"/>
                    </a:schemeClr>
                  </a:solidFill>
                  <a:latin typeface="Times New Roman" panose="02020603050405020304" pitchFamily="18" charset="0"/>
                  <a:cs typeface="Times New Roman" panose="02020603050405020304" pitchFamily="18" charset="0"/>
                </a:rPr>
                <a:t>. </a:t>
              </a:r>
            </a:p>
          </p:txBody>
        </p:sp>
        <p:pic>
          <p:nvPicPr>
            <p:cNvPr id="28" name="Picture 27">
              <a:extLst>
                <a:ext uri="{FF2B5EF4-FFF2-40B4-BE49-F238E27FC236}">
                  <a16:creationId xmlns:a16="http://schemas.microsoft.com/office/drawing/2014/main" id="{9BB02CF1-5B92-4D46-9197-22541E28F2A9}"/>
                </a:ext>
              </a:extLst>
            </p:cNvPr>
            <p:cNvPicPr>
              <a:picLocks noChangeAspect="1"/>
            </p:cNvPicPr>
            <p:nvPr/>
          </p:nvPicPr>
          <p:blipFill rotWithShape="1">
            <a:blip r:embed="rId4"/>
            <a:srcRect t="42388" r="72750"/>
            <a:stretch/>
          </p:blipFill>
          <p:spPr>
            <a:xfrm>
              <a:off x="284778" y="1097621"/>
              <a:ext cx="643995" cy="765886"/>
            </a:xfrm>
            <a:prstGeom prst="rect">
              <a:avLst/>
            </a:prstGeom>
          </p:spPr>
        </p:pic>
      </p:grpSp>
    </p:spTree>
    <p:extLst>
      <p:ext uri="{BB962C8B-B14F-4D97-AF65-F5344CB8AC3E}">
        <p14:creationId xmlns:p14="http://schemas.microsoft.com/office/powerpoint/2010/main" val="182830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6" presetClass="emph" presetSubtype="0" fill="hold" nodeType="afterEffect">
                                  <p:stCondLst>
                                    <p:cond delay="0"/>
                                  </p:stCondLst>
                                  <p:childTnLst>
                                    <p:animEffect transition="out" filter="fade">
                                      <p:cBhvr>
                                        <p:cTn id="11" dur="500" tmFilter="0, 0; .2, .5; .8, .5; 1, 0"/>
                                        <p:tgtEl>
                                          <p:spTgt spid="15"/>
                                        </p:tgtEl>
                                      </p:cBhvr>
                                    </p:animEffect>
                                    <p:animScale>
                                      <p:cBhvr>
                                        <p:cTn id="12" dur="250" autoRev="1" fill="hold"/>
                                        <p:tgtEl>
                                          <p:spTgt spid="15"/>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6" presetClass="emph" presetSubtype="0" fill="hold" nodeType="afterEffect">
                                  <p:stCondLst>
                                    <p:cond delay="0"/>
                                  </p:stCondLst>
                                  <p:childTnLst>
                                    <p:animEffect transition="out" filter="fade">
                                      <p:cBhvr>
                                        <p:cTn id="21" dur="500" tmFilter="0, 0; .2, .5; .8, .5; 1, 0"/>
                                        <p:tgtEl>
                                          <p:spTgt spid="20"/>
                                        </p:tgtEl>
                                      </p:cBhvr>
                                    </p:animEffect>
                                    <p:animScale>
                                      <p:cBhvr>
                                        <p:cTn id="22" dur="250" autoRev="1" fill="hold"/>
                                        <p:tgtEl>
                                          <p:spTgt spid="2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26" presetClass="emph" presetSubtype="0" fill="hold" nodeType="afterEffect">
                                  <p:stCondLst>
                                    <p:cond delay="0"/>
                                  </p:stCondLst>
                                  <p:childTnLst>
                                    <p:animEffect transition="out" filter="fade">
                                      <p:cBhvr>
                                        <p:cTn id="31" dur="500" tmFilter="0, 0; .2, .5; .8, .5; 1, 0"/>
                                        <p:tgtEl>
                                          <p:spTgt spid="23"/>
                                        </p:tgtEl>
                                      </p:cBhvr>
                                    </p:animEffect>
                                    <p:animScale>
                                      <p:cBhvr>
                                        <p:cTn id="32" dur="250" autoRev="1" fill="hold"/>
                                        <p:tgtEl>
                                          <p:spTgt spid="23"/>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6" presetClass="emph" presetSubtype="0" fill="hold" nodeType="afterEffect">
                                  <p:stCondLst>
                                    <p:cond delay="0"/>
                                  </p:stCondLst>
                                  <p:childTnLst>
                                    <p:animEffect transition="out" filter="fade">
                                      <p:cBhvr>
                                        <p:cTn id="41" dur="500" tmFilter="0, 0; .2, .5; .8, .5; 1, 0"/>
                                        <p:tgtEl>
                                          <p:spTgt spid="26"/>
                                        </p:tgtEl>
                                      </p:cBhvr>
                                    </p:animEffect>
                                    <p:animScale>
                                      <p:cBhvr>
                                        <p:cTn id="42" dur="250" autoRev="1" fill="hold"/>
                                        <p:tgtEl>
                                          <p:spTgt spid="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422730345"/>
</p:tagLst>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1687</TotalTime>
  <Words>1039</Words>
  <Application>Microsoft Office PowerPoint</Application>
  <PresentationFormat>On-screen Show (16:9)</PresentationFormat>
  <Paragraphs>136</Paragraphs>
  <Slides>25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Times New Roman</vt:lpstr>
      <vt:lpstr>Amatic SC</vt:lpstr>
      <vt:lpstr>字魂36号-正文宋楷</vt:lpstr>
      <vt:lpstr>Didact Gothic</vt:lpstr>
      <vt:lpstr>Giant Doodles Newsletter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Swift3</cp:lastModifiedBy>
  <cp:revision>120</cp:revision>
  <dcterms:modified xsi:type="dcterms:W3CDTF">2022-05-11T01:50:33Z</dcterms:modified>
</cp:coreProperties>
</file>