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5"/>
  </p:notesMasterIdLst>
  <p:sldIdLst>
    <p:sldId id="431" r:id="rId2"/>
    <p:sldId id="290" r:id="rId3"/>
    <p:sldId id="258" r:id="rId4"/>
    <p:sldId id="276" r:id="rId5"/>
    <p:sldId id="432" r:id="rId6"/>
    <p:sldId id="278" r:id="rId7"/>
    <p:sldId id="262" r:id="rId8"/>
    <p:sldId id="433" r:id="rId9"/>
    <p:sldId id="263" r:id="rId10"/>
    <p:sldId id="280" r:id="rId11"/>
    <p:sldId id="281" r:id="rId12"/>
    <p:sldId id="282" r:id="rId13"/>
    <p:sldId id="283" r:id="rId14"/>
    <p:sldId id="264" r:id="rId15"/>
    <p:sldId id="434" r:id="rId16"/>
    <p:sldId id="284" r:id="rId17"/>
    <p:sldId id="286" r:id="rId18"/>
    <p:sldId id="287" r:id="rId19"/>
    <p:sldId id="288" r:id="rId20"/>
    <p:sldId id="265" r:id="rId21"/>
    <p:sldId id="435" r:id="rId22"/>
    <p:sldId id="266" r:id="rId23"/>
    <p:sldId id="26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698"/>
  </p:normalViewPr>
  <p:slideViewPr>
    <p:cSldViewPr>
      <p:cViewPr varScale="1">
        <p:scale>
          <a:sx n="85" d="100"/>
          <a:sy n="85" d="100"/>
        </p:scale>
        <p:origin x="192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EAEA7-A232-4040-A8AF-B7D9D69247E7}" type="datetimeFigureOut">
              <a:rPr lang="en-US" smtClean="0"/>
              <a:pPr/>
              <a:t>5/1/22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00CE1-1ED9-4A04-8C45-AFBD312FA3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923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30C8165-AB1A-464E-A57C-1ED447EC07AC}" type="slidenum">
              <a:rPr lang="en-US" altLang="en-US">
                <a:latin typeface="Arial" panose="020B0604020202020204" pitchFamily="34" charset="0"/>
              </a:rPr>
              <a:pPr eaLnBrk="1" hangingPunct="1"/>
              <a:t>12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236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23910-E0F8-3648-BD51-E5C7B0B95E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9CC9ED-C943-D447-837E-D8103A254F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89810B-92F4-0745-B50A-C3D4252BB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76073-1A6D-497E-94DF-7D328D62D371}" type="datetimeFigureOut">
              <a:rPr lang="en-US" smtClean="0"/>
              <a:pPr/>
              <a:t>5/1/22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ACA3A-8457-6842-BB90-BC8C20957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31A5F-10ED-884F-BD67-0A4B4225A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34B4-5543-4335-87DE-3C7FDACCBC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5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C9B13-D3B0-3C4D-A6BB-B1F9BAF5A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EAE601-8398-7B4D-A392-7E8F2B807C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5EF6B-2153-D44A-AD3D-6EA9673CD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76073-1A6D-497E-94DF-7D328D62D371}" type="datetimeFigureOut">
              <a:rPr lang="en-US" smtClean="0"/>
              <a:pPr/>
              <a:t>5/1/22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25DEA-43F4-C54D-A85A-52E04C604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4F8CA-FAC4-7C4A-B9E1-6E0376CD1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34B4-5543-4335-87DE-3C7FDACCBC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30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202120-1814-6B46-8DF7-C61DC01F95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87F915-9443-204C-85B0-8A0940E7C3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5E066-A54A-FB49-948C-C74258EF9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76073-1A6D-497E-94DF-7D328D62D371}" type="datetimeFigureOut">
              <a:rPr lang="en-US" smtClean="0"/>
              <a:pPr/>
              <a:t>5/1/22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062E8-E0FB-EA47-9335-68D011553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D0CB6-856C-8C44-B853-EF4EEA567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34B4-5543-4335-87DE-3C7FDACCBC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3E707-313E-414F-BDFC-266DC2E9C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8A520-B392-FC45-BE4A-C8E50C791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99B9C-7FCA-A642-8E70-35E6B8F51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76073-1A6D-497E-94DF-7D328D62D371}" type="datetimeFigureOut">
              <a:rPr lang="en-US" smtClean="0"/>
              <a:pPr/>
              <a:t>5/1/22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43EB9-30BB-E548-B25F-B6858B028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EE8EF-358C-7840-A7F9-7C25360E4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34B4-5543-4335-87DE-3C7FDACCBC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990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9A80D-3EF4-4B4E-AB87-7D12EE488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3660D3-9CF6-E64E-9EE0-DC9C8D5B7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2A263-0A89-844B-B536-49FC24CED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76073-1A6D-497E-94DF-7D328D62D371}" type="datetimeFigureOut">
              <a:rPr lang="en-US" smtClean="0"/>
              <a:pPr/>
              <a:t>5/1/22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0CCDA-CF29-054D-A566-1A3A4FE41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3BAF2-5187-2A4B-A4E8-B9F380CD6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34B4-5543-4335-87DE-3C7FDACCBC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916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BD09D-D171-4B42-A56D-E73357508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2F8AE-B1DD-C440-BD80-9E871F4590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C3A062-238B-0746-8CF9-FE2B89997D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121575-B28C-2B49-AB32-B65B5BF44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76073-1A6D-497E-94DF-7D328D62D371}" type="datetimeFigureOut">
              <a:rPr lang="en-US" smtClean="0"/>
              <a:pPr/>
              <a:t>5/1/22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BE621C-D3C1-DB44-A5F1-D83D73558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AB600C-68C9-454C-B545-3349931B7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34B4-5543-4335-87DE-3C7FDACCBC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896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BB0BC-30E4-EB4F-9F1A-261970D9C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94A3E-E95C-C147-8773-1DBD68611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FB306-FFE6-BC42-B583-1A6397065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832C5D-D7E1-FC41-A3C8-6C9A453FEE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0F0C68-21FC-A54F-B482-3683BF9D97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E3328E-B650-4342-911D-7220A0183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76073-1A6D-497E-94DF-7D328D62D371}" type="datetimeFigureOut">
              <a:rPr lang="en-US" smtClean="0"/>
              <a:pPr/>
              <a:t>5/1/22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38E4D8-545A-4242-AF5A-062422BCC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B198AE-758B-1049-A489-12BC05EA3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34B4-5543-4335-87DE-3C7FDACCBC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71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F8D61-4596-184C-BA06-274B281D6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162AB5-3E48-CA43-BFD6-9F0813F2C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76073-1A6D-497E-94DF-7D328D62D371}" type="datetimeFigureOut">
              <a:rPr lang="en-US" smtClean="0"/>
              <a:pPr/>
              <a:t>5/1/22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3154B8-DEE0-3F4C-A90E-F6C3602FA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A16E35-6DF3-A040-9202-2802BEFC6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34B4-5543-4335-87DE-3C7FDACCBC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82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707E95-C3DF-9F4B-9F59-AF4C7BBF8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76073-1A6D-497E-94DF-7D328D62D371}" type="datetimeFigureOut">
              <a:rPr lang="en-US" smtClean="0"/>
              <a:pPr/>
              <a:t>5/1/22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F65FEF-625E-504B-A574-568E5CBDB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C8D377-6F8F-7444-8737-72305E473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34B4-5543-4335-87DE-3C7FDACCBC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037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477F2-33E1-0043-99DC-37F94153C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E89BD-4A09-4D41-99BA-A51CB4533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D02F9E-A58F-174B-98AC-F3650D2D8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B0DFBC-FCD6-3844-9C08-9BBD4B89C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76073-1A6D-497E-94DF-7D328D62D371}" type="datetimeFigureOut">
              <a:rPr lang="en-US" smtClean="0"/>
              <a:pPr/>
              <a:t>5/1/22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23A394-EC3D-AD4A-A49A-DA202C2A3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FA7143-F549-E946-B4E3-8D5D65848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34B4-5543-4335-87DE-3C7FDACCBC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12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94E1F-1B99-6C41-BDF9-C23583CA7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D8377E-A88B-1741-8AEC-AA53FC8101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DD317E-F3AA-9141-BC06-9782C9C78B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C067E2-1B3C-9646-8154-D744A904C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76073-1A6D-497E-94DF-7D328D62D371}" type="datetimeFigureOut">
              <a:rPr lang="en-US" smtClean="0"/>
              <a:pPr/>
              <a:t>5/1/22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CDBA4D-3692-7647-AE3A-82046D4E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74A361-7794-1940-B361-3182F9A99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E34B4-5543-4335-87DE-3C7FDACCBC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236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32F5D7-B834-C94E-9604-E06089BA8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B2699F-9B8B-F946-8F31-FE100CAAF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E7F67-B61B-664D-88DE-3220E8E293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76073-1A6D-497E-94DF-7D328D62D371}" type="datetimeFigureOut">
              <a:rPr lang="en-US" smtClean="0"/>
              <a:pPr/>
              <a:t>5/1/22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8BA9E-0D6F-B144-A41A-CAA64A39CB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8C827-A4C5-1B4E-97F5-62BA108E77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E34B4-5543-4335-87DE-3C7FDACCBC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987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Hình nền đẹp cho bài giảng điện tử - Ảnh nền thiết kế bài giảng điện tử">
            <a:extLst>
              <a:ext uri="{FF2B5EF4-FFF2-40B4-BE49-F238E27FC236}">
                <a16:creationId xmlns:a16="http://schemas.microsoft.com/office/drawing/2014/main" id="{9235C13A-3D29-4749-B1B1-0D90CB282B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EC83081-326E-4B45-91F5-547C1E0E36FA}"/>
              </a:ext>
            </a:extLst>
          </p:cNvPr>
          <p:cNvSpPr/>
          <p:nvPr/>
        </p:nvSpPr>
        <p:spPr>
          <a:xfrm>
            <a:off x="2819401" y="3205164"/>
            <a:ext cx="7086601" cy="3798093"/>
          </a:xfrm>
          <a:prstGeom prst="rect">
            <a:avLst/>
          </a:prstGeom>
        </p:spPr>
        <p:txBody>
          <a:bodyPr spcFirstLastPara="1">
            <a:prstTxWarp prst="textArchUp">
              <a:avLst>
                <a:gd name="adj" fmla="val 10665725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9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ĐỌC 5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Title 3">
            <a:extLst>
              <a:ext uri="{FF2B5EF4-FFF2-40B4-BE49-F238E27FC236}">
                <a16:creationId xmlns:a16="http://schemas.microsoft.com/office/drawing/2014/main" id="{CFB9E6D9-98B6-C94D-A475-44CA75A16C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8839" y="2640014"/>
            <a:ext cx="3036887" cy="1130300"/>
          </a:xfrm>
        </p:spPr>
        <p:txBody>
          <a:bodyPr/>
          <a:lstStyle/>
          <a:p>
            <a:br>
              <a:rPr lang="en-US" altLang="vi-VN" sz="240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endParaRPr lang="en-US" altLang="vi-VN" sz="240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4" name="Text Box 21">
            <a:extLst>
              <a:ext uri="{FF2B5EF4-FFF2-40B4-BE49-F238E27FC236}">
                <a16:creationId xmlns:a16="http://schemas.microsoft.com/office/drawing/2014/main" id="{C4002068-BFDD-3249-A04E-2BCFF7B915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0" y="46039"/>
            <a:ext cx="8001000" cy="837534"/>
          </a:xfrm>
          <a:prstGeom prst="rect">
            <a:avLst/>
          </a:prstGeom>
          <a:noFill/>
          <a:ln>
            <a:noFill/>
          </a:ln>
          <a:effectLst>
            <a:outerShdw dist="56796" dir="20006097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915" tIns="48957" rIns="97915" bIns="48957">
            <a:spAutoFit/>
          </a:bodyPr>
          <a:lstStyle>
            <a:lvl1pPr defTabSz="97948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79488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79488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79488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79488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PHÒNG GIÁO DỤC VÀ ĐÀO TẠO QUẬN LONG BIÊN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i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Trường Tiểu học Phúc Lợi</a:t>
            </a:r>
            <a:endParaRPr lang="vi-VN" altLang="en-US" sz="1800" b="1" i="1">
              <a:solidFill>
                <a:srgbClr val="0070C0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818062"/>
      </p:ext>
    </p:extLst>
  </p:cSld>
  <p:clrMapOvr>
    <a:masterClrMapping/>
  </p:clrMapOvr>
  <p:transition spd="slow"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22" name="Text Box 30"/>
          <p:cNvSpPr txBox="1">
            <a:spLocks noChangeArrowheads="1"/>
          </p:cNvSpPr>
          <p:nvPr/>
        </p:nvSpPr>
        <p:spPr bwMode="auto">
          <a:xfrm>
            <a:off x="381000" y="381000"/>
            <a:ext cx="11049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9411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rabicPeriod"/>
            </a:pPr>
            <a:r>
              <a:rPr lang="nl-NL" altLang="en-US" sz="4800" b="1" dirty="0">
                <a:solidFill>
                  <a:srgbClr val="0070C0"/>
                </a:solidFill>
                <a:cs typeface="Times New Roman" panose="02020603050405020304" pitchFamily="18" charset="0"/>
              </a:rPr>
              <a:t> Những điều luật nào trong bài nêu lên quyền của trẻ em Việt Nam?</a:t>
            </a:r>
            <a:r>
              <a:rPr lang="en-US" altLang="en-US" sz="4800" b="1" dirty="0">
                <a:solidFill>
                  <a:srgbClr val="0070C0"/>
                </a:solidFill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5" name="Text Box 30"/>
          <p:cNvSpPr txBox="1">
            <a:spLocks noChangeArrowheads="1"/>
          </p:cNvSpPr>
          <p:nvPr/>
        </p:nvSpPr>
        <p:spPr bwMode="auto">
          <a:xfrm>
            <a:off x="381000" y="1950660"/>
            <a:ext cx="110490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9411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indent="0" algn="just">
              <a:spcBef>
                <a:spcPct val="50000"/>
              </a:spcBef>
            </a:pPr>
            <a:r>
              <a:rPr lang="nl-NL" altLang="en-US" sz="4800" b="1" dirty="0">
                <a:cs typeface="Times New Roman" panose="02020603050405020304" pitchFamily="18" charset="0"/>
              </a:rPr>
              <a:t>- Những điều luật trong bài nêu lên quyền của trẻ em Việt Nam là điều 15, 16, 17</a:t>
            </a:r>
            <a:endParaRPr lang="en-US" altLang="en-US" sz="48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228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7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7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74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80" name="Text Box 20"/>
          <p:cNvSpPr txBox="1">
            <a:spLocks noChangeArrowheads="1"/>
          </p:cNvSpPr>
          <p:nvPr/>
        </p:nvSpPr>
        <p:spPr bwMode="auto">
          <a:xfrm>
            <a:off x="381000" y="166569"/>
            <a:ext cx="11125200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9411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4000" b="1" dirty="0">
                <a:solidFill>
                  <a:srgbClr val="0070C0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sz="4400" b="1" dirty="0">
                <a:solidFill>
                  <a:srgbClr val="0070C0"/>
                </a:solidFill>
                <a:cs typeface="Times New Roman" panose="02020603050405020304" pitchFamily="18" charset="0"/>
              </a:rPr>
              <a:t>. </a:t>
            </a:r>
            <a:r>
              <a:rPr lang="nl-NL" altLang="en-US" sz="4400" b="1" dirty="0">
                <a:solidFill>
                  <a:srgbClr val="0070C0"/>
                </a:solidFill>
                <a:cs typeface="Times New Roman" panose="02020603050405020304" pitchFamily="18" charset="0"/>
              </a:rPr>
              <a:t>Đặt tên cho mỗi điều luật nói trên </a:t>
            </a:r>
            <a:r>
              <a:rPr lang="en-US" altLang="en-US" sz="4400" b="1" dirty="0">
                <a:solidFill>
                  <a:srgbClr val="0070C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4400" b="1" dirty="0" err="1">
                <a:solidFill>
                  <a:srgbClr val="0070C0"/>
                </a:solidFill>
                <a:cs typeface="Times New Roman" panose="02020603050405020304" pitchFamily="18" charset="0"/>
              </a:rPr>
              <a:t>Điều</a:t>
            </a:r>
            <a:r>
              <a:rPr lang="en-US" altLang="en-US" sz="4400" b="1" dirty="0">
                <a:solidFill>
                  <a:srgbClr val="0070C0"/>
                </a:solidFill>
                <a:cs typeface="Times New Roman" panose="02020603050405020304" pitchFamily="18" charset="0"/>
              </a:rPr>
              <a:t> 15,16,17 )</a:t>
            </a:r>
            <a:r>
              <a:rPr lang="en-US" altLang="en-US" sz="4400" dirty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ct val="50000"/>
              </a:spcBef>
            </a:pPr>
            <a:r>
              <a:rPr lang="en-US" altLang="en-US" sz="4400" b="1" dirty="0">
                <a:cs typeface="Times New Roman" panose="02020603050405020304" pitchFamily="18" charset="0"/>
              </a:rPr>
              <a:t>    </a:t>
            </a:r>
          </a:p>
          <a:p>
            <a:pPr algn="just" eaLnBrk="1" hangingPunct="1"/>
            <a:r>
              <a:rPr lang="en-US" altLang="en-US" sz="4400" b="1" dirty="0">
                <a:cs typeface="Times New Roman" panose="02020603050405020304" pitchFamily="18" charset="0"/>
              </a:rPr>
              <a:t>+ Điều 15: Quyền trẻ em được chăm sóc, bảo vệ sức khỏe.</a:t>
            </a:r>
          </a:p>
          <a:p>
            <a:pPr algn="just" eaLnBrk="1" hangingPunct="1"/>
            <a:r>
              <a:rPr lang="en-US" altLang="en-US" sz="4400" b="1" dirty="0">
                <a:cs typeface="Times New Roman" panose="02020603050405020304" pitchFamily="18" charset="0"/>
              </a:rPr>
              <a:t>+ </a:t>
            </a:r>
            <a:r>
              <a:rPr lang="en-US" altLang="en-US" sz="4400" b="1" dirty="0" err="1">
                <a:cs typeface="Times New Roman" panose="02020603050405020304" pitchFamily="18" charset="0"/>
              </a:rPr>
              <a:t>Điều</a:t>
            </a:r>
            <a:r>
              <a:rPr lang="en-US" altLang="en-US" sz="4400" b="1" dirty="0">
                <a:cs typeface="Times New Roman" panose="02020603050405020304" pitchFamily="18" charset="0"/>
              </a:rPr>
              <a:t> 16: </a:t>
            </a:r>
            <a:r>
              <a:rPr lang="en-US" altLang="en-US" sz="4400" b="1" dirty="0" err="1">
                <a:cs typeface="Times New Roman" panose="02020603050405020304" pitchFamily="18" charset="0"/>
              </a:rPr>
              <a:t>Quyền</a:t>
            </a:r>
            <a:r>
              <a:rPr lang="en-US" altLang="en-US" sz="4400" b="1" dirty="0"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cs typeface="Times New Roman" panose="02020603050405020304" pitchFamily="18" charset="0"/>
              </a:rPr>
              <a:t>học</a:t>
            </a:r>
            <a:r>
              <a:rPr lang="en-US" altLang="en-US" sz="4400" b="1" dirty="0"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cs typeface="Times New Roman" panose="02020603050405020304" pitchFamily="18" charset="0"/>
              </a:rPr>
              <a:t>tập</a:t>
            </a:r>
            <a:r>
              <a:rPr lang="en-US" altLang="en-US" sz="4400" b="1" dirty="0"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cs typeface="Times New Roman" panose="02020603050405020304" pitchFamily="18" charset="0"/>
              </a:rPr>
              <a:t>của</a:t>
            </a:r>
            <a:r>
              <a:rPr lang="en-US" altLang="en-US" sz="4400" b="1" dirty="0"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cs typeface="Times New Roman" panose="02020603050405020304" pitchFamily="18" charset="0"/>
              </a:rPr>
              <a:t>trẻ</a:t>
            </a:r>
            <a:r>
              <a:rPr lang="en-US" altLang="en-US" sz="4400" b="1" dirty="0"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cs typeface="Times New Roman" panose="02020603050405020304" pitchFamily="18" charset="0"/>
              </a:rPr>
              <a:t>em</a:t>
            </a:r>
            <a:r>
              <a:rPr lang="en-US" altLang="en-US" sz="4400" b="1" dirty="0"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r>
              <a:rPr lang="en-US" altLang="en-US" sz="4400" b="1" dirty="0">
                <a:cs typeface="Times New Roman" panose="02020603050405020304" pitchFamily="18" charset="0"/>
              </a:rPr>
              <a:t>+ </a:t>
            </a:r>
            <a:r>
              <a:rPr lang="en-US" altLang="en-US" sz="4400" b="1" dirty="0" err="1">
                <a:cs typeface="Times New Roman" panose="02020603050405020304" pitchFamily="18" charset="0"/>
              </a:rPr>
              <a:t>Điều</a:t>
            </a:r>
            <a:r>
              <a:rPr lang="en-US" altLang="en-US" sz="4400" b="1" dirty="0">
                <a:cs typeface="Times New Roman" panose="02020603050405020304" pitchFamily="18" charset="0"/>
              </a:rPr>
              <a:t> 17: </a:t>
            </a:r>
            <a:r>
              <a:rPr lang="en-US" altLang="en-US" sz="4400" b="1" dirty="0" err="1">
                <a:cs typeface="Times New Roman" panose="02020603050405020304" pitchFamily="18" charset="0"/>
              </a:rPr>
              <a:t>Quyền</a:t>
            </a:r>
            <a:r>
              <a:rPr lang="en-US" altLang="en-US" sz="4400" b="1" dirty="0"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cs typeface="Times New Roman" panose="02020603050405020304" pitchFamily="18" charset="0"/>
              </a:rPr>
              <a:t>vui</a:t>
            </a:r>
            <a:r>
              <a:rPr lang="en-US" altLang="en-US" sz="4400" b="1" dirty="0"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cs typeface="Times New Roman" panose="02020603050405020304" pitchFamily="18" charset="0"/>
              </a:rPr>
              <a:t>chơi</a:t>
            </a:r>
            <a:r>
              <a:rPr lang="en-US" altLang="en-US" sz="4400" b="1" dirty="0">
                <a:cs typeface="Times New Roman" panose="02020603050405020304" pitchFamily="18" charset="0"/>
              </a:rPr>
              <a:t>, </a:t>
            </a:r>
            <a:r>
              <a:rPr lang="en-US" altLang="en-US" sz="4400" b="1" dirty="0" err="1">
                <a:cs typeface="Times New Roman" panose="02020603050405020304" pitchFamily="18" charset="0"/>
              </a:rPr>
              <a:t>giải</a:t>
            </a:r>
            <a:r>
              <a:rPr lang="en-US" altLang="en-US" sz="4400" b="1" dirty="0"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cs typeface="Times New Roman" panose="02020603050405020304" pitchFamily="18" charset="0"/>
              </a:rPr>
              <a:t>trí</a:t>
            </a:r>
            <a:r>
              <a:rPr lang="en-US" altLang="en-US" sz="4400" b="1" dirty="0"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cs typeface="Times New Roman" panose="02020603050405020304" pitchFamily="18" charset="0"/>
              </a:rPr>
              <a:t>của</a:t>
            </a:r>
            <a:r>
              <a:rPr lang="en-US" altLang="en-US" sz="4400" b="1" dirty="0"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cs typeface="Times New Roman" panose="02020603050405020304" pitchFamily="18" charset="0"/>
              </a:rPr>
              <a:t>trẻ</a:t>
            </a:r>
            <a:r>
              <a:rPr lang="en-US" altLang="en-US" sz="4400" b="1" dirty="0"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cs typeface="Times New Roman" panose="02020603050405020304" pitchFamily="18" charset="0"/>
              </a:rPr>
              <a:t>em</a:t>
            </a:r>
            <a:r>
              <a:rPr lang="en-US" altLang="en-US" sz="4400" b="1" dirty="0"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8829684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8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89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89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89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89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89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89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89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3" name="Text Box 105"/>
          <p:cNvSpPr txBox="1">
            <a:spLocks noChangeArrowheads="1"/>
          </p:cNvSpPr>
          <p:nvPr/>
        </p:nvSpPr>
        <p:spPr bwMode="auto">
          <a:xfrm>
            <a:off x="228600" y="304800"/>
            <a:ext cx="11125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9411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4000" b="1" dirty="0">
                <a:cs typeface="Times New Roman" panose="02020603050405020304" pitchFamily="18" charset="0"/>
              </a:rPr>
              <a:t>3.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Điều</a:t>
            </a:r>
            <a:r>
              <a:rPr lang="en-US" altLang="en-US" sz="4000" b="1" dirty="0"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luật</a:t>
            </a:r>
            <a:r>
              <a:rPr lang="en-US" altLang="en-US" sz="4000" b="1" dirty="0"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nào</a:t>
            </a:r>
            <a:r>
              <a:rPr lang="en-US" altLang="en-US" sz="4000" b="1" dirty="0"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nói</a:t>
            </a:r>
            <a:r>
              <a:rPr lang="en-US" altLang="en-US" sz="4000" b="1" dirty="0"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về</a:t>
            </a:r>
            <a:r>
              <a:rPr lang="en-US" altLang="en-US" sz="4000" b="1" dirty="0"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bổn</a:t>
            </a:r>
            <a:r>
              <a:rPr lang="en-US" altLang="en-US" sz="4000" b="1" dirty="0"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phận</a:t>
            </a:r>
            <a:r>
              <a:rPr lang="en-US" altLang="en-US" sz="4000" b="1" dirty="0"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của</a:t>
            </a:r>
            <a:r>
              <a:rPr lang="en-US" altLang="en-US" sz="4000" b="1" dirty="0"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trẻ</a:t>
            </a:r>
            <a:r>
              <a:rPr lang="en-US" altLang="en-US" sz="4000" b="1" dirty="0"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cs typeface="Times New Roman" panose="02020603050405020304" pitchFamily="18" charset="0"/>
              </a:rPr>
              <a:t>em</a:t>
            </a:r>
            <a:r>
              <a:rPr lang="en-US" altLang="en-US" sz="4000" b="1" dirty="0">
                <a:cs typeface="Times New Roman" panose="02020603050405020304" pitchFamily="18" charset="0"/>
              </a:rPr>
              <a:t>?</a:t>
            </a:r>
            <a:endParaRPr lang="en-US" altLang="en-US" sz="4000" dirty="0">
              <a:cs typeface="Times New Roman" panose="02020603050405020304" pitchFamily="18" charset="0"/>
            </a:endParaRPr>
          </a:p>
        </p:txBody>
      </p:sp>
      <p:sp>
        <p:nvSpPr>
          <p:cNvPr id="37995" name="Text Box 107"/>
          <p:cNvSpPr txBox="1">
            <a:spLocks noChangeArrowheads="1"/>
          </p:cNvSpPr>
          <p:nvPr/>
        </p:nvSpPr>
        <p:spPr bwMode="auto">
          <a:xfrm>
            <a:off x="228600" y="1372850"/>
            <a:ext cx="11125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>
                    <a:alpha val="94116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4000" dirty="0">
                <a:solidFill>
                  <a:srgbClr val="FF0000"/>
                </a:solidFill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Điều</a:t>
            </a:r>
            <a:r>
              <a:rPr lang="en-US" altLang="en-US" sz="4000" b="1" dirty="0">
                <a:solidFill>
                  <a:srgbClr val="FF0000"/>
                </a:solidFill>
                <a:cs typeface="Times New Roman" panose="02020603050405020304" pitchFamily="18" charset="0"/>
              </a:rPr>
              <a:t> 21</a:t>
            </a:r>
          </a:p>
        </p:txBody>
      </p:sp>
      <p:sp>
        <p:nvSpPr>
          <p:cNvPr id="37996" name="Rectangle 108"/>
          <p:cNvSpPr>
            <a:spLocks noChangeArrowheads="1"/>
          </p:cNvSpPr>
          <p:nvPr/>
        </p:nvSpPr>
        <p:spPr bwMode="auto">
          <a:xfrm>
            <a:off x="228600" y="2434689"/>
            <a:ext cx="111252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en-US" altLang="en-US" sz="4000" b="1" dirty="0" err="1"/>
              <a:t>Nêu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những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bổn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phận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của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trẻ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em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được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quy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định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trong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luật</a:t>
            </a:r>
            <a:r>
              <a:rPr lang="en-US" altLang="en-US" sz="4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4121622"/>
      </p:ext>
    </p:extLst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9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7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7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11125200" cy="23622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gắng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35374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 BÀI HỌC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2313841"/>
            <a:ext cx="8686800" cy="33249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gắng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883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cap="non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THỰC HÀNH</a:t>
            </a:r>
          </a:p>
        </p:txBody>
      </p:sp>
      <p:sp>
        <p:nvSpPr>
          <p:cNvPr id="6" name="Cloud Callout 5"/>
          <p:cNvSpPr/>
          <p:nvPr/>
        </p:nvSpPr>
        <p:spPr>
          <a:xfrm>
            <a:off x="2011680" y="1905000"/>
            <a:ext cx="6858000" cy="2971800"/>
          </a:xfrm>
          <a:prstGeom prst="cloudCallout">
            <a:avLst>
              <a:gd name="adj1" fmla="val 44150"/>
              <a:gd name="adj2" fmla="val 87382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LUYỆN ĐỌC DIỄN CẢM</a:t>
            </a:r>
          </a:p>
        </p:txBody>
      </p:sp>
    </p:spTree>
    <p:extLst>
      <p:ext uri="{BB962C8B-B14F-4D97-AF65-F5344CB8AC3E}">
        <p14:creationId xmlns:p14="http://schemas.microsoft.com/office/powerpoint/2010/main" val="2769952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WordArt 53"/>
          <p:cNvSpPr>
            <a:spLocks noChangeArrowheads="1" noChangeShapeType="1" noTextEdit="1"/>
          </p:cNvSpPr>
          <p:nvPr/>
        </p:nvSpPr>
        <p:spPr bwMode="auto">
          <a:xfrm>
            <a:off x="1981200" y="2133600"/>
            <a:ext cx="8001000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DDDDDD"/>
              </a:extrusionClr>
              <a:contourClr>
                <a:srgbClr val="FF00FF"/>
              </a:contourClr>
            </a:sp3d>
          </a:bodyPr>
          <a:lstStyle/>
          <a:p>
            <a:pPr algn="ctr"/>
            <a:endParaRPr lang="en-US" sz="2800" b="1" kern="10" dirty="0">
              <a:ln w="9525">
                <a:round/>
                <a:headEnd/>
                <a:tailEnd/>
              </a:ln>
              <a:solidFill>
                <a:srgbClr val="FF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5D5367B-940B-4A06-9206-DF20620189F0}"/>
              </a:ext>
            </a:extLst>
          </p:cNvPr>
          <p:cNvSpPr/>
          <p:nvPr/>
        </p:nvSpPr>
        <p:spPr>
          <a:xfrm>
            <a:off x="3048000" y="1082814"/>
            <a:ext cx="6553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LUYỆN ĐỌC DIỄN CẢM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AE70EEC6-4635-4401-AC63-625B4F767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981200"/>
            <a:ext cx="10820400" cy="2862322"/>
          </a:xfrm>
          <a:prstGeom prst="rect">
            <a:avLst/>
          </a:prstGeom>
          <a:gradFill rotWithShape="1">
            <a:gsLst>
              <a:gs pos="0">
                <a:srgbClr val="FEE6FC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6000" b="1" dirty="0">
                <a:solidFill>
                  <a:srgbClr val="0000CC"/>
                </a:solidFill>
              </a:rPr>
              <a:t>Đọc giọng thông báo rõ ràng, ngắt giọng làm rõ từng điều luật, từng khoản mục</a:t>
            </a:r>
          </a:p>
        </p:txBody>
      </p:sp>
    </p:spTree>
    <p:extLst>
      <p:ext uri="{BB962C8B-B14F-4D97-AF65-F5344CB8AC3E}">
        <p14:creationId xmlns:p14="http://schemas.microsoft.com/office/powerpoint/2010/main" val="1482126432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533401"/>
            <a:ext cx="9144000" cy="527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 </a:t>
            </a:r>
            <a:r>
              <a:rPr lang="en-US" altLang="en-US" sz="4000" b="1"/>
              <a:t>* Điều 21: Trẻ em có bổn phận sau đây: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4000" b="1"/>
              <a:t>Yêu quý, kính trọng, hiếu thảo với ông bà, cha mẹ; kính trọng thầy giáo, cô giáo; lễ phép với người lớn, thương yêu em nhỏ; đoàn kết với bạn bè; giúp đỡ người già yếu, người khuyết tật, tàn tật, người gặp hoàn cảnh khó khăn theo khả năng của mình </a:t>
            </a:r>
          </a:p>
        </p:txBody>
      </p:sp>
      <p:sp>
        <p:nvSpPr>
          <p:cNvPr id="271368" name="Line 8"/>
          <p:cNvSpPr>
            <a:spLocks noChangeShapeType="1"/>
          </p:cNvSpPr>
          <p:nvPr/>
        </p:nvSpPr>
        <p:spPr bwMode="auto">
          <a:xfrm>
            <a:off x="2057400" y="2057400"/>
            <a:ext cx="6553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1369" name="Line 9"/>
          <p:cNvSpPr>
            <a:spLocks noChangeShapeType="1"/>
          </p:cNvSpPr>
          <p:nvPr/>
        </p:nvSpPr>
        <p:spPr bwMode="auto">
          <a:xfrm>
            <a:off x="4648200" y="2752725"/>
            <a:ext cx="2209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1370" name="Line 10"/>
          <p:cNvSpPr>
            <a:spLocks noChangeShapeType="1"/>
          </p:cNvSpPr>
          <p:nvPr/>
        </p:nvSpPr>
        <p:spPr bwMode="auto">
          <a:xfrm>
            <a:off x="3067050" y="3352800"/>
            <a:ext cx="1676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1371" name="Line 11"/>
          <p:cNvSpPr>
            <a:spLocks noChangeShapeType="1"/>
          </p:cNvSpPr>
          <p:nvPr/>
        </p:nvSpPr>
        <p:spPr bwMode="auto">
          <a:xfrm>
            <a:off x="7996238" y="3352800"/>
            <a:ext cx="2514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1372" name="Line 12"/>
          <p:cNvSpPr>
            <a:spLocks noChangeShapeType="1"/>
          </p:cNvSpPr>
          <p:nvPr/>
        </p:nvSpPr>
        <p:spPr bwMode="auto">
          <a:xfrm>
            <a:off x="3886200" y="3886200"/>
            <a:ext cx="18669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1373" name="Line 13"/>
          <p:cNvSpPr>
            <a:spLocks noChangeShapeType="1"/>
          </p:cNvSpPr>
          <p:nvPr/>
        </p:nvSpPr>
        <p:spPr bwMode="auto">
          <a:xfrm>
            <a:off x="8348664" y="3967163"/>
            <a:ext cx="170973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1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1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1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1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1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1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1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1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1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1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1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1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8" grpId="0" animBg="1"/>
      <p:bldP spid="271369" grpId="0" animBg="1"/>
      <p:bldP spid="271370" grpId="0" animBg="1"/>
      <p:bldP spid="271371" grpId="0" animBg="1"/>
      <p:bldP spid="271372" grpId="0" animBg="1"/>
      <p:bldP spid="27137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1524000" y="533400"/>
            <a:ext cx="9144000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/>
              <a:t>2. Chăm chỉ học tập, giữ gìn vệ sinh , rèn luyện thân thể , thực hiện trật tự công cộng và an toàn giao thông, giữ gìn của công, tôn trọng tài sản của người khác, bảo vệ môi trường.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400" b="1"/>
              <a:t>3. Yêu lao động , giúp đỡ gia đình làm những việc vừa sức mình.</a:t>
            </a:r>
          </a:p>
        </p:txBody>
      </p:sp>
      <p:sp>
        <p:nvSpPr>
          <p:cNvPr id="272387" name="Line 3"/>
          <p:cNvSpPr>
            <a:spLocks noChangeShapeType="1"/>
          </p:cNvSpPr>
          <p:nvPr/>
        </p:nvSpPr>
        <p:spPr bwMode="auto">
          <a:xfrm>
            <a:off x="2133600" y="1219200"/>
            <a:ext cx="2362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2388" name="Line 4"/>
          <p:cNvSpPr>
            <a:spLocks noChangeShapeType="1"/>
          </p:cNvSpPr>
          <p:nvPr/>
        </p:nvSpPr>
        <p:spPr bwMode="auto">
          <a:xfrm>
            <a:off x="1828800" y="1905000"/>
            <a:ext cx="2362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2389" name="Line 5"/>
          <p:cNvSpPr>
            <a:spLocks noChangeShapeType="1"/>
          </p:cNvSpPr>
          <p:nvPr/>
        </p:nvSpPr>
        <p:spPr bwMode="auto">
          <a:xfrm>
            <a:off x="6705601" y="1295400"/>
            <a:ext cx="16097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2390" name="Line 6"/>
          <p:cNvSpPr>
            <a:spLocks noChangeShapeType="1"/>
          </p:cNvSpPr>
          <p:nvPr/>
        </p:nvSpPr>
        <p:spPr bwMode="auto">
          <a:xfrm>
            <a:off x="6657975" y="1919288"/>
            <a:ext cx="2362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2391" name="Line 7"/>
          <p:cNvSpPr>
            <a:spLocks noChangeShapeType="1"/>
          </p:cNvSpPr>
          <p:nvPr/>
        </p:nvSpPr>
        <p:spPr bwMode="auto">
          <a:xfrm>
            <a:off x="1905000" y="3276600"/>
            <a:ext cx="1752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2392" name="Line 8"/>
          <p:cNvSpPr>
            <a:spLocks noChangeShapeType="1"/>
          </p:cNvSpPr>
          <p:nvPr/>
        </p:nvSpPr>
        <p:spPr bwMode="auto">
          <a:xfrm>
            <a:off x="6019800" y="3276600"/>
            <a:ext cx="2362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2393" name="Line 9"/>
          <p:cNvSpPr>
            <a:spLocks noChangeShapeType="1"/>
          </p:cNvSpPr>
          <p:nvPr/>
        </p:nvSpPr>
        <p:spPr bwMode="auto">
          <a:xfrm>
            <a:off x="5791200" y="3962400"/>
            <a:ext cx="1752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2394" name="Line 10"/>
          <p:cNvSpPr>
            <a:spLocks noChangeShapeType="1"/>
          </p:cNvSpPr>
          <p:nvPr/>
        </p:nvSpPr>
        <p:spPr bwMode="auto">
          <a:xfrm>
            <a:off x="5734050" y="4962525"/>
            <a:ext cx="1752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2395" name="Line 11"/>
          <p:cNvSpPr>
            <a:spLocks noChangeShapeType="1"/>
          </p:cNvSpPr>
          <p:nvPr/>
        </p:nvSpPr>
        <p:spPr bwMode="auto">
          <a:xfrm>
            <a:off x="2076450" y="4924425"/>
            <a:ext cx="1066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2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2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2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2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2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2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2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2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2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2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2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2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2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2387" grpId="0" animBg="1"/>
      <p:bldP spid="272388" grpId="0" animBg="1"/>
      <p:bldP spid="272389" grpId="0" animBg="1"/>
      <p:bldP spid="272390" grpId="0" animBg="1"/>
      <p:bldP spid="272391" grpId="0" animBg="1"/>
      <p:bldP spid="272392" grpId="0" animBg="1"/>
      <p:bldP spid="272393" grpId="0" animBg="1"/>
      <p:bldP spid="272394" grpId="0" animBg="1"/>
      <p:bldP spid="27239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/>
          <p:cNvSpPr txBox="1">
            <a:spLocks noChangeArrowheads="1"/>
          </p:cNvSpPr>
          <p:nvPr/>
        </p:nvSpPr>
        <p:spPr bwMode="auto">
          <a:xfrm>
            <a:off x="1524000" y="0"/>
            <a:ext cx="9144000" cy="3932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/>
              <a:t> </a:t>
            </a:r>
            <a:r>
              <a:rPr lang="en-US" altLang="en-US" sz="3200" b="1"/>
              <a:t>* Điều 21: Trẻ em có bổn phận sau đây: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3200" b="1">
                <a:solidFill>
                  <a:srgbClr val="FF0000"/>
                </a:solidFill>
              </a:rPr>
              <a:t>Yêu quý, kính trọng, hiếu thảo</a:t>
            </a:r>
            <a:r>
              <a:rPr lang="en-US" altLang="en-US" sz="3200" b="1"/>
              <a:t> với ông bà, cha mẹ; </a:t>
            </a:r>
            <a:r>
              <a:rPr lang="en-US" altLang="en-US" sz="3200" b="1">
                <a:solidFill>
                  <a:srgbClr val="FF0000"/>
                </a:solidFill>
              </a:rPr>
              <a:t>kính trọng</a:t>
            </a:r>
            <a:r>
              <a:rPr lang="en-US" altLang="en-US" sz="3200" b="1"/>
              <a:t> thầy giáo, cô giáo; </a:t>
            </a:r>
            <a:r>
              <a:rPr lang="en-US" altLang="en-US" sz="3200" b="1">
                <a:solidFill>
                  <a:srgbClr val="FF0000"/>
                </a:solidFill>
              </a:rPr>
              <a:t>lễ phép</a:t>
            </a:r>
            <a:r>
              <a:rPr lang="en-US" altLang="en-US" sz="3200" b="1"/>
              <a:t> với người lớn, </a:t>
            </a:r>
            <a:r>
              <a:rPr lang="en-US" altLang="en-US" sz="3200" b="1">
                <a:solidFill>
                  <a:srgbClr val="FF0000"/>
                </a:solidFill>
              </a:rPr>
              <a:t>thương yêu</a:t>
            </a:r>
            <a:r>
              <a:rPr lang="en-US" altLang="en-US" sz="3200" b="1"/>
              <a:t> em nhỏ; </a:t>
            </a:r>
            <a:r>
              <a:rPr lang="en-US" altLang="en-US" sz="3200" b="1">
                <a:solidFill>
                  <a:srgbClr val="FF0000"/>
                </a:solidFill>
              </a:rPr>
              <a:t>đoàn kết</a:t>
            </a:r>
            <a:r>
              <a:rPr lang="en-US" altLang="en-US" sz="3200" b="1"/>
              <a:t> với bạn bè; </a:t>
            </a:r>
            <a:r>
              <a:rPr lang="en-US" altLang="en-US" sz="3200" b="1">
                <a:solidFill>
                  <a:srgbClr val="FF0000"/>
                </a:solidFill>
              </a:rPr>
              <a:t>giúp đỡ</a:t>
            </a:r>
            <a:r>
              <a:rPr lang="en-US" altLang="en-US" sz="3200" b="1"/>
              <a:t> người già yếu, người khuyết tật, tàn tật, người gặp hoàn cảnh khó khăn theo khả năng của mình</a:t>
            </a:r>
            <a:r>
              <a:rPr lang="en-US" altLang="en-US" sz="4000" b="1"/>
              <a:t> </a:t>
            </a: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1524000" y="3767139"/>
            <a:ext cx="9144000" cy="329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2. </a:t>
            </a:r>
            <a:r>
              <a:rPr lang="en-US" altLang="en-US" sz="3200" b="1">
                <a:solidFill>
                  <a:srgbClr val="FF0000"/>
                </a:solidFill>
              </a:rPr>
              <a:t>Chăm chỉ</a:t>
            </a:r>
            <a:r>
              <a:rPr lang="en-US" altLang="en-US" sz="3200" b="1"/>
              <a:t> học tập, giữ gìn vệ sinh , </a:t>
            </a:r>
            <a:r>
              <a:rPr lang="en-US" altLang="en-US" sz="3200" b="1">
                <a:solidFill>
                  <a:srgbClr val="FF0000"/>
                </a:solidFill>
              </a:rPr>
              <a:t>rèn luyện</a:t>
            </a:r>
            <a:r>
              <a:rPr lang="en-US" altLang="en-US" sz="3200" b="1"/>
              <a:t> thân thể , </a:t>
            </a:r>
            <a:r>
              <a:rPr lang="en-US" altLang="en-US" sz="3200" b="1">
                <a:solidFill>
                  <a:srgbClr val="FF0000"/>
                </a:solidFill>
              </a:rPr>
              <a:t>thực hiện</a:t>
            </a:r>
            <a:r>
              <a:rPr lang="en-US" altLang="en-US" sz="3200" b="1"/>
              <a:t> trật tự công cộng và an toàn giao thông, </a:t>
            </a:r>
            <a:r>
              <a:rPr lang="en-US" altLang="en-US" sz="3200" b="1">
                <a:solidFill>
                  <a:srgbClr val="FF0000"/>
                </a:solidFill>
              </a:rPr>
              <a:t>giữ gìn</a:t>
            </a:r>
            <a:r>
              <a:rPr lang="en-US" altLang="en-US" sz="3200" b="1"/>
              <a:t> của công, </a:t>
            </a:r>
            <a:r>
              <a:rPr lang="en-US" altLang="en-US" sz="3200" b="1">
                <a:solidFill>
                  <a:srgbClr val="FF0000"/>
                </a:solidFill>
              </a:rPr>
              <a:t>tôn trọng</a:t>
            </a:r>
            <a:r>
              <a:rPr lang="en-US" altLang="en-US" sz="3200" b="1"/>
              <a:t> tài sản của người khác, </a:t>
            </a:r>
            <a:r>
              <a:rPr lang="en-US" altLang="en-US" sz="3200" b="1">
                <a:solidFill>
                  <a:srgbClr val="FF0000"/>
                </a:solidFill>
              </a:rPr>
              <a:t>bảo vệ</a:t>
            </a:r>
            <a:r>
              <a:rPr lang="en-US" altLang="en-US" sz="3200" b="1"/>
              <a:t> môi trường.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b="1"/>
              <a:t>3. </a:t>
            </a:r>
            <a:r>
              <a:rPr lang="en-US" altLang="en-US" sz="3200" b="1">
                <a:solidFill>
                  <a:srgbClr val="FF0000"/>
                </a:solidFill>
              </a:rPr>
              <a:t>Yêu </a:t>
            </a:r>
            <a:r>
              <a:rPr lang="en-US" altLang="en-US" sz="3200" b="1"/>
              <a:t>lao động , </a:t>
            </a:r>
            <a:r>
              <a:rPr lang="en-US" altLang="en-US" sz="3200" b="1">
                <a:solidFill>
                  <a:srgbClr val="FF0000"/>
                </a:solidFill>
              </a:rPr>
              <a:t>giúp đỡ</a:t>
            </a:r>
            <a:r>
              <a:rPr lang="en-US" altLang="en-US" sz="3200" b="1"/>
              <a:t> gia đình làm những việc vừa sức mình.</a:t>
            </a:r>
          </a:p>
        </p:txBody>
      </p:sp>
    </p:spTree>
    <p:extLst>
      <p:ext uri="{BB962C8B-B14F-4D97-AF65-F5344CB8AC3E}">
        <p14:creationId xmlns:p14="http://schemas.microsoft.com/office/powerpoint/2010/main" val="1208801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DMINI~1\AppData\Local\Temp\Rar$DI16.131\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60"/>
            <a:ext cx="12192000" cy="681228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257800" y="1524001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 ĐỌC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76600" y="2133601"/>
            <a:ext cx="5715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Luật Bảo vệ, chăm sóc và    giáo dục trẻ em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90801" y="2886670"/>
            <a:ext cx="6898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dirty="0">
                <a:ln/>
                <a:solidFill>
                  <a:srgbClr val="C0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Thi đọc diễn cảm</a:t>
            </a:r>
            <a:endParaRPr lang="en-US" sz="5400" b="1" cap="all" dirty="0">
              <a:ln/>
              <a:solidFill>
                <a:srgbClr val="C0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5110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3200"/>
            <a:ext cx="9956800" cy="1143000"/>
          </a:xfrm>
        </p:spPr>
        <p:txBody>
          <a:bodyPr>
            <a:normAutofit/>
          </a:bodyPr>
          <a:lstStyle/>
          <a:p>
            <a:pPr algn="ctr"/>
            <a:r>
              <a:rPr lang="en-US" sz="6600" b="1" cap="non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4060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1" y="2786510"/>
            <a:ext cx="8485909" cy="11758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Em cần thực hiện những điều gì sau bài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119013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/>
          <p:cNvSpPr>
            <a:spLocks/>
          </p:cNvSpPr>
          <p:nvPr/>
        </p:nvSpPr>
        <p:spPr bwMode="auto">
          <a:xfrm>
            <a:off x="1829027" y="4267889"/>
            <a:ext cx="409348" cy="895329"/>
          </a:xfrm>
          <a:custGeom>
            <a:avLst/>
            <a:gdLst>
              <a:gd name="T0" fmla="*/ 2147483647 w 258"/>
              <a:gd name="T1" fmla="*/ 2147483647 h 564"/>
              <a:gd name="T2" fmla="*/ 2147483647 w 258"/>
              <a:gd name="T3" fmla="*/ 2147483647 h 564"/>
              <a:gd name="T4" fmla="*/ 2147483647 w 258"/>
              <a:gd name="T5" fmla="*/ 2147483647 h 564"/>
              <a:gd name="T6" fmla="*/ 2147483647 w 258"/>
              <a:gd name="T7" fmla="*/ 2147483647 h 564"/>
              <a:gd name="T8" fmla="*/ 2147483647 w 258"/>
              <a:gd name="T9" fmla="*/ 2147483647 h 564"/>
              <a:gd name="T10" fmla="*/ 2147483647 w 258"/>
              <a:gd name="T11" fmla="*/ 2147483647 h 564"/>
              <a:gd name="T12" fmla="*/ 2147483647 w 258"/>
              <a:gd name="T13" fmla="*/ 2147483647 h 564"/>
              <a:gd name="T14" fmla="*/ 2147483647 w 258"/>
              <a:gd name="T15" fmla="*/ 2147483647 h 564"/>
              <a:gd name="T16" fmla="*/ 0 w 258"/>
              <a:gd name="T17" fmla="*/ 2147483647 h 564"/>
              <a:gd name="T18" fmla="*/ 2147483647 w 258"/>
              <a:gd name="T19" fmla="*/ 2147483647 h 564"/>
              <a:gd name="T20" fmla="*/ 2147483647 w 258"/>
              <a:gd name="T21" fmla="*/ 2147483647 h 564"/>
              <a:gd name="T22" fmla="*/ 2147483647 w 258"/>
              <a:gd name="T23" fmla="*/ 2147483647 h 564"/>
              <a:gd name="T24" fmla="*/ 2147483647 w 258"/>
              <a:gd name="T25" fmla="*/ 2147483647 h 564"/>
              <a:gd name="T26" fmla="*/ 2147483647 w 258"/>
              <a:gd name="T27" fmla="*/ 2147483647 h 564"/>
              <a:gd name="T28" fmla="*/ 2147483647 w 258"/>
              <a:gd name="T29" fmla="*/ 2147483647 h 564"/>
              <a:gd name="T30" fmla="*/ 2147483647 w 258"/>
              <a:gd name="T31" fmla="*/ 2147483647 h 564"/>
              <a:gd name="T32" fmla="*/ 2147483647 w 258"/>
              <a:gd name="T33" fmla="*/ 0 h 564"/>
              <a:gd name="T34" fmla="*/ 2147483647 w 258"/>
              <a:gd name="T35" fmla="*/ 2147483647 h 564"/>
              <a:gd name="T36" fmla="*/ 2147483647 w 258"/>
              <a:gd name="T37" fmla="*/ 2147483647 h 564"/>
              <a:gd name="T38" fmla="*/ 2147483647 w 258"/>
              <a:gd name="T39" fmla="*/ 2147483647 h 5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58"/>
              <a:gd name="T61" fmla="*/ 0 h 564"/>
              <a:gd name="T62" fmla="*/ 258 w 258"/>
              <a:gd name="T63" fmla="*/ 564 h 5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58" h="564">
                <a:moveTo>
                  <a:pt x="258" y="79"/>
                </a:moveTo>
                <a:lnTo>
                  <a:pt x="244" y="378"/>
                </a:lnTo>
                <a:lnTo>
                  <a:pt x="223" y="477"/>
                </a:lnTo>
                <a:lnTo>
                  <a:pt x="211" y="517"/>
                </a:lnTo>
                <a:lnTo>
                  <a:pt x="183" y="543"/>
                </a:lnTo>
                <a:lnTo>
                  <a:pt x="146" y="560"/>
                </a:lnTo>
                <a:lnTo>
                  <a:pt x="107" y="564"/>
                </a:lnTo>
                <a:lnTo>
                  <a:pt x="31" y="538"/>
                </a:lnTo>
                <a:lnTo>
                  <a:pt x="0" y="468"/>
                </a:lnTo>
                <a:lnTo>
                  <a:pt x="12" y="357"/>
                </a:lnTo>
                <a:lnTo>
                  <a:pt x="24" y="280"/>
                </a:lnTo>
                <a:lnTo>
                  <a:pt x="42" y="214"/>
                </a:lnTo>
                <a:lnTo>
                  <a:pt x="75" y="70"/>
                </a:lnTo>
                <a:lnTo>
                  <a:pt x="84" y="38"/>
                </a:lnTo>
                <a:lnTo>
                  <a:pt x="107" y="15"/>
                </a:lnTo>
                <a:lnTo>
                  <a:pt x="137" y="4"/>
                </a:lnTo>
                <a:lnTo>
                  <a:pt x="170" y="0"/>
                </a:lnTo>
                <a:lnTo>
                  <a:pt x="232" y="23"/>
                </a:lnTo>
                <a:lnTo>
                  <a:pt x="258" y="79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15" name="Freeform 3"/>
          <p:cNvSpPr>
            <a:spLocks/>
          </p:cNvSpPr>
          <p:nvPr/>
        </p:nvSpPr>
        <p:spPr bwMode="auto">
          <a:xfrm>
            <a:off x="3277055" y="6590484"/>
            <a:ext cx="1353911" cy="267517"/>
          </a:xfrm>
          <a:custGeom>
            <a:avLst/>
            <a:gdLst>
              <a:gd name="T0" fmla="*/ 2147483647 w 853"/>
              <a:gd name="T1" fmla="*/ 2147483647 h 169"/>
              <a:gd name="T2" fmla="*/ 2147483647 w 853"/>
              <a:gd name="T3" fmla="*/ 2147483647 h 169"/>
              <a:gd name="T4" fmla="*/ 2147483647 w 853"/>
              <a:gd name="T5" fmla="*/ 2147483647 h 169"/>
              <a:gd name="T6" fmla="*/ 2147483647 w 853"/>
              <a:gd name="T7" fmla="*/ 2147483647 h 169"/>
              <a:gd name="T8" fmla="*/ 2147483647 w 853"/>
              <a:gd name="T9" fmla="*/ 0 h 169"/>
              <a:gd name="T10" fmla="*/ 2147483647 w 853"/>
              <a:gd name="T11" fmla="*/ 2147483647 h 169"/>
              <a:gd name="T12" fmla="*/ 2147483647 w 853"/>
              <a:gd name="T13" fmla="*/ 2147483647 h 169"/>
              <a:gd name="T14" fmla="*/ 2147483647 w 853"/>
              <a:gd name="T15" fmla="*/ 2147483647 h 169"/>
              <a:gd name="T16" fmla="*/ 2147483647 w 853"/>
              <a:gd name="T17" fmla="*/ 2147483647 h 169"/>
              <a:gd name="T18" fmla="*/ 2147483647 w 853"/>
              <a:gd name="T19" fmla="*/ 2147483647 h 169"/>
              <a:gd name="T20" fmla="*/ 2147483647 w 853"/>
              <a:gd name="T21" fmla="*/ 2147483647 h 169"/>
              <a:gd name="T22" fmla="*/ 2147483647 w 853"/>
              <a:gd name="T23" fmla="*/ 2147483647 h 169"/>
              <a:gd name="T24" fmla="*/ 2147483647 w 853"/>
              <a:gd name="T25" fmla="*/ 2147483647 h 169"/>
              <a:gd name="T26" fmla="*/ 2147483647 w 853"/>
              <a:gd name="T27" fmla="*/ 2147483647 h 169"/>
              <a:gd name="T28" fmla="*/ 2147483647 w 853"/>
              <a:gd name="T29" fmla="*/ 2147483647 h 169"/>
              <a:gd name="T30" fmla="*/ 0 w 853"/>
              <a:gd name="T31" fmla="*/ 2147483647 h 169"/>
              <a:gd name="T32" fmla="*/ 2147483647 w 853"/>
              <a:gd name="T33" fmla="*/ 2147483647 h 169"/>
              <a:gd name="T34" fmla="*/ 2147483647 w 853"/>
              <a:gd name="T35" fmla="*/ 2147483647 h 169"/>
              <a:gd name="T36" fmla="*/ 2147483647 w 853"/>
              <a:gd name="T37" fmla="*/ 2147483647 h 169"/>
              <a:gd name="T38" fmla="*/ 2147483647 w 853"/>
              <a:gd name="T39" fmla="*/ 2147483647 h 16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53"/>
              <a:gd name="T61" fmla="*/ 0 h 169"/>
              <a:gd name="T62" fmla="*/ 853 w 853"/>
              <a:gd name="T63" fmla="*/ 169 h 16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53" h="169">
                <a:moveTo>
                  <a:pt x="72" y="34"/>
                </a:moveTo>
                <a:lnTo>
                  <a:pt x="252" y="42"/>
                </a:lnTo>
                <a:lnTo>
                  <a:pt x="410" y="29"/>
                </a:lnTo>
                <a:lnTo>
                  <a:pt x="568" y="10"/>
                </a:lnTo>
                <a:lnTo>
                  <a:pt x="748" y="0"/>
                </a:lnTo>
                <a:lnTo>
                  <a:pt x="795" y="8"/>
                </a:lnTo>
                <a:lnTo>
                  <a:pt x="827" y="27"/>
                </a:lnTo>
                <a:lnTo>
                  <a:pt x="853" y="85"/>
                </a:lnTo>
                <a:lnTo>
                  <a:pt x="846" y="115"/>
                </a:lnTo>
                <a:lnTo>
                  <a:pt x="827" y="143"/>
                </a:lnTo>
                <a:lnTo>
                  <a:pt x="795" y="162"/>
                </a:lnTo>
                <a:lnTo>
                  <a:pt x="748" y="169"/>
                </a:lnTo>
                <a:lnTo>
                  <a:pt x="401" y="164"/>
                </a:lnTo>
                <a:lnTo>
                  <a:pt x="53" y="136"/>
                </a:lnTo>
                <a:lnTo>
                  <a:pt x="12" y="113"/>
                </a:lnTo>
                <a:lnTo>
                  <a:pt x="0" y="77"/>
                </a:lnTo>
                <a:lnTo>
                  <a:pt x="7" y="59"/>
                </a:lnTo>
                <a:lnTo>
                  <a:pt x="23" y="45"/>
                </a:lnTo>
                <a:lnTo>
                  <a:pt x="72" y="34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16" name="Freeform 4"/>
          <p:cNvSpPr>
            <a:spLocks/>
          </p:cNvSpPr>
          <p:nvPr/>
        </p:nvSpPr>
        <p:spPr bwMode="auto">
          <a:xfrm>
            <a:off x="5028974" y="6539457"/>
            <a:ext cx="1465036" cy="318545"/>
          </a:xfrm>
          <a:custGeom>
            <a:avLst/>
            <a:gdLst>
              <a:gd name="T0" fmla="*/ 2147483647 w 923"/>
              <a:gd name="T1" fmla="*/ 0 h 201"/>
              <a:gd name="T2" fmla="*/ 2147483647 w 923"/>
              <a:gd name="T3" fmla="*/ 2147483647 h 201"/>
              <a:gd name="T4" fmla="*/ 2147483647 w 923"/>
              <a:gd name="T5" fmla="*/ 2147483647 h 201"/>
              <a:gd name="T6" fmla="*/ 2147483647 w 923"/>
              <a:gd name="T7" fmla="*/ 2147483647 h 201"/>
              <a:gd name="T8" fmla="*/ 2147483647 w 923"/>
              <a:gd name="T9" fmla="*/ 2147483647 h 201"/>
              <a:gd name="T10" fmla="*/ 2147483647 w 923"/>
              <a:gd name="T11" fmla="*/ 2147483647 h 201"/>
              <a:gd name="T12" fmla="*/ 2147483647 w 923"/>
              <a:gd name="T13" fmla="*/ 2147483647 h 201"/>
              <a:gd name="T14" fmla="*/ 2147483647 w 923"/>
              <a:gd name="T15" fmla="*/ 2147483647 h 201"/>
              <a:gd name="T16" fmla="*/ 2147483647 w 923"/>
              <a:gd name="T17" fmla="*/ 2147483647 h 201"/>
              <a:gd name="T18" fmla="*/ 2147483647 w 923"/>
              <a:gd name="T19" fmla="*/ 2147483647 h 201"/>
              <a:gd name="T20" fmla="*/ 2147483647 w 923"/>
              <a:gd name="T21" fmla="*/ 2147483647 h 201"/>
              <a:gd name="T22" fmla="*/ 2147483647 w 923"/>
              <a:gd name="T23" fmla="*/ 2147483647 h 201"/>
              <a:gd name="T24" fmla="*/ 2147483647 w 923"/>
              <a:gd name="T25" fmla="*/ 2147483647 h 201"/>
              <a:gd name="T26" fmla="*/ 2147483647 w 923"/>
              <a:gd name="T27" fmla="*/ 2147483647 h 201"/>
              <a:gd name="T28" fmla="*/ 2147483647 w 923"/>
              <a:gd name="T29" fmla="*/ 2147483647 h 201"/>
              <a:gd name="T30" fmla="*/ 2147483647 w 923"/>
              <a:gd name="T31" fmla="*/ 2147483647 h 201"/>
              <a:gd name="T32" fmla="*/ 0 w 923"/>
              <a:gd name="T33" fmla="*/ 2147483647 h 201"/>
              <a:gd name="T34" fmla="*/ 2147483647 w 923"/>
              <a:gd name="T35" fmla="*/ 2147483647 h 201"/>
              <a:gd name="T36" fmla="*/ 2147483647 w 923"/>
              <a:gd name="T37" fmla="*/ 2147483647 h 201"/>
              <a:gd name="T38" fmla="*/ 2147483647 w 923"/>
              <a:gd name="T39" fmla="*/ 2147483647 h 201"/>
              <a:gd name="T40" fmla="*/ 2147483647 w 923"/>
              <a:gd name="T41" fmla="*/ 0 h 201"/>
              <a:gd name="T42" fmla="*/ 2147483647 w 923"/>
              <a:gd name="T43" fmla="*/ 0 h 201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23"/>
              <a:gd name="T67" fmla="*/ 0 h 201"/>
              <a:gd name="T68" fmla="*/ 923 w 923"/>
              <a:gd name="T69" fmla="*/ 201 h 201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23" h="201">
                <a:moveTo>
                  <a:pt x="114" y="0"/>
                </a:moveTo>
                <a:lnTo>
                  <a:pt x="369" y="23"/>
                </a:lnTo>
                <a:lnTo>
                  <a:pt x="621" y="32"/>
                </a:lnTo>
                <a:lnTo>
                  <a:pt x="818" y="32"/>
                </a:lnTo>
                <a:lnTo>
                  <a:pt x="865" y="40"/>
                </a:lnTo>
                <a:lnTo>
                  <a:pt x="897" y="59"/>
                </a:lnTo>
                <a:lnTo>
                  <a:pt x="923" y="117"/>
                </a:lnTo>
                <a:lnTo>
                  <a:pt x="916" y="149"/>
                </a:lnTo>
                <a:lnTo>
                  <a:pt x="897" y="175"/>
                </a:lnTo>
                <a:lnTo>
                  <a:pt x="865" y="194"/>
                </a:lnTo>
                <a:lnTo>
                  <a:pt x="818" y="201"/>
                </a:lnTo>
                <a:lnTo>
                  <a:pt x="621" y="201"/>
                </a:lnTo>
                <a:lnTo>
                  <a:pt x="357" y="192"/>
                </a:lnTo>
                <a:lnTo>
                  <a:pt x="93" y="168"/>
                </a:lnTo>
                <a:lnTo>
                  <a:pt x="49" y="158"/>
                </a:lnTo>
                <a:lnTo>
                  <a:pt x="19" y="136"/>
                </a:lnTo>
                <a:lnTo>
                  <a:pt x="0" y="76"/>
                </a:lnTo>
                <a:lnTo>
                  <a:pt x="10" y="45"/>
                </a:lnTo>
                <a:lnTo>
                  <a:pt x="33" y="19"/>
                </a:lnTo>
                <a:lnTo>
                  <a:pt x="68" y="4"/>
                </a:lnTo>
                <a:lnTo>
                  <a:pt x="114" y="0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17" name="Freeform 5"/>
          <p:cNvSpPr>
            <a:spLocks/>
          </p:cNvSpPr>
          <p:nvPr/>
        </p:nvSpPr>
        <p:spPr bwMode="auto">
          <a:xfrm>
            <a:off x="7239000" y="6559557"/>
            <a:ext cx="1305152" cy="298443"/>
          </a:xfrm>
          <a:custGeom>
            <a:avLst/>
            <a:gdLst>
              <a:gd name="T0" fmla="*/ 2147483647 w 822"/>
              <a:gd name="T1" fmla="*/ 2147483647 h 188"/>
              <a:gd name="T2" fmla="*/ 2147483647 w 822"/>
              <a:gd name="T3" fmla="*/ 2147483647 h 188"/>
              <a:gd name="T4" fmla="*/ 2147483647 w 822"/>
              <a:gd name="T5" fmla="*/ 2147483647 h 188"/>
              <a:gd name="T6" fmla="*/ 2147483647 w 822"/>
              <a:gd name="T7" fmla="*/ 0 h 188"/>
              <a:gd name="T8" fmla="*/ 2147483647 w 822"/>
              <a:gd name="T9" fmla="*/ 2147483647 h 188"/>
              <a:gd name="T10" fmla="*/ 2147483647 w 822"/>
              <a:gd name="T11" fmla="*/ 2147483647 h 188"/>
              <a:gd name="T12" fmla="*/ 2147483647 w 822"/>
              <a:gd name="T13" fmla="*/ 2147483647 h 188"/>
              <a:gd name="T14" fmla="*/ 2147483647 w 822"/>
              <a:gd name="T15" fmla="*/ 2147483647 h 188"/>
              <a:gd name="T16" fmla="*/ 2147483647 w 822"/>
              <a:gd name="T17" fmla="*/ 2147483647 h 188"/>
              <a:gd name="T18" fmla="*/ 2147483647 w 822"/>
              <a:gd name="T19" fmla="*/ 2147483647 h 188"/>
              <a:gd name="T20" fmla="*/ 2147483647 w 822"/>
              <a:gd name="T21" fmla="*/ 2147483647 h 188"/>
              <a:gd name="T22" fmla="*/ 2147483647 w 822"/>
              <a:gd name="T23" fmla="*/ 2147483647 h 188"/>
              <a:gd name="T24" fmla="*/ 2147483647 w 822"/>
              <a:gd name="T25" fmla="*/ 2147483647 h 188"/>
              <a:gd name="T26" fmla="*/ 2147483647 w 822"/>
              <a:gd name="T27" fmla="*/ 2147483647 h 188"/>
              <a:gd name="T28" fmla="*/ 2147483647 w 822"/>
              <a:gd name="T29" fmla="*/ 2147483647 h 188"/>
              <a:gd name="T30" fmla="*/ 2147483647 w 822"/>
              <a:gd name="T31" fmla="*/ 2147483647 h 188"/>
              <a:gd name="T32" fmla="*/ 2147483647 w 822"/>
              <a:gd name="T33" fmla="*/ 2147483647 h 188"/>
              <a:gd name="T34" fmla="*/ 2147483647 w 822"/>
              <a:gd name="T35" fmla="*/ 2147483647 h 188"/>
              <a:gd name="T36" fmla="*/ 2147483647 w 822"/>
              <a:gd name="T37" fmla="*/ 2147483647 h 188"/>
              <a:gd name="T38" fmla="*/ 0 w 822"/>
              <a:gd name="T39" fmla="*/ 2147483647 h 188"/>
              <a:gd name="T40" fmla="*/ 2147483647 w 822"/>
              <a:gd name="T41" fmla="*/ 2147483647 h 188"/>
              <a:gd name="T42" fmla="*/ 2147483647 w 822"/>
              <a:gd name="T43" fmla="*/ 2147483647 h 188"/>
              <a:gd name="T44" fmla="*/ 2147483647 w 822"/>
              <a:gd name="T45" fmla="*/ 2147483647 h 18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822"/>
              <a:gd name="T70" fmla="*/ 0 h 188"/>
              <a:gd name="T71" fmla="*/ 822 w 822"/>
              <a:gd name="T72" fmla="*/ 188 h 18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822" h="188">
                <a:moveTo>
                  <a:pt x="53" y="39"/>
                </a:moveTo>
                <a:lnTo>
                  <a:pt x="257" y="22"/>
                </a:lnTo>
                <a:lnTo>
                  <a:pt x="352" y="7"/>
                </a:lnTo>
                <a:lnTo>
                  <a:pt x="461" y="0"/>
                </a:lnTo>
                <a:lnTo>
                  <a:pt x="616" y="9"/>
                </a:lnTo>
                <a:lnTo>
                  <a:pt x="764" y="41"/>
                </a:lnTo>
                <a:lnTo>
                  <a:pt x="799" y="58"/>
                </a:lnTo>
                <a:lnTo>
                  <a:pt x="820" y="81"/>
                </a:lnTo>
                <a:lnTo>
                  <a:pt x="822" y="135"/>
                </a:lnTo>
                <a:lnTo>
                  <a:pt x="806" y="161"/>
                </a:lnTo>
                <a:lnTo>
                  <a:pt x="780" y="178"/>
                </a:lnTo>
                <a:lnTo>
                  <a:pt x="746" y="188"/>
                </a:lnTo>
                <a:lnTo>
                  <a:pt x="706" y="184"/>
                </a:lnTo>
                <a:lnTo>
                  <a:pt x="583" y="163"/>
                </a:lnTo>
                <a:lnTo>
                  <a:pt x="458" y="160"/>
                </a:lnTo>
                <a:lnTo>
                  <a:pt x="252" y="143"/>
                </a:lnTo>
                <a:lnTo>
                  <a:pt x="157" y="130"/>
                </a:lnTo>
                <a:lnTo>
                  <a:pt x="46" y="120"/>
                </a:lnTo>
                <a:lnTo>
                  <a:pt x="9" y="107"/>
                </a:lnTo>
                <a:lnTo>
                  <a:pt x="0" y="77"/>
                </a:lnTo>
                <a:lnTo>
                  <a:pt x="13" y="51"/>
                </a:lnTo>
                <a:lnTo>
                  <a:pt x="53" y="39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18" name="Freeform 6"/>
          <p:cNvSpPr>
            <a:spLocks/>
          </p:cNvSpPr>
          <p:nvPr/>
        </p:nvSpPr>
        <p:spPr bwMode="auto">
          <a:xfrm>
            <a:off x="9981973" y="1371601"/>
            <a:ext cx="379867" cy="988108"/>
          </a:xfrm>
          <a:custGeom>
            <a:avLst/>
            <a:gdLst>
              <a:gd name="T0" fmla="*/ 2147483647 w 239"/>
              <a:gd name="T1" fmla="*/ 2147483647 h 622"/>
              <a:gd name="T2" fmla="*/ 2147483647 w 239"/>
              <a:gd name="T3" fmla="*/ 2147483647 h 622"/>
              <a:gd name="T4" fmla="*/ 2147483647 w 239"/>
              <a:gd name="T5" fmla="*/ 2147483647 h 622"/>
              <a:gd name="T6" fmla="*/ 2147483647 w 239"/>
              <a:gd name="T7" fmla="*/ 2147483647 h 622"/>
              <a:gd name="T8" fmla="*/ 2147483647 w 239"/>
              <a:gd name="T9" fmla="*/ 2147483647 h 622"/>
              <a:gd name="T10" fmla="*/ 2147483647 w 239"/>
              <a:gd name="T11" fmla="*/ 2147483647 h 622"/>
              <a:gd name="T12" fmla="*/ 2147483647 w 239"/>
              <a:gd name="T13" fmla="*/ 2147483647 h 622"/>
              <a:gd name="T14" fmla="*/ 2147483647 w 239"/>
              <a:gd name="T15" fmla="*/ 2147483647 h 622"/>
              <a:gd name="T16" fmla="*/ 2147483647 w 239"/>
              <a:gd name="T17" fmla="*/ 2147483647 h 622"/>
              <a:gd name="T18" fmla="*/ 2147483647 w 239"/>
              <a:gd name="T19" fmla="*/ 2147483647 h 622"/>
              <a:gd name="T20" fmla="*/ 0 w 239"/>
              <a:gd name="T21" fmla="*/ 2147483647 h 622"/>
              <a:gd name="T22" fmla="*/ 2147483647 w 239"/>
              <a:gd name="T23" fmla="*/ 2147483647 h 622"/>
              <a:gd name="T24" fmla="*/ 2147483647 w 239"/>
              <a:gd name="T25" fmla="*/ 2147483647 h 622"/>
              <a:gd name="T26" fmla="*/ 2147483647 w 239"/>
              <a:gd name="T27" fmla="*/ 2147483647 h 622"/>
              <a:gd name="T28" fmla="*/ 2147483647 w 239"/>
              <a:gd name="T29" fmla="*/ 2147483647 h 622"/>
              <a:gd name="T30" fmla="*/ 2147483647 w 239"/>
              <a:gd name="T31" fmla="*/ 0 h 622"/>
              <a:gd name="T32" fmla="*/ 2147483647 w 239"/>
              <a:gd name="T33" fmla="*/ 2147483647 h 622"/>
              <a:gd name="T34" fmla="*/ 2147483647 w 239"/>
              <a:gd name="T35" fmla="*/ 2147483647 h 622"/>
              <a:gd name="T36" fmla="*/ 2147483647 w 239"/>
              <a:gd name="T37" fmla="*/ 2147483647 h 62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39"/>
              <a:gd name="T58" fmla="*/ 0 h 622"/>
              <a:gd name="T59" fmla="*/ 239 w 239"/>
              <a:gd name="T60" fmla="*/ 622 h 62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39" h="622">
                <a:moveTo>
                  <a:pt x="239" y="96"/>
                </a:moveTo>
                <a:lnTo>
                  <a:pt x="222" y="212"/>
                </a:lnTo>
                <a:lnTo>
                  <a:pt x="201" y="317"/>
                </a:lnTo>
                <a:lnTo>
                  <a:pt x="194" y="539"/>
                </a:lnTo>
                <a:lnTo>
                  <a:pt x="192" y="571"/>
                </a:lnTo>
                <a:lnTo>
                  <a:pt x="174" y="597"/>
                </a:lnTo>
                <a:lnTo>
                  <a:pt x="146" y="614"/>
                </a:lnTo>
                <a:lnTo>
                  <a:pt x="113" y="622"/>
                </a:lnTo>
                <a:lnTo>
                  <a:pt x="49" y="609"/>
                </a:lnTo>
                <a:lnTo>
                  <a:pt x="11" y="554"/>
                </a:lnTo>
                <a:lnTo>
                  <a:pt x="0" y="319"/>
                </a:lnTo>
                <a:lnTo>
                  <a:pt x="16" y="84"/>
                </a:lnTo>
                <a:lnTo>
                  <a:pt x="30" y="45"/>
                </a:lnTo>
                <a:lnTo>
                  <a:pt x="55" y="19"/>
                </a:lnTo>
                <a:lnTo>
                  <a:pt x="93" y="4"/>
                </a:lnTo>
                <a:lnTo>
                  <a:pt x="134" y="0"/>
                </a:lnTo>
                <a:lnTo>
                  <a:pt x="208" y="26"/>
                </a:lnTo>
                <a:lnTo>
                  <a:pt x="239" y="96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19" name="Freeform 7"/>
          <p:cNvSpPr>
            <a:spLocks/>
          </p:cNvSpPr>
          <p:nvPr/>
        </p:nvSpPr>
        <p:spPr bwMode="auto">
          <a:xfrm>
            <a:off x="10057947" y="4343659"/>
            <a:ext cx="378732" cy="858216"/>
          </a:xfrm>
          <a:custGeom>
            <a:avLst/>
            <a:gdLst>
              <a:gd name="T0" fmla="*/ 2147483647 w 238"/>
              <a:gd name="T1" fmla="*/ 2147483647 h 541"/>
              <a:gd name="T2" fmla="*/ 2147483647 w 238"/>
              <a:gd name="T3" fmla="*/ 2147483647 h 541"/>
              <a:gd name="T4" fmla="*/ 2147483647 w 238"/>
              <a:gd name="T5" fmla="*/ 2147483647 h 541"/>
              <a:gd name="T6" fmla="*/ 2147483647 w 238"/>
              <a:gd name="T7" fmla="*/ 2147483647 h 541"/>
              <a:gd name="T8" fmla="*/ 2147483647 w 238"/>
              <a:gd name="T9" fmla="*/ 2147483647 h 541"/>
              <a:gd name="T10" fmla="*/ 2147483647 w 238"/>
              <a:gd name="T11" fmla="*/ 2147483647 h 541"/>
              <a:gd name="T12" fmla="*/ 2147483647 w 238"/>
              <a:gd name="T13" fmla="*/ 2147483647 h 541"/>
              <a:gd name="T14" fmla="*/ 2147483647 w 238"/>
              <a:gd name="T15" fmla="*/ 2147483647 h 541"/>
              <a:gd name="T16" fmla="*/ 2147483647 w 238"/>
              <a:gd name="T17" fmla="*/ 2147483647 h 541"/>
              <a:gd name="T18" fmla="*/ 2147483647 w 238"/>
              <a:gd name="T19" fmla="*/ 2147483647 h 541"/>
              <a:gd name="T20" fmla="*/ 2147483647 w 238"/>
              <a:gd name="T21" fmla="*/ 2147483647 h 541"/>
              <a:gd name="T22" fmla="*/ 2147483647 w 238"/>
              <a:gd name="T23" fmla="*/ 2147483647 h 541"/>
              <a:gd name="T24" fmla="*/ 0 w 238"/>
              <a:gd name="T25" fmla="*/ 2147483647 h 541"/>
              <a:gd name="T26" fmla="*/ 2147483647 w 238"/>
              <a:gd name="T27" fmla="*/ 2147483647 h 541"/>
              <a:gd name="T28" fmla="*/ 2147483647 w 238"/>
              <a:gd name="T29" fmla="*/ 2147483647 h 541"/>
              <a:gd name="T30" fmla="*/ 2147483647 w 238"/>
              <a:gd name="T31" fmla="*/ 2147483647 h 541"/>
              <a:gd name="T32" fmla="*/ 2147483647 w 238"/>
              <a:gd name="T33" fmla="*/ 0 h 541"/>
              <a:gd name="T34" fmla="*/ 2147483647 w 238"/>
              <a:gd name="T35" fmla="*/ 2147483647 h 541"/>
              <a:gd name="T36" fmla="*/ 2147483647 w 238"/>
              <a:gd name="T37" fmla="*/ 2147483647 h 541"/>
              <a:gd name="T38" fmla="*/ 2147483647 w 238"/>
              <a:gd name="T39" fmla="*/ 2147483647 h 54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38"/>
              <a:gd name="T61" fmla="*/ 0 h 541"/>
              <a:gd name="T62" fmla="*/ 238 w 238"/>
              <a:gd name="T63" fmla="*/ 541 h 54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38" h="541">
                <a:moveTo>
                  <a:pt x="180" y="62"/>
                </a:moveTo>
                <a:lnTo>
                  <a:pt x="238" y="477"/>
                </a:lnTo>
                <a:lnTo>
                  <a:pt x="220" y="511"/>
                </a:lnTo>
                <a:lnTo>
                  <a:pt x="206" y="524"/>
                </a:lnTo>
                <a:lnTo>
                  <a:pt x="190" y="534"/>
                </a:lnTo>
                <a:lnTo>
                  <a:pt x="113" y="541"/>
                </a:lnTo>
                <a:lnTo>
                  <a:pt x="48" y="509"/>
                </a:lnTo>
                <a:lnTo>
                  <a:pt x="34" y="479"/>
                </a:lnTo>
                <a:lnTo>
                  <a:pt x="34" y="442"/>
                </a:lnTo>
                <a:lnTo>
                  <a:pt x="48" y="348"/>
                </a:lnTo>
                <a:lnTo>
                  <a:pt x="41" y="263"/>
                </a:lnTo>
                <a:lnTo>
                  <a:pt x="20" y="180"/>
                </a:lnTo>
                <a:lnTo>
                  <a:pt x="0" y="85"/>
                </a:lnTo>
                <a:lnTo>
                  <a:pt x="2" y="53"/>
                </a:lnTo>
                <a:lnTo>
                  <a:pt x="18" y="26"/>
                </a:lnTo>
                <a:lnTo>
                  <a:pt x="44" y="9"/>
                </a:lnTo>
                <a:lnTo>
                  <a:pt x="76" y="0"/>
                </a:lnTo>
                <a:lnTo>
                  <a:pt x="141" y="9"/>
                </a:lnTo>
                <a:lnTo>
                  <a:pt x="180" y="62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20" name="Freeform 8"/>
          <p:cNvSpPr>
            <a:spLocks/>
          </p:cNvSpPr>
          <p:nvPr/>
        </p:nvSpPr>
        <p:spPr bwMode="auto">
          <a:xfrm>
            <a:off x="7604125" y="318546"/>
            <a:ext cx="1158875" cy="258239"/>
          </a:xfrm>
          <a:custGeom>
            <a:avLst/>
            <a:gdLst>
              <a:gd name="T0" fmla="*/ 2147483647 w 730"/>
              <a:gd name="T1" fmla="*/ 2147483647 h 162"/>
              <a:gd name="T2" fmla="*/ 2147483647 w 730"/>
              <a:gd name="T3" fmla="*/ 2147483647 h 162"/>
              <a:gd name="T4" fmla="*/ 2147483647 w 730"/>
              <a:gd name="T5" fmla="*/ 2147483647 h 162"/>
              <a:gd name="T6" fmla="*/ 2147483647 w 730"/>
              <a:gd name="T7" fmla="*/ 0 h 162"/>
              <a:gd name="T8" fmla="*/ 2147483647 w 730"/>
              <a:gd name="T9" fmla="*/ 2147483647 h 162"/>
              <a:gd name="T10" fmla="*/ 2147483647 w 730"/>
              <a:gd name="T11" fmla="*/ 2147483647 h 162"/>
              <a:gd name="T12" fmla="*/ 2147483647 w 730"/>
              <a:gd name="T13" fmla="*/ 2147483647 h 162"/>
              <a:gd name="T14" fmla="*/ 2147483647 w 730"/>
              <a:gd name="T15" fmla="*/ 2147483647 h 162"/>
              <a:gd name="T16" fmla="*/ 2147483647 w 730"/>
              <a:gd name="T17" fmla="*/ 2147483647 h 162"/>
              <a:gd name="T18" fmla="*/ 2147483647 w 730"/>
              <a:gd name="T19" fmla="*/ 2147483647 h 162"/>
              <a:gd name="T20" fmla="*/ 2147483647 w 730"/>
              <a:gd name="T21" fmla="*/ 2147483647 h 162"/>
              <a:gd name="T22" fmla="*/ 2147483647 w 730"/>
              <a:gd name="T23" fmla="*/ 2147483647 h 162"/>
              <a:gd name="T24" fmla="*/ 2147483647 w 730"/>
              <a:gd name="T25" fmla="*/ 2147483647 h 162"/>
              <a:gd name="T26" fmla="*/ 0 w 730"/>
              <a:gd name="T27" fmla="*/ 2147483647 h 162"/>
              <a:gd name="T28" fmla="*/ 2147483647 w 730"/>
              <a:gd name="T29" fmla="*/ 2147483647 h 162"/>
              <a:gd name="T30" fmla="*/ 2147483647 w 730"/>
              <a:gd name="T31" fmla="*/ 2147483647 h 162"/>
              <a:gd name="T32" fmla="*/ 2147483647 w 730"/>
              <a:gd name="T33" fmla="*/ 2147483647 h 162"/>
              <a:gd name="T34" fmla="*/ 2147483647 w 730"/>
              <a:gd name="T35" fmla="*/ 2147483647 h 162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730"/>
              <a:gd name="T55" fmla="*/ 0 h 162"/>
              <a:gd name="T56" fmla="*/ 730 w 730"/>
              <a:gd name="T57" fmla="*/ 162 h 162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730" h="162">
                <a:moveTo>
                  <a:pt x="63" y="43"/>
                </a:moveTo>
                <a:lnTo>
                  <a:pt x="345" y="21"/>
                </a:lnTo>
                <a:lnTo>
                  <a:pt x="480" y="8"/>
                </a:lnTo>
                <a:lnTo>
                  <a:pt x="630" y="0"/>
                </a:lnTo>
                <a:lnTo>
                  <a:pt x="672" y="8"/>
                </a:lnTo>
                <a:lnTo>
                  <a:pt x="704" y="26"/>
                </a:lnTo>
                <a:lnTo>
                  <a:pt x="730" y="81"/>
                </a:lnTo>
                <a:lnTo>
                  <a:pt x="723" y="111"/>
                </a:lnTo>
                <a:lnTo>
                  <a:pt x="704" y="135"/>
                </a:lnTo>
                <a:lnTo>
                  <a:pt x="672" y="154"/>
                </a:lnTo>
                <a:lnTo>
                  <a:pt x="630" y="162"/>
                </a:lnTo>
                <a:lnTo>
                  <a:pt x="63" y="145"/>
                </a:lnTo>
                <a:lnTo>
                  <a:pt x="14" y="128"/>
                </a:lnTo>
                <a:lnTo>
                  <a:pt x="0" y="94"/>
                </a:lnTo>
                <a:lnTo>
                  <a:pt x="14" y="58"/>
                </a:lnTo>
                <a:lnTo>
                  <a:pt x="35" y="47"/>
                </a:lnTo>
                <a:lnTo>
                  <a:pt x="63" y="43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21" name="Freeform 9"/>
          <p:cNvSpPr>
            <a:spLocks/>
          </p:cNvSpPr>
          <p:nvPr/>
        </p:nvSpPr>
        <p:spPr bwMode="auto">
          <a:xfrm>
            <a:off x="3878037" y="292259"/>
            <a:ext cx="1368652" cy="306175"/>
          </a:xfrm>
          <a:custGeom>
            <a:avLst/>
            <a:gdLst>
              <a:gd name="T0" fmla="*/ 2147483647 w 862"/>
              <a:gd name="T1" fmla="*/ 2147483647 h 193"/>
              <a:gd name="T2" fmla="*/ 2147483647 w 862"/>
              <a:gd name="T3" fmla="*/ 2147483647 h 193"/>
              <a:gd name="T4" fmla="*/ 2147483647 w 862"/>
              <a:gd name="T5" fmla="*/ 0 h 193"/>
              <a:gd name="T6" fmla="*/ 2147483647 w 862"/>
              <a:gd name="T7" fmla="*/ 2147483647 h 193"/>
              <a:gd name="T8" fmla="*/ 2147483647 w 862"/>
              <a:gd name="T9" fmla="*/ 2147483647 h 193"/>
              <a:gd name="T10" fmla="*/ 2147483647 w 862"/>
              <a:gd name="T11" fmla="*/ 2147483647 h 193"/>
              <a:gd name="T12" fmla="*/ 2147483647 w 862"/>
              <a:gd name="T13" fmla="*/ 2147483647 h 193"/>
              <a:gd name="T14" fmla="*/ 2147483647 w 862"/>
              <a:gd name="T15" fmla="*/ 2147483647 h 193"/>
              <a:gd name="T16" fmla="*/ 2147483647 w 862"/>
              <a:gd name="T17" fmla="*/ 2147483647 h 193"/>
              <a:gd name="T18" fmla="*/ 2147483647 w 862"/>
              <a:gd name="T19" fmla="*/ 2147483647 h 193"/>
              <a:gd name="T20" fmla="*/ 2147483647 w 862"/>
              <a:gd name="T21" fmla="*/ 2147483647 h 193"/>
              <a:gd name="T22" fmla="*/ 2147483647 w 862"/>
              <a:gd name="T23" fmla="*/ 2147483647 h 193"/>
              <a:gd name="T24" fmla="*/ 2147483647 w 862"/>
              <a:gd name="T25" fmla="*/ 2147483647 h 193"/>
              <a:gd name="T26" fmla="*/ 2147483647 w 862"/>
              <a:gd name="T27" fmla="*/ 2147483647 h 193"/>
              <a:gd name="T28" fmla="*/ 2147483647 w 862"/>
              <a:gd name="T29" fmla="*/ 2147483647 h 193"/>
              <a:gd name="T30" fmla="*/ 2147483647 w 862"/>
              <a:gd name="T31" fmla="*/ 2147483647 h 193"/>
              <a:gd name="T32" fmla="*/ 2147483647 w 862"/>
              <a:gd name="T33" fmla="*/ 2147483647 h 193"/>
              <a:gd name="T34" fmla="*/ 2147483647 w 862"/>
              <a:gd name="T35" fmla="*/ 2147483647 h 193"/>
              <a:gd name="T36" fmla="*/ 0 w 862"/>
              <a:gd name="T37" fmla="*/ 2147483647 h 193"/>
              <a:gd name="T38" fmla="*/ 2147483647 w 862"/>
              <a:gd name="T39" fmla="*/ 2147483647 h 193"/>
              <a:gd name="T40" fmla="*/ 2147483647 w 862"/>
              <a:gd name="T41" fmla="*/ 2147483647 h 193"/>
              <a:gd name="T42" fmla="*/ 2147483647 w 862"/>
              <a:gd name="T43" fmla="*/ 2147483647 h 193"/>
              <a:gd name="T44" fmla="*/ 2147483647 w 862"/>
              <a:gd name="T45" fmla="*/ 2147483647 h 193"/>
              <a:gd name="T46" fmla="*/ 2147483647 w 862"/>
              <a:gd name="T47" fmla="*/ 2147483647 h 19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62"/>
              <a:gd name="T73" fmla="*/ 0 h 193"/>
              <a:gd name="T74" fmla="*/ 862 w 862"/>
              <a:gd name="T75" fmla="*/ 193 h 19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62" h="193">
                <a:moveTo>
                  <a:pt x="81" y="35"/>
                </a:moveTo>
                <a:lnTo>
                  <a:pt x="269" y="11"/>
                </a:lnTo>
                <a:lnTo>
                  <a:pt x="435" y="0"/>
                </a:lnTo>
                <a:lnTo>
                  <a:pt x="605" y="3"/>
                </a:lnTo>
                <a:lnTo>
                  <a:pt x="790" y="28"/>
                </a:lnTo>
                <a:lnTo>
                  <a:pt x="829" y="41"/>
                </a:lnTo>
                <a:lnTo>
                  <a:pt x="853" y="64"/>
                </a:lnTo>
                <a:lnTo>
                  <a:pt x="862" y="118"/>
                </a:lnTo>
                <a:lnTo>
                  <a:pt x="848" y="144"/>
                </a:lnTo>
                <a:lnTo>
                  <a:pt x="825" y="163"/>
                </a:lnTo>
                <a:lnTo>
                  <a:pt x="792" y="174"/>
                </a:lnTo>
                <a:lnTo>
                  <a:pt x="751" y="174"/>
                </a:lnTo>
                <a:lnTo>
                  <a:pt x="584" y="154"/>
                </a:lnTo>
                <a:lnTo>
                  <a:pt x="433" y="156"/>
                </a:lnTo>
                <a:lnTo>
                  <a:pt x="116" y="193"/>
                </a:lnTo>
                <a:lnTo>
                  <a:pt x="72" y="193"/>
                </a:lnTo>
                <a:lnTo>
                  <a:pt x="37" y="180"/>
                </a:lnTo>
                <a:lnTo>
                  <a:pt x="2" y="129"/>
                </a:lnTo>
                <a:lnTo>
                  <a:pt x="0" y="114"/>
                </a:lnTo>
                <a:lnTo>
                  <a:pt x="2" y="99"/>
                </a:lnTo>
                <a:lnTo>
                  <a:pt x="14" y="71"/>
                </a:lnTo>
                <a:lnTo>
                  <a:pt x="42" y="48"/>
                </a:lnTo>
                <a:lnTo>
                  <a:pt x="81" y="35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22" name="Freeform 10"/>
          <p:cNvSpPr>
            <a:spLocks/>
          </p:cNvSpPr>
          <p:nvPr/>
        </p:nvSpPr>
        <p:spPr bwMode="auto">
          <a:xfrm>
            <a:off x="5666243" y="299990"/>
            <a:ext cx="1357312" cy="269063"/>
          </a:xfrm>
          <a:custGeom>
            <a:avLst/>
            <a:gdLst>
              <a:gd name="T0" fmla="*/ 2147483647 w 855"/>
              <a:gd name="T1" fmla="*/ 0 h 169"/>
              <a:gd name="T2" fmla="*/ 2147483647 w 855"/>
              <a:gd name="T3" fmla="*/ 2147483647 h 169"/>
              <a:gd name="T4" fmla="*/ 2147483647 w 855"/>
              <a:gd name="T5" fmla="*/ 2147483647 h 169"/>
              <a:gd name="T6" fmla="*/ 2147483647 w 855"/>
              <a:gd name="T7" fmla="*/ 2147483647 h 169"/>
              <a:gd name="T8" fmla="*/ 2147483647 w 855"/>
              <a:gd name="T9" fmla="*/ 2147483647 h 169"/>
              <a:gd name="T10" fmla="*/ 2147483647 w 855"/>
              <a:gd name="T11" fmla="*/ 2147483647 h 169"/>
              <a:gd name="T12" fmla="*/ 2147483647 w 855"/>
              <a:gd name="T13" fmla="*/ 2147483647 h 169"/>
              <a:gd name="T14" fmla="*/ 2147483647 w 855"/>
              <a:gd name="T15" fmla="*/ 2147483647 h 169"/>
              <a:gd name="T16" fmla="*/ 2147483647 w 855"/>
              <a:gd name="T17" fmla="*/ 2147483647 h 169"/>
              <a:gd name="T18" fmla="*/ 2147483647 w 855"/>
              <a:gd name="T19" fmla="*/ 2147483647 h 169"/>
              <a:gd name="T20" fmla="*/ 2147483647 w 855"/>
              <a:gd name="T21" fmla="*/ 2147483647 h 169"/>
              <a:gd name="T22" fmla="*/ 2147483647 w 855"/>
              <a:gd name="T23" fmla="*/ 2147483647 h 169"/>
              <a:gd name="T24" fmla="*/ 2147483647 w 855"/>
              <a:gd name="T25" fmla="*/ 2147483647 h 169"/>
              <a:gd name="T26" fmla="*/ 2147483647 w 855"/>
              <a:gd name="T27" fmla="*/ 2147483647 h 169"/>
              <a:gd name="T28" fmla="*/ 0 w 855"/>
              <a:gd name="T29" fmla="*/ 2147483647 h 169"/>
              <a:gd name="T30" fmla="*/ 2147483647 w 855"/>
              <a:gd name="T31" fmla="*/ 2147483647 h 169"/>
              <a:gd name="T32" fmla="*/ 2147483647 w 855"/>
              <a:gd name="T33" fmla="*/ 2147483647 h 169"/>
              <a:gd name="T34" fmla="*/ 2147483647 w 855"/>
              <a:gd name="T35" fmla="*/ 2147483647 h 169"/>
              <a:gd name="T36" fmla="*/ 2147483647 w 855"/>
              <a:gd name="T37" fmla="*/ 0 h 169"/>
              <a:gd name="T38" fmla="*/ 2147483647 w 855"/>
              <a:gd name="T39" fmla="*/ 0 h 16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55"/>
              <a:gd name="T61" fmla="*/ 0 h 169"/>
              <a:gd name="T62" fmla="*/ 855 w 855"/>
              <a:gd name="T63" fmla="*/ 169 h 16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55" h="169">
                <a:moveTo>
                  <a:pt x="90" y="0"/>
                </a:moveTo>
                <a:lnTo>
                  <a:pt x="429" y="10"/>
                </a:lnTo>
                <a:lnTo>
                  <a:pt x="765" y="19"/>
                </a:lnTo>
                <a:lnTo>
                  <a:pt x="804" y="25"/>
                </a:lnTo>
                <a:lnTo>
                  <a:pt x="832" y="42"/>
                </a:lnTo>
                <a:lnTo>
                  <a:pt x="855" y="94"/>
                </a:lnTo>
                <a:lnTo>
                  <a:pt x="850" y="121"/>
                </a:lnTo>
                <a:lnTo>
                  <a:pt x="832" y="145"/>
                </a:lnTo>
                <a:lnTo>
                  <a:pt x="804" y="162"/>
                </a:lnTo>
                <a:lnTo>
                  <a:pt x="765" y="169"/>
                </a:lnTo>
                <a:lnTo>
                  <a:pt x="429" y="158"/>
                </a:lnTo>
                <a:lnTo>
                  <a:pt x="90" y="149"/>
                </a:lnTo>
                <a:lnTo>
                  <a:pt x="51" y="143"/>
                </a:lnTo>
                <a:lnTo>
                  <a:pt x="23" y="126"/>
                </a:lnTo>
                <a:lnTo>
                  <a:pt x="0" y="74"/>
                </a:lnTo>
                <a:lnTo>
                  <a:pt x="5" y="47"/>
                </a:lnTo>
                <a:lnTo>
                  <a:pt x="23" y="23"/>
                </a:lnTo>
                <a:lnTo>
                  <a:pt x="51" y="6"/>
                </a:lnTo>
                <a:lnTo>
                  <a:pt x="90" y="0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23" name="Freeform 11"/>
          <p:cNvSpPr>
            <a:spLocks/>
          </p:cNvSpPr>
          <p:nvPr/>
        </p:nvSpPr>
        <p:spPr bwMode="auto">
          <a:xfrm>
            <a:off x="1905001" y="1295831"/>
            <a:ext cx="371929" cy="1315932"/>
          </a:xfrm>
          <a:custGeom>
            <a:avLst/>
            <a:gdLst>
              <a:gd name="T0" fmla="*/ 2147483647 w 234"/>
              <a:gd name="T1" fmla="*/ 2147483647 h 829"/>
              <a:gd name="T2" fmla="*/ 2147483647 w 234"/>
              <a:gd name="T3" fmla="*/ 2147483647 h 829"/>
              <a:gd name="T4" fmla="*/ 2147483647 w 234"/>
              <a:gd name="T5" fmla="*/ 2147483647 h 829"/>
              <a:gd name="T6" fmla="*/ 2147483647 w 234"/>
              <a:gd name="T7" fmla="*/ 2147483647 h 829"/>
              <a:gd name="T8" fmla="*/ 2147483647 w 234"/>
              <a:gd name="T9" fmla="*/ 2147483647 h 829"/>
              <a:gd name="T10" fmla="*/ 2147483647 w 234"/>
              <a:gd name="T11" fmla="*/ 2147483647 h 829"/>
              <a:gd name="T12" fmla="*/ 2147483647 w 234"/>
              <a:gd name="T13" fmla="*/ 2147483647 h 829"/>
              <a:gd name="T14" fmla="*/ 2147483647 w 234"/>
              <a:gd name="T15" fmla="*/ 2147483647 h 829"/>
              <a:gd name="T16" fmla="*/ 2147483647 w 234"/>
              <a:gd name="T17" fmla="*/ 2147483647 h 829"/>
              <a:gd name="T18" fmla="*/ 0 w 234"/>
              <a:gd name="T19" fmla="*/ 2147483647 h 829"/>
              <a:gd name="T20" fmla="*/ 2147483647 w 234"/>
              <a:gd name="T21" fmla="*/ 2147483647 h 829"/>
              <a:gd name="T22" fmla="*/ 2147483647 w 234"/>
              <a:gd name="T23" fmla="*/ 2147483647 h 829"/>
              <a:gd name="T24" fmla="*/ 2147483647 w 234"/>
              <a:gd name="T25" fmla="*/ 2147483647 h 829"/>
              <a:gd name="T26" fmla="*/ 2147483647 w 234"/>
              <a:gd name="T27" fmla="*/ 2147483647 h 829"/>
              <a:gd name="T28" fmla="*/ 2147483647 w 234"/>
              <a:gd name="T29" fmla="*/ 2147483647 h 829"/>
              <a:gd name="T30" fmla="*/ 2147483647 w 234"/>
              <a:gd name="T31" fmla="*/ 0 h 829"/>
              <a:gd name="T32" fmla="*/ 2147483647 w 234"/>
              <a:gd name="T33" fmla="*/ 2147483647 h 829"/>
              <a:gd name="T34" fmla="*/ 2147483647 w 234"/>
              <a:gd name="T35" fmla="*/ 2147483647 h 829"/>
              <a:gd name="T36" fmla="*/ 2147483647 w 234"/>
              <a:gd name="T37" fmla="*/ 2147483647 h 82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34"/>
              <a:gd name="T58" fmla="*/ 0 h 829"/>
              <a:gd name="T59" fmla="*/ 234 w 234"/>
              <a:gd name="T60" fmla="*/ 829 h 82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34" h="829">
                <a:moveTo>
                  <a:pt x="234" y="85"/>
                </a:moveTo>
                <a:lnTo>
                  <a:pt x="211" y="267"/>
                </a:lnTo>
                <a:lnTo>
                  <a:pt x="195" y="350"/>
                </a:lnTo>
                <a:lnTo>
                  <a:pt x="179" y="429"/>
                </a:lnTo>
                <a:lnTo>
                  <a:pt x="137" y="772"/>
                </a:lnTo>
                <a:lnTo>
                  <a:pt x="130" y="797"/>
                </a:lnTo>
                <a:lnTo>
                  <a:pt x="114" y="814"/>
                </a:lnTo>
                <a:lnTo>
                  <a:pt x="67" y="829"/>
                </a:lnTo>
                <a:lnTo>
                  <a:pt x="21" y="814"/>
                </a:lnTo>
                <a:lnTo>
                  <a:pt x="0" y="772"/>
                </a:lnTo>
                <a:lnTo>
                  <a:pt x="12" y="425"/>
                </a:lnTo>
                <a:lnTo>
                  <a:pt x="35" y="75"/>
                </a:lnTo>
                <a:lnTo>
                  <a:pt x="46" y="41"/>
                </a:lnTo>
                <a:lnTo>
                  <a:pt x="72" y="17"/>
                </a:lnTo>
                <a:lnTo>
                  <a:pt x="104" y="4"/>
                </a:lnTo>
                <a:lnTo>
                  <a:pt x="139" y="0"/>
                </a:lnTo>
                <a:lnTo>
                  <a:pt x="206" y="23"/>
                </a:lnTo>
                <a:lnTo>
                  <a:pt x="234" y="85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24" name="Freeform 12"/>
          <p:cNvSpPr>
            <a:spLocks/>
          </p:cNvSpPr>
          <p:nvPr/>
        </p:nvSpPr>
        <p:spPr bwMode="auto">
          <a:xfrm>
            <a:off x="1524002" y="5843605"/>
            <a:ext cx="1287009" cy="1014396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0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21" y="270"/>
                </a:moveTo>
                <a:lnTo>
                  <a:pt x="28" y="253"/>
                </a:lnTo>
                <a:lnTo>
                  <a:pt x="54" y="240"/>
                </a:lnTo>
                <a:lnTo>
                  <a:pt x="130" y="220"/>
                </a:lnTo>
                <a:lnTo>
                  <a:pt x="283" y="201"/>
                </a:lnTo>
                <a:lnTo>
                  <a:pt x="302" y="127"/>
                </a:lnTo>
                <a:lnTo>
                  <a:pt x="318" y="65"/>
                </a:lnTo>
                <a:lnTo>
                  <a:pt x="334" y="39"/>
                </a:lnTo>
                <a:lnTo>
                  <a:pt x="353" y="20"/>
                </a:lnTo>
                <a:lnTo>
                  <a:pt x="383" y="0"/>
                </a:lnTo>
                <a:lnTo>
                  <a:pt x="408" y="0"/>
                </a:lnTo>
                <a:lnTo>
                  <a:pt x="431" y="18"/>
                </a:lnTo>
                <a:lnTo>
                  <a:pt x="475" y="90"/>
                </a:lnTo>
                <a:lnTo>
                  <a:pt x="503" y="135"/>
                </a:lnTo>
                <a:lnTo>
                  <a:pt x="533" y="180"/>
                </a:lnTo>
                <a:lnTo>
                  <a:pt x="626" y="167"/>
                </a:lnTo>
                <a:lnTo>
                  <a:pt x="705" y="154"/>
                </a:lnTo>
                <a:lnTo>
                  <a:pt x="802" y="154"/>
                </a:lnTo>
                <a:lnTo>
                  <a:pt x="811" y="169"/>
                </a:lnTo>
                <a:lnTo>
                  <a:pt x="790" y="201"/>
                </a:lnTo>
                <a:lnTo>
                  <a:pt x="767" y="223"/>
                </a:lnTo>
                <a:lnTo>
                  <a:pt x="735" y="251"/>
                </a:lnTo>
                <a:lnTo>
                  <a:pt x="714" y="268"/>
                </a:lnTo>
                <a:lnTo>
                  <a:pt x="693" y="285"/>
                </a:lnTo>
                <a:lnTo>
                  <a:pt x="668" y="304"/>
                </a:lnTo>
                <a:lnTo>
                  <a:pt x="640" y="323"/>
                </a:lnTo>
                <a:lnTo>
                  <a:pt x="675" y="383"/>
                </a:lnTo>
                <a:lnTo>
                  <a:pt x="705" y="447"/>
                </a:lnTo>
                <a:lnTo>
                  <a:pt x="735" y="577"/>
                </a:lnTo>
                <a:lnTo>
                  <a:pt x="726" y="624"/>
                </a:lnTo>
                <a:lnTo>
                  <a:pt x="712" y="635"/>
                </a:lnTo>
                <a:lnTo>
                  <a:pt x="695" y="639"/>
                </a:lnTo>
                <a:lnTo>
                  <a:pt x="591" y="601"/>
                </a:lnTo>
                <a:lnTo>
                  <a:pt x="561" y="584"/>
                </a:lnTo>
                <a:lnTo>
                  <a:pt x="531" y="565"/>
                </a:lnTo>
                <a:lnTo>
                  <a:pt x="501" y="545"/>
                </a:lnTo>
                <a:lnTo>
                  <a:pt x="473" y="526"/>
                </a:lnTo>
                <a:lnTo>
                  <a:pt x="448" y="509"/>
                </a:lnTo>
                <a:lnTo>
                  <a:pt x="424" y="494"/>
                </a:lnTo>
                <a:lnTo>
                  <a:pt x="390" y="473"/>
                </a:lnTo>
                <a:lnTo>
                  <a:pt x="353" y="496"/>
                </a:lnTo>
                <a:lnTo>
                  <a:pt x="320" y="516"/>
                </a:lnTo>
                <a:lnTo>
                  <a:pt x="288" y="537"/>
                </a:lnTo>
                <a:lnTo>
                  <a:pt x="258" y="556"/>
                </a:lnTo>
                <a:lnTo>
                  <a:pt x="232" y="571"/>
                </a:lnTo>
                <a:lnTo>
                  <a:pt x="207" y="584"/>
                </a:lnTo>
                <a:lnTo>
                  <a:pt x="172" y="597"/>
                </a:lnTo>
                <a:lnTo>
                  <a:pt x="151" y="592"/>
                </a:lnTo>
                <a:lnTo>
                  <a:pt x="146" y="558"/>
                </a:lnTo>
                <a:lnTo>
                  <a:pt x="163" y="496"/>
                </a:lnTo>
                <a:lnTo>
                  <a:pt x="179" y="451"/>
                </a:lnTo>
                <a:lnTo>
                  <a:pt x="200" y="396"/>
                </a:lnTo>
                <a:lnTo>
                  <a:pt x="149" y="379"/>
                </a:lnTo>
                <a:lnTo>
                  <a:pt x="65" y="347"/>
                </a:lnTo>
                <a:lnTo>
                  <a:pt x="5" y="308"/>
                </a:lnTo>
                <a:lnTo>
                  <a:pt x="0" y="289"/>
                </a:lnTo>
                <a:lnTo>
                  <a:pt x="21" y="270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25" name="Freeform 13"/>
          <p:cNvSpPr>
            <a:spLocks/>
          </p:cNvSpPr>
          <p:nvPr/>
        </p:nvSpPr>
        <p:spPr bwMode="auto">
          <a:xfrm>
            <a:off x="9380993" y="1"/>
            <a:ext cx="1287009" cy="1014396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2147483647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18" y="270"/>
                </a:moveTo>
                <a:lnTo>
                  <a:pt x="27" y="255"/>
                </a:lnTo>
                <a:lnTo>
                  <a:pt x="51" y="240"/>
                </a:lnTo>
                <a:lnTo>
                  <a:pt x="129" y="221"/>
                </a:lnTo>
                <a:lnTo>
                  <a:pt x="280" y="203"/>
                </a:lnTo>
                <a:lnTo>
                  <a:pt x="299" y="129"/>
                </a:lnTo>
                <a:lnTo>
                  <a:pt x="315" y="65"/>
                </a:lnTo>
                <a:lnTo>
                  <a:pt x="333" y="39"/>
                </a:lnTo>
                <a:lnTo>
                  <a:pt x="350" y="20"/>
                </a:lnTo>
                <a:lnTo>
                  <a:pt x="380" y="0"/>
                </a:lnTo>
                <a:lnTo>
                  <a:pt x="405" y="1"/>
                </a:lnTo>
                <a:lnTo>
                  <a:pt x="428" y="18"/>
                </a:lnTo>
                <a:lnTo>
                  <a:pt x="475" y="90"/>
                </a:lnTo>
                <a:lnTo>
                  <a:pt x="500" y="135"/>
                </a:lnTo>
                <a:lnTo>
                  <a:pt x="530" y="182"/>
                </a:lnTo>
                <a:lnTo>
                  <a:pt x="623" y="167"/>
                </a:lnTo>
                <a:lnTo>
                  <a:pt x="702" y="156"/>
                </a:lnTo>
                <a:lnTo>
                  <a:pt x="799" y="154"/>
                </a:lnTo>
                <a:lnTo>
                  <a:pt x="811" y="171"/>
                </a:lnTo>
                <a:lnTo>
                  <a:pt x="790" y="203"/>
                </a:lnTo>
                <a:lnTo>
                  <a:pt x="767" y="225"/>
                </a:lnTo>
                <a:lnTo>
                  <a:pt x="734" y="251"/>
                </a:lnTo>
                <a:lnTo>
                  <a:pt x="713" y="268"/>
                </a:lnTo>
                <a:lnTo>
                  <a:pt x="690" y="285"/>
                </a:lnTo>
                <a:lnTo>
                  <a:pt x="665" y="304"/>
                </a:lnTo>
                <a:lnTo>
                  <a:pt x="637" y="325"/>
                </a:lnTo>
                <a:lnTo>
                  <a:pt x="674" y="385"/>
                </a:lnTo>
                <a:lnTo>
                  <a:pt x="702" y="447"/>
                </a:lnTo>
                <a:lnTo>
                  <a:pt x="732" y="576"/>
                </a:lnTo>
                <a:lnTo>
                  <a:pt x="723" y="623"/>
                </a:lnTo>
                <a:lnTo>
                  <a:pt x="711" y="635"/>
                </a:lnTo>
                <a:lnTo>
                  <a:pt x="692" y="639"/>
                </a:lnTo>
                <a:lnTo>
                  <a:pt x="588" y="601"/>
                </a:lnTo>
                <a:lnTo>
                  <a:pt x="558" y="584"/>
                </a:lnTo>
                <a:lnTo>
                  <a:pt x="528" y="565"/>
                </a:lnTo>
                <a:lnTo>
                  <a:pt x="498" y="546"/>
                </a:lnTo>
                <a:lnTo>
                  <a:pt x="470" y="526"/>
                </a:lnTo>
                <a:lnTo>
                  <a:pt x="445" y="509"/>
                </a:lnTo>
                <a:lnTo>
                  <a:pt x="421" y="494"/>
                </a:lnTo>
                <a:lnTo>
                  <a:pt x="389" y="475"/>
                </a:lnTo>
                <a:lnTo>
                  <a:pt x="352" y="496"/>
                </a:lnTo>
                <a:lnTo>
                  <a:pt x="317" y="516"/>
                </a:lnTo>
                <a:lnTo>
                  <a:pt x="285" y="537"/>
                </a:lnTo>
                <a:lnTo>
                  <a:pt x="255" y="556"/>
                </a:lnTo>
                <a:lnTo>
                  <a:pt x="229" y="571"/>
                </a:lnTo>
                <a:lnTo>
                  <a:pt x="206" y="584"/>
                </a:lnTo>
                <a:lnTo>
                  <a:pt x="169" y="597"/>
                </a:lnTo>
                <a:lnTo>
                  <a:pt x="148" y="592"/>
                </a:lnTo>
                <a:lnTo>
                  <a:pt x="143" y="560"/>
                </a:lnTo>
                <a:lnTo>
                  <a:pt x="160" y="496"/>
                </a:lnTo>
                <a:lnTo>
                  <a:pt x="176" y="452"/>
                </a:lnTo>
                <a:lnTo>
                  <a:pt x="197" y="398"/>
                </a:lnTo>
                <a:lnTo>
                  <a:pt x="146" y="379"/>
                </a:lnTo>
                <a:lnTo>
                  <a:pt x="65" y="347"/>
                </a:lnTo>
                <a:lnTo>
                  <a:pt x="4" y="310"/>
                </a:lnTo>
                <a:lnTo>
                  <a:pt x="0" y="289"/>
                </a:lnTo>
                <a:lnTo>
                  <a:pt x="18" y="270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26" name="Freeform 14"/>
          <p:cNvSpPr>
            <a:spLocks/>
          </p:cNvSpPr>
          <p:nvPr/>
        </p:nvSpPr>
        <p:spPr bwMode="auto">
          <a:xfrm>
            <a:off x="9380993" y="5639489"/>
            <a:ext cx="1287009" cy="1014396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2147483647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21" y="271"/>
                </a:moveTo>
                <a:lnTo>
                  <a:pt x="28" y="256"/>
                </a:lnTo>
                <a:lnTo>
                  <a:pt x="51" y="242"/>
                </a:lnTo>
                <a:lnTo>
                  <a:pt x="130" y="222"/>
                </a:lnTo>
                <a:lnTo>
                  <a:pt x="283" y="203"/>
                </a:lnTo>
                <a:lnTo>
                  <a:pt x="299" y="130"/>
                </a:lnTo>
                <a:lnTo>
                  <a:pt x="315" y="68"/>
                </a:lnTo>
                <a:lnTo>
                  <a:pt x="334" y="40"/>
                </a:lnTo>
                <a:lnTo>
                  <a:pt x="352" y="21"/>
                </a:lnTo>
                <a:lnTo>
                  <a:pt x="380" y="0"/>
                </a:lnTo>
                <a:lnTo>
                  <a:pt x="406" y="2"/>
                </a:lnTo>
                <a:lnTo>
                  <a:pt x="429" y="19"/>
                </a:lnTo>
                <a:lnTo>
                  <a:pt x="475" y="92"/>
                </a:lnTo>
                <a:lnTo>
                  <a:pt x="501" y="137"/>
                </a:lnTo>
                <a:lnTo>
                  <a:pt x="531" y="182"/>
                </a:lnTo>
                <a:lnTo>
                  <a:pt x="626" y="167"/>
                </a:lnTo>
                <a:lnTo>
                  <a:pt x="705" y="156"/>
                </a:lnTo>
                <a:lnTo>
                  <a:pt x="802" y="154"/>
                </a:lnTo>
                <a:lnTo>
                  <a:pt x="811" y="171"/>
                </a:lnTo>
                <a:lnTo>
                  <a:pt x="790" y="203"/>
                </a:lnTo>
                <a:lnTo>
                  <a:pt x="767" y="226"/>
                </a:lnTo>
                <a:lnTo>
                  <a:pt x="735" y="254"/>
                </a:lnTo>
                <a:lnTo>
                  <a:pt x="714" y="269"/>
                </a:lnTo>
                <a:lnTo>
                  <a:pt x="691" y="286"/>
                </a:lnTo>
                <a:lnTo>
                  <a:pt x="665" y="304"/>
                </a:lnTo>
                <a:lnTo>
                  <a:pt x="637" y="325"/>
                </a:lnTo>
                <a:lnTo>
                  <a:pt x="674" y="385"/>
                </a:lnTo>
                <a:lnTo>
                  <a:pt x="702" y="447"/>
                </a:lnTo>
                <a:lnTo>
                  <a:pt x="732" y="577"/>
                </a:lnTo>
                <a:lnTo>
                  <a:pt x="725" y="624"/>
                </a:lnTo>
                <a:lnTo>
                  <a:pt x="712" y="635"/>
                </a:lnTo>
                <a:lnTo>
                  <a:pt x="693" y="639"/>
                </a:lnTo>
                <a:lnTo>
                  <a:pt x="591" y="601"/>
                </a:lnTo>
                <a:lnTo>
                  <a:pt x="559" y="584"/>
                </a:lnTo>
                <a:lnTo>
                  <a:pt x="528" y="566"/>
                </a:lnTo>
                <a:lnTo>
                  <a:pt x="501" y="547"/>
                </a:lnTo>
                <a:lnTo>
                  <a:pt x="471" y="528"/>
                </a:lnTo>
                <a:lnTo>
                  <a:pt x="445" y="509"/>
                </a:lnTo>
                <a:lnTo>
                  <a:pt x="422" y="494"/>
                </a:lnTo>
                <a:lnTo>
                  <a:pt x="389" y="475"/>
                </a:lnTo>
                <a:lnTo>
                  <a:pt x="352" y="496"/>
                </a:lnTo>
                <a:lnTo>
                  <a:pt x="318" y="519"/>
                </a:lnTo>
                <a:lnTo>
                  <a:pt x="285" y="537"/>
                </a:lnTo>
                <a:lnTo>
                  <a:pt x="257" y="556"/>
                </a:lnTo>
                <a:lnTo>
                  <a:pt x="230" y="571"/>
                </a:lnTo>
                <a:lnTo>
                  <a:pt x="206" y="584"/>
                </a:lnTo>
                <a:lnTo>
                  <a:pt x="169" y="599"/>
                </a:lnTo>
                <a:lnTo>
                  <a:pt x="149" y="592"/>
                </a:lnTo>
                <a:lnTo>
                  <a:pt x="146" y="560"/>
                </a:lnTo>
                <a:lnTo>
                  <a:pt x="160" y="498"/>
                </a:lnTo>
                <a:lnTo>
                  <a:pt x="176" y="453"/>
                </a:lnTo>
                <a:lnTo>
                  <a:pt x="199" y="398"/>
                </a:lnTo>
                <a:lnTo>
                  <a:pt x="146" y="380"/>
                </a:lnTo>
                <a:lnTo>
                  <a:pt x="65" y="348"/>
                </a:lnTo>
                <a:lnTo>
                  <a:pt x="5" y="310"/>
                </a:lnTo>
                <a:lnTo>
                  <a:pt x="0" y="289"/>
                </a:lnTo>
                <a:lnTo>
                  <a:pt x="21" y="271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27" name="Freeform 15"/>
          <p:cNvSpPr>
            <a:spLocks/>
          </p:cNvSpPr>
          <p:nvPr/>
        </p:nvSpPr>
        <p:spPr bwMode="auto">
          <a:xfrm>
            <a:off x="1524002" y="1"/>
            <a:ext cx="1287009" cy="1014396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0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21" y="269"/>
                </a:moveTo>
                <a:lnTo>
                  <a:pt x="30" y="254"/>
                </a:lnTo>
                <a:lnTo>
                  <a:pt x="54" y="241"/>
                </a:lnTo>
                <a:lnTo>
                  <a:pt x="130" y="220"/>
                </a:lnTo>
                <a:lnTo>
                  <a:pt x="283" y="201"/>
                </a:lnTo>
                <a:lnTo>
                  <a:pt x="302" y="128"/>
                </a:lnTo>
                <a:lnTo>
                  <a:pt x="318" y="66"/>
                </a:lnTo>
                <a:lnTo>
                  <a:pt x="334" y="40"/>
                </a:lnTo>
                <a:lnTo>
                  <a:pt x="353" y="21"/>
                </a:lnTo>
                <a:lnTo>
                  <a:pt x="383" y="0"/>
                </a:lnTo>
                <a:lnTo>
                  <a:pt x="408" y="0"/>
                </a:lnTo>
                <a:lnTo>
                  <a:pt x="431" y="19"/>
                </a:lnTo>
                <a:lnTo>
                  <a:pt x="475" y="90"/>
                </a:lnTo>
                <a:lnTo>
                  <a:pt x="503" y="135"/>
                </a:lnTo>
                <a:lnTo>
                  <a:pt x="533" y="180"/>
                </a:lnTo>
                <a:lnTo>
                  <a:pt x="626" y="165"/>
                </a:lnTo>
                <a:lnTo>
                  <a:pt x="705" y="154"/>
                </a:lnTo>
                <a:lnTo>
                  <a:pt x="802" y="154"/>
                </a:lnTo>
                <a:lnTo>
                  <a:pt x="811" y="169"/>
                </a:lnTo>
                <a:lnTo>
                  <a:pt x="793" y="201"/>
                </a:lnTo>
                <a:lnTo>
                  <a:pt x="767" y="224"/>
                </a:lnTo>
                <a:lnTo>
                  <a:pt x="735" y="252"/>
                </a:lnTo>
                <a:lnTo>
                  <a:pt x="714" y="269"/>
                </a:lnTo>
                <a:lnTo>
                  <a:pt x="693" y="286"/>
                </a:lnTo>
                <a:lnTo>
                  <a:pt x="668" y="304"/>
                </a:lnTo>
                <a:lnTo>
                  <a:pt x="640" y="325"/>
                </a:lnTo>
                <a:lnTo>
                  <a:pt x="675" y="383"/>
                </a:lnTo>
                <a:lnTo>
                  <a:pt x="705" y="445"/>
                </a:lnTo>
                <a:lnTo>
                  <a:pt x="735" y="577"/>
                </a:lnTo>
                <a:lnTo>
                  <a:pt x="726" y="624"/>
                </a:lnTo>
                <a:lnTo>
                  <a:pt x="714" y="635"/>
                </a:lnTo>
                <a:lnTo>
                  <a:pt x="695" y="639"/>
                </a:lnTo>
                <a:lnTo>
                  <a:pt x="591" y="601"/>
                </a:lnTo>
                <a:lnTo>
                  <a:pt x="561" y="584"/>
                </a:lnTo>
                <a:lnTo>
                  <a:pt x="531" y="566"/>
                </a:lnTo>
                <a:lnTo>
                  <a:pt x="501" y="545"/>
                </a:lnTo>
                <a:lnTo>
                  <a:pt x="473" y="526"/>
                </a:lnTo>
                <a:lnTo>
                  <a:pt x="447" y="509"/>
                </a:lnTo>
                <a:lnTo>
                  <a:pt x="424" y="494"/>
                </a:lnTo>
                <a:lnTo>
                  <a:pt x="390" y="474"/>
                </a:lnTo>
                <a:lnTo>
                  <a:pt x="353" y="496"/>
                </a:lnTo>
                <a:lnTo>
                  <a:pt x="320" y="517"/>
                </a:lnTo>
                <a:lnTo>
                  <a:pt x="288" y="537"/>
                </a:lnTo>
                <a:lnTo>
                  <a:pt x="258" y="556"/>
                </a:lnTo>
                <a:lnTo>
                  <a:pt x="232" y="571"/>
                </a:lnTo>
                <a:lnTo>
                  <a:pt x="207" y="584"/>
                </a:lnTo>
                <a:lnTo>
                  <a:pt x="172" y="598"/>
                </a:lnTo>
                <a:lnTo>
                  <a:pt x="151" y="592"/>
                </a:lnTo>
                <a:lnTo>
                  <a:pt x="146" y="560"/>
                </a:lnTo>
                <a:lnTo>
                  <a:pt x="163" y="496"/>
                </a:lnTo>
                <a:lnTo>
                  <a:pt x="179" y="451"/>
                </a:lnTo>
                <a:lnTo>
                  <a:pt x="200" y="397"/>
                </a:lnTo>
                <a:lnTo>
                  <a:pt x="149" y="380"/>
                </a:lnTo>
                <a:lnTo>
                  <a:pt x="65" y="348"/>
                </a:lnTo>
                <a:lnTo>
                  <a:pt x="7" y="308"/>
                </a:lnTo>
                <a:lnTo>
                  <a:pt x="0" y="289"/>
                </a:lnTo>
                <a:lnTo>
                  <a:pt x="21" y="269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28" name="Freeform 16"/>
          <p:cNvSpPr>
            <a:spLocks/>
          </p:cNvSpPr>
          <p:nvPr/>
        </p:nvSpPr>
        <p:spPr bwMode="auto">
          <a:xfrm>
            <a:off x="1817689" y="2972060"/>
            <a:ext cx="374196" cy="858217"/>
          </a:xfrm>
          <a:custGeom>
            <a:avLst/>
            <a:gdLst>
              <a:gd name="T0" fmla="*/ 2147483647 w 236"/>
              <a:gd name="T1" fmla="*/ 2147483647 h 541"/>
              <a:gd name="T2" fmla="*/ 2147483647 w 236"/>
              <a:gd name="T3" fmla="*/ 2147483647 h 541"/>
              <a:gd name="T4" fmla="*/ 2147483647 w 236"/>
              <a:gd name="T5" fmla="*/ 2147483647 h 541"/>
              <a:gd name="T6" fmla="*/ 2147483647 w 236"/>
              <a:gd name="T7" fmla="*/ 2147483647 h 541"/>
              <a:gd name="T8" fmla="*/ 2147483647 w 236"/>
              <a:gd name="T9" fmla="*/ 2147483647 h 541"/>
              <a:gd name="T10" fmla="*/ 2147483647 w 236"/>
              <a:gd name="T11" fmla="*/ 2147483647 h 541"/>
              <a:gd name="T12" fmla="*/ 2147483647 w 236"/>
              <a:gd name="T13" fmla="*/ 2147483647 h 541"/>
              <a:gd name="T14" fmla="*/ 2147483647 w 236"/>
              <a:gd name="T15" fmla="*/ 2147483647 h 541"/>
              <a:gd name="T16" fmla="*/ 2147483647 w 236"/>
              <a:gd name="T17" fmla="*/ 2147483647 h 541"/>
              <a:gd name="T18" fmla="*/ 2147483647 w 236"/>
              <a:gd name="T19" fmla="*/ 2147483647 h 541"/>
              <a:gd name="T20" fmla="*/ 2147483647 w 236"/>
              <a:gd name="T21" fmla="*/ 2147483647 h 541"/>
              <a:gd name="T22" fmla="*/ 2147483647 w 236"/>
              <a:gd name="T23" fmla="*/ 2147483647 h 541"/>
              <a:gd name="T24" fmla="*/ 0 w 236"/>
              <a:gd name="T25" fmla="*/ 2147483647 h 541"/>
              <a:gd name="T26" fmla="*/ 0 w 236"/>
              <a:gd name="T27" fmla="*/ 2147483647 h 541"/>
              <a:gd name="T28" fmla="*/ 2147483647 w 236"/>
              <a:gd name="T29" fmla="*/ 2147483647 h 541"/>
              <a:gd name="T30" fmla="*/ 2147483647 w 236"/>
              <a:gd name="T31" fmla="*/ 2147483647 h 541"/>
              <a:gd name="T32" fmla="*/ 2147483647 w 236"/>
              <a:gd name="T33" fmla="*/ 0 h 541"/>
              <a:gd name="T34" fmla="*/ 2147483647 w 236"/>
              <a:gd name="T35" fmla="*/ 2147483647 h 541"/>
              <a:gd name="T36" fmla="*/ 2147483647 w 236"/>
              <a:gd name="T37" fmla="*/ 2147483647 h 541"/>
              <a:gd name="T38" fmla="*/ 2147483647 w 236"/>
              <a:gd name="T39" fmla="*/ 2147483647 h 54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36"/>
              <a:gd name="T61" fmla="*/ 0 h 541"/>
              <a:gd name="T62" fmla="*/ 236 w 236"/>
              <a:gd name="T63" fmla="*/ 541 h 54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36" h="541">
                <a:moveTo>
                  <a:pt x="180" y="62"/>
                </a:moveTo>
                <a:lnTo>
                  <a:pt x="236" y="477"/>
                </a:lnTo>
                <a:lnTo>
                  <a:pt x="217" y="511"/>
                </a:lnTo>
                <a:lnTo>
                  <a:pt x="204" y="524"/>
                </a:lnTo>
                <a:lnTo>
                  <a:pt x="187" y="533"/>
                </a:lnTo>
                <a:lnTo>
                  <a:pt x="113" y="541"/>
                </a:lnTo>
                <a:lnTo>
                  <a:pt x="48" y="509"/>
                </a:lnTo>
                <a:lnTo>
                  <a:pt x="32" y="479"/>
                </a:lnTo>
                <a:lnTo>
                  <a:pt x="32" y="441"/>
                </a:lnTo>
                <a:lnTo>
                  <a:pt x="46" y="347"/>
                </a:lnTo>
                <a:lnTo>
                  <a:pt x="39" y="263"/>
                </a:lnTo>
                <a:lnTo>
                  <a:pt x="21" y="180"/>
                </a:lnTo>
                <a:lnTo>
                  <a:pt x="0" y="84"/>
                </a:lnTo>
                <a:lnTo>
                  <a:pt x="0" y="52"/>
                </a:lnTo>
                <a:lnTo>
                  <a:pt x="16" y="26"/>
                </a:lnTo>
                <a:lnTo>
                  <a:pt x="44" y="9"/>
                </a:lnTo>
                <a:lnTo>
                  <a:pt x="76" y="0"/>
                </a:lnTo>
                <a:lnTo>
                  <a:pt x="141" y="9"/>
                </a:lnTo>
                <a:lnTo>
                  <a:pt x="180" y="62"/>
                </a:lnTo>
                <a:close/>
              </a:path>
            </a:pathLst>
          </a:custGeom>
          <a:solidFill>
            <a:srgbClr val="C275C2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29" name="Freeform 17"/>
          <p:cNvSpPr>
            <a:spLocks/>
          </p:cNvSpPr>
          <p:nvPr/>
        </p:nvSpPr>
        <p:spPr bwMode="auto">
          <a:xfrm>
            <a:off x="1753055" y="4267889"/>
            <a:ext cx="404813" cy="895329"/>
          </a:xfrm>
          <a:custGeom>
            <a:avLst/>
            <a:gdLst>
              <a:gd name="T0" fmla="*/ 2147483647 w 255"/>
              <a:gd name="T1" fmla="*/ 2147483647 h 564"/>
              <a:gd name="T2" fmla="*/ 2147483647 w 255"/>
              <a:gd name="T3" fmla="*/ 2147483647 h 564"/>
              <a:gd name="T4" fmla="*/ 2147483647 w 255"/>
              <a:gd name="T5" fmla="*/ 2147483647 h 564"/>
              <a:gd name="T6" fmla="*/ 2147483647 w 255"/>
              <a:gd name="T7" fmla="*/ 2147483647 h 564"/>
              <a:gd name="T8" fmla="*/ 2147483647 w 255"/>
              <a:gd name="T9" fmla="*/ 2147483647 h 564"/>
              <a:gd name="T10" fmla="*/ 2147483647 w 255"/>
              <a:gd name="T11" fmla="*/ 2147483647 h 564"/>
              <a:gd name="T12" fmla="*/ 2147483647 w 255"/>
              <a:gd name="T13" fmla="*/ 2147483647 h 564"/>
              <a:gd name="T14" fmla="*/ 2147483647 w 255"/>
              <a:gd name="T15" fmla="*/ 2147483647 h 564"/>
              <a:gd name="T16" fmla="*/ 0 w 255"/>
              <a:gd name="T17" fmla="*/ 2147483647 h 564"/>
              <a:gd name="T18" fmla="*/ 2147483647 w 255"/>
              <a:gd name="T19" fmla="*/ 2147483647 h 564"/>
              <a:gd name="T20" fmla="*/ 2147483647 w 255"/>
              <a:gd name="T21" fmla="*/ 2147483647 h 564"/>
              <a:gd name="T22" fmla="*/ 2147483647 w 255"/>
              <a:gd name="T23" fmla="*/ 2147483647 h 564"/>
              <a:gd name="T24" fmla="*/ 2147483647 w 255"/>
              <a:gd name="T25" fmla="*/ 2147483647 h 564"/>
              <a:gd name="T26" fmla="*/ 2147483647 w 255"/>
              <a:gd name="T27" fmla="*/ 2147483647 h 564"/>
              <a:gd name="T28" fmla="*/ 2147483647 w 255"/>
              <a:gd name="T29" fmla="*/ 2147483647 h 564"/>
              <a:gd name="T30" fmla="*/ 2147483647 w 255"/>
              <a:gd name="T31" fmla="*/ 2147483647 h 564"/>
              <a:gd name="T32" fmla="*/ 2147483647 w 255"/>
              <a:gd name="T33" fmla="*/ 0 h 564"/>
              <a:gd name="T34" fmla="*/ 2147483647 w 255"/>
              <a:gd name="T35" fmla="*/ 2147483647 h 564"/>
              <a:gd name="T36" fmla="*/ 2147483647 w 255"/>
              <a:gd name="T37" fmla="*/ 2147483647 h 564"/>
              <a:gd name="T38" fmla="*/ 2147483647 w 255"/>
              <a:gd name="T39" fmla="*/ 2147483647 h 56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55"/>
              <a:gd name="T61" fmla="*/ 0 h 564"/>
              <a:gd name="T62" fmla="*/ 255 w 255"/>
              <a:gd name="T63" fmla="*/ 564 h 56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55" h="564">
                <a:moveTo>
                  <a:pt x="255" y="79"/>
                </a:moveTo>
                <a:lnTo>
                  <a:pt x="241" y="378"/>
                </a:lnTo>
                <a:lnTo>
                  <a:pt x="220" y="478"/>
                </a:lnTo>
                <a:lnTo>
                  <a:pt x="208" y="517"/>
                </a:lnTo>
                <a:lnTo>
                  <a:pt x="181" y="543"/>
                </a:lnTo>
                <a:lnTo>
                  <a:pt x="146" y="560"/>
                </a:lnTo>
                <a:lnTo>
                  <a:pt x="104" y="564"/>
                </a:lnTo>
                <a:lnTo>
                  <a:pt x="30" y="538"/>
                </a:lnTo>
                <a:lnTo>
                  <a:pt x="0" y="468"/>
                </a:lnTo>
                <a:lnTo>
                  <a:pt x="9" y="357"/>
                </a:lnTo>
                <a:lnTo>
                  <a:pt x="23" y="280"/>
                </a:lnTo>
                <a:lnTo>
                  <a:pt x="42" y="215"/>
                </a:lnTo>
                <a:lnTo>
                  <a:pt x="72" y="72"/>
                </a:lnTo>
                <a:lnTo>
                  <a:pt x="81" y="38"/>
                </a:lnTo>
                <a:lnTo>
                  <a:pt x="104" y="15"/>
                </a:lnTo>
                <a:lnTo>
                  <a:pt x="134" y="4"/>
                </a:lnTo>
                <a:lnTo>
                  <a:pt x="169" y="0"/>
                </a:lnTo>
                <a:lnTo>
                  <a:pt x="229" y="21"/>
                </a:lnTo>
                <a:lnTo>
                  <a:pt x="255" y="79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30" name="Freeform 18"/>
          <p:cNvSpPr>
            <a:spLocks/>
          </p:cNvSpPr>
          <p:nvPr/>
        </p:nvSpPr>
        <p:spPr bwMode="auto">
          <a:xfrm>
            <a:off x="3123975" y="6502343"/>
            <a:ext cx="1353911" cy="269063"/>
          </a:xfrm>
          <a:custGeom>
            <a:avLst/>
            <a:gdLst>
              <a:gd name="T0" fmla="*/ 2147483647 w 853"/>
              <a:gd name="T1" fmla="*/ 2147483647 h 169"/>
              <a:gd name="T2" fmla="*/ 2147483647 w 853"/>
              <a:gd name="T3" fmla="*/ 2147483647 h 169"/>
              <a:gd name="T4" fmla="*/ 2147483647 w 853"/>
              <a:gd name="T5" fmla="*/ 2147483647 h 169"/>
              <a:gd name="T6" fmla="*/ 2147483647 w 853"/>
              <a:gd name="T7" fmla="*/ 2147483647 h 169"/>
              <a:gd name="T8" fmla="*/ 2147483647 w 853"/>
              <a:gd name="T9" fmla="*/ 0 h 169"/>
              <a:gd name="T10" fmla="*/ 2147483647 w 853"/>
              <a:gd name="T11" fmla="*/ 2147483647 h 169"/>
              <a:gd name="T12" fmla="*/ 2147483647 w 853"/>
              <a:gd name="T13" fmla="*/ 2147483647 h 169"/>
              <a:gd name="T14" fmla="*/ 2147483647 w 853"/>
              <a:gd name="T15" fmla="*/ 2147483647 h 169"/>
              <a:gd name="T16" fmla="*/ 2147483647 w 853"/>
              <a:gd name="T17" fmla="*/ 2147483647 h 169"/>
              <a:gd name="T18" fmla="*/ 2147483647 w 853"/>
              <a:gd name="T19" fmla="*/ 2147483647 h 169"/>
              <a:gd name="T20" fmla="*/ 2147483647 w 853"/>
              <a:gd name="T21" fmla="*/ 2147483647 h 169"/>
              <a:gd name="T22" fmla="*/ 2147483647 w 853"/>
              <a:gd name="T23" fmla="*/ 2147483647 h 169"/>
              <a:gd name="T24" fmla="*/ 2147483647 w 853"/>
              <a:gd name="T25" fmla="*/ 2147483647 h 169"/>
              <a:gd name="T26" fmla="*/ 2147483647 w 853"/>
              <a:gd name="T27" fmla="*/ 2147483647 h 169"/>
              <a:gd name="T28" fmla="*/ 2147483647 w 853"/>
              <a:gd name="T29" fmla="*/ 2147483647 h 169"/>
              <a:gd name="T30" fmla="*/ 0 w 853"/>
              <a:gd name="T31" fmla="*/ 2147483647 h 169"/>
              <a:gd name="T32" fmla="*/ 2147483647 w 853"/>
              <a:gd name="T33" fmla="*/ 2147483647 h 169"/>
              <a:gd name="T34" fmla="*/ 2147483647 w 853"/>
              <a:gd name="T35" fmla="*/ 2147483647 h 169"/>
              <a:gd name="T36" fmla="*/ 2147483647 w 853"/>
              <a:gd name="T37" fmla="*/ 2147483647 h 169"/>
              <a:gd name="T38" fmla="*/ 2147483647 w 853"/>
              <a:gd name="T39" fmla="*/ 2147483647 h 16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53"/>
              <a:gd name="T61" fmla="*/ 0 h 169"/>
              <a:gd name="T62" fmla="*/ 853 w 853"/>
              <a:gd name="T63" fmla="*/ 169 h 16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53" h="169">
                <a:moveTo>
                  <a:pt x="72" y="33"/>
                </a:moveTo>
                <a:lnTo>
                  <a:pt x="253" y="41"/>
                </a:lnTo>
                <a:lnTo>
                  <a:pt x="410" y="28"/>
                </a:lnTo>
                <a:lnTo>
                  <a:pt x="570" y="9"/>
                </a:lnTo>
                <a:lnTo>
                  <a:pt x="748" y="0"/>
                </a:lnTo>
                <a:lnTo>
                  <a:pt x="795" y="7"/>
                </a:lnTo>
                <a:lnTo>
                  <a:pt x="827" y="26"/>
                </a:lnTo>
                <a:lnTo>
                  <a:pt x="853" y="84"/>
                </a:lnTo>
                <a:lnTo>
                  <a:pt x="846" y="114"/>
                </a:lnTo>
                <a:lnTo>
                  <a:pt x="827" y="142"/>
                </a:lnTo>
                <a:lnTo>
                  <a:pt x="795" y="161"/>
                </a:lnTo>
                <a:lnTo>
                  <a:pt x="748" y="169"/>
                </a:lnTo>
                <a:lnTo>
                  <a:pt x="401" y="163"/>
                </a:lnTo>
                <a:lnTo>
                  <a:pt x="56" y="135"/>
                </a:lnTo>
                <a:lnTo>
                  <a:pt x="12" y="112"/>
                </a:lnTo>
                <a:lnTo>
                  <a:pt x="0" y="77"/>
                </a:lnTo>
                <a:lnTo>
                  <a:pt x="9" y="60"/>
                </a:lnTo>
                <a:lnTo>
                  <a:pt x="23" y="45"/>
                </a:lnTo>
                <a:lnTo>
                  <a:pt x="72" y="33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31" name="Freeform 19"/>
          <p:cNvSpPr>
            <a:spLocks/>
          </p:cNvSpPr>
          <p:nvPr/>
        </p:nvSpPr>
        <p:spPr bwMode="auto">
          <a:xfrm>
            <a:off x="4953001" y="6442037"/>
            <a:ext cx="1465036" cy="318545"/>
          </a:xfrm>
          <a:custGeom>
            <a:avLst/>
            <a:gdLst>
              <a:gd name="T0" fmla="*/ 2147483647 w 923"/>
              <a:gd name="T1" fmla="*/ 0 h 201"/>
              <a:gd name="T2" fmla="*/ 2147483647 w 923"/>
              <a:gd name="T3" fmla="*/ 2147483647 h 201"/>
              <a:gd name="T4" fmla="*/ 2147483647 w 923"/>
              <a:gd name="T5" fmla="*/ 2147483647 h 201"/>
              <a:gd name="T6" fmla="*/ 2147483647 w 923"/>
              <a:gd name="T7" fmla="*/ 2147483647 h 201"/>
              <a:gd name="T8" fmla="*/ 2147483647 w 923"/>
              <a:gd name="T9" fmla="*/ 2147483647 h 201"/>
              <a:gd name="T10" fmla="*/ 2147483647 w 923"/>
              <a:gd name="T11" fmla="*/ 2147483647 h 201"/>
              <a:gd name="T12" fmla="*/ 2147483647 w 923"/>
              <a:gd name="T13" fmla="*/ 2147483647 h 201"/>
              <a:gd name="T14" fmla="*/ 2147483647 w 923"/>
              <a:gd name="T15" fmla="*/ 2147483647 h 201"/>
              <a:gd name="T16" fmla="*/ 2147483647 w 923"/>
              <a:gd name="T17" fmla="*/ 2147483647 h 201"/>
              <a:gd name="T18" fmla="*/ 2147483647 w 923"/>
              <a:gd name="T19" fmla="*/ 2147483647 h 201"/>
              <a:gd name="T20" fmla="*/ 2147483647 w 923"/>
              <a:gd name="T21" fmla="*/ 2147483647 h 201"/>
              <a:gd name="T22" fmla="*/ 2147483647 w 923"/>
              <a:gd name="T23" fmla="*/ 2147483647 h 201"/>
              <a:gd name="T24" fmla="*/ 2147483647 w 923"/>
              <a:gd name="T25" fmla="*/ 2147483647 h 201"/>
              <a:gd name="T26" fmla="*/ 2147483647 w 923"/>
              <a:gd name="T27" fmla="*/ 2147483647 h 201"/>
              <a:gd name="T28" fmla="*/ 2147483647 w 923"/>
              <a:gd name="T29" fmla="*/ 2147483647 h 201"/>
              <a:gd name="T30" fmla="*/ 2147483647 w 923"/>
              <a:gd name="T31" fmla="*/ 2147483647 h 201"/>
              <a:gd name="T32" fmla="*/ 0 w 923"/>
              <a:gd name="T33" fmla="*/ 2147483647 h 201"/>
              <a:gd name="T34" fmla="*/ 2147483647 w 923"/>
              <a:gd name="T35" fmla="*/ 2147483647 h 201"/>
              <a:gd name="T36" fmla="*/ 2147483647 w 923"/>
              <a:gd name="T37" fmla="*/ 2147483647 h 201"/>
              <a:gd name="T38" fmla="*/ 2147483647 w 923"/>
              <a:gd name="T39" fmla="*/ 2147483647 h 201"/>
              <a:gd name="T40" fmla="*/ 2147483647 w 923"/>
              <a:gd name="T41" fmla="*/ 0 h 201"/>
              <a:gd name="T42" fmla="*/ 2147483647 w 923"/>
              <a:gd name="T43" fmla="*/ 0 h 201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923"/>
              <a:gd name="T67" fmla="*/ 0 h 201"/>
              <a:gd name="T68" fmla="*/ 923 w 923"/>
              <a:gd name="T69" fmla="*/ 201 h 201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923" h="201">
                <a:moveTo>
                  <a:pt x="114" y="0"/>
                </a:moveTo>
                <a:lnTo>
                  <a:pt x="369" y="22"/>
                </a:lnTo>
                <a:lnTo>
                  <a:pt x="621" y="31"/>
                </a:lnTo>
                <a:lnTo>
                  <a:pt x="818" y="31"/>
                </a:lnTo>
                <a:lnTo>
                  <a:pt x="865" y="39"/>
                </a:lnTo>
                <a:lnTo>
                  <a:pt x="897" y="58"/>
                </a:lnTo>
                <a:lnTo>
                  <a:pt x="923" y="116"/>
                </a:lnTo>
                <a:lnTo>
                  <a:pt x="916" y="148"/>
                </a:lnTo>
                <a:lnTo>
                  <a:pt x="897" y="174"/>
                </a:lnTo>
                <a:lnTo>
                  <a:pt x="865" y="193"/>
                </a:lnTo>
                <a:lnTo>
                  <a:pt x="818" y="201"/>
                </a:lnTo>
                <a:lnTo>
                  <a:pt x="621" y="201"/>
                </a:lnTo>
                <a:lnTo>
                  <a:pt x="357" y="191"/>
                </a:lnTo>
                <a:lnTo>
                  <a:pt x="93" y="169"/>
                </a:lnTo>
                <a:lnTo>
                  <a:pt x="49" y="157"/>
                </a:lnTo>
                <a:lnTo>
                  <a:pt x="19" y="135"/>
                </a:lnTo>
                <a:lnTo>
                  <a:pt x="0" y="75"/>
                </a:lnTo>
                <a:lnTo>
                  <a:pt x="10" y="45"/>
                </a:lnTo>
                <a:lnTo>
                  <a:pt x="33" y="20"/>
                </a:lnTo>
                <a:lnTo>
                  <a:pt x="68" y="3"/>
                </a:lnTo>
                <a:lnTo>
                  <a:pt x="114" y="0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32" name="Freeform 20"/>
          <p:cNvSpPr>
            <a:spLocks/>
          </p:cNvSpPr>
          <p:nvPr/>
        </p:nvSpPr>
        <p:spPr bwMode="auto">
          <a:xfrm>
            <a:off x="7087053" y="6489973"/>
            <a:ext cx="1304019" cy="298443"/>
          </a:xfrm>
          <a:custGeom>
            <a:avLst/>
            <a:gdLst>
              <a:gd name="T0" fmla="*/ 2147483647 w 822"/>
              <a:gd name="T1" fmla="*/ 2147483647 h 188"/>
              <a:gd name="T2" fmla="*/ 2147483647 w 822"/>
              <a:gd name="T3" fmla="*/ 2147483647 h 188"/>
              <a:gd name="T4" fmla="*/ 2147483647 w 822"/>
              <a:gd name="T5" fmla="*/ 2147483647 h 188"/>
              <a:gd name="T6" fmla="*/ 2147483647 w 822"/>
              <a:gd name="T7" fmla="*/ 0 h 188"/>
              <a:gd name="T8" fmla="*/ 2147483647 w 822"/>
              <a:gd name="T9" fmla="*/ 2147483647 h 188"/>
              <a:gd name="T10" fmla="*/ 2147483647 w 822"/>
              <a:gd name="T11" fmla="*/ 2147483647 h 188"/>
              <a:gd name="T12" fmla="*/ 2147483647 w 822"/>
              <a:gd name="T13" fmla="*/ 2147483647 h 188"/>
              <a:gd name="T14" fmla="*/ 2147483647 w 822"/>
              <a:gd name="T15" fmla="*/ 2147483647 h 188"/>
              <a:gd name="T16" fmla="*/ 2147483647 w 822"/>
              <a:gd name="T17" fmla="*/ 2147483647 h 188"/>
              <a:gd name="T18" fmla="*/ 2147483647 w 822"/>
              <a:gd name="T19" fmla="*/ 2147483647 h 188"/>
              <a:gd name="T20" fmla="*/ 2147483647 w 822"/>
              <a:gd name="T21" fmla="*/ 2147483647 h 188"/>
              <a:gd name="T22" fmla="*/ 2147483647 w 822"/>
              <a:gd name="T23" fmla="*/ 2147483647 h 188"/>
              <a:gd name="T24" fmla="*/ 2147483647 w 822"/>
              <a:gd name="T25" fmla="*/ 2147483647 h 188"/>
              <a:gd name="T26" fmla="*/ 2147483647 w 822"/>
              <a:gd name="T27" fmla="*/ 2147483647 h 188"/>
              <a:gd name="T28" fmla="*/ 2147483647 w 822"/>
              <a:gd name="T29" fmla="*/ 2147483647 h 188"/>
              <a:gd name="T30" fmla="*/ 2147483647 w 822"/>
              <a:gd name="T31" fmla="*/ 2147483647 h 188"/>
              <a:gd name="T32" fmla="*/ 2147483647 w 822"/>
              <a:gd name="T33" fmla="*/ 2147483647 h 188"/>
              <a:gd name="T34" fmla="*/ 2147483647 w 822"/>
              <a:gd name="T35" fmla="*/ 2147483647 h 188"/>
              <a:gd name="T36" fmla="*/ 2147483647 w 822"/>
              <a:gd name="T37" fmla="*/ 2147483647 h 188"/>
              <a:gd name="T38" fmla="*/ 0 w 822"/>
              <a:gd name="T39" fmla="*/ 2147483647 h 188"/>
              <a:gd name="T40" fmla="*/ 2147483647 w 822"/>
              <a:gd name="T41" fmla="*/ 2147483647 h 188"/>
              <a:gd name="T42" fmla="*/ 2147483647 w 822"/>
              <a:gd name="T43" fmla="*/ 2147483647 h 188"/>
              <a:gd name="T44" fmla="*/ 2147483647 w 822"/>
              <a:gd name="T45" fmla="*/ 2147483647 h 188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822"/>
              <a:gd name="T70" fmla="*/ 0 h 188"/>
              <a:gd name="T71" fmla="*/ 822 w 822"/>
              <a:gd name="T72" fmla="*/ 188 h 188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822" h="188">
                <a:moveTo>
                  <a:pt x="53" y="39"/>
                </a:moveTo>
                <a:lnTo>
                  <a:pt x="257" y="23"/>
                </a:lnTo>
                <a:lnTo>
                  <a:pt x="354" y="8"/>
                </a:lnTo>
                <a:lnTo>
                  <a:pt x="463" y="0"/>
                </a:lnTo>
                <a:lnTo>
                  <a:pt x="616" y="9"/>
                </a:lnTo>
                <a:lnTo>
                  <a:pt x="764" y="41"/>
                </a:lnTo>
                <a:lnTo>
                  <a:pt x="801" y="58"/>
                </a:lnTo>
                <a:lnTo>
                  <a:pt x="820" y="81"/>
                </a:lnTo>
                <a:lnTo>
                  <a:pt x="822" y="135"/>
                </a:lnTo>
                <a:lnTo>
                  <a:pt x="806" y="162"/>
                </a:lnTo>
                <a:lnTo>
                  <a:pt x="780" y="179"/>
                </a:lnTo>
                <a:lnTo>
                  <a:pt x="748" y="188"/>
                </a:lnTo>
                <a:lnTo>
                  <a:pt x="706" y="184"/>
                </a:lnTo>
                <a:lnTo>
                  <a:pt x="586" y="164"/>
                </a:lnTo>
                <a:lnTo>
                  <a:pt x="461" y="160"/>
                </a:lnTo>
                <a:lnTo>
                  <a:pt x="254" y="143"/>
                </a:lnTo>
                <a:lnTo>
                  <a:pt x="157" y="130"/>
                </a:lnTo>
                <a:lnTo>
                  <a:pt x="48" y="120"/>
                </a:lnTo>
                <a:lnTo>
                  <a:pt x="11" y="107"/>
                </a:lnTo>
                <a:lnTo>
                  <a:pt x="0" y="77"/>
                </a:lnTo>
                <a:lnTo>
                  <a:pt x="13" y="51"/>
                </a:lnTo>
                <a:lnTo>
                  <a:pt x="53" y="39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33" name="Freeform 21"/>
          <p:cNvSpPr>
            <a:spLocks/>
          </p:cNvSpPr>
          <p:nvPr/>
        </p:nvSpPr>
        <p:spPr bwMode="auto">
          <a:xfrm>
            <a:off x="10057947" y="1371601"/>
            <a:ext cx="379867" cy="988108"/>
          </a:xfrm>
          <a:custGeom>
            <a:avLst/>
            <a:gdLst>
              <a:gd name="T0" fmla="*/ 2147483647 w 239"/>
              <a:gd name="T1" fmla="*/ 2147483647 h 622"/>
              <a:gd name="T2" fmla="*/ 2147483647 w 239"/>
              <a:gd name="T3" fmla="*/ 2147483647 h 622"/>
              <a:gd name="T4" fmla="*/ 2147483647 w 239"/>
              <a:gd name="T5" fmla="*/ 2147483647 h 622"/>
              <a:gd name="T6" fmla="*/ 2147483647 w 239"/>
              <a:gd name="T7" fmla="*/ 2147483647 h 622"/>
              <a:gd name="T8" fmla="*/ 2147483647 w 239"/>
              <a:gd name="T9" fmla="*/ 2147483647 h 622"/>
              <a:gd name="T10" fmla="*/ 2147483647 w 239"/>
              <a:gd name="T11" fmla="*/ 2147483647 h 622"/>
              <a:gd name="T12" fmla="*/ 2147483647 w 239"/>
              <a:gd name="T13" fmla="*/ 2147483647 h 622"/>
              <a:gd name="T14" fmla="*/ 2147483647 w 239"/>
              <a:gd name="T15" fmla="*/ 2147483647 h 622"/>
              <a:gd name="T16" fmla="*/ 2147483647 w 239"/>
              <a:gd name="T17" fmla="*/ 2147483647 h 622"/>
              <a:gd name="T18" fmla="*/ 2147483647 w 239"/>
              <a:gd name="T19" fmla="*/ 2147483647 h 622"/>
              <a:gd name="T20" fmla="*/ 0 w 239"/>
              <a:gd name="T21" fmla="*/ 2147483647 h 622"/>
              <a:gd name="T22" fmla="*/ 2147483647 w 239"/>
              <a:gd name="T23" fmla="*/ 2147483647 h 622"/>
              <a:gd name="T24" fmla="*/ 2147483647 w 239"/>
              <a:gd name="T25" fmla="*/ 2147483647 h 622"/>
              <a:gd name="T26" fmla="*/ 2147483647 w 239"/>
              <a:gd name="T27" fmla="*/ 2147483647 h 622"/>
              <a:gd name="T28" fmla="*/ 2147483647 w 239"/>
              <a:gd name="T29" fmla="*/ 2147483647 h 622"/>
              <a:gd name="T30" fmla="*/ 2147483647 w 239"/>
              <a:gd name="T31" fmla="*/ 0 h 622"/>
              <a:gd name="T32" fmla="*/ 2147483647 w 239"/>
              <a:gd name="T33" fmla="*/ 2147483647 h 622"/>
              <a:gd name="T34" fmla="*/ 2147483647 w 239"/>
              <a:gd name="T35" fmla="*/ 2147483647 h 622"/>
              <a:gd name="T36" fmla="*/ 2147483647 w 239"/>
              <a:gd name="T37" fmla="*/ 2147483647 h 622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39"/>
              <a:gd name="T58" fmla="*/ 0 h 622"/>
              <a:gd name="T59" fmla="*/ 239 w 239"/>
              <a:gd name="T60" fmla="*/ 622 h 622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39" h="622">
                <a:moveTo>
                  <a:pt x="239" y="96"/>
                </a:moveTo>
                <a:lnTo>
                  <a:pt x="222" y="212"/>
                </a:lnTo>
                <a:lnTo>
                  <a:pt x="204" y="318"/>
                </a:lnTo>
                <a:lnTo>
                  <a:pt x="195" y="539"/>
                </a:lnTo>
                <a:lnTo>
                  <a:pt x="192" y="571"/>
                </a:lnTo>
                <a:lnTo>
                  <a:pt x="174" y="598"/>
                </a:lnTo>
                <a:lnTo>
                  <a:pt x="146" y="614"/>
                </a:lnTo>
                <a:lnTo>
                  <a:pt x="113" y="622"/>
                </a:lnTo>
                <a:lnTo>
                  <a:pt x="49" y="609"/>
                </a:lnTo>
                <a:lnTo>
                  <a:pt x="11" y="554"/>
                </a:lnTo>
                <a:lnTo>
                  <a:pt x="0" y="319"/>
                </a:lnTo>
                <a:lnTo>
                  <a:pt x="16" y="85"/>
                </a:lnTo>
                <a:lnTo>
                  <a:pt x="30" y="45"/>
                </a:lnTo>
                <a:lnTo>
                  <a:pt x="56" y="19"/>
                </a:lnTo>
                <a:lnTo>
                  <a:pt x="93" y="4"/>
                </a:lnTo>
                <a:lnTo>
                  <a:pt x="134" y="0"/>
                </a:lnTo>
                <a:lnTo>
                  <a:pt x="208" y="26"/>
                </a:lnTo>
                <a:lnTo>
                  <a:pt x="239" y="96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34" name="Freeform 22"/>
          <p:cNvSpPr>
            <a:spLocks/>
          </p:cNvSpPr>
          <p:nvPr/>
        </p:nvSpPr>
        <p:spPr bwMode="auto">
          <a:xfrm>
            <a:off x="10135055" y="2818971"/>
            <a:ext cx="317500" cy="1124187"/>
          </a:xfrm>
          <a:custGeom>
            <a:avLst/>
            <a:gdLst>
              <a:gd name="T0" fmla="*/ 2147483647 w 200"/>
              <a:gd name="T1" fmla="*/ 2147483647 h 708"/>
              <a:gd name="T2" fmla="*/ 2147483647 w 200"/>
              <a:gd name="T3" fmla="*/ 2147483647 h 708"/>
              <a:gd name="T4" fmla="*/ 2147483647 w 200"/>
              <a:gd name="T5" fmla="*/ 2147483647 h 708"/>
              <a:gd name="T6" fmla="*/ 2147483647 w 200"/>
              <a:gd name="T7" fmla="*/ 2147483647 h 708"/>
              <a:gd name="T8" fmla="*/ 2147483647 w 200"/>
              <a:gd name="T9" fmla="*/ 2147483647 h 708"/>
              <a:gd name="T10" fmla="*/ 2147483647 w 200"/>
              <a:gd name="T11" fmla="*/ 2147483647 h 708"/>
              <a:gd name="T12" fmla="*/ 2147483647 w 200"/>
              <a:gd name="T13" fmla="*/ 2147483647 h 708"/>
              <a:gd name="T14" fmla="*/ 2147483647 w 200"/>
              <a:gd name="T15" fmla="*/ 2147483647 h 708"/>
              <a:gd name="T16" fmla="*/ 2147483647 w 200"/>
              <a:gd name="T17" fmla="*/ 2147483647 h 708"/>
              <a:gd name="T18" fmla="*/ 2147483647 w 200"/>
              <a:gd name="T19" fmla="*/ 2147483647 h 708"/>
              <a:gd name="T20" fmla="*/ 0 w 200"/>
              <a:gd name="T21" fmla="*/ 2147483647 h 708"/>
              <a:gd name="T22" fmla="*/ 2147483647 w 200"/>
              <a:gd name="T23" fmla="*/ 2147483647 h 708"/>
              <a:gd name="T24" fmla="*/ 2147483647 w 200"/>
              <a:gd name="T25" fmla="*/ 2147483647 h 708"/>
              <a:gd name="T26" fmla="*/ 2147483647 w 200"/>
              <a:gd name="T27" fmla="*/ 2147483647 h 708"/>
              <a:gd name="T28" fmla="*/ 2147483647 w 200"/>
              <a:gd name="T29" fmla="*/ 0 h 708"/>
              <a:gd name="T30" fmla="*/ 2147483647 w 200"/>
              <a:gd name="T31" fmla="*/ 2147483647 h 708"/>
              <a:gd name="T32" fmla="*/ 2147483647 w 200"/>
              <a:gd name="T33" fmla="*/ 2147483647 h 708"/>
              <a:gd name="T34" fmla="*/ 2147483647 w 200"/>
              <a:gd name="T35" fmla="*/ 2147483647 h 70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00"/>
              <a:gd name="T55" fmla="*/ 0 h 708"/>
              <a:gd name="T56" fmla="*/ 200 w 200"/>
              <a:gd name="T57" fmla="*/ 708 h 708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00" h="708">
                <a:moveTo>
                  <a:pt x="174" y="69"/>
                </a:moveTo>
                <a:lnTo>
                  <a:pt x="200" y="637"/>
                </a:lnTo>
                <a:lnTo>
                  <a:pt x="188" y="669"/>
                </a:lnTo>
                <a:lnTo>
                  <a:pt x="167" y="691"/>
                </a:lnTo>
                <a:lnTo>
                  <a:pt x="137" y="704"/>
                </a:lnTo>
                <a:lnTo>
                  <a:pt x="102" y="708"/>
                </a:lnTo>
                <a:lnTo>
                  <a:pt x="40" y="687"/>
                </a:lnTo>
                <a:lnTo>
                  <a:pt x="14" y="629"/>
                </a:lnTo>
                <a:lnTo>
                  <a:pt x="19" y="481"/>
                </a:lnTo>
                <a:lnTo>
                  <a:pt x="14" y="351"/>
                </a:lnTo>
                <a:lnTo>
                  <a:pt x="0" y="71"/>
                </a:lnTo>
                <a:lnTo>
                  <a:pt x="7" y="41"/>
                </a:lnTo>
                <a:lnTo>
                  <a:pt x="26" y="18"/>
                </a:lnTo>
                <a:lnTo>
                  <a:pt x="54" y="3"/>
                </a:lnTo>
                <a:lnTo>
                  <a:pt x="86" y="0"/>
                </a:lnTo>
                <a:lnTo>
                  <a:pt x="146" y="16"/>
                </a:lnTo>
                <a:lnTo>
                  <a:pt x="174" y="69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35" name="Freeform 23"/>
          <p:cNvSpPr>
            <a:spLocks/>
          </p:cNvSpPr>
          <p:nvPr/>
        </p:nvSpPr>
        <p:spPr bwMode="auto">
          <a:xfrm>
            <a:off x="10290402" y="4343659"/>
            <a:ext cx="377599" cy="858216"/>
          </a:xfrm>
          <a:custGeom>
            <a:avLst/>
            <a:gdLst>
              <a:gd name="T0" fmla="*/ 2147483647 w 238"/>
              <a:gd name="T1" fmla="*/ 2147483647 h 541"/>
              <a:gd name="T2" fmla="*/ 2147483647 w 238"/>
              <a:gd name="T3" fmla="*/ 2147483647 h 541"/>
              <a:gd name="T4" fmla="*/ 2147483647 w 238"/>
              <a:gd name="T5" fmla="*/ 2147483647 h 541"/>
              <a:gd name="T6" fmla="*/ 2147483647 w 238"/>
              <a:gd name="T7" fmla="*/ 2147483647 h 541"/>
              <a:gd name="T8" fmla="*/ 2147483647 w 238"/>
              <a:gd name="T9" fmla="*/ 2147483647 h 541"/>
              <a:gd name="T10" fmla="*/ 2147483647 w 238"/>
              <a:gd name="T11" fmla="*/ 2147483647 h 541"/>
              <a:gd name="T12" fmla="*/ 2147483647 w 238"/>
              <a:gd name="T13" fmla="*/ 2147483647 h 541"/>
              <a:gd name="T14" fmla="*/ 2147483647 w 238"/>
              <a:gd name="T15" fmla="*/ 2147483647 h 541"/>
              <a:gd name="T16" fmla="*/ 2147483647 w 238"/>
              <a:gd name="T17" fmla="*/ 2147483647 h 541"/>
              <a:gd name="T18" fmla="*/ 2147483647 w 238"/>
              <a:gd name="T19" fmla="*/ 2147483647 h 541"/>
              <a:gd name="T20" fmla="*/ 2147483647 w 238"/>
              <a:gd name="T21" fmla="*/ 2147483647 h 541"/>
              <a:gd name="T22" fmla="*/ 2147483647 w 238"/>
              <a:gd name="T23" fmla="*/ 2147483647 h 541"/>
              <a:gd name="T24" fmla="*/ 0 w 238"/>
              <a:gd name="T25" fmla="*/ 2147483647 h 541"/>
              <a:gd name="T26" fmla="*/ 2147483647 w 238"/>
              <a:gd name="T27" fmla="*/ 2147483647 h 541"/>
              <a:gd name="T28" fmla="*/ 2147483647 w 238"/>
              <a:gd name="T29" fmla="*/ 2147483647 h 541"/>
              <a:gd name="T30" fmla="*/ 2147483647 w 238"/>
              <a:gd name="T31" fmla="*/ 2147483647 h 541"/>
              <a:gd name="T32" fmla="*/ 2147483647 w 238"/>
              <a:gd name="T33" fmla="*/ 0 h 541"/>
              <a:gd name="T34" fmla="*/ 2147483647 w 238"/>
              <a:gd name="T35" fmla="*/ 2147483647 h 541"/>
              <a:gd name="T36" fmla="*/ 2147483647 w 238"/>
              <a:gd name="T37" fmla="*/ 2147483647 h 541"/>
              <a:gd name="T38" fmla="*/ 2147483647 w 238"/>
              <a:gd name="T39" fmla="*/ 2147483647 h 54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38"/>
              <a:gd name="T61" fmla="*/ 0 h 541"/>
              <a:gd name="T62" fmla="*/ 238 w 238"/>
              <a:gd name="T63" fmla="*/ 541 h 54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38" h="541">
                <a:moveTo>
                  <a:pt x="183" y="62"/>
                </a:moveTo>
                <a:lnTo>
                  <a:pt x="238" y="477"/>
                </a:lnTo>
                <a:lnTo>
                  <a:pt x="220" y="511"/>
                </a:lnTo>
                <a:lnTo>
                  <a:pt x="206" y="524"/>
                </a:lnTo>
                <a:lnTo>
                  <a:pt x="190" y="534"/>
                </a:lnTo>
                <a:lnTo>
                  <a:pt x="113" y="541"/>
                </a:lnTo>
                <a:lnTo>
                  <a:pt x="48" y="509"/>
                </a:lnTo>
                <a:lnTo>
                  <a:pt x="34" y="479"/>
                </a:lnTo>
                <a:lnTo>
                  <a:pt x="34" y="442"/>
                </a:lnTo>
                <a:lnTo>
                  <a:pt x="48" y="348"/>
                </a:lnTo>
                <a:lnTo>
                  <a:pt x="41" y="263"/>
                </a:lnTo>
                <a:lnTo>
                  <a:pt x="23" y="181"/>
                </a:lnTo>
                <a:lnTo>
                  <a:pt x="0" y="85"/>
                </a:lnTo>
                <a:lnTo>
                  <a:pt x="2" y="53"/>
                </a:lnTo>
                <a:lnTo>
                  <a:pt x="18" y="27"/>
                </a:lnTo>
                <a:lnTo>
                  <a:pt x="44" y="10"/>
                </a:lnTo>
                <a:lnTo>
                  <a:pt x="76" y="0"/>
                </a:lnTo>
                <a:lnTo>
                  <a:pt x="143" y="10"/>
                </a:lnTo>
                <a:lnTo>
                  <a:pt x="183" y="62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36" name="Freeform 24"/>
          <p:cNvSpPr>
            <a:spLocks/>
          </p:cNvSpPr>
          <p:nvPr/>
        </p:nvSpPr>
        <p:spPr bwMode="auto">
          <a:xfrm>
            <a:off x="7441975" y="224221"/>
            <a:ext cx="1158875" cy="256692"/>
          </a:xfrm>
          <a:custGeom>
            <a:avLst/>
            <a:gdLst>
              <a:gd name="T0" fmla="*/ 2147483647 w 730"/>
              <a:gd name="T1" fmla="*/ 2147483647 h 162"/>
              <a:gd name="T2" fmla="*/ 2147483647 w 730"/>
              <a:gd name="T3" fmla="*/ 2147483647 h 162"/>
              <a:gd name="T4" fmla="*/ 2147483647 w 730"/>
              <a:gd name="T5" fmla="*/ 2147483647 h 162"/>
              <a:gd name="T6" fmla="*/ 2147483647 w 730"/>
              <a:gd name="T7" fmla="*/ 0 h 162"/>
              <a:gd name="T8" fmla="*/ 2147483647 w 730"/>
              <a:gd name="T9" fmla="*/ 2147483647 h 162"/>
              <a:gd name="T10" fmla="*/ 2147483647 w 730"/>
              <a:gd name="T11" fmla="*/ 2147483647 h 162"/>
              <a:gd name="T12" fmla="*/ 2147483647 w 730"/>
              <a:gd name="T13" fmla="*/ 2147483647 h 162"/>
              <a:gd name="T14" fmla="*/ 2147483647 w 730"/>
              <a:gd name="T15" fmla="*/ 2147483647 h 162"/>
              <a:gd name="T16" fmla="*/ 2147483647 w 730"/>
              <a:gd name="T17" fmla="*/ 2147483647 h 162"/>
              <a:gd name="T18" fmla="*/ 2147483647 w 730"/>
              <a:gd name="T19" fmla="*/ 2147483647 h 162"/>
              <a:gd name="T20" fmla="*/ 2147483647 w 730"/>
              <a:gd name="T21" fmla="*/ 2147483647 h 162"/>
              <a:gd name="T22" fmla="*/ 2147483647 w 730"/>
              <a:gd name="T23" fmla="*/ 2147483647 h 162"/>
              <a:gd name="T24" fmla="*/ 2147483647 w 730"/>
              <a:gd name="T25" fmla="*/ 2147483647 h 162"/>
              <a:gd name="T26" fmla="*/ 0 w 730"/>
              <a:gd name="T27" fmla="*/ 2147483647 h 162"/>
              <a:gd name="T28" fmla="*/ 2147483647 w 730"/>
              <a:gd name="T29" fmla="*/ 2147483647 h 162"/>
              <a:gd name="T30" fmla="*/ 2147483647 w 730"/>
              <a:gd name="T31" fmla="*/ 2147483647 h 162"/>
              <a:gd name="T32" fmla="*/ 2147483647 w 730"/>
              <a:gd name="T33" fmla="*/ 2147483647 h 162"/>
              <a:gd name="T34" fmla="*/ 2147483647 w 730"/>
              <a:gd name="T35" fmla="*/ 2147483647 h 162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730"/>
              <a:gd name="T55" fmla="*/ 0 h 162"/>
              <a:gd name="T56" fmla="*/ 730 w 730"/>
              <a:gd name="T57" fmla="*/ 162 h 162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730" h="162">
                <a:moveTo>
                  <a:pt x="63" y="43"/>
                </a:moveTo>
                <a:lnTo>
                  <a:pt x="345" y="23"/>
                </a:lnTo>
                <a:lnTo>
                  <a:pt x="480" y="8"/>
                </a:lnTo>
                <a:lnTo>
                  <a:pt x="630" y="0"/>
                </a:lnTo>
                <a:lnTo>
                  <a:pt x="674" y="8"/>
                </a:lnTo>
                <a:lnTo>
                  <a:pt x="704" y="27"/>
                </a:lnTo>
                <a:lnTo>
                  <a:pt x="730" y="81"/>
                </a:lnTo>
                <a:lnTo>
                  <a:pt x="723" y="111"/>
                </a:lnTo>
                <a:lnTo>
                  <a:pt x="704" y="136"/>
                </a:lnTo>
                <a:lnTo>
                  <a:pt x="674" y="154"/>
                </a:lnTo>
                <a:lnTo>
                  <a:pt x="630" y="162"/>
                </a:lnTo>
                <a:lnTo>
                  <a:pt x="63" y="145"/>
                </a:lnTo>
                <a:lnTo>
                  <a:pt x="16" y="128"/>
                </a:lnTo>
                <a:lnTo>
                  <a:pt x="0" y="94"/>
                </a:lnTo>
                <a:lnTo>
                  <a:pt x="16" y="58"/>
                </a:lnTo>
                <a:lnTo>
                  <a:pt x="35" y="47"/>
                </a:lnTo>
                <a:lnTo>
                  <a:pt x="63" y="43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37" name="Freeform 25"/>
          <p:cNvSpPr>
            <a:spLocks/>
          </p:cNvSpPr>
          <p:nvPr/>
        </p:nvSpPr>
        <p:spPr bwMode="auto">
          <a:xfrm>
            <a:off x="3715885" y="214942"/>
            <a:ext cx="1368651" cy="306175"/>
          </a:xfrm>
          <a:custGeom>
            <a:avLst/>
            <a:gdLst>
              <a:gd name="T0" fmla="*/ 2147483647 w 862"/>
              <a:gd name="T1" fmla="*/ 2147483647 h 193"/>
              <a:gd name="T2" fmla="*/ 2147483647 w 862"/>
              <a:gd name="T3" fmla="*/ 2147483647 h 193"/>
              <a:gd name="T4" fmla="*/ 2147483647 w 862"/>
              <a:gd name="T5" fmla="*/ 0 h 193"/>
              <a:gd name="T6" fmla="*/ 2147483647 w 862"/>
              <a:gd name="T7" fmla="*/ 2147483647 h 193"/>
              <a:gd name="T8" fmla="*/ 2147483647 w 862"/>
              <a:gd name="T9" fmla="*/ 2147483647 h 193"/>
              <a:gd name="T10" fmla="*/ 2147483647 w 862"/>
              <a:gd name="T11" fmla="*/ 2147483647 h 193"/>
              <a:gd name="T12" fmla="*/ 2147483647 w 862"/>
              <a:gd name="T13" fmla="*/ 2147483647 h 193"/>
              <a:gd name="T14" fmla="*/ 2147483647 w 862"/>
              <a:gd name="T15" fmla="*/ 2147483647 h 193"/>
              <a:gd name="T16" fmla="*/ 2147483647 w 862"/>
              <a:gd name="T17" fmla="*/ 2147483647 h 193"/>
              <a:gd name="T18" fmla="*/ 2147483647 w 862"/>
              <a:gd name="T19" fmla="*/ 2147483647 h 193"/>
              <a:gd name="T20" fmla="*/ 2147483647 w 862"/>
              <a:gd name="T21" fmla="*/ 2147483647 h 193"/>
              <a:gd name="T22" fmla="*/ 2147483647 w 862"/>
              <a:gd name="T23" fmla="*/ 2147483647 h 193"/>
              <a:gd name="T24" fmla="*/ 2147483647 w 862"/>
              <a:gd name="T25" fmla="*/ 2147483647 h 193"/>
              <a:gd name="T26" fmla="*/ 2147483647 w 862"/>
              <a:gd name="T27" fmla="*/ 2147483647 h 193"/>
              <a:gd name="T28" fmla="*/ 2147483647 w 862"/>
              <a:gd name="T29" fmla="*/ 2147483647 h 193"/>
              <a:gd name="T30" fmla="*/ 2147483647 w 862"/>
              <a:gd name="T31" fmla="*/ 2147483647 h 193"/>
              <a:gd name="T32" fmla="*/ 2147483647 w 862"/>
              <a:gd name="T33" fmla="*/ 2147483647 h 193"/>
              <a:gd name="T34" fmla="*/ 2147483647 w 862"/>
              <a:gd name="T35" fmla="*/ 2147483647 h 193"/>
              <a:gd name="T36" fmla="*/ 0 w 862"/>
              <a:gd name="T37" fmla="*/ 2147483647 h 193"/>
              <a:gd name="T38" fmla="*/ 2147483647 w 862"/>
              <a:gd name="T39" fmla="*/ 2147483647 h 193"/>
              <a:gd name="T40" fmla="*/ 2147483647 w 862"/>
              <a:gd name="T41" fmla="*/ 2147483647 h 193"/>
              <a:gd name="T42" fmla="*/ 2147483647 w 862"/>
              <a:gd name="T43" fmla="*/ 2147483647 h 193"/>
              <a:gd name="T44" fmla="*/ 2147483647 w 862"/>
              <a:gd name="T45" fmla="*/ 2147483647 h 193"/>
              <a:gd name="T46" fmla="*/ 2147483647 w 862"/>
              <a:gd name="T47" fmla="*/ 2147483647 h 193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w 862"/>
              <a:gd name="T73" fmla="*/ 0 h 193"/>
              <a:gd name="T74" fmla="*/ 862 w 862"/>
              <a:gd name="T75" fmla="*/ 193 h 193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T72" t="T73" r="T74" b="T75"/>
            <a:pathLst>
              <a:path w="862" h="193">
                <a:moveTo>
                  <a:pt x="81" y="36"/>
                </a:moveTo>
                <a:lnTo>
                  <a:pt x="269" y="11"/>
                </a:lnTo>
                <a:lnTo>
                  <a:pt x="438" y="0"/>
                </a:lnTo>
                <a:lnTo>
                  <a:pt x="605" y="4"/>
                </a:lnTo>
                <a:lnTo>
                  <a:pt x="792" y="30"/>
                </a:lnTo>
                <a:lnTo>
                  <a:pt x="829" y="43"/>
                </a:lnTo>
                <a:lnTo>
                  <a:pt x="853" y="64"/>
                </a:lnTo>
                <a:lnTo>
                  <a:pt x="862" y="118"/>
                </a:lnTo>
                <a:lnTo>
                  <a:pt x="848" y="145"/>
                </a:lnTo>
                <a:lnTo>
                  <a:pt x="825" y="163"/>
                </a:lnTo>
                <a:lnTo>
                  <a:pt x="792" y="176"/>
                </a:lnTo>
                <a:lnTo>
                  <a:pt x="753" y="175"/>
                </a:lnTo>
                <a:lnTo>
                  <a:pt x="584" y="156"/>
                </a:lnTo>
                <a:lnTo>
                  <a:pt x="433" y="156"/>
                </a:lnTo>
                <a:lnTo>
                  <a:pt x="116" y="193"/>
                </a:lnTo>
                <a:lnTo>
                  <a:pt x="72" y="193"/>
                </a:lnTo>
                <a:lnTo>
                  <a:pt x="37" y="180"/>
                </a:lnTo>
                <a:lnTo>
                  <a:pt x="2" y="129"/>
                </a:lnTo>
                <a:lnTo>
                  <a:pt x="0" y="114"/>
                </a:lnTo>
                <a:lnTo>
                  <a:pt x="2" y="99"/>
                </a:lnTo>
                <a:lnTo>
                  <a:pt x="14" y="71"/>
                </a:lnTo>
                <a:lnTo>
                  <a:pt x="42" y="49"/>
                </a:lnTo>
                <a:lnTo>
                  <a:pt x="81" y="36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38" name="Freeform 26"/>
          <p:cNvSpPr>
            <a:spLocks/>
          </p:cNvSpPr>
          <p:nvPr/>
        </p:nvSpPr>
        <p:spPr bwMode="auto">
          <a:xfrm>
            <a:off x="5504089" y="239681"/>
            <a:ext cx="1360715" cy="265971"/>
          </a:xfrm>
          <a:custGeom>
            <a:avLst/>
            <a:gdLst>
              <a:gd name="T0" fmla="*/ 2147483647 w 857"/>
              <a:gd name="T1" fmla="*/ 0 h 168"/>
              <a:gd name="T2" fmla="*/ 2147483647 w 857"/>
              <a:gd name="T3" fmla="*/ 2147483647 h 168"/>
              <a:gd name="T4" fmla="*/ 2147483647 w 857"/>
              <a:gd name="T5" fmla="*/ 2147483647 h 168"/>
              <a:gd name="T6" fmla="*/ 2147483647 w 857"/>
              <a:gd name="T7" fmla="*/ 2147483647 h 168"/>
              <a:gd name="T8" fmla="*/ 2147483647 w 857"/>
              <a:gd name="T9" fmla="*/ 2147483647 h 168"/>
              <a:gd name="T10" fmla="*/ 2147483647 w 857"/>
              <a:gd name="T11" fmla="*/ 2147483647 h 168"/>
              <a:gd name="T12" fmla="*/ 2147483647 w 857"/>
              <a:gd name="T13" fmla="*/ 2147483647 h 168"/>
              <a:gd name="T14" fmla="*/ 2147483647 w 857"/>
              <a:gd name="T15" fmla="*/ 2147483647 h 168"/>
              <a:gd name="T16" fmla="*/ 2147483647 w 857"/>
              <a:gd name="T17" fmla="*/ 2147483647 h 168"/>
              <a:gd name="T18" fmla="*/ 2147483647 w 857"/>
              <a:gd name="T19" fmla="*/ 2147483647 h 168"/>
              <a:gd name="T20" fmla="*/ 2147483647 w 857"/>
              <a:gd name="T21" fmla="*/ 2147483647 h 168"/>
              <a:gd name="T22" fmla="*/ 2147483647 w 857"/>
              <a:gd name="T23" fmla="*/ 2147483647 h 168"/>
              <a:gd name="T24" fmla="*/ 2147483647 w 857"/>
              <a:gd name="T25" fmla="*/ 2147483647 h 168"/>
              <a:gd name="T26" fmla="*/ 2147483647 w 857"/>
              <a:gd name="T27" fmla="*/ 2147483647 h 168"/>
              <a:gd name="T28" fmla="*/ 0 w 857"/>
              <a:gd name="T29" fmla="*/ 2147483647 h 168"/>
              <a:gd name="T30" fmla="*/ 2147483647 w 857"/>
              <a:gd name="T31" fmla="*/ 2147483647 h 168"/>
              <a:gd name="T32" fmla="*/ 2147483647 w 857"/>
              <a:gd name="T33" fmla="*/ 2147483647 h 168"/>
              <a:gd name="T34" fmla="*/ 2147483647 w 857"/>
              <a:gd name="T35" fmla="*/ 2147483647 h 168"/>
              <a:gd name="T36" fmla="*/ 2147483647 w 857"/>
              <a:gd name="T37" fmla="*/ 0 h 168"/>
              <a:gd name="T38" fmla="*/ 2147483647 w 857"/>
              <a:gd name="T39" fmla="*/ 0 h 16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857"/>
              <a:gd name="T61" fmla="*/ 0 h 168"/>
              <a:gd name="T62" fmla="*/ 857 w 857"/>
              <a:gd name="T63" fmla="*/ 168 h 16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857" h="168">
                <a:moveTo>
                  <a:pt x="93" y="0"/>
                </a:moveTo>
                <a:lnTo>
                  <a:pt x="429" y="10"/>
                </a:lnTo>
                <a:lnTo>
                  <a:pt x="765" y="19"/>
                </a:lnTo>
                <a:lnTo>
                  <a:pt x="804" y="25"/>
                </a:lnTo>
                <a:lnTo>
                  <a:pt x="834" y="42"/>
                </a:lnTo>
                <a:lnTo>
                  <a:pt x="857" y="94"/>
                </a:lnTo>
                <a:lnTo>
                  <a:pt x="850" y="121"/>
                </a:lnTo>
                <a:lnTo>
                  <a:pt x="834" y="145"/>
                </a:lnTo>
                <a:lnTo>
                  <a:pt x="804" y="162"/>
                </a:lnTo>
                <a:lnTo>
                  <a:pt x="765" y="168"/>
                </a:lnTo>
                <a:lnTo>
                  <a:pt x="429" y="158"/>
                </a:lnTo>
                <a:lnTo>
                  <a:pt x="93" y="149"/>
                </a:lnTo>
                <a:lnTo>
                  <a:pt x="51" y="143"/>
                </a:lnTo>
                <a:lnTo>
                  <a:pt x="23" y="126"/>
                </a:lnTo>
                <a:lnTo>
                  <a:pt x="0" y="74"/>
                </a:lnTo>
                <a:lnTo>
                  <a:pt x="5" y="47"/>
                </a:lnTo>
                <a:lnTo>
                  <a:pt x="23" y="23"/>
                </a:lnTo>
                <a:lnTo>
                  <a:pt x="51" y="6"/>
                </a:lnTo>
                <a:lnTo>
                  <a:pt x="93" y="0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39" name="Freeform 27"/>
          <p:cNvSpPr>
            <a:spLocks/>
          </p:cNvSpPr>
          <p:nvPr/>
        </p:nvSpPr>
        <p:spPr bwMode="auto">
          <a:xfrm>
            <a:off x="1829027" y="1295831"/>
            <a:ext cx="370795" cy="1315932"/>
          </a:xfrm>
          <a:custGeom>
            <a:avLst/>
            <a:gdLst>
              <a:gd name="T0" fmla="*/ 2147483647 w 234"/>
              <a:gd name="T1" fmla="*/ 2147483647 h 829"/>
              <a:gd name="T2" fmla="*/ 2147483647 w 234"/>
              <a:gd name="T3" fmla="*/ 2147483647 h 829"/>
              <a:gd name="T4" fmla="*/ 2147483647 w 234"/>
              <a:gd name="T5" fmla="*/ 2147483647 h 829"/>
              <a:gd name="T6" fmla="*/ 2147483647 w 234"/>
              <a:gd name="T7" fmla="*/ 2147483647 h 829"/>
              <a:gd name="T8" fmla="*/ 2147483647 w 234"/>
              <a:gd name="T9" fmla="*/ 2147483647 h 829"/>
              <a:gd name="T10" fmla="*/ 2147483647 w 234"/>
              <a:gd name="T11" fmla="*/ 2147483647 h 829"/>
              <a:gd name="T12" fmla="*/ 2147483647 w 234"/>
              <a:gd name="T13" fmla="*/ 2147483647 h 829"/>
              <a:gd name="T14" fmla="*/ 2147483647 w 234"/>
              <a:gd name="T15" fmla="*/ 2147483647 h 829"/>
              <a:gd name="T16" fmla="*/ 2147483647 w 234"/>
              <a:gd name="T17" fmla="*/ 2147483647 h 829"/>
              <a:gd name="T18" fmla="*/ 0 w 234"/>
              <a:gd name="T19" fmla="*/ 2147483647 h 829"/>
              <a:gd name="T20" fmla="*/ 2147483647 w 234"/>
              <a:gd name="T21" fmla="*/ 2147483647 h 829"/>
              <a:gd name="T22" fmla="*/ 2147483647 w 234"/>
              <a:gd name="T23" fmla="*/ 2147483647 h 829"/>
              <a:gd name="T24" fmla="*/ 2147483647 w 234"/>
              <a:gd name="T25" fmla="*/ 2147483647 h 829"/>
              <a:gd name="T26" fmla="*/ 2147483647 w 234"/>
              <a:gd name="T27" fmla="*/ 2147483647 h 829"/>
              <a:gd name="T28" fmla="*/ 2147483647 w 234"/>
              <a:gd name="T29" fmla="*/ 2147483647 h 829"/>
              <a:gd name="T30" fmla="*/ 2147483647 w 234"/>
              <a:gd name="T31" fmla="*/ 0 h 829"/>
              <a:gd name="T32" fmla="*/ 2147483647 w 234"/>
              <a:gd name="T33" fmla="*/ 2147483647 h 829"/>
              <a:gd name="T34" fmla="*/ 2147483647 w 234"/>
              <a:gd name="T35" fmla="*/ 2147483647 h 829"/>
              <a:gd name="T36" fmla="*/ 2147483647 w 234"/>
              <a:gd name="T37" fmla="*/ 2147483647 h 829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234"/>
              <a:gd name="T58" fmla="*/ 0 h 829"/>
              <a:gd name="T59" fmla="*/ 234 w 234"/>
              <a:gd name="T60" fmla="*/ 829 h 829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234" h="829">
                <a:moveTo>
                  <a:pt x="234" y="85"/>
                </a:moveTo>
                <a:lnTo>
                  <a:pt x="211" y="267"/>
                </a:lnTo>
                <a:lnTo>
                  <a:pt x="195" y="350"/>
                </a:lnTo>
                <a:lnTo>
                  <a:pt x="179" y="429"/>
                </a:lnTo>
                <a:lnTo>
                  <a:pt x="137" y="773"/>
                </a:lnTo>
                <a:lnTo>
                  <a:pt x="130" y="797"/>
                </a:lnTo>
                <a:lnTo>
                  <a:pt x="116" y="814"/>
                </a:lnTo>
                <a:lnTo>
                  <a:pt x="67" y="829"/>
                </a:lnTo>
                <a:lnTo>
                  <a:pt x="21" y="814"/>
                </a:lnTo>
                <a:lnTo>
                  <a:pt x="0" y="773"/>
                </a:lnTo>
                <a:lnTo>
                  <a:pt x="12" y="425"/>
                </a:lnTo>
                <a:lnTo>
                  <a:pt x="37" y="75"/>
                </a:lnTo>
                <a:lnTo>
                  <a:pt x="46" y="42"/>
                </a:lnTo>
                <a:lnTo>
                  <a:pt x="72" y="17"/>
                </a:lnTo>
                <a:lnTo>
                  <a:pt x="104" y="4"/>
                </a:lnTo>
                <a:lnTo>
                  <a:pt x="141" y="0"/>
                </a:lnTo>
                <a:lnTo>
                  <a:pt x="206" y="23"/>
                </a:lnTo>
                <a:lnTo>
                  <a:pt x="234" y="85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40" name="Freeform 28"/>
          <p:cNvSpPr>
            <a:spLocks/>
          </p:cNvSpPr>
          <p:nvPr/>
        </p:nvSpPr>
        <p:spPr bwMode="auto">
          <a:xfrm>
            <a:off x="1524002" y="5639489"/>
            <a:ext cx="1292679" cy="1014396"/>
          </a:xfrm>
          <a:custGeom>
            <a:avLst/>
            <a:gdLst>
              <a:gd name="T0" fmla="*/ 2147483647 w 814"/>
              <a:gd name="T1" fmla="*/ 2147483647 h 639"/>
              <a:gd name="T2" fmla="*/ 2147483647 w 814"/>
              <a:gd name="T3" fmla="*/ 2147483647 h 639"/>
              <a:gd name="T4" fmla="*/ 2147483647 w 814"/>
              <a:gd name="T5" fmla="*/ 2147483647 h 639"/>
              <a:gd name="T6" fmla="*/ 2147483647 w 814"/>
              <a:gd name="T7" fmla="*/ 2147483647 h 639"/>
              <a:gd name="T8" fmla="*/ 2147483647 w 814"/>
              <a:gd name="T9" fmla="*/ 2147483647 h 639"/>
              <a:gd name="T10" fmla="*/ 2147483647 w 814"/>
              <a:gd name="T11" fmla="*/ 2147483647 h 639"/>
              <a:gd name="T12" fmla="*/ 2147483647 w 814"/>
              <a:gd name="T13" fmla="*/ 2147483647 h 639"/>
              <a:gd name="T14" fmla="*/ 2147483647 w 814"/>
              <a:gd name="T15" fmla="*/ 2147483647 h 639"/>
              <a:gd name="T16" fmla="*/ 2147483647 w 814"/>
              <a:gd name="T17" fmla="*/ 2147483647 h 639"/>
              <a:gd name="T18" fmla="*/ 2147483647 w 814"/>
              <a:gd name="T19" fmla="*/ 0 h 639"/>
              <a:gd name="T20" fmla="*/ 2147483647 w 814"/>
              <a:gd name="T21" fmla="*/ 0 h 639"/>
              <a:gd name="T22" fmla="*/ 2147483647 w 814"/>
              <a:gd name="T23" fmla="*/ 2147483647 h 639"/>
              <a:gd name="T24" fmla="*/ 2147483647 w 814"/>
              <a:gd name="T25" fmla="*/ 2147483647 h 639"/>
              <a:gd name="T26" fmla="*/ 2147483647 w 814"/>
              <a:gd name="T27" fmla="*/ 2147483647 h 639"/>
              <a:gd name="T28" fmla="*/ 2147483647 w 814"/>
              <a:gd name="T29" fmla="*/ 2147483647 h 639"/>
              <a:gd name="T30" fmla="*/ 2147483647 w 814"/>
              <a:gd name="T31" fmla="*/ 2147483647 h 639"/>
              <a:gd name="T32" fmla="*/ 2147483647 w 814"/>
              <a:gd name="T33" fmla="*/ 2147483647 h 639"/>
              <a:gd name="T34" fmla="*/ 2147483647 w 814"/>
              <a:gd name="T35" fmla="*/ 2147483647 h 639"/>
              <a:gd name="T36" fmla="*/ 2147483647 w 814"/>
              <a:gd name="T37" fmla="*/ 2147483647 h 639"/>
              <a:gd name="T38" fmla="*/ 2147483647 w 814"/>
              <a:gd name="T39" fmla="*/ 2147483647 h 639"/>
              <a:gd name="T40" fmla="*/ 2147483647 w 814"/>
              <a:gd name="T41" fmla="*/ 2147483647 h 639"/>
              <a:gd name="T42" fmla="*/ 2147483647 w 814"/>
              <a:gd name="T43" fmla="*/ 2147483647 h 639"/>
              <a:gd name="T44" fmla="*/ 2147483647 w 814"/>
              <a:gd name="T45" fmla="*/ 2147483647 h 639"/>
              <a:gd name="T46" fmla="*/ 2147483647 w 814"/>
              <a:gd name="T47" fmla="*/ 2147483647 h 639"/>
              <a:gd name="T48" fmla="*/ 2147483647 w 814"/>
              <a:gd name="T49" fmla="*/ 2147483647 h 639"/>
              <a:gd name="T50" fmla="*/ 2147483647 w 814"/>
              <a:gd name="T51" fmla="*/ 2147483647 h 639"/>
              <a:gd name="T52" fmla="*/ 2147483647 w 814"/>
              <a:gd name="T53" fmla="*/ 2147483647 h 639"/>
              <a:gd name="T54" fmla="*/ 2147483647 w 814"/>
              <a:gd name="T55" fmla="*/ 2147483647 h 639"/>
              <a:gd name="T56" fmla="*/ 2147483647 w 814"/>
              <a:gd name="T57" fmla="*/ 2147483647 h 639"/>
              <a:gd name="T58" fmla="*/ 2147483647 w 814"/>
              <a:gd name="T59" fmla="*/ 2147483647 h 639"/>
              <a:gd name="T60" fmla="*/ 2147483647 w 814"/>
              <a:gd name="T61" fmla="*/ 2147483647 h 639"/>
              <a:gd name="T62" fmla="*/ 2147483647 w 814"/>
              <a:gd name="T63" fmla="*/ 2147483647 h 639"/>
              <a:gd name="T64" fmla="*/ 2147483647 w 814"/>
              <a:gd name="T65" fmla="*/ 2147483647 h 639"/>
              <a:gd name="T66" fmla="*/ 2147483647 w 814"/>
              <a:gd name="T67" fmla="*/ 2147483647 h 639"/>
              <a:gd name="T68" fmla="*/ 2147483647 w 814"/>
              <a:gd name="T69" fmla="*/ 2147483647 h 639"/>
              <a:gd name="T70" fmla="*/ 2147483647 w 814"/>
              <a:gd name="T71" fmla="*/ 2147483647 h 639"/>
              <a:gd name="T72" fmla="*/ 2147483647 w 814"/>
              <a:gd name="T73" fmla="*/ 2147483647 h 639"/>
              <a:gd name="T74" fmla="*/ 2147483647 w 814"/>
              <a:gd name="T75" fmla="*/ 2147483647 h 639"/>
              <a:gd name="T76" fmla="*/ 2147483647 w 814"/>
              <a:gd name="T77" fmla="*/ 2147483647 h 639"/>
              <a:gd name="T78" fmla="*/ 2147483647 w 814"/>
              <a:gd name="T79" fmla="*/ 2147483647 h 639"/>
              <a:gd name="T80" fmla="*/ 2147483647 w 814"/>
              <a:gd name="T81" fmla="*/ 2147483647 h 639"/>
              <a:gd name="T82" fmla="*/ 2147483647 w 814"/>
              <a:gd name="T83" fmla="*/ 2147483647 h 639"/>
              <a:gd name="T84" fmla="*/ 2147483647 w 814"/>
              <a:gd name="T85" fmla="*/ 2147483647 h 639"/>
              <a:gd name="T86" fmla="*/ 2147483647 w 814"/>
              <a:gd name="T87" fmla="*/ 2147483647 h 639"/>
              <a:gd name="T88" fmla="*/ 2147483647 w 814"/>
              <a:gd name="T89" fmla="*/ 2147483647 h 639"/>
              <a:gd name="T90" fmla="*/ 2147483647 w 814"/>
              <a:gd name="T91" fmla="*/ 2147483647 h 639"/>
              <a:gd name="T92" fmla="*/ 2147483647 w 814"/>
              <a:gd name="T93" fmla="*/ 2147483647 h 639"/>
              <a:gd name="T94" fmla="*/ 2147483647 w 814"/>
              <a:gd name="T95" fmla="*/ 2147483647 h 639"/>
              <a:gd name="T96" fmla="*/ 2147483647 w 814"/>
              <a:gd name="T97" fmla="*/ 2147483647 h 639"/>
              <a:gd name="T98" fmla="*/ 2147483647 w 814"/>
              <a:gd name="T99" fmla="*/ 2147483647 h 639"/>
              <a:gd name="T100" fmla="*/ 2147483647 w 814"/>
              <a:gd name="T101" fmla="*/ 2147483647 h 639"/>
              <a:gd name="T102" fmla="*/ 2147483647 w 814"/>
              <a:gd name="T103" fmla="*/ 2147483647 h 639"/>
              <a:gd name="T104" fmla="*/ 2147483647 w 814"/>
              <a:gd name="T105" fmla="*/ 2147483647 h 639"/>
              <a:gd name="T106" fmla="*/ 2147483647 w 814"/>
              <a:gd name="T107" fmla="*/ 2147483647 h 639"/>
              <a:gd name="T108" fmla="*/ 2147483647 w 814"/>
              <a:gd name="T109" fmla="*/ 2147483647 h 639"/>
              <a:gd name="T110" fmla="*/ 0 w 814"/>
              <a:gd name="T111" fmla="*/ 2147483647 h 639"/>
              <a:gd name="T112" fmla="*/ 2147483647 w 814"/>
              <a:gd name="T113" fmla="*/ 2147483647 h 639"/>
              <a:gd name="T114" fmla="*/ 2147483647 w 814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4"/>
              <a:gd name="T175" fmla="*/ 0 h 639"/>
              <a:gd name="T176" fmla="*/ 814 w 814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4" h="639">
                <a:moveTo>
                  <a:pt x="21" y="270"/>
                </a:moveTo>
                <a:lnTo>
                  <a:pt x="31" y="254"/>
                </a:lnTo>
                <a:lnTo>
                  <a:pt x="54" y="240"/>
                </a:lnTo>
                <a:lnTo>
                  <a:pt x="130" y="220"/>
                </a:lnTo>
                <a:lnTo>
                  <a:pt x="283" y="201"/>
                </a:lnTo>
                <a:lnTo>
                  <a:pt x="302" y="128"/>
                </a:lnTo>
                <a:lnTo>
                  <a:pt x="318" y="66"/>
                </a:lnTo>
                <a:lnTo>
                  <a:pt x="336" y="39"/>
                </a:lnTo>
                <a:lnTo>
                  <a:pt x="353" y="21"/>
                </a:lnTo>
                <a:lnTo>
                  <a:pt x="383" y="0"/>
                </a:lnTo>
                <a:lnTo>
                  <a:pt x="408" y="0"/>
                </a:lnTo>
                <a:lnTo>
                  <a:pt x="431" y="19"/>
                </a:lnTo>
                <a:lnTo>
                  <a:pt x="475" y="90"/>
                </a:lnTo>
                <a:lnTo>
                  <a:pt x="503" y="135"/>
                </a:lnTo>
                <a:lnTo>
                  <a:pt x="533" y="180"/>
                </a:lnTo>
                <a:lnTo>
                  <a:pt x="626" y="165"/>
                </a:lnTo>
                <a:lnTo>
                  <a:pt x="705" y="154"/>
                </a:lnTo>
                <a:lnTo>
                  <a:pt x="802" y="154"/>
                </a:lnTo>
                <a:lnTo>
                  <a:pt x="814" y="169"/>
                </a:lnTo>
                <a:lnTo>
                  <a:pt x="793" y="201"/>
                </a:lnTo>
                <a:lnTo>
                  <a:pt x="767" y="223"/>
                </a:lnTo>
                <a:lnTo>
                  <a:pt x="735" y="252"/>
                </a:lnTo>
                <a:lnTo>
                  <a:pt x="716" y="269"/>
                </a:lnTo>
                <a:lnTo>
                  <a:pt x="693" y="285"/>
                </a:lnTo>
                <a:lnTo>
                  <a:pt x="668" y="304"/>
                </a:lnTo>
                <a:lnTo>
                  <a:pt x="640" y="325"/>
                </a:lnTo>
                <a:lnTo>
                  <a:pt x="675" y="383"/>
                </a:lnTo>
                <a:lnTo>
                  <a:pt x="705" y="447"/>
                </a:lnTo>
                <a:lnTo>
                  <a:pt x="735" y="577"/>
                </a:lnTo>
                <a:lnTo>
                  <a:pt x="726" y="624"/>
                </a:lnTo>
                <a:lnTo>
                  <a:pt x="714" y="635"/>
                </a:lnTo>
                <a:lnTo>
                  <a:pt x="696" y="639"/>
                </a:lnTo>
                <a:lnTo>
                  <a:pt x="591" y="601"/>
                </a:lnTo>
                <a:lnTo>
                  <a:pt x="561" y="584"/>
                </a:lnTo>
                <a:lnTo>
                  <a:pt x="531" y="565"/>
                </a:lnTo>
                <a:lnTo>
                  <a:pt x="501" y="545"/>
                </a:lnTo>
                <a:lnTo>
                  <a:pt x="473" y="526"/>
                </a:lnTo>
                <a:lnTo>
                  <a:pt x="448" y="509"/>
                </a:lnTo>
                <a:lnTo>
                  <a:pt x="424" y="494"/>
                </a:lnTo>
                <a:lnTo>
                  <a:pt x="390" y="473"/>
                </a:lnTo>
                <a:lnTo>
                  <a:pt x="355" y="496"/>
                </a:lnTo>
                <a:lnTo>
                  <a:pt x="320" y="517"/>
                </a:lnTo>
                <a:lnTo>
                  <a:pt x="288" y="537"/>
                </a:lnTo>
                <a:lnTo>
                  <a:pt x="258" y="554"/>
                </a:lnTo>
                <a:lnTo>
                  <a:pt x="232" y="571"/>
                </a:lnTo>
                <a:lnTo>
                  <a:pt x="209" y="584"/>
                </a:lnTo>
                <a:lnTo>
                  <a:pt x="172" y="597"/>
                </a:lnTo>
                <a:lnTo>
                  <a:pt x="151" y="592"/>
                </a:lnTo>
                <a:lnTo>
                  <a:pt x="146" y="560"/>
                </a:lnTo>
                <a:lnTo>
                  <a:pt x="163" y="496"/>
                </a:lnTo>
                <a:lnTo>
                  <a:pt x="179" y="451"/>
                </a:lnTo>
                <a:lnTo>
                  <a:pt x="200" y="396"/>
                </a:lnTo>
                <a:lnTo>
                  <a:pt x="149" y="379"/>
                </a:lnTo>
                <a:lnTo>
                  <a:pt x="65" y="348"/>
                </a:lnTo>
                <a:lnTo>
                  <a:pt x="7" y="308"/>
                </a:lnTo>
                <a:lnTo>
                  <a:pt x="0" y="289"/>
                </a:lnTo>
                <a:lnTo>
                  <a:pt x="21" y="270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41" name="Freeform 29"/>
          <p:cNvSpPr>
            <a:spLocks/>
          </p:cNvSpPr>
          <p:nvPr/>
        </p:nvSpPr>
        <p:spPr bwMode="auto">
          <a:xfrm>
            <a:off x="9144002" y="1"/>
            <a:ext cx="1287009" cy="1014396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2147483647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21" y="270"/>
                </a:moveTo>
                <a:lnTo>
                  <a:pt x="28" y="255"/>
                </a:lnTo>
                <a:lnTo>
                  <a:pt x="51" y="242"/>
                </a:lnTo>
                <a:lnTo>
                  <a:pt x="129" y="222"/>
                </a:lnTo>
                <a:lnTo>
                  <a:pt x="280" y="203"/>
                </a:lnTo>
                <a:lnTo>
                  <a:pt x="299" y="129"/>
                </a:lnTo>
                <a:lnTo>
                  <a:pt x="315" y="67"/>
                </a:lnTo>
                <a:lnTo>
                  <a:pt x="333" y="39"/>
                </a:lnTo>
                <a:lnTo>
                  <a:pt x="350" y="20"/>
                </a:lnTo>
                <a:lnTo>
                  <a:pt x="380" y="0"/>
                </a:lnTo>
                <a:lnTo>
                  <a:pt x="405" y="2"/>
                </a:lnTo>
                <a:lnTo>
                  <a:pt x="428" y="19"/>
                </a:lnTo>
                <a:lnTo>
                  <a:pt x="475" y="90"/>
                </a:lnTo>
                <a:lnTo>
                  <a:pt x="500" y="135"/>
                </a:lnTo>
                <a:lnTo>
                  <a:pt x="530" y="182"/>
                </a:lnTo>
                <a:lnTo>
                  <a:pt x="623" y="167"/>
                </a:lnTo>
                <a:lnTo>
                  <a:pt x="702" y="156"/>
                </a:lnTo>
                <a:lnTo>
                  <a:pt x="799" y="154"/>
                </a:lnTo>
                <a:lnTo>
                  <a:pt x="811" y="171"/>
                </a:lnTo>
                <a:lnTo>
                  <a:pt x="790" y="203"/>
                </a:lnTo>
                <a:lnTo>
                  <a:pt x="767" y="225"/>
                </a:lnTo>
                <a:lnTo>
                  <a:pt x="734" y="253"/>
                </a:lnTo>
                <a:lnTo>
                  <a:pt x="713" y="269"/>
                </a:lnTo>
                <a:lnTo>
                  <a:pt x="690" y="285"/>
                </a:lnTo>
                <a:lnTo>
                  <a:pt x="665" y="304"/>
                </a:lnTo>
                <a:lnTo>
                  <a:pt x="637" y="325"/>
                </a:lnTo>
                <a:lnTo>
                  <a:pt x="674" y="385"/>
                </a:lnTo>
                <a:lnTo>
                  <a:pt x="702" y="447"/>
                </a:lnTo>
                <a:lnTo>
                  <a:pt x="732" y="577"/>
                </a:lnTo>
                <a:lnTo>
                  <a:pt x="725" y="624"/>
                </a:lnTo>
                <a:lnTo>
                  <a:pt x="711" y="635"/>
                </a:lnTo>
                <a:lnTo>
                  <a:pt x="692" y="639"/>
                </a:lnTo>
                <a:lnTo>
                  <a:pt x="588" y="601"/>
                </a:lnTo>
                <a:lnTo>
                  <a:pt x="558" y="584"/>
                </a:lnTo>
                <a:lnTo>
                  <a:pt x="528" y="565"/>
                </a:lnTo>
                <a:lnTo>
                  <a:pt x="500" y="547"/>
                </a:lnTo>
                <a:lnTo>
                  <a:pt x="470" y="528"/>
                </a:lnTo>
                <a:lnTo>
                  <a:pt x="445" y="509"/>
                </a:lnTo>
                <a:lnTo>
                  <a:pt x="421" y="494"/>
                </a:lnTo>
                <a:lnTo>
                  <a:pt x="389" y="475"/>
                </a:lnTo>
                <a:lnTo>
                  <a:pt x="352" y="496"/>
                </a:lnTo>
                <a:lnTo>
                  <a:pt x="317" y="517"/>
                </a:lnTo>
                <a:lnTo>
                  <a:pt x="285" y="537"/>
                </a:lnTo>
                <a:lnTo>
                  <a:pt x="257" y="556"/>
                </a:lnTo>
                <a:lnTo>
                  <a:pt x="229" y="571"/>
                </a:lnTo>
                <a:lnTo>
                  <a:pt x="206" y="584"/>
                </a:lnTo>
                <a:lnTo>
                  <a:pt x="169" y="599"/>
                </a:lnTo>
                <a:lnTo>
                  <a:pt x="148" y="592"/>
                </a:lnTo>
                <a:lnTo>
                  <a:pt x="143" y="560"/>
                </a:lnTo>
                <a:lnTo>
                  <a:pt x="160" y="496"/>
                </a:lnTo>
                <a:lnTo>
                  <a:pt x="176" y="453"/>
                </a:lnTo>
                <a:lnTo>
                  <a:pt x="197" y="398"/>
                </a:lnTo>
                <a:lnTo>
                  <a:pt x="146" y="379"/>
                </a:lnTo>
                <a:lnTo>
                  <a:pt x="65" y="347"/>
                </a:lnTo>
                <a:lnTo>
                  <a:pt x="4" y="310"/>
                </a:lnTo>
                <a:lnTo>
                  <a:pt x="0" y="289"/>
                </a:lnTo>
                <a:lnTo>
                  <a:pt x="21" y="270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42" name="Freeform 30"/>
          <p:cNvSpPr>
            <a:spLocks/>
          </p:cNvSpPr>
          <p:nvPr/>
        </p:nvSpPr>
        <p:spPr bwMode="auto">
          <a:xfrm>
            <a:off x="9380993" y="5843605"/>
            <a:ext cx="1287009" cy="1014396"/>
          </a:xfrm>
          <a:custGeom>
            <a:avLst/>
            <a:gdLst>
              <a:gd name="T0" fmla="*/ 2147483647 w 811"/>
              <a:gd name="T1" fmla="*/ 2147483647 h 639"/>
              <a:gd name="T2" fmla="*/ 2147483647 w 811"/>
              <a:gd name="T3" fmla="*/ 2147483647 h 639"/>
              <a:gd name="T4" fmla="*/ 2147483647 w 811"/>
              <a:gd name="T5" fmla="*/ 2147483647 h 639"/>
              <a:gd name="T6" fmla="*/ 2147483647 w 811"/>
              <a:gd name="T7" fmla="*/ 2147483647 h 639"/>
              <a:gd name="T8" fmla="*/ 2147483647 w 811"/>
              <a:gd name="T9" fmla="*/ 2147483647 h 639"/>
              <a:gd name="T10" fmla="*/ 2147483647 w 811"/>
              <a:gd name="T11" fmla="*/ 2147483647 h 639"/>
              <a:gd name="T12" fmla="*/ 2147483647 w 811"/>
              <a:gd name="T13" fmla="*/ 2147483647 h 639"/>
              <a:gd name="T14" fmla="*/ 2147483647 w 811"/>
              <a:gd name="T15" fmla="*/ 2147483647 h 639"/>
              <a:gd name="T16" fmla="*/ 2147483647 w 811"/>
              <a:gd name="T17" fmla="*/ 2147483647 h 639"/>
              <a:gd name="T18" fmla="*/ 2147483647 w 811"/>
              <a:gd name="T19" fmla="*/ 0 h 639"/>
              <a:gd name="T20" fmla="*/ 2147483647 w 811"/>
              <a:gd name="T21" fmla="*/ 2147483647 h 639"/>
              <a:gd name="T22" fmla="*/ 2147483647 w 811"/>
              <a:gd name="T23" fmla="*/ 2147483647 h 639"/>
              <a:gd name="T24" fmla="*/ 2147483647 w 811"/>
              <a:gd name="T25" fmla="*/ 2147483647 h 639"/>
              <a:gd name="T26" fmla="*/ 2147483647 w 811"/>
              <a:gd name="T27" fmla="*/ 2147483647 h 639"/>
              <a:gd name="T28" fmla="*/ 2147483647 w 811"/>
              <a:gd name="T29" fmla="*/ 2147483647 h 639"/>
              <a:gd name="T30" fmla="*/ 2147483647 w 811"/>
              <a:gd name="T31" fmla="*/ 2147483647 h 639"/>
              <a:gd name="T32" fmla="*/ 2147483647 w 811"/>
              <a:gd name="T33" fmla="*/ 2147483647 h 639"/>
              <a:gd name="T34" fmla="*/ 2147483647 w 811"/>
              <a:gd name="T35" fmla="*/ 2147483647 h 639"/>
              <a:gd name="T36" fmla="*/ 2147483647 w 811"/>
              <a:gd name="T37" fmla="*/ 2147483647 h 639"/>
              <a:gd name="T38" fmla="*/ 2147483647 w 811"/>
              <a:gd name="T39" fmla="*/ 2147483647 h 639"/>
              <a:gd name="T40" fmla="*/ 2147483647 w 811"/>
              <a:gd name="T41" fmla="*/ 2147483647 h 639"/>
              <a:gd name="T42" fmla="*/ 2147483647 w 811"/>
              <a:gd name="T43" fmla="*/ 2147483647 h 639"/>
              <a:gd name="T44" fmla="*/ 2147483647 w 811"/>
              <a:gd name="T45" fmla="*/ 2147483647 h 639"/>
              <a:gd name="T46" fmla="*/ 2147483647 w 811"/>
              <a:gd name="T47" fmla="*/ 2147483647 h 639"/>
              <a:gd name="T48" fmla="*/ 2147483647 w 811"/>
              <a:gd name="T49" fmla="*/ 2147483647 h 639"/>
              <a:gd name="T50" fmla="*/ 2147483647 w 811"/>
              <a:gd name="T51" fmla="*/ 2147483647 h 639"/>
              <a:gd name="T52" fmla="*/ 2147483647 w 811"/>
              <a:gd name="T53" fmla="*/ 2147483647 h 639"/>
              <a:gd name="T54" fmla="*/ 2147483647 w 811"/>
              <a:gd name="T55" fmla="*/ 2147483647 h 639"/>
              <a:gd name="T56" fmla="*/ 2147483647 w 811"/>
              <a:gd name="T57" fmla="*/ 2147483647 h 639"/>
              <a:gd name="T58" fmla="*/ 2147483647 w 811"/>
              <a:gd name="T59" fmla="*/ 2147483647 h 639"/>
              <a:gd name="T60" fmla="*/ 2147483647 w 811"/>
              <a:gd name="T61" fmla="*/ 2147483647 h 639"/>
              <a:gd name="T62" fmla="*/ 2147483647 w 811"/>
              <a:gd name="T63" fmla="*/ 2147483647 h 639"/>
              <a:gd name="T64" fmla="*/ 2147483647 w 811"/>
              <a:gd name="T65" fmla="*/ 2147483647 h 639"/>
              <a:gd name="T66" fmla="*/ 2147483647 w 811"/>
              <a:gd name="T67" fmla="*/ 2147483647 h 639"/>
              <a:gd name="T68" fmla="*/ 2147483647 w 811"/>
              <a:gd name="T69" fmla="*/ 2147483647 h 639"/>
              <a:gd name="T70" fmla="*/ 2147483647 w 811"/>
              <a:gd name="T71" fmla="*/ 2147483647 h 639"/>
              <a:gd name="T72" fmla="*/ 2147483647 w 811"/>
              <a:gd name="T73" fmla="*/ 2147483647 h 639"/>
              <a:gd name="T74" fmla="*/ 2147483647 w 811"/>
              <a:gd name="T75" fmla="*/ 2147483647 h 639"/>
              <a:gd name="T76" fmla="*/ 2147483647 w 811"/>
              <a:gd name="T77" fmla="*/ 2147483647 h 639"/>
              <a:gd name="T78" fmla="*/ 2147483647 w 811"/>
              <a:gd name="T79" fmla="*/ 2147483647 h 639"/>
              <a:gd name="T80" fmla="*/ 2147483647 w 811"/>
              <a:gd name="T81" fmla="*/ 2147483647 h 639"/>
              <a:gd name="T82" fmla="*/ 2147483647 w 811"/>
              <a:gd name="T83" fmla="*/ 2147483647 h 639"/>
              <a:gd name="T84" fmla="*/ 2147483647 w 811"/>
              <a:gd name="T85" fmla="*/ 2147483647 h 639"/>
              <a:gd name="T86" fmla="*/ 2147483647 w 811"/>
              <a:gd name="T87" fmla="*/ 2147483647 h 639"/>
              <a:gd name="T88" fmla="*/ 2147483647 w 811"/>
              <a:gd name="T89" fmla="*/ 2147483647 h 639"/>
              <a:gd name="T90" fmla="*/ 2147483647 w 811"/>
              <a:gd name="T91" fmla="*/ 2147483647 h 639"/>
              <a:gd name="T92" fmla="*/ 2147483647 w 811"/>
              <a:gd name="T93" fmla="*/ 2147483647 h 639"/>
              <a:gd name="T94" fmla="*/ 2147483647 w 811"/>
              <a:gd name="T95" fmla="*/ 2147483647 h 639"/>
              <a:gd name="T96" fmla="*/ 2147483647 w 811"/>
              <a:gd name="T97" fmla="*/ 2147483647 h 639"/>
              <a:gd name="T98" fmla="*/ 2147483647 w 811"/>
              <a:gd name="T99" fmla="*/ 2147483647 h 639"/>
              <a:gd name="T100" fmla="*/ 2147483647 w 811"/>
              <a:gd name="T101" fmla="*/ 2147483647 h 639"/>
              <a:gd name="T102" fmla="*/ 2147483647 w 811"/>
              <a:gd name="T103" fmla="*/ 2147483647 h 639"/>
              <a:gd name="T104" fmla="*/ 2147483647 w 811"/>
              <a:gd name="T105" fmla="*/ 2147483647 h 639"/>
              <a:gd name="T106" fmla="*/ 2147483647 w 811"/>
              <a:gd name="T107" fmla="*/ 2147483647 h 639"/>
              <a:gd name="T108" fmla="*/ 2147483647 w 811"/>
              <a:gd name="T109" fmla="*/ 2147483647 h 639"/>
              <a:gd name="T110" fmla="*/ 0 w 811"/>
              <a:gd name="T111" fmla="*/ 2147483647 h 639"/>
              <a:gd name="T112" fmla="*/ 2147483647 w 811"/>
              <a:gd name="T113" fmla="*/ 2147483647 h 639"/>
              <a:gd name="T114" fmla="*/ 2147483647 w 811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1"/>
              <a:gd name="T175" fmla="*/ 0 h 639"/>
              <a:gd name="T176" fmla="*/ 811 w 811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1" h="639">
                <a:moveTo>
                  <a:pt x="21" y="271"/>
                </a:moveTo>
                <a:lnTo>
                  <a:pt x="28" y="256"/>
                </a:lnTo>
                <a:lnTo>
                  <a:pt x="51" y="243"/>
                </a:lnTo>
                <a:lnTo>
                  <a:pt x="130" y="222"/>
                </a:lnTo>
                <a:lnTo>
                  <a:pt x="283" y="203"/>
                </a:lnTo>
                <a:lnTo>
                  <a:pt x="301" y="130"/>
                </a:lnTo>
                <a:lnTo>
                  <a:pt x="315" y="68"/>
                </a:lnTo>
                <a:lnTo>
                  <a:pt x="334" y="40"/>
                </a:lnTo>
                <a:lnTo>
                  <a:pt x="352" y="21"/>
                </a:lnTo>
                <a:lnTo>
                  <a:pt x="383" y="0"/>
                </a:lnTo>
                <a:lnTo>
                  <a:pt x="408" y="2"/>
                </a:lnTo>
                <a:lnTo>
                  <a:pt x="429" y="19"/>
                </a:lnTo>
                <a:lnTo>
                  <a:pt x="475" y="92"/>
                </a:lnTo>
                <a:lnTo>
                  <a:pt x="501" y="137"/>
                </a:lnTo>
                <a:lnTo>
                  <a:pt x="533" y="183"/>
                </a:lnTo>
                <a:lnTo>
                  <a:pt x="626" y="167"/>
                </a:lnTo>
                <a:lnTo>
                  <a:pt x="705" y="156"/>
                </a:lnTo>
                <a:lnTo>
                  <a:pt x="802" y="154"/>
                </a:lnTo>
                <a:lnTo>
                  <a:pt x="811" y="171"/>
                </a:lnTo>
                <a:lnTo>
                  <a:pt x="790" y="203"/>
                </a:lnTo>
                <a:lnTo>
                  <a:pt x="767" y="226"/>
                </a:lnTo>
                <a:lnTo>
                  <a:pt x="735" y="254"/>
                </a:lnTo>
                <a:lnTo>
                  <a:pt x="714" y="269"/>
                </a:lnTo>
                <a:lnTo>
                  <a:pt x="691" y="286"/>
                </a:lnTo>
                <a:lnTo>
                  <a:pt x="668" y="305"/>
                </a:lnTo>
                <a:lnTo>
                  <a:pt x="637" y="325"/>
                </a:lnTo>
                <a:lnTo>
                  <a:pt x="675" y="385"/>
                </a:lnTo>
                <a:lnTo>
                  <a:pt x="702" y="447"/>
                </a:lnTo>
                <a:lnTo>
                  <a:pt x="735" y="579"/>
                </a:lnTo>
                <a:lnTo>
                  <a:pt x="725" y="624"/>
                </a:lnTo>
                <a:lnTo>
                  <a:pt x="712" y="635"/>
                </a:lnTo>
                <a:lnTo>
                  <a:pt x="695" y="639"/>
                </a:lnTo>
                <a:lnTo>
                  <a:pt x="591" y="602"/>
                </a:lnTo>
                <a:lnTo>
                  <a:pt x="561" y="585"/>
                </a:lnTo>
                <a:lnTo>
                  <a:pt x="531" y="566"/>
                </a:lnTo>
                <a:lnTo>
                  <a:pt x="501" y="547"/>
                </a:lnTo>
                <a:lnTo>
                  <a:pt x="473" y="528"/>
                </a:lnTo>
                <a:lnTo>
                  <a:pt x="445" y="509"/>
                </a:lnTo>
                <a:lnTo>
                  <a:pt x="424" y="494"/>
                </a:lnTo>
                <a:lnTo>
                  <a:pt x="390" y="476"/>
                </a:lnTo>
                <a:lnTo>
                  <a:pt x="352" y="496"/>
                </a:lnTo>
                <a:lnTo>
                  <a:pt x="318" y="519"/>
                </a:lnTo>
                <a:lnTo>
                  <a:pt x="288" y="538"/>
                </a:lnTo>
                <a:lnTo>
                  <a:pt x="257" y="556"/>
                </a:lnTo>
                <a:lnTo>
                  <a:pt x="230" y="573"/>
                </a:lnTo>
                <a:lnTo>
                  <a:pt x="206" y="585"/>
                </a:lnTo>
                <a:lnTo>
                  <a:pt x="169" y="600"/>
                </a:lnTo>
                <a:lnTo>
                  <a:pt x="149" y="592"/>
                </a:lnTo>
                <a:lnTo>
                  <a:pt x="146" y="560"/>
                </a:lnTo>
                <a:lnTo>
                  <a:pt x="162" y="498"/>
                </a:lnTo>
                <a:lnTo>
                  <a:pt x="176" y="453"/>
                </a:lnTo>
                <a:lnTo>
                  <a:pt x="200" y="399"/>
                </a:lnTo>
                <a:lnTo>
                  <a:pt x="146" y="380"/>
                </a:lnTo>
                <a:lnTo>
                  <a:pt x="65" y="348"/>
                </a:lnTo>
                <a:lnTo>
                  <a:pt x="5" y="310"/>
                </a:lnTo>
                <a:lnTo>
                  <a:pt x="0" y="290"/>
                </a:lnTo>
                <a:lnTo>
                  <a:pt x="21" y="271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43" name="Freeform 31"/>
          <p:cNvSpPr>
            <a:spLocks/>
          </p:cNvSpPr>
          <p:nvPr/>
        </p:nvSpPr>
        <p:spPr bwMode="auto">
          <a:xfrm>
            <a:off x="1524002" y="228859"/>
            <a:ext cx="1292679" cy="1014396"/>
          </a:xfrm>
          <a:custGeom>
            <a:avLst/>
            <a:gdLst>
              <a:gd name="T0" fmla="*/ 2147483647 w 814"/>
              <a:gd name="T1" fmla="*/ 2147483647 h 639"/>
              <a:gd name="T2" fmla="*/ 2147483647 w 814"/>
              <a:gd name="T3" fmla="*/ 2147483647 h 639"/>
              <a:gd name="T4" fmla="*/ 2147483647 w 814"/>
              <a:gd name="T5" fmla="*/ 2147483647 h 639"/>
              <a:gd name="T6" fmla="*/ 2147483647 w 814"/>
              <a:gd name="T7" fmla="*/ 2147483647 h 639"/>
              <a:gd name="T8" fmla="*/ 2147483647 w 814"/>
              <a:gd name="T9" fmla="*/ 2147483647 h 639"/>
              <a:gd name="T10" fmla="*/ 2147483647 w 814"/>
              <a:gd name="T11" fmla="*/ 2147483647 h 639"/>
              <a:gd name="T12" fmla="*/ 2147483647 w 814"/>
              <a:gd name="T13" fmla="*/ 2147483647 h 639"/>
              <a:gd name="T14" fmla="*/ 2147483647 w 814"/>
              <a:gd name="T15" fmla="*/ 2147483647 h 639"/>
              <a:gd name="T16" fmla="*/ 2147483647 w 814"/>
              <a:gd name="T17" fmla="*/ 2147483647 h 639"/>
              <a:gd name="T18" fmla="*/ 2147483647 w 814"/>
              <a:gd name="T19" fmla="*/ 0 h 639"/>
              <a:gd name="T20" fmla="*/ 2147483647 w 814"/>
              <a:gd name="T21" fmla="*/ 0 h 639"/>
              <a:gd name="T22" fmla="*/ 2147483647 w 814"/>
              <a:gd name="T23" fmla="*/ 2147483647 h 639"/>
              <a:gd name="T24" fmla="*/ 2147483647 w 814"/>
              <a:gd name="T25" fmla="*/ 2147483647 h 639"/>
              <a:gd name="T26" fmla="*/ 2147483647 w 814"/>
              <a:gd name="T27" fmla="*/ 2147483647 h 639"/>
              <a:gd name="T28" fmla="*/ 2147483647 w 814"/>
              <a:gd name="T29" fmla="*/ 2147483647 h 639"/>
              <a:gd name="T30" fmla="*/ 2147483647 w 814"/>
              <a:gd name="T31" fmla="*/ 2147483647 h 639"/>
              <a:gd name="T32" fmla="*/ 2147483647 w 814"/>
              <a:gd name="T33" fmla="*/ 2147483647 h 639"/>
              <a:gd name="T34" fmla="*/ 2147483647 w 814"/>
              <a:gd name="T35" fmla="*/ 2147483647 h 639"/>
              <a:gd name="T36" fmla="*/ 2147483647 w 814"/>
              <a:gd name="T37" fmla="*/ 2147483647 h 639"/>
              <a:gd name="T38" fmla="*/ 2147483647 w 814"/>
              <a:gd name="T39" fmla="*/ 2147483647 h 639"/>
              <a:gd name="T40" fmla="*/ 2147483647 w 814"/>
              <a:gd name="T41" fmla="*/ 2147483647 h 639"/>
              <a:gd name="T42" fmla="*/ 2147483647 w 814"/>
              <a:gd name="T43" fmla="*/ 2147483647 h 639"/>
              <a:gd name="T44" fmla="*/ 2147483647 w 814"/>
              <a:gd name="T45" fmla="*/ 2147483647 h 639"/>
              <a:gd name="T46" fmla="*/ 2147483647 w 814"/>
              <a:gd name="T47" fmla="*/ 2147483647 h 639"/>
              <a:gd name="T48" fmla="*/ 2147483647 w 814"/>
              <a:gd name="T49" fmla="*/ 2147483647 h 639"/>
              <a:gd name="T50" fmla="*/ 2147483647 w 814"/>
              <a:gd name="T51" fmla="*/ 2147483647 h 639"/>
              <a:gd name="T52" fmla="*/ 2147483647 w 814"/>
              <a:gd name="T53" fmla="*/ 2147483647 h 639"/>
              <a:gd name="T54" fmla="*/ 2147483647 w 814"/>
              <a:gd name="T55" fmla="*/ 2147483647 h 639"/>
              <a:gd name="T56" fmla="*/ 2147483647 w 814"/>
              <a:gd name="T57" fmla="*/ 2147483647 h 639"/>
              <a:gd name="T58" fmla="*/ 2147483647 w 814"/>
              <a:gd name="T59" fmla="*/ 2147483647 h 639"/>
              <a:gd name="T60" fmla="*/ 2147483647 w 814"/>
              <a:gd name="T61" fmla="*/ 2147483647 h 639"/>
              <a:gd name="T62" fmla="*/ 2147483647 w 814"/>
              <a:gd name="T63" fmla="*/ 2147483647 h 639"/>
              <a:gd name="T64" fmla="*/ 2147483647 w 814"/>
              <a:gd name="T65" fmla="*/ 2147483647 h 639"/>
              <a:gd name="T66" fmla="*/ 2147483647 w 814"/>
              <a:gd name="T67" fmla="*/ 2147483647 h 639"/>
              <a:gd name="T68" fmla="*/ 2147483647 w 814"/>
              <a:gd name="T69" fmla="*/ 2147483647 h 639"/>
              <a:gd name="T70" fmla="*/ 2147483647 w 814"/>
              <a:gd name="T71" fmla="*/ 2147483647 h 639"/>
              <a:gd name="T72" fmla="*/ 2147483647 w 814"/>
              <a:gd name="T73" fmla="*/ 2147483647 h 639"/>
              <a:gd name="T74" fmla="*/ 2147483647 w 814"/>
              <a:gd name="T75" fmla="*/ 2147483647 h 639"/>
              <a:gd name="T76" fmla="*/ 2147483647 w 814"/>
              <a:gd name="T77" fmla="*/ 2147483647 h 639"/>
              <a:gd name="T78" fmla="*/ 2147483647 w 814"/>
              <a:gd name="T79" fmla="*/ 2147483647 h 639"/>
              <a:gd name="T80" fmla="*/ 2147483647 w 814"/>
              <a:gd name="T81" fmla="*/ 2147483647 h 639"/>
              <a:gd name="T82" fmla="*/ 2147483647 w 814"/>
              <a:gd name="T83" fmla="*/ 2147483647 h 639"/>
              <a:gd name="T84" fmla="*/ 2147483647 w 814"/>
              <a:gd name="T85" fmla="*/ 2147483647 h 639"/>
              <a:gd name="T86" fmla="*/ 2147483647 w 814"/>
              <a:gd name="T87" fmla="*/ 2147483647 h 639"/>
              <a:gd name="T88" fmla="*/ 2147483647 w 814"/>
              <a:gd name="T89" fmla="*/ 2147483647 h 639"/>
              <a:gd name="T90" fmla="*/ 2147483647 w 814"/>
              <a:gd name="T91" fmla="*/ 2147483647 h 639"/>
              <a:gd name="T92" fmla="*/ 2147483647 w 814"/>
              <a:gd name="T93" fmla="*/ 2147483647 h 639"/>
              <a:gd name="T94" fmla="*/ 2147483647 w 814"/>
              <a:gd name="T95" fmla="*/ 2147483647 h 639"/>
              <a:gd name="T96" fmla="*/ 2147483647 w 814"/>
              <a:gd name="T97" fmla="*/ 2147483647 h 639"/>
              <a:gd name="T98" fmla="*/ 2147483647 w 814"/>
              <a:gd name="T99" fmla="*/ 2147483647 h 639"/>
              <a:gd name="T100" fmla="*/ 2147483647 w 814"/>
              <a:gd name="T101" fmla="*/ 2147483647 h 639"/>
              <a:gd name="T102" fmla="*/ 2147483647 w 814"/>
              <a:gd name="T103" fmla="*/ 2147483647 h 639"/>
              <a:gd name="T104" fmla="*/ 2147483647 w 814"/>
              <a:gd name="T105" fmla="*/ 2147483647 h 639"/>
              <a:gd name="T106" fmla="*/ 2147483647 w 814"/>
              <a:gd name="T107" fmla="*/ 2147483647 h 639"/>
              <a:gd name="T108" fmla="*/ 2147483647 w 814"/>
              <a:gd name="T109" fmla="*/ 2147483647 h 639"/>
              <a:gd name="T110" fmla="*/ 0 w 814"/>
              <a:gd name="T111" fmla="*/ 2147483647 h 639"/>
              <a:gd name="T112" fmla="*/ 2147483647 w 814"/>
              <a:gd name="T113" fmla="*/ 2147483647 h 639"/>
              <a:gd name="T114" fmla="*/ 2147483647 w 814"/>
              <a:gd name="T115" fmla="*/ 2147483647 h 63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814"/>
              <a:gd name="T175" fmla="*/ 0 h 639"/>
              <a:gd name="T176" fmla="*/ 814 w 814"/>
              <a:gd name="T177" fmla="*/ 639 h 63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814" h="639">
                <a:moveTo>
                  <a:pt x="21" y="271"/>
                </a:moveTo>
                <a:lnTo>
                  <a:pt x="30" y="254"/>
                </a:lnTo>
                <a:lnTo>
                  <a:pt x="54" y="241"/>
                </a:lnTo>
                <a:lnTo>
                  <a:pt x="130" y="220"/>
                </a:lnTo>
                <a:lnTo>
                  <a:pt x="283" y="201"/>
                </a:lnTo>
                <a:lnTo>
                  <a:pt x="302" y="128"/>
                </a:lnTo>
                <a:lnTo>
                  <a:pt x="318" y="66"/>
                </a:lnTo>
                <a:lnTo>
                  <a:pt x="336" y="40"/>
                </a:lnTo>
                <a:lnTo>
                  <a:pt x="353" y="21"/>
                </a:lnTo>
                <a:lnTo>
                  <a:pt x="383" y="0"/>
                </a:lnTo>
                <a:lnTo>
                  <a:pt x="408" y="0"/>
                </a:lnTo>
                <a:lnTo>
                  <a:pt x="431" y="19"/>
                </a:lnTo>
                <a:lnTo>
                  <a:pt x="475" y="90"/>
                </a:lnTo>
                <a:lnTo>
                  <a:pt x="503" y="136"/>
                </a:lnTo>
                <a:lnTo>
                  <a:pt x="533" y="181"/>
                </a:lnTo>
                <a:lnTo>
                  <a:pt x="626" y="167"/>
                </a:lnTo>
                <a:lnTo>
                  <a:pt x="705" y="154"/>
                </a:lnTo>
                <a:lnTo>
                  <a:pt x="802" y="154"/>
                </a:lnTo>
                <a:lnTo>
                  <a:pt x="814" y="169"/>
                </a:lnTo>
                <a:lnTo>
                  <a:pt x="793" y="201"/>
                </a:lnTo>
                <a:lnTo>
                  <a:pt x="770" y="224"/>
                </a:lnTo>
                <a:lnTo>
                  <a:pt x="735" y="252"/>
                </a:lnTo>
                <a:lnTo>
                  <a:pt x="716" y="269"/>
                </a:lnTo>
                <a:lnTo>
                  <a:pt x="693" y="286"/>
                </a:lnTo>
                <a:lnTo>
                  <a:pt x="668" y="305"/>
                </a:lnTo>
                <a:lnTo>
                  <a:pt x="640" y="323"/>
                </a:lnTo>
                <a:lnTo>
                  <a:pt x="675" y="384"/>
                </a:lnTo>
                <a:lnTo>
                  <a:pt x="705" y="447"/>
                </a:lnTo>
                <a:lnTo>
                  <a:pt x="735" y="577"/>
                </a:lnTo>
                <a:lnTo>
                  <a:pt x="726" y="624"/>
                </a:lnTo>
                <a:lnTo>
                  <a:pt x="714" y="635"/>
                </a:lnTo>
                <a:lnTo>
                  <a:pt x="695" y="639"/>
                </a:lnTo>
                <a:lnTo>
                  <a:pt x="591" y="602"/>
                </a:lnTo>
                <a:lnTo>
                  <a:pt x="561" y="585"/>
                </a:lnTo>
                <a:lnTo>
                  <a:pt x="531" y="566"/>
                </a:lnTo>
                <a:lnTo>
                  <a:pt x="501" y="545"/>
                </a:lnTo>
                <a:lnTo>
                  <a:pt x="473" y="526"/>
                </a:lnTo>
                <a:lnTo>
                  <a:pt x="448" y="509"/>
                </a:lnTo>
                <a:lnTo>
                  <a:pt x="424" y="494"/>
                </a:lnTo>
                <a:lnTo>
                  <a:pt x="390" y="474"/>
                </a:lnTo>
                <a:lnTo>
                  <a:pt x="355" y="496"/>
                </a:lnTo>
                <a:lnTo>
                  <a:pt x="320" y="517"/>
                </a:lnTo>
                <a:lnTo>
                  <a:pt x="288" y="538"/>
                </a:lnTo>
                <a:lnTo>
                  <a:pt x="258" y="556"/>
                </a:lnTo>
                <a:lnTo>
                  <a:pt x="232" y="571"/>
                </a:lnTo>
                <a:lnTo>
                  <a:pt x="209" y="585"/>
                </a:lnTo>
                <a:lnTo>
                  <a:pt x="172" y="598"/>
                </a:lnTo>
                <a:lnTo>
                  <a:pt x="151" y="592"/>
                </a:lnTo>
                <a:lnTo>
                  <a:pt x="146" y="560"/>
                </a:lnTo>
                <a:lnTo>
                  <a:pt x="163" y="496"/>
                </a:lnTo>
                <a:lnTo>
                  <a:pt x="179" y="451"/>
                </a:lnTo>
                <a:lnTo>
                  <a:pt x="200" y="397"/>
                </a:lnTo>
                <a:lnTo>
                  <a:pt x="149" y="380"/>
                </a:lnTo>
                <a:lnTo>
                  <a:pt x="65" y="348"/>
                </a:lnTo>
                <a:lnTo>
                  <a:pt x="7" y="308"/>
                </a:lnTo>
                <a:lnTo>
                  <a:pt x="0" y="290"/>
                </a:lnTo>
                <a:lnTo>
                  <a:pt x="21" y="271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sp>
        <p:nvSpPr>
          <p:cNvPr id="13344" name="Freeform 32"/>
          <p:cNvSpPr>
            <a:spLocks/>
          </p:cNvSpPr>
          <p:nvPr/>
        </p:nvSpPr>
        <p:spPr bwMode="auto">
          <a:xfrm>
            <a:off x="1741715" y="2896287"/>
            <a:ext cx="374196" cy="858216"/>
          </a:xfrm>
          <a:custGeom>
            <a:avLst/>
            <a:gdLst>
              <a:gd name="T0" fmla="*/ 2147483647 w 236"/>
              <a:gd name="T1" fmla="*/ 2147483647 h 541"/>
              <a:gd name="T2" fmla="*/ 2147483647 w 236"/>
              <a:gd name="T3" fmla="*/ 2147483647 h 541"/>
              <a:gd name="T4" fmla="*/ 2147483647 w 236"/>
              <a:gd name="T5" fmla="*/ 2147483647 h 541"/>
              <a:gd name="T6" fmla="*/ 2147483647 w 236"/>
              <a:gd name="T7" fmla="*/ 2147483647 h 541"/>
              <a:gd name="T8" fmla="*/ 2147483647 w 236"/>
              <a:gd name="T9" fmla="*/ 2147483647 h 541"/>
              <a:gd name="T10" fmla="*/ 2147483647 w 236"/>
              <a:gd name="T11" fmla="*/ 2147483647 h 541"/>
              <a:gd name="T12" fmla="*/ 2147483647 w 236"/>
              <a:gd name="T13" fmla="*/ 2147483647 h 541"/>
              <a:gd name="T14" fmla="*/ 2147483647 w 236"/>
              <a:gd name="T15" fmla="*/ 2147483647 h 541"/>
              <a:gd name="T16" fmla="*/ 2147483647 w 236"/>
              <a:gd name="T17" fmla="*/ 2147483647 h 541"/>
              <a:gd name="T18" fmla="*/ 2147483647 w 236"/>
              <a:gd name="T19" fmla="*/ 2147483647 h 541"/>
              <a:gd name="T20" fmla="*/ 2147483647 w 236"/>
              <a:gd name="T21" fmla="*/ 2147483647 h 541"/>
              <a:gd name="T22" fmla="*/ 2147483647 w 236"/>
              <a:gd name="T23" fmla="*/ 2147483647 h 541"/>
              <a:gd name="T24" fmla="*/ 0 w 236"/>
              <a:gd name="T25" fmla="*/ 2147483647 h 541"/>
              <a:gd name="T26" fmla="*/ 0 w 236"/>
              <a:gd name="T27" fmla="*/ 2147483647 h 541"/>
              <a:gd name="T28" fmla="*/ 2147483647 w 236"/>
              <a:gd name="T29" fmla="*/ 2147483647 h 541"/>
              <a:gd name="T30" fmla="*/ 2147483647 w 236"/>
              <a:gd name="T31" fmla="*/ 2147483647 h 541"/>
              <a:gd name="T32" fmla="*/ 2147483647 w 236"/>
              <a:gd name="T33" fmla="*/ 0 h 541"/>
              <a:gd name="T34" fmla="*/ 2147483647 w 236"/>
              <a:gd name="T35" fmla="*/ 2147483647 h 541"/>
              <a:gd name="T36" fmla="*/ 2147483647 w 236"/>
              <a:gd name="T37" fmla="*/ 2147483647 h 541"/>
              <a:gd name="T38" fmla="*/ 2147483647 w 236"/>
              <a:gd name="T39" fmla="*/ 2147483647 h 54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36"/>
              <a:gd name="T61" fmla="*/ 0 h 541"/>
              <a:gd name="T62" fmla="*/ 236 w 236"/>
              <a:gd name="T63" fmla="*/ 541 h 541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36" h="541">
                <a:moveTo>
                  <a:pt x="180" y="62"/>
                </a:moveTo>
                <a:lnTo>
                  <a:pt x="236" y="477"/>
                </a:lnTo>
                <a:lnTo>
                  <a:pt x="218" y="511"/>
                </a:lnTo>
                <a:lnTo>
                  <a:pt x="204" y="524"/>
                </a:lnTo>
                <a:lnTo>
                  <a:pt x="187" y="533"/>
                </a:lnTo>
                <a:lnTo>
                  <a:pt x="113" y="541"/>
                </a:lnTo>
                <a:lnTo>
                  <a:pt x="48" y="509"/>
                </a:lnTo>
                <a:lnTo>
                  <a:pt x="32" y="479"/>
                </a:lnTo>
                <a:lnTo>
                  <a:pt x="34" y="441"/>
                </a:lnTo>
                <a:lnTo>
                  <a:pt x="48" y="347"/>
                </a:lnTo>
                <a:lnTo>
                  <a:pt x="41" y="263"/>
                </a:lnTo>
                <a:lnTo>
                  <a:pt x="21" y="180"/>
                </a:lnTo>
                <a:lnTo>
                  <a:pt x="0" y="84"/>
                </a:lnTo>
                <a:lnTo>
                  <a:pt x="0" y="52"/>
                </a:lnTo>
                <a:lnTo>
                  <a:pt x="16" y="26"/>
                </a:lnTo>
                <a:lnTo>
                  <a:pt x="44" y="9"/>
                </a:lnTo>
                <a:lnTo>
                  <a:pt x="76" y="0"/>
                </a:lnTo>
                <a:lnTo>
                  <a:pt x="141" y="9"/>
                </a:lnTo>
                <a:lnTo>
                  <a:pt x="180" y="62"/>
                </a:lnTo>
                <a:close/>
              </a:path>
            </a:pathLst>
          </a:cu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lIns="91427" tIns="45713" rIns="91427" bIns="45713"/>
          <a:lstStyle/>
          <a:p>
            <a:pPr defTabSz="914012"/>
            <a:endParaRPr lang="en-US"/>
          </a:p>
        </p:txBody>
      </p:sp>
      <p:pic>
        <p:nvPicPr>
          <p:cNvPr id="13345" name="Picture 33" descr="bd14755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5975" y="4801374"/>
            <a:ext cx="365125" cy="364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6" name="Picture 34" descr="bd14755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3657086"/>
            <a:ext cx="365125" cy="364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5" name="AutoShape 35"/>
          <p:cNvSpPr>
            <a:spLocks noChangeArrowheads="1"/>
          </p:cNvSpPr>
          <p:nvPr/>
        </p:nvSpPr>
        <p:spPr bwMode="auto">
          <a:xfrm>
            <a:off x="2166911" y="1218514"/>
            <a:ext cx="8001056" cy="4567941"/>
          </a:xfrm>
          <a:prstGeom prst="cloudCallout">
            <a:avLst>
              <a:gd name="adj1" fmla="val -50150"/>
              <a:gd name="adj2" fmla="val 50335"/>
            </a:avLst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27" tIns="45713" rIns="91427" bIns="45713" anchor="ctr"/>
          <a:lstStyle/>
          <a:p>
            <a:pPr algn="ctr" defTabSz="914012"/>
            <a:r>
              <a:rPr lang="en-US" sz="5400" b="1" dirty="0">
                <a:solidFill>
                  <a:schemeClr val="bg1"/>
                </a:solidFill>
                <a:latin typeface="Times New Roman" pitchFamily="18" charset="0"/>
              </a:rPr>
              <a:t>BÀI HỌC </a:t>
            </a:r>
          </a:p>
          <a:p>
            <a:pPr algn="ctr" defTabSz="914012"/>
            <a:r>
              <a:rPr lang="en-US" sz="5400" b="1" dirty="0">
                <a:solidFill>
                  <a:schemeClr val="bg1"/>
                </a:solidFill>
                <a:latin typeface="Times New Roman" pitchFamily="18" charset="0"/>
              </a:rPr>
              <a:t>KẾT THÚC!</a:t>
            </a:r>
          </a:p>
          <a:p>
            <a:pPr algn="ctr" defTabSz="914012"/>
            <a:r>
              <a:rPr lang="en-US" sz="5400" b="1" dirty="0" err="1">
                <a:solidFill>
                  <a:schemeClr val="bg1"/>
                </a:solidFill>
                <a:latin typeface="Times New Roman" pitchFamily="18" charset="0"/>
              </a:rPr>
              <a:t>Chào</a:t>
            </a:r>
            <a:r>
              <a:rPr lang="en-US" sz="5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Times New Roman" pitchFamily="18" charset="0"/>
              </a:rPr>
              <a:t>tạm</a:t>
            </a:r>
            <a:r>
              <a:rPr lang="en-US" sz="5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Times New Roman" pitchFamily="18" charset="0"/>
              </a:rPr>
              <a:t>biệt</a:t>
            </a:r>
            <a:r>
              <a:rPr lang="en-US" sz="5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Times New Roman" pitchFamily="18" charset="0"/>
              </a:rPr>
              <a:t>các</a:t>
            </a:r>
            <a:r>
              <a:rPr lang="en-US" sz="5400" b="1" dirty="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Times New Roman" pitchFamily="18" charset="0"/>
              </a:rPr>
              <a:t>em</a:t>
            </a:r>
            <a:r>
              <a:rPr lang="en-US" sz="5400" b="1" dirty="0">
                <a:solidFill>
                  <a:schemeClr val="bg1"/>
                </a:solidFill>
                <a:latin typeface="Times New Roman" pitchFamily="18" charset="0"/>
              </a:rPr>
              <a:t>!</a:t>
            </a:r>
            <a:endParaRPr lang="vi-VN" sz="54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pic>
        <p:nvPicPr>
          <p:cNvPr id="13348" name="Picture 36" descr="phcanh 960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19698" y="838115"/>
            <a:ext cx="934357" cy="790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49" name="Picture 37" descr="flora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1" y="5257541"/>
            <a:ext cx="1067027" cy="991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50" name="Picture 38" descr="flora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23973" y="5410631"/>
            <a:ext cx="1067027" cy="989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51" name="Picture 39" descr="flora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18948" y="686574"/>
            <a:ext cx="1067027" cy="989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80390224"/>
      </p:ext>
    </p:extLst>
  </p:cSld>
  <p:clrMapOvr>
    <a:masterClrMapping/>
  </p:clrMapOvr>
  <p:transition spd="med">
    <p:split orient="vert" dir="in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5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cap="non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KHỞI ĐỘNG</a:t>
            </a:r>
          </a:p>
        </p:txBody>
      </p:sp>
      <p:sp>
        <p:nvSpPr>
          <p:cNvPr id="6" name="Cloud Callout 5"/>
          <p:cNvSpPr/>
          <p:nvPr/>
        </p:nvSpPr>
        <p:spPr>
          <a:xfrm>
            <a:off x="2011680" y="1905000"/>
            <a:ext cx="6858000" cy="2971800"/>
          </a:xfrm>
          <a:prstGeom prst="cloudCallout">
            <a:avLst>
              <a:gd name="adj1" fmla="val 44150"/>
              <a:gd name="adj2" fmla="val 87382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hãy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đọc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thuộc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lòng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thơ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 “</a:t>
            </a:r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Những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cánh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buồm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” </a:t>
            </a:r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nêu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nội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 dung </a:t>
            </a:r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chính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5370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4" name="WordArt 16"/>
          <p:cNvSpPr>
            <a:spLocks noChangeArrowheads="1" noChangeShapeType="1" noTextEdit="1"/>
          </p:cNvSpPr>
          <p:nvPr/>
        </p:nvSpPr>
        <p:spPr bwMode="auto">
          <a:xfrm>
            <a:off x="3560763" y="752770"/>
            <a:ext cx="4648200" cy="914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17425" name="WordArt 17"/>
          <p:cNvSpPr>
            <a:spLocks noChangeArrowheads="1" noChangeShapeType="1" noTextEdit="1"/>
          </p:cNvSpPr>
          <p:nvPr/>
        </p:nvSpPr>
        <p:spPr bwMode="auto">
          <a:xfrm>
            <a:off x="3048000" y="2424059"/>
            <a:ext cx="6332584" cy="232156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Luật Bảo vệ, chăm sóc và </a:t>
            </a:r>
          </a:p>
          <a:p>
            <a:pPr algn="ctr"/>
            <a:r>
              <a:rPr lang="en-US" sz="48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giáo dục trẻ em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53000" y="1447801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TẬP ĐỌC</a:t>
            </a:r>
          </a:p>
        </p:txBody>
      </p:sp>
    </p:spTree>
    <p:extLst>
      <p:ext uri="{BB962C8B-B14F-4D97-AF65-F5344CB8AC3E}">
        <p14:creationId xmlns:p14="http://schemas.microsoft.com/office/powerpoint/2010/main" val="1356340052"/>
      </p:ext>
    </p:extLst>
  </p:cSld>
  <p:clrMapOvr>
    <a:masterClrMapping/>
  </p:clrMapOvr>
  <p:transition spd="slow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cap="none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KHÁM PHÁ</a:t>
            </a:r>
          </a:p>
        </p:txBody>
      </p:sp>
      <p:sp>
        <p:nvSpPr>
          <p:cNvPr id="6" name="Cloud Callout 5"/>
          <p:cNvSpPr/>
          <p:nvPr/>
        </p:nvSpPr>
        <p:spPr>
          <a:xfrm>
            <a:off x="2011680" y="1905000"/>
            <a:ext cx="6858000" cy="2971800"/>
          </a:xfrm>
          <a:prstGeom prst="cloudCallout">
            <a:avLst>
              <a:gd name="adj1" fmla="val 44150"/>
              <a:gd name="adj2" fmla="val 87382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LUYỆN ĐỌC</a:t>
            </a:r>
          </a:p>
        </p:txBody>
      </p:sp>
    </p:spTree>
    <p:extLst>
      <p:ext uri="{BB962C8B-B14F-4D97-AF65-F5344CB8AC3E}">
        <p14:creationId xmlns:p14="http://schemas.microsoft.com/office/powerpoint/2010/main" val="1069338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53" name="Text Box 93"/>
          <p:cNvSpPr txBox="1">
            <a:spLocks noChangeArrowheads="1"/>
          </p:cNvSpPr>
          <p:nvPr/>
        </p:nvSpPr>
        <p:spPr bwMode="auto">
          <a:xfrm>
            <a:off x="2209800" y="1600201"/>
            <a:ext cx="367665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 eaLnBrk="1" hangingPunct="1">
              <a:spcBef>
                <a:spcPct val="50000"/>
              </a:spcBef>
            </a:pPr>
            <a:r>
              <a:rPr lang="en-US" altLang="en-US" sz="4000" b="1" dirty="0"/>
              <a:t>-     giữ gìn</a:t>
            </a:r>
          </a:p>
          <a:p>
            <a:pPr marL="571500" indent="-571500" eaLnBrk="1" hangingPunct="1">
              <a:spcBef>
                <a:spcPct val="50000"/>
              </a:spcBef>
              <a:buFontTx/>
              <a:buChar char="-"/>
            </a:pPr>
            <a:r>
              <a:rPr lang="en-US" altLang="en-US" sz="4000" b="1" dirty="0" err="1"/>
              <a:t>lễ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phép</a:t>
            </a:r>
            <a:endParaRPr lang="en-US" altLang="en-US" sz="4000" b="1" dirty="0"/>
          </a:p>
          <a:p>
            <a:pPr eaLnBrk="1" hangingPunct="1"/>
            <a:endParaRPr lang="en-US" altLang="en-US" sz="2000" dirty="0"/>
          </a:p>
          <a:p>
            <a:pPr eaLnBrk="1" hangingPunct="1">
              <a:buFontTx/>
              <a:buChar char="-"/>
            </a:pPr>
            <a:r>
              <a:rPr lang="en-US" altLang="en-US" sz="4000" b="1" dirty="0"/>
              <a:t>   giải trí</a:t>
            </a:r>
            <a:r>
              <a:rPr lang="en-US" altLang="en-US" sz="4000" dirty="0"/>
              <a:t> </a:t>
            </a:r>
          </a:p>
          <a:p>
            <a:pPr eaLnBrk="1" hangingPunct="1">
              <a:buFontTx/>
              <a:buChar char="-"/>
            </a:pPr>
            <a:r>
              <a:rPr lang="en-US" altLang="en-US" sz="4000" dirty="0"/>
              <a:t>  </a:t>
            </a:r>
            <a:r>
              <a:rPr lang="en-US" altLang="en-US" sz="4000" b="1" dirty="0"/>
              <a:t>rèn luyện</a:t>
            </a:r>
          </a:p>
        </p:txBody>
      </p:sp>
      <p:sp>
        <p:nvSpPr>
          <p:cNvPr id="15367" name="Text Box 103"/>
          <p:cNvSpPr txBox="1">
            <a:spLocks noChangeArrowheads="1"/>
          </p:cNvSpPr>
          <p:nvPr/>
        </p:nvSpPr>
        <p:spPr bwMode="auto">
          <a:xfrm>
            <a:off x="4391025" y="685801"/>
            <a:ext cx="31242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 err="1">
                <a:solidFill>
                  <a:srgbClr val="FF0000"/>
                </a:solidFill>
              </a:rPr>
              <a:t>Luyện</a:t>
            </a:r>
            <a:r>
              <a:rPr lang="en-US" altLang="en-US" sz="4400" b="1" dirty="0">
                <a:solidFill>
                  <a:srgbClr val="FF0000"/>
                </a:solidFill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</a:rPr>
              <a:t>đọc</a:t>
            </a:r>
            <a:endParaRPr lang="en-US" alt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333028"/>
      </p:ext>
    </p:extLst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5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5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54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54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10820400" cy="61722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hưởng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ban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tiêm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chủng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chữa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,…).</a:t>
            </a:r>
          </a:p>
          <a:p>
            <a:pPr marL="0" indent="0" algn="just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201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Callout 5"/>
          <p:cNvSpPr/>
          <p:nvPr/>
        </p:nvSpPr>
        <p:spPr>
          <a:xfrm>
            <a:off x="2011680" y="1905000"/>
            <a:ext cx="7589520" cy="2971800"/>
          </a:xfrm>
          <a:prstGeom prst="cloudCallout">
            <a:avLst>
              <a:gd name="adj1" fmla="val 44150"/>
              <a:gd name="adj2" fmla="val 87382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88D88CD-419E-4E4B-A0DF-8D7095F73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42424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11201400" cy="582759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 algn="just">
              <a:buNone/>
            </a:pP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gắng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84317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</TotalTime>
  <Words>805</Words>
  <Application>Microsoft Macintosh PowerPoint</Application>
  <PresentationFormat>Widescreen</PresentationFormat>
  <Paragraphs>63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Cambria</vt:lpstr>
      <vt:lpstr>Times New Roman</vt:lpstr>
      <vt:lpstr>Office Theme</vt:lpstr>
      <vt:lpstr> </vt:lpstr>
      <vt:lpstr>PowerPoint Presentation</vt:lpstr>
      <vt:lpstr>KHỞI ĐỘNG</vt:lpstr>
      <vt:lpstr>PowerPoint Presentation</vt:lpstr>
      <vt:lpstr>KHÁM PHÁ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NỘI DUNG BÀI HỌC</vt:lpstr>
      <vt:lpstr>THỰC HÀNH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VẬN DỤNG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 Ha</dc:creator>
  <cp:lastModifiedBy>Microsoft Office User</cp:lastModifiedBy>
  <cp:revision>77</cp:revision>
  <dcterms:created xsi:type="dcterms:W3CDTF">2017-09-09T00:17:23Z</dcterms:created>
  <dcterms:modified xsi:type="dcterms:W3CDTF">2022-05-01T02:28:28Z</dcterms:modified>
</cp:coreProperties>
</file>