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81" r:id="rId2"/>
    <p:sldId id="256" r:id="rId3"/>
    <p:sldId id="257" r:id="rId4"/>
    <p:sldId id="259" r:id="rId5"/>
    <p:sldId id="265" r:id="rId6"/>
    <p:sldId id="275" r:id="rId7"/>
    <p:sldId id="276" r:id="rId8"/>
    <p:sldId id="261" r:id="rId9"/>
    <p:sldId id="260" r:id="rId10"/>
    <p:sldId id="277" r:id="rId11"/>
    <p:sldId id="278" r:id="rId12"/>
    <p:sldId id="279" r:id="rId13"/>
    <p:sldId id="262" r:id="rId14"/>
    <p:sldId id="263" r:id="rId15"/>
    <p:sldId id="271" r:id="rId16"/>
    <p:sldId id="266" r:id="rId17"/>
    <p:sldId id="270" r:id="rId18"/>
    <p:sldId id="264" r:id="rId19"/>
    <p:sldId id="272" r:id="rId20"/>
  </p:sldIdLst>
  <p:sldSz cx="18288000" cy="10287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0" userDrawn="1">
          <p15:clr>
            <a:srgbClr val="A4A3A4"/>
          </p15:clr>
        </p15:guide>
        <p15:guide id="2" userDrawn="1">
          <p15:clr>
            <a:srgbClr val="A4A3A4"/>
          </p15:clr>
        </p15:guide>
        <p15:guide id="3" orient="horz" userDrawn="1">
          <p15:clr>
            <a:srgbClr val="A4A3A4"/>
          </p15:clr>
        </p15:guide>
        <p15:guide id="4" pos="115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70D"/>
    <a:srgbClr val="14ACD4"/>
    <a:srgbClr val="3CBA18"/>
    <a:srgbClr val="3CBA1A"/>
    <a:srgbClr val="EFB003"/>
    <a:srgbClr val="FF1700"/>
    <a:srgbClr val="FFE400"/>
    <a:srgbClr val="FF8E00"/>
    <a:srgbClr val="06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9" d="100"/>
          <a:sy n="39" d="100"/>
        </p:scale>
        <p:origin x="940" y="20"/>
      </p:cViewPr>
      <p:guideLst>
        <p:guide orient="horz" pos="6480"/>
        <p:guide/>
        <p:guide orient="horz"/>
        <p:guide pos="115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0D945-B529-4E77-9990-A470C8517595}" type="datetimeFigureOut">
              <a:rPr lang="en-US" smtClean="0"/>
              <a:t>02-May-22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62B22-2E47-4039-A9AB-2B4B3DD7E8EF}" type="slidenum">
              <a:rPr lang="en-US" smtClean="0"/>
              <a:t>‹#›</a:t>
            </a:fld>
            <a:endParaRPr lang="en-US"/>
          </a:p>
        </p:txBody>
      </p:sp>
    </p:spTree>
    <p:extLst>
      <p:ext uri="{BB962C8B-B14F-4D97-AF65-F5344CB8AC3E}">
        <p14:creationId xmlns:p14="http://schemas.microsoft.com/office/powerpoint/2010/main" val="2165401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baseline="0" dirty="0"/>
              <a:t> </a:t>
            </a:r>
            <a:r>
              <a:rPr lang="en-US" baseline="0" dirty="0" err="1"/>
              <a:t>bấm</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lên</a:t>
            </a:r>
            <a:r>
              <a:rPr lang="en-US" baseline="0" dirty="0"/>
              <a:t> </a:t>
            </a:r>
            <a:r>
              <a:rPr lang="en-US" baseline="0" dirty="0" err="1"/>
              <a:t>em</a:t>
            </a:r>
            <a:r>
              <a:rPr lang="en-US" baseline="0" dirty="0"/>
              <a:t> </a:t>
            </a:r>
            <a:r>
              <a:rPr lang="en-US" baseline="0" dirty="0" err="1"/>
              <a:t>bé</a:t>
            </a:r>
            <a:r>
              <a:rPr lang="en-US" baseline="0" dirty="0"/>
              <a:t> </a:t>
            </a:r>
            <a:r>
              <a:rPr lang="en-US" baseline="0" dirty="0" err="1"/>
              <a:t>hoa</a:t>
            </a:r>
            <a:r>
              <a:rPr lang="en-US" baseline="0" dirty="0"/>
              <a:t>, </a:t>
            </a:r>
            <a:r>
              <a:rPr lang="en-US" baseline="0" dirty="0" err="1"/>
              <a:t>Sai</a:t>
            </a:r>
            <a:r>
              <a:rPr lang="en-US" baseline="0" dirty="0"/>
              <a:t> </a:t>
            </a:r>
            <a:r>
              <a:rPr lang="en-US" baseline="0" dirty="0" err="1"/>
              <a:t>thì</a:t>
            </a:r>
            <a:r>
              <a:rPr lang="en-US" baseline="0" dirty="0"/>
              <a:t> </a:t>
            </a:r>
            <a:r>
              <a:rPr lang="en-US" baseline="0" dirty="0" err="1"/>
              <a:t>đáp</a:t>
            </a:r>
            <a:r>
              <a:rPr lang="en-US" baseline="0" dirty="0"/>
              <a:t> </a:t>
            </a:r>
            <a:r>
              <a:rPr lang="en-US" baseline="0" dirty="0" err="1"/>
              <a:t>án</a:t>
            </a:r>
            <a:r>
              <a:rPr lang="en-US" baseline="0" dirty="0"/>
              <a:t> </a:t>
            </a:r>
            <a:r>
              <a:rPr lang="en-US" baseline="0" dirty="0" err="1"/>
              <a:t>biến</a:t>
            </a:r>
            <a:r>
              <a:rPr lang="en-US" baseline="0" dirty="0"/>
              <a:t> </a:t>
            </a:r>
            <a:r>
              <a:rPr lang="en-US" baseline="0" dirty="0" err="1"/>
              <a:t>mất</a:t>
            </a:r>
            <a:r>
              <a:rPr lang="en-US" baseline="0" dirty="0"/>
              <a:t>.</a:t>
            </a:r>
          </a:p>
          <a:p>
            <a:r>
              <a:rPr lang="en-US" baseline="0" dirty="0" err="1"/>
              <a:t>GV</a:t>
            </a:r>
            <a:r>
              <a:rPr lang="en-US" baseline="0" dirty="0"/>
              <a:t> </a:t>
            </a:r>
            <a:r>
              <a:rPr lang="en-US" baseline="0" dirty="0" err="1"/>
              <a:t>bấm</a:t>
            </a:r>
            <a:r>
              <a:rPr lang="en-US" baseline="0" dirty="0"/>
              <a:t> </a:t>
            </a:r>
            <a:r>
              <a:rPr lang="en-US" baseline="0" dirty="0" err="1"/>
              <a:t>vào</a:t>
            </a:r>
            <a:r>
              <a:rPr lang="en-US" baseline="0" dirty="0"/>
              <a:t> </a:t>
            </a:r>
            <a:r>
              <a:rPr lang="en-US" baseline="0" dirty="0" err="1"/>
              <a:t>em</a:t>
            </a:r>
            <a:r>
              <a:rPr lang="en-US" baseline="0" dirty="0"/>
              <a:t> </a:t>
            </a:r>
            <a:r>
              <a:rPr lang="en-US" baseline="0" dirty="0" err="1"/>
              <a:t>bé</a:t>
            </a:r>
            <a:r>
              <a:rPr lang="en-US" baseline="0" dirty="0"/>
              <a:t> </a:t>
            </a:r>
            <a:r>
              <a:rPr lang="en-US" baseline="0" dirty="0" err="1"/>
              <a:t>hoa</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31162B22-2E47-4039-A9AB-2B4B3DD7E8EF}" type="slidenum">
              <a:rPr lang="en-US" smtClean="0"/>
              <a:t>5</a:t>
            </a:fld>
            <a:endParaRPr lang="en-US"/>
          </a:p>
        </p:txBody>
      </p:sp>
    </p:spTree>
    <p:extLst>
      <p:ext uri="{BB962C8B-B14F-4D97-AF65-F5344CB8AC3E}">
        <p14:creationId xmlns:p14="http://schemas.microsoft.com/office/powerpoint/2010/main" val="352191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62B22-2E47-4039-A9AB-2B4B3DD7E8EF}" type="slidenum">
              <a:rPr lang="en-US" smtClean="0"/>
              <a:t>7</a:t>
            </a:fld>
            <a:endParaRPr lang="en-US"/>
          </a:p>
        </p:txBody>
      </p:sp>
    </p:spTree>
    <p:extLst>
      <p:ext uri="{BB962C8B-B14F-4D97-AF65-F5344CB8AC3E}">
        <p14:creationId xmlns:p14="http://schemas.microsoft.com/office/powerpoint/2010/main" val="117609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02-May-22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02-May-22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02-May-22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02-May-22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02-May-22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02-May-22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02-May-22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31.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1.png"/><Relationship Id="rId3" Type="http://schemas.openxmlformats.org/officeDocument/2006/relationships/image" Target="../media/image43.png"/><Relationship Id="rId7" Type="http://schemas.openxmlformats.org/officeDocument/2006/relationships/image" Target="../media/image47.png"/><Relationship Id="rId12"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media/image53.svg"/><Relationship Id="rId10" Type="http://schemas.openxmlformats.org/officeDocument/2006/relationships/image" Target="../media/image26.png"/><Relationship Id="rId4" Type="http://schemas.openxmlformats.org/officeDocument/2006/relationships/image" Target="../media/image44.svg"/><Relationship Id="rId9" Type="http://schemas.openxmlformats.org/officeDocument/2006/relationships/image" Target="../media/image49.jpeg"/><Relationship Id="rId1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6.png"/><Relationship Id="rId7" Type="http://schemas.openxmlformats.org/officeDocument/2006/relationships/image" Target="../media/image63.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png"/><Relationship Id="rId9"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pn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81484">
            <a:off x="15681258" y="7442002"/>
            <a:ext cx="1825425" cy="1816298"/>
          </a:xfrm>
          <a:prstGeom prst="rect">
            <a:avLst/>
          </a:prstGeom>
        </p:spPr>
      </p:pic>
      <p:pic>
        <p:nvPicPr>
          <p:cNvPr id="3" name="Picture 3"/>
          <p:cNvPicPr>
            <a:picLocks noChangeAspect="1"/>
          </p:cNvPicPr>
          <p:nvPr/>
        </p:nvPicPr>
        <p:blipFill>
          <a:blip r:embed="rId3"/>
          <a:srcRect/>
          <a:stretch>
            <a:fillRect/>
          </a:stretch>
        </p:blipFill>
        <p:spPr>
          <a:xfrm>
            <a:off x="0" y="-1025447"/>
            <a:ext cx="7890129" cy="8229600"/>
          </a:xfrm>
          <a:prstGeom prst="rect">
            <a:avLst/>
          </a:prstGeom>
        </p:spPr>
      </p:pic>
      <p:pic>
        <p:nvPicPr>
          <p:cNvPr id="4" name="Picture 4"/>
          <p:cNvPicPr>
            <a:picLocks noChangeAspect="1"/>
          </p:cNvPicPr>
          <p:nvPr/>
        </p:nvPicPr>
        <p:blipFill>
          <a:blip r:embed="rId4"/>
          <a:srcRect/>
          <a:stretch>
            <a:fillRect/>
          </a:stretch>
        </p:blipFill>
        <p:spPr>
          <a:xfrm>
            <a:off x="3515903" y="-1025447"/>
            <a:ext cx="15491012" cy="82296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2100" y="217981"/>
            <a:ext cx="15681805" cy="1565364"/>
          </a:xfrm>
          <a:prstGeom prst="rect">
            <a:avLst/>
          </a:prstGeom>
        </p:spPr>
      </p:pic>
      <p:sp>
        <p:nvSpPr>
          <p:cNvPr id="6" name="TextBox 6"/>
          <p:cNvSpPr txBox="1"/>
          <p:nvPr/>
        </p:nvSpPr>
        <p:spPr>
          <a:xfrm>
            <a:off x="3943625" y="266700"/>
            <a:ext cx="10145723" cy="1376980"/>
          </a:xfrm>
          <a:prstGeom prst="rect">
            <a:avLst/>
          </a:prstGeom>
        </p:spPr>
        <p:txBody>
          <a:bodyPr wrap="square" lIns="0" tIns="0" rIns="0" bIns="0" rtlCol="0" anchor="t">
            <a:spAutoFit/>
          </a:bodyPr>
          <a:lstStyle/>
          <a:p>
            <a:pPr algn="ctr">
              <a:lnSpc>
                <a:spcPts val="5600"/>
              </a:lnSpc>
              <a:spcBef>
                <a:spcPct val="0"/>
              </a:spcBef>
            </a:pPr>
            <a:r>
              <a:rPr lang="en-US" sz="4400" dirty="0" err="1">
                <a:solidFill>
                  <a:srgbClr val="000000"/>
                </a:solidFill>
                <a:latin typeface="Times New Roman" panose="02020603050405020304" pitchFamily="18" charset="0"/>
                <a:cs typeface="Times New Roman" panose="02020603050405020304" pitchFamily="18" charset="0"/>
              </a:rPr>
              <a:t>Phòng</a:t>
            </a:r>
            <a:r>
              <a:rPr lang="en-US" sz="4400" dirty="0">
                <a:solidFill>
                  <a:srgbClr val="000000"/>
                </a:solidFill>
                <a:latin typeface="Times New Roman" panose="02020603050405020304" pitchFamily="18" charset="0"/>
                <a:cs typeface="Times New Roman" panose="02020603050405020304" pitchFamily="18" charset="0"/>
              </a:rPr>
              <a:t> GD&amp;ĐT </a:t>
            </a:r>
            <a:r>
              <a:rPr lang="en-US" sz="4400" dirty="0" err="1">
                <a:solidFill>
                  <a:srgbClr val="000000"/>
                </a:solidFill>
                <a:latin typeface="Times New Roman" panose="02020603050405020304" pitchFamily="18" charset="0"/>
                <a:cs typeface="Times New Roman" panose="02020603050405020304" pitchFamily="18" charset="0"/>
              </a:rPr>
              <a:t>quận</a:t>
            </a:r>
            <a:r>
              <a:rPr lang="en-US" sz="4400" dirty="0">
                <a:solidFill>
                  <a:srgbClr val="000000"/>
                </a:solidFill>
                <a:latin typeface="Times New Roman" panose="02020603050405020304" pitchFamily="18" charset="0"/>
                <a:cs typeface="Times New Roman" panose="02020603050405020304" pitchFamily="18" charset="0"/>
              </a:rPr>
              <a:t> Long </a:t>
            </a:r>
            <a:r>
              <a:rPr lang="en-US" sz="4400" dirty="0" err="1">
                <a:solidFill>
                  <a:srgbClr val="000000"/>
                </a:solidFill>
                <a:latin typeface="Times New Roman" panose="02020603050405020304" pitchFamily="18" charset="0"/>
                <a:cs typeface="Times New Roman" panose="02020603050405020304" pitchFamily="18" charset="0"/>
              </a:rPr>
              <a:t>Biên</a:t>
            </a:r>
            <a:endParaRPr lang="en-US" sz="4400" dirty="0">
              <a:solidFill>
                <a:srgbClr val="000000"/>
              </a:solidFill>
              <a:latin typeface="Times New Roman" panose="02020603050405020304" pitchFamily="18" charset="0"/>
              <a:cs typeface="Times New Roman" panose="02020603050405020304" pitchFamily="18" charset="0"/>
            </a:endParaRPr>
          </a:p>
          <a:p>
            <a:pPr algn="ctr">
              <a:lnSpc>
                <a:spcPts val="5600"/>
              </a:lnSpc>
              <a:spcBef>
                <a:spcPct val="0"/>
              </a:spcBef>
            </a:pPr>
            <a:r>
              <a:rPr lang="en-US" sz="4400" dirty="0" err="1">
                <a:solidFill>
                  <a:srgbClr val="000000"/>
                </a:solidFill>
                <a:latin typeface="Times New Roman" panose="02020603050405020304" pitchFamily="18" charset="0"/>
                <a:cs typeface="Times New Roman" panose="02020603050405020304" pitchFamily="18" charset="0"/>
              </a:rPr>
              <a:t>Trường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Phúc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Lợi</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7" name="Picture 7"/>
          <p:cNvPicPr>
            <a:picLocks noChangeAspect="1"/>
          </p:cNvPicPr>
          <p:nvPr/>
        </p:nvPicPr>
        <p:blipFill>
          <a:blip r:embed="rId7"/>
          <a:srcRect/>
          <a:stretch>
            <a:fillRect/>
          </a:stretch>
        </p:blipFill>
        <p:spPr>
          <a:xfrm>
            <a:off x="28620" y="1440180"/>
            <a:ext cx="18288000" cy="8846820"/>
          </a:xfrm>
          <a:prstGeom prst="rect">
            <a:avLst/>
          </a:prstGeom>
        </p:spPr>
      </p:pic>
      <p:sp>
        <p:nvSpPr>
          <p:cNvPr id="8" name="TextBox 8"/>
          <p:cNvSpPr txBox="1"/>
          <p:nvPr/>
        </p:nvSpPr>
        <p:spPr>
          <a:xfrm>
            <a:off x="1888920" y="2539567"/>
            <a:ext cx="14510160" cy="3642023"/>
          </a:xfrm>
          <a:prstGeom prst="rect">
            <a:avLst/>
          </a:prstGeom>
        </p:spPr>
        <p:txBody>
          <a:bodyPr lIns="0" tIns="0" rIns="0" bIns="0" rtlCol="0" anchor="t">
            <a:spAutoFit/>
          </a:bodyPr>
          <a:lstStyle/>
          <a:p>
            <a:pPr algn="ctr">
              <a:lnSpc>
                <a:spcPts val="14184"/>
              </a:lnSpc>
            </a:pPr>
            <a:r>
              <a:rPr lang="en-US" sz="12894" dirty="0" err="1">
                <a:solidFill>
                  <a:srgbClr val="DE3945"/>
                </a:solidFill>
                <a:latin typeface="Times New Roman" panose="02020603050405020304" pitchFamily="18" charset="0"/>
                <a:cs typeface="Times New Roman" panose="02020603050405020304" pitchFamily="18" charset="0"/>
              </a:rPr>
              <a:t>Chào</a:t>
            </a:r>
            <a:r>
              <a:rPr lang="en-US" sz="12894" dirty="0">
                <a:solidFill>
                  <a:srgbClr val="DE3945"/>
                </a:solidFill>
                <a:latin typeface="Times New Roman" panose="02020603050405020304" pitchFamily="18" charset="0"/>
                <a:cs typeface="Times New Roman" panose="02020603050405020304" pitchFamily="18" charset="0"/>
              </a:rPr>
              <a:t> </a:t>
            </a:r>
            <a:r>
              <a:rPr lang="en-US" sz="12894" dirty="0" err="1">
                <a:solidFill>
                  <a:srgbClr val="DE3945"/>
                </a:solidFill>
                <a:latin typeface="Times New Roman" panose="02020603050405020304" pitchFamily="18" charset="0"/>
                <a:cs typeface="Times New Roman" panose="02020603050405020304" pitchFamily="18" charset="0"/>
              </a:rPr>
              <a:t>mừng</a:t>
            </a:r>
            <a:r>
              <a:rPr lang="en-US" sz="12894" dirty="0">
                <a:solidFill>
                  <a:srgbClr val="DE3945"/>
                </a:solidFill>
                <a:latin typeface="Times New Roman" panose="02020603050405020304" pitchFamily="18" charset="0"/>
                <a:cs typeface="Times New Roman" panose="02020603050405020304" pitchFamily="18" charset="0"/>
              </a:rPr>
              <a:t> </a:t>
            </a:r>
            <a:r>
              <a:rPr lang="en-US" sz="12894" dirty="0" err="1">
                <a:solidFill>
                  <a:srgbClr val="DE3945"/>
                </a:solidFill>
                <a:latin typeface="Times New Roman" panose="02020603050405020304" pitchFamily="18" charset="0"/>
                <a:cs typeface="Times New Roman" panose="02020603050405020304" pitchFamily="18" charset="0"/>
              </a:rPr>
              <a:t>các</a:t>
            </a:r>
            <a:r>
              <a:rPr lang="en-US" sz="12894" dirty="0">
                <a:solidFill>
                  <a:srgbClr val="DE3945"/>
                </a:solidFill>
                <a:latin typeface="Times New Roman" panose="02020603050405020304" pitchFamily="18" charset="0"/>
                <a:cs typeface="Times New Roman" panose="02020603050405020304" pitchFamily="18" charset="0"/>
              </a:rPr>
              <a:t> </a:t>
            </a:r>
            <a:r>
              <a:rPr lang="en-US" sz="12894" dirty="0" err="1">
                <a:solidFill>
                  <a:srgbClr val="DE3945"/>
                </a:solidFill>
                <a:latin typeface="Times New Roman" panose="02020603050405020304" pitchFamily="18" charset="0"/>
                <a:cs typeface="Times New Roman" panose="02020603050405020304" pitchFamily="18" charset="0"/>
              </a:rPr>
              <a:t>em</a:t>
            </a:r>
            <a:r>
              <a:rPr lang="en-US" sz="12894" dirty="0">
                <a:solidFill>
                  <a:srgbClr val="DE3945"/>
                </a:solidFill>
                <a:latin typeface="Times New Roman" panose="02020603050405020304" pitchFamily="18" charset="0"/>
                <a:cs typeface="Times New Roman" panose="02020603050405020304" pitchFamily="18" charset="0"/>
              </a:rPr>
              <a:t> </a:t>
            </a:r>
            <a:r>
              <a:rPr lang="en-US" sz="12894" dirty="0" err="1">
                <a:solidFill>
                  <a:srgbClr val="DE3945"/>
                </a:solidFill>
                <a:latin typeface="Times New Roman" panose="02020603050405020304" pitchFamily="18" charset="0"/>
                <a:cs typeface="Times New Roman" panose="02020603050405020304" pitchFamily="18" charset="0"/>
              </a:rPr>
              <a:t>đến</a:t>
            </a:r>
            <a:r>
              <a:rPr lang="en-US" sz="12894" dirty="0">
                <a:solidFill>
                  <a:srgbClr val="DE3945"/>
                </a:solidFill>
                <a:latin typeface="Times New Roman" panose="02020603050405020304" pitchFamily="18" charset="0"/>
                <a:cs typeface="Times New Roman" panose="02020603050405020304" pitchFamily="18" charset="0"/>
              </a:rPr>
              <a:t> </a:t>
            </a:r>
            <a:r>
              <a:rPr lang="en-US" sz="12894" dirty="0" err="1">
                <a:solidFill>
                  <a:srgbClr val="DE3945"/>
                </a:solidFill>
                <a:latin typeface="Times New Roman" panose="02020603050405020304" pitchFamily="18" charset="0"/>
                <a:cs typeface="Times New Roman" panose="02020603050405020304" pitchFamily="18" charset="0"/>
              </a:rPr>
              <a:t>với</a:t>
            </a:r>
            <a:r>
              <a:rPr lang="en-US" sz="12894" dirty="0">
                <a:solidFill>
                  <a:srgbClr val="DE3945"/>
                </a:solidFill>
                <a:latin typeface="Times New Roman" panose="02020603050405020304" pitchFamily="18" charset="0"/>
                <a:cs typeface="Times New Roman" panose="02020603050405020304" pitchFamily="18" charset="0"/>
              </a:rPr>
              <a:t> </a:t>
            </a:r>
            <a:r>
              <a:rPr lang="en-US" sz="12894" dirty="0" err="1">
                <a:solidFill>
                  <a:srgbClr val="DE3945"/>
                </a:solidFill>
                <a:latin typeface="Times New Roman" panose="02020603050405020304" pitchFamily="18" charset="0"/>
                <a:cs typeface="Times New Roman" panose="02020603050405020304" pitchFamily="18" charset="0"/>
              </a:rPr>
              <a:t>bài</a:t>
            </a:r>
            <a:r>
              <a:rPr lang="en-US" sz="12894" dirty="0">
                <a:solidFill>
                  <a:srgbClr val="DE3945"/>
                </a:solidFill>
                <a:latin typeface="Times New Roman" panose="02020603050405020304" pitchFamily="18" charset="0"/>
                <a:cs typeface="Times New Roman" panose="02020603050405020304" pitchFamily="18" charset="0"/>
              </a:rPr>
              <a:t> </a:t>
            </a:r>
            <a:r>
              <a:rPr lang="en-US" sz="12894" dirty="0" err="1">
                <a:solidFill>
                  <a:srgbClr val="DE3945"/>
                </a:solidFill>
                <a:latin typeface="Times New Roman" panose="02020603050405020304" pitchFamily="18" charset="0"/>
                <a:cs typeface="Times New Roman" panose="02020603050405020304" pitchFamily="18" charset="0"/>
              </a:rPr>
              <a:t>học</a:t>
            </a:r>
            <a:r>
              <a:rPr lang="en-US" sz="12894" dirty="0">
                <a:solidFill>
                  <a:srgbClr val="DE3945"/>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04679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26580610" y="3681727"/>
            <a:ext cx="17068801" cy="5170646"/>
          </a:xfrm>
          <a:prstGeom prst="rect">
            <a:avLst/>
          </a:prstGeom>
        </p:spPr>
        <p:txBody>
          <a:bodyPr wrap="square" lIns="0" tIns="0" rIns="0" bIns="0" rtlCol="0" anchor="t">
            <a:spAutoFit/>
          </a:bodyPr>
          <a:lstStyle/>
          <a:p>
            <a:pPr algn="just"/>
            <a:r>
              <a:rPr lang="vi-VN" sz="4800" dirty="0">
                <a:latin typeface="+mj-lt"/>
              </a:rPr>
              <a:t>       Bức thư 2:</a:t>
            </a:r>
          </a:p>
          <a:p>
            <a:pPr algn="just"/>
            <a:r>
              <a:rPr lang="vi-VN" sz="4800" dirty="0">
                <a:latin typeface="+mj-lt"/>
              </a:rPr>
              <a:t>       "Anh bạn trẻ ạ tôi rất sẵn lòng giúp đỡ anh với một điều kiện là anh hãy đếm tất cả những dấu chấm dấu phẩy cần thiết rồi bỏ chúng vào phong bì gửi đến cho tôi chào anh."                                </a:t>
            </a:r>
          </a:p>
          <a:p>
            <a:pPr algn="just"/>
            <a:br>
              <a:rPr lang="vi-VN" sz="4800" dirty="0">
                <a:latin typeface="+mj-lt"/>
              </a:rPr>
            </a:br>
            <a:br>
              <a:rPr lang="vi-VN" sz="4800" dirty="0">
                <a:latin typeface="+mj-lt"/>
              </a:rPr>
            </a:br>
            <a:endParaRPr lang="vi-VN" sz="4800" dirty="0">
              <a:latin typeface="+mj-lt"/>
            </a:endParaRPr>
          </a:p>
        </p:txBody>
      </p:sp>
      <p:sp>
        <p:nvSpPr>
          <p:cNvPr id="3" name="TextBox 3"/>
          <p:cNvSpPr txBox="1"/>
          <p:nvPr/>
        </p:nvSpPr>
        <p:spPr>
          <a:xfrm>
            <a:off x="3415895" y="11849100"/>
            <a:ext cx="11456210" cy="485775"/>
          </a:xfrm>
          <a:prstGeom prst="rect">
            <a:avLst/>
          </a:prstGeom>
        </p:spPr>
        <p:txBody>
          <a:bodyPr lIns="0" tIns="0" rIns="0" bIns="0" rtlCol="0" anchor="t">
            <a:spAutoFit/>
          </a:bodyPr>
          <a:lstStyle/>
          <a:p>
            <a:pPr algn="ctr">
              <a:lnSpc>
                <a:spcPts val="3900"/>
              </a:lnSpc>
            </a:pPr>
            <a:r>
              <a:rPr lang="en-US" sz="3000">
                <a:solidFill>
                  <a:srgbClr val="000000"/>
                </a:solidFill>
                <a:latin typeface="+mj-lt"/>
              </a:rPr>
              <a:t>Mọi người đều phải bật máy ảnh khi chơi</a:t>
            </a:r>
          </a:p>
        </p:txBody>
      </p:sp>
      <p:pic>
        <p:nvPicPr>
          <p:cNvPr id="4" name="Picture 4"/>
          <p:cNvPicPr>
            <a:picLocks noChangeAspect="1"/>
          </p:cNvPicPr>
          <p:nvPr/>
        </p:nvPicPr>
        <p:blipFill>
          <a:blip r:embed="rId2"/>
          <a:srcRect/>
          <a:stretch>
            <a:fillRect/>
          </a:stretch>
        </p:blipFill>
        <p:spPr>
          <a:xfrm>
            <a:off x="20269200" y="6134100"/>
            <a:ext cx="3720610" cy="1004565"/>
          </a:xfrm>
          <a:prstGeom prst="rect">
            <a:avLst/>
          </a:prstGeom>
        </p:spPr>
      </p:pic>
      <p:pic>
        <p:nvPicPr>
          <p:cNvPr id="5" name="Picture 5"/>
          <p:cNvPicPr>
            <a:picLocks noChangeAspect="1"/>
          </p:cNvPicPr>
          <p:nvPr/>
        </p:nvPicPr>
        <p:blipFill>
          <a:blip r:embed="rId3"/>
          <a:srcRect/>
          <a:stretch>
            <a:fillRect/>
          </a:stretch>
        </p:blipFill>
        <p:spPr>
          <a:xfrm rot="-729066">
            <a:off x="1770999" y="-3298279"/>
            <a:ext cx="3289794" cy="2985488"/>
          </a:xfrm>
          <a:prstGeom prst="rect">
            <a:avLst/>
          </a:prstGeom>
        </p:spPr>
      </p:pic>
      <p:pic>
        <p:nvPicPr>
          <p:cNvPr id="6" name="Picture 6"/>
          <p:cNvPicPr>
            <a:picLocks noChangeAspect="1"/>
          </p:cNvPicPr>
          <p:nvPr/>
        </p:nvPicPr>
        <p:blipFill>
          <a:blip r:embed="rId4"/>
          <a:srcRect/>
          <a:stretch>
            <a:fillRect/>
          </a:stretch>
        </p:blipFill>
        <p:spPr>
          <a:xfrm rot="-915356">
            <a:off x="20903891" y="1893443"/>
            <a:ext cx="1566729" cy="1558895"/>
          </a:xfrm>
          <a:prstGeom prst="rect">
            <a:avLst/>
          </a:prstGeom>
        </p:spPr>
      </p:pic>
      <p:pic>
        <p:nvPicPr>
          <p:cNvPr id="7" name="Picture 7"/>
          <p:cNvPicPr>
            <a:picLocks noChangeAspect="1"/>
          </p:cNvPicPr>
          <p:nvPr/>
        </p:nvPicPr>
        <p:blipFill>
          <a:blip r:embed="rId4"/>
          <a:srcRect/>
          <a:stretch>
            <a:fillRect/>
          </a:stretch>
        </p:blipFill>
        <p:spPr>
          <a:xfrm rot="9880939">
            <a:off x="-4927321" y="7317918"/>
            <a:ext cx="1566729" cy="1558895"/>
          </a:xfrm>
          <a:prstGeom prst="rect">
            <a:avLst/>
          </a:prstGeom>
        </p:spPr>
      </p:pic>
      <p:sp>
        <p:nvSpPr>
          <p:cNvPr id="10" name="TextBox 9"/>
          <p:cNvSpPr txBox="1"/>
          <p:nvPr/>
        </p:nvSpPr>
        <p:spPr>
          <a:xfrm>
            <a:off x="13887451" y="-1388223"/>
            <a:ext cx="838200" cy="1862048"/>
          </a:xfrm>
          <a:prstGeom prst="rect">
            <a:avLst/>
          </a:prstGeom>
          <a:noFill/>
        </p:spPr>
        <p:txBody>
          <a:bodyPr wrap="square" rtlCol="0">
            <a:spAutoFit/>
          </a:bodyPr>
          <a:lstStyle/>
          <a:p>
            <a:r>
              <a:rPr lang="vi-VN" sz="11500" dirty="0">
                <a:solidFill>
                  <a:srgbClr val="FF0000"/>
                </a:solidFill>
                <a:latin typeface="+mj-lt"/>
                <a:cs typeface="#9Slide03 Arima Madurai Black" panose="00000A00000000000000" pitchFamily="2" charset="0"/>
              </a:rPr>
              <a:t>.</a:t>
            </a:r>
            <a:endParaRPr lang="en-US" sz="11500" dirty="0">
              <a:solidFill>
                <a:srgbClr val="FF0000"/>
              </a:solidFill>
              <a:latin typeface="+mj-lt"/>
              <a:cs typeface="#9Slide03 Arima Madurai Black" panose="00000A00000000000000" pitchFamily="2" charset="0"/>
            </a:endParaRPr>
          </a:p>
        </p:txBody>
      </p:sp>
      <p:pic>
        <p:nvPicPr>
          <p:cNvPr id="27"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99540" y="775971"/>
            <a:ext cx="9071953" cy="8992574"/>
          </a:xfrm>
          <a:prstGeom prst="rect">
            <a:avLst/>
          </a:prstGeom>
        </p:spPr>
      </p:pic>
      <p:sp>
        <p:nvSpPr>
          <p:cNvPr id="11" name="Rectangle 10"/>
          <p:cNvSpPr/>
          <p:nvPr/>
        </p:nvSpPr>
        <p:spPr>
          <a:xfrm>
            <a:off x="0" y="15021"/>
            <a:ext cx="18419210" cy="1028699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TextBox 2"/>
          <p:cNvSpPr txBox="1"/>
          <p:nvPr/>
        </p:nvSpPr>
        <p:spPr>
          <a:xfrm>
            <a:off x="511522" y="126407"/>
            <a:ext cx="17264955" cy="12005466"/>
          </a:xfrm>
          <a:prstGeom prst="rect">
            <a:avLst/>
          </a:prstGeom>
        </p:spPr>
        <p:txBody>
          <a:bodyPr wrap="square" lIns="0" tIns="0" rIns="0" bIns="0" rtlCol="0" anchor="t">
            <a:spAutoFit/>
          </a:bodyPr>
          <a:lstStyle/>
          <a:p>
            <a:pPr algn="just">
              <a:lnSpc>
                <a:spcPct val="150000"/>
              </a:lnSpc>
            </a:pPr>
            <a:r>
              <a:rPr lang="vi-VN" sz="6600" dirty="0">
                <a:latin typeface="+mj-lt"/>
              </a:rPr>
              <a:t>       </a:t>
            </a:r>
            <a:r>
              <a:rPr lang="vi-VN" sz="6600" b="1" dirty="0">
                <a:latin typeface="+mj-lt"/>
              </a:rPr>
              <a:t>Bức thư 1:</a:t>
            </a:r>
          </a:p>
          <a:p>
            <a:pPr algn="just">
              <a:lnSpc>
                <a:spcPct val="150000"/>
              </a:lnSpc>
            </a:pPr>
            <a:r>
              <a:rPr lang="vi-VN" sz="6600" dirty="0">
                <a:latin typeface="+mj-lt"/>
              </a:rPr>
              <a:t>       "Thưa ngài tôi xin trân trọng gửi tới ngài một số sáng tác mới của tôi vì viết vội tôi chưa kịp đánh các dấu chấm dấu phẩy rất mong ngài đọc cho và điền giúp tôi những dấu chấm </a:t>
            </a:r>
            <a:r>
              <a:rPr lang="en-US" sz="6600" dirty="0">
                <a:latin typeface="+mj-lt"/>
              </a:rPr>
              <a:t> </a:t>
            </a:r>
            <a:r>
              <a:rPr lang="vi-VN" sz="6600" dirty="0">
                <a:latin typeface="+mj-lt"/>
              </a:rPr>
              <a:t>dấu phẩy cần</a:t>
            </a:r>
            <a:endParaRPr lang="en-US" sz="6600" dirty="0">
              <a:latin typeface="+mj-lt"/>
            </a:endParaRPr>
          </a:p>
          <a:p>
            <a:pPr algn="just">
              <a:lnSpc>
                <a:spcPct val="150000"/>
              </a:lnSpc>
            </a:pPr>
            <a:r>
              <a:rPr lang="vi-VN" sz="6600" dirty="0">
                <a:latin typeface="+mj-lt"/>
              </a:rPr>
              <a:t> thiết</a:t>
            </a:r>
            <a:r>
              <a:rPr lang="en-US" sz="6600" dirty="0">
                <a:latin typeface="+mj-lt"/>
              </a:rPr>
              <a:t> </a:t>
            </a:r>
            <a:r>
              <a:rPr lang="vi-VN" sz="6600" dirty="0">
                <a:latin typeface="+mj-lt"/>
              </a:rPr>
              <a:t>xin cảm ơn ngài.“</a:t>
            </a:r>
            <a:endParaRPr lang="en-US" sz="6600" dirty="0">
              <a:latin typeface="+mj-lt"/>
            </a:endParaRPr>
          </a:p>
          <a:p>
            <a:pPr algn="just">
              <a:lnSpc>
                <a:spcPct val="150000"/>
              </a:lnSpc>
            </a:pPr>
            <a:br>
              <a:rPr lang="vi-VN" sz="6600" dirty="0">
                <a:latin typeface="+mj-lt"/>
              </a:rPr>
            </a:br>
            <a:endParaRPr lang="vi-VN" sz="6600" dirty="0">
              <a:latin typeface="+mj-lt"/>
            </a:endParaRPr>
          </a:p>
        </p:txBody>
      </p:sp>
      <p:grpSp>
        <p:nvGrpSpPr>
          <p:cNvPr id="21" name="Group 20"/>
          <p:cNvGrpSpPr/>
          <p:nvPr/>
        </p:nvGrpSpPr>
        <p:grpSpPr>
          <a:xfrm>
            <a:off x="8915400" y="3358139"/>
            <a:ext cx="1752600" cy="1323439"/>
            <a:chOff x="11972210" y="2551901"/>
            <a:chExt cx="1752600" cy="1323439"/>
          </a:xfrm>
        </p:grpSpPr>
        <p:sp>
          <p:nvSpPr>
            <p:cNvPr id="8" name="Rectangle 7"/>
            <p:cNvSpPr/>
            <p:nvPr/>
          </p:nvSpPr>
          <p:spPr>
            <a:xfrm>
              <a:off x="12039600" y="2672890"/>
              <a:ext cx="1358495" cy="954995"/>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TextBox 11"/>
            <p:cNvSpPr txBox="1"/>
            <p:nvPr/>
          </p:nvSpPr>
          <p:spPr>
            <a:xfrm>
              <a:off x="11972210" y="2551901"/>
              <a:ext cx="1752600" cy="1323439"/>
            </a:xfrm>
            <a:prstGeom prst="rect">
              <a:avLst/>
            </a:prstGeom>
            <a:noFill/>
          </p:spPr>
          <p:txBody>
            <a:bodyPr wrap="square" rtlCol="0">
              <a:spAutoFit/>
            </a:bodyPr>
            <a:lstStyle/>
            <a:p>
              <a:r>
                <a:rPr lang="en-US" sz="8000" dirty="0">
                  <a:solidFill>
                    <a:srgbClr val="FF0000"/>
                  </a:solidFill>
                  <a:latin typeface="Times New Roman" panose="02020603050405020304" pitchFamily="18" charset="0"/>
                  <a:cs typeface="Times New Roman" panose="02020603050405020304" pitchFamily="18" charset="0"/>
                </a:rPr>
                <a:t>.</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Vì</a:t>
              </a:r>
              <a:endParaRPr lang="en-US" sz="6600" dirty="0">
                <a:solidFill>
                  <a:srgbClr val="FF0000"/>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10710389" y="4734461"/>
            <a:ext cx="2777011" cy="1323439"/>
            <a:chOff x="16373378" y="3383330"/>
            <a:chExt cx="2777011" cy="1323439"/>
          </a:xfrm>
        </p:grpSpPr>
        <p:sp>
          <p:nvSpPr>
            <p:cNvPr id="13" name="Rectangle 12"/>
            <p:cNvSpPr/>
            <p:nvPr/>
          </p:nvSpPr>
          <p:spPr>
            <a:xfrm>
              <a:off x="16373378" y="3562979"/>
              <a:ext cx="1838422" cy="954995"/>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TextBox 15"/>
            <p:cNvSpPr txBox="1"/>
            <p:nvPr/>
          </p:nvSpPr>
          <p:spPr>
            <a:xfrm>
              <a:off x="16415811" y="3383330"/>
              <a:ext cx="2734578" cy="1323439"/>
            </a:xfrm>
            <a:prstGeom prst="rect">
              <a:avLst/>
            </a:prstGeom>
            <a:noFill/>
          </p:spPr>
          <p:txBody>
            <a:bodyPr wrap="square" rtlCol="0">
              <a:spAutoFit/>
            </a:bodyPr>
            <a:lstStyle/>
            <a:p>
              <a:r>
                <a:rPr lang="en-US" sz="8000" dirty="0">
                  <a:solidFill>
                    <a:srgbClr val="FF0000"/>
                  </a:solidFill>
                  <a:latin typeface="Times New Roman" panose="02020603050405020304" pitchFamily="18" charset="0"/>
                  <a:cs typeface="Times New Roman" panose="02020603050405020304" pitchFamily="18" charset="0"/>
                </a:rPr>
                <a:t>.</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Rất</a:t>
              </a:r>
              <a:endParaRPr lang="en-US" sz="6600" dirty="0">
                <a:solidFill>
                  <a:srgbClr val="FF0000"/>
                </a:solidFill>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1828800" y="7886700"/>
            <a:ext cx="2734578" cy="1200329"/>
            <a:chOff x="9478440" y="5604930"/>
            <a:chExt cx="2734578" cy="1200329"/>
          </a:xfrm>
        </p:grpSpPr>
        <p:sp>
          <p:nvSpPr>
            <p:cNvPr id="14" name="Rectangle 13"/>
            <p:cNvSpPr/>
            <p:nvPr/>
          </p:nvSpPr>
          <p:spPr>
            <a:xfrm>
              <a:off x="9820275" y="5656602"/>
              <a:ext cx="1524000" cy="954995"/>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TextBox 16"/>
            <p:cNvSpPr txBox="1"/>
            <p:nvPr/>
          </p:nvSpPr>
          <p:spPr>
            <a:xfrm>
              <a:off x="9478440" y="5604930"/>
              <a:ext cx="2734578" cy="1200329"/>
            </a:xfrm>
            <a:prstGeom prst="rect">
              <a:avLst/>
            </a:prstGeom>
            <a:noFill/>
          </p:spPr>
          <p:txBody>
            <a:bodyPr wrap="square" rtlCol="0">
              <a:spAutoFit/>
            </a:bodyPr>
            <a:lstStyle/>
            <a:p>
              <a:r>
                <a:rPr lang="en-US" sz="6000" dirty="0">
                  <a:solidFill>
                    <a:srgbClr val="FF0000"/>
                  </a:solidFill>
                  <a:latin typeface="Times New Roman" panose="02020603050405020304" pitchFamily="18" charset="0"/>
                  <a:cs typeface="Times New Roman" panose="02020603050405020304" pitchFamily="18" charset="0"/>
                </a:rPr>
                <a:t> </a:t>
              </a:r>
              <a:r>
                <a:rPr lang="en-US" sz="7200" dirty="0">
                  <a:solidFill>
                    <a:srgbClr val="FF0000"/>
                  </a:solidFill>
                  <a:latin typeface="Times New Roman" panose="02020603050405020304" pitchFamily="18" charset="0"/>
                  <a:cs typeface="Times New Roman" panose="02020603050405020304" pitchFamily="18" charset="0"/>
                </a:rPr>
                <a:t>.</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Xin</a:t>
              </a:r>
              <a:endParaRPr lang="en-US" sz="6000" dirty="0">
                <a:solidFill>
                  <a:srgbClr val="FF0000"/>
                </a:solidFill>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5732478" y="1758773"/>
            <a:ext cx="668322" cy="1323439"/>
            <a:chOff x="12163336" y="3494219"/>
            <a:chExt cx="668322" cy="1323439"/>
          </a:xfrm>
        </p:grpSpPr>
        <p:sp>
          <p:nvSpPr>
            <p:cNvPr id="15" name="Rectangle 14"/>
            <p:cNvSpPr/>
            <p:nvPr/>
          </p:nvSpPr>
          <p:spPr>
            <a:xfrm>
              <a:off x="12222543" y="3776012"/>
              <a:ext cx="335714"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 name="TextBox 17"/>
            <p:cNvSpPr txBox="1"/>
            <p:nvPr/>
          </p:nvSpPr>
          <p:spPr>
            <a:xfrm>
              <a:off x="12163336" y="3494219"/>
              <a:ext cx="668322" cy="1323439"/>
            </a:xfrm>
            <a:prstGeom prst="rect">
              <a:avLst/>
            </a:prstGeom>
            <a:noFill/>
          </p:spPr>
          <p:txBody>
            <a:bodyPr wrap="square" rtlCol="0">
              <a:spAutoFit/>
            </a:bodyPr>
            <a:lstStyle/>
            <a:p>
              <a:r>
                <a:rPr lang="en-US" sz="8000" dirty="0">
                  <a:solidFill>
                    <a:srgbClr val="FF0000"/>
                  </a:solidFill>
                  <a:latin typeface="+mj-lt"/>
                  <a:cs typeface="#9Slide03 Arima Madurai Black" panose="00000A00000000000000" pitchFamily="2" charset="0"/>
                </a:rPr>
                <a:t>,</a:t>
              </a:r>
              <a:endParaRPr lang="en-US" sz="6600" dirty="0">
                <a:solidFill>
                  <a:srgbClr val="FF0000"/>
                </a:solidFill>
                <a:latin typeface="+mj-lt"/>
                <a:cs typeface="Arial" panose="020B0604020202020204" pitchFamily="34" charset="0"/>
              </a:endParaRPr>
            </a:p>
          </p:txBody>
        </p:sp>
      </p:grpSp>
      <p:grpSp>
        <p:nvGrpSpPr>
          <p:cNvPr id="25" name="Group 24"/>
          <p:cNvGrpSpPr/>
          <p:nvPr/>
        </p:nvGrpSpPr>
        <p:grpSpPr>
          <a:xfrm>
            <a:off x="12895278" y="6286500"/>
            <a:ext cx="668322" cy="1323439"/>
            <a:chOff x="2427069" y="5428490"/>
            <a:chExt cx="668322" cy="1323439"/>
          </a:xfrm>
        </p:grpSpPr>
        <p:sp>
          <p:nvSpPr>
            <p:cNvPr id="19" name="Rectangle 18"/>
            <p:cNvSpPr/>
            <p:nvPr/>
          </p:nvSpPr>
          <p:spPr>
            <a:xfrm>
              <a:off x="2514600" y="5727598"/>
              <a:ext cx="410126"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TextBox 19"/>
            <p:cNvSpPr txBox="1"/>
            <p:nvPr/>
          </p:nvSpPr>
          <p:spPr>
            <a:xfrm>
              <a:off x="2427069" y="5428490"/>
              <a:ext cx="668322" cy="1323439"/>
            </a:xfrm>
            <a:prstGeom prst="rect">
              <a:avLst/>
            </a:prstGeom>
            <a:noFill/>
          </p:spPr>
          <p:txBody>
            <a:bodyPr wrap="square" rtlCol="0">
              <a:spAutoFit/>
            </a:bodyPr>
            <a:lstStyle/>
            <a:p>
              <a:r>
                <a:rPr lang="en-US" sz="8000" dirty="0">
                  <a:solidFill>
                    <a:srgbClr val="FF0000"/>
                  </a:solidFill>
                  <a:latin typeface="+mj-lt"/>
                  <a:cs typeface="#9Slide03 Arima Madurai Black" panose="00000A00000000000000" pitchFamily="2" charset="0"/>
                </a:rPr>
                <a:t>,</a:t>
              </a:r>
              <a:endParaRPr lang="en-US" sz="6600" dirty="0">
                <a:solidFill>
                  <a:srgbClr val="FF0000"/>
                </a:solidFill>
                <a:latin typeface="+mj-lt"/>
                <a:cs typeface="Arial" panose="020B0604020202020204" pitchFamily="34" charset="0"/>
              </a:endParaRPr>
            </a:p>
          </p:txBody>
        </p:sp>
      </p:grpSp>
      <p:grpSp>
        <p:nvGrpSpPr>
          <p:cNvPr id="28" name="Group 27"/>
          <p:cNvGrpSpPr/>
          <p:nvPr/>
        </p:nvGrpSpPr>
        <p:grpSpPr>
          <a:xfrm>
            <a:off x="13030200" y="3294905"/>
            <a:ext cx="668322" cy="1323439"/>
            <a:chOff x="12163336" y="3494219"/>
            <a:chExt cx="668322" cy="1323439"/>
          </a:xfrm>
        </p:grpSpPr>
        <p:sp>
          <p:nvSpPr>
            <p:cNvPr id="29" name="Rectangle 28"/>
            <p:cNvSpPr/>
            <p:nvPr/>
          </p:nvSpPr>
          <p:spPr>
            <a:xfrm>
              <a:off x="12222543" y="3776012"/>
              <a:ext cx="335714"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TextBox 29"/>
            <p:cNvSpPr txBox="1"/>
            <p:nvPr/>
          </p:nvSpPr>
          <p:spPr>
            <a:xfrm>
              <a:off x="12163336" y="3494219"/>
              <a:ext cx="668322" cy="1323439"/>
            </a:xfrm>
            <a:prstGeom prst="rect">
              <a:avLst/>
            </a:prstGeom>
            <a:noFill/>
          </p:spPr>
          <p:txBody>
            <a:bodyPr wrap="square" rtlCol="0">
              <a:spAutoFit/>
            </a:bodyPr>
            <a:lstStyle/>
            <a:p>
              <a:r>
                <a:rPr lang="en-US" sz="8000" dirty="0">
                  <a:solidFill>
                    <a:srgbClr val="FF0000"/>
                  </a:solidFill>
                  <a:latin typeface="+mj-lt"/>
                  <a:cs typeface="#9Slide03 Arima Madurai Black" panose="00000A00000000000000" pitchFamily="2" charset="0"/>
                </a:rPr>
                <a:t>,</a:t>
              </a:r>
              <a:endParaRPr lang="en-US" sz="6600" dirty="0">
                <a:solidFill>
                  <a:srgbClr val="FF0000"/>
                </a:solidFill>
                <a:latin typeface="+mj-lt"/>
                <a:cs typeface="Arial" panose="020B0604020202020204" pitchFamily="34" charset="0"/>
              </a:endParaRPr>
            </a:p>
          </p:txBody>
        </p:sp>
      </p:grpSp>
      <p:grpSp>
        <p:nvGrpSpPr>
          <p:cNvPr id="31" name="Group 30"/>
          <p:cNvGrpSpPr/>
          <p:nvPr/>
        </p:nvGrpSpPr>
        <p:grpSpPr>
          <a:xfrm>
            <a:off x="7315200" y="4738534"/>
            <a:ext cx="668322" cy="1323439"/>
            <a:chOff x="12215660" y="3494219"/>
            <a:chExt cx="668322" cy="1323439"/>
          </a:xfrm>
        </p:grpSpPr>
        <p:sp>
          <p:nvSpPr>
            <p:cNvPr id="32" name="Rectangle 31"/>
            <p:cNvSpPr/>
            <p:nvPr/>
          </p:nvSpPr>
          <p:spPr>
            <a:xfrm>
              <a:off x="12222543" y="3776012"/>
              <a:ext cx="335714"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TextBox 32"/>
            <p:cNvSpPr txBox="1"/>
            <p:nvPr/>
          </p:nvSpPr>
          <p:spPr>
            <a:xfrm>
              <a:off x="12215660" y="3494219"/>
              <a:ext cx="668322" cy="1323439"/>
            </a:xfrm>
            <a:prstGeom prst="rect">
              <a:avLst/>
            </a:prstGeom>
            <a:noFill/>
          </p:spPr>
          <p:txBody>
            <a:bodyPr wrap="square" rtlCol="0">
              <a:spAutoFit/>
            </a:bodyPr>
            <a:lstStyle/>
            <a:p>
              <a:r>
                <a:rPr lang="en-US" sz="8000" dirty="0">
                  <a:solidFill>
                    <a:srgbClr val="FF0000"/>
                  </a:solidFill>
                  <a:latin typeface="+mj-lt"/>
                  <a:cs typeface="#9Slide03 Arima Madurai Black" panose="00000A00000000000000" pitchFamily="2" charset="0"/>
                </a:rPr>
                <a:t>,</a:t>
              </a:r>
              <a:endParaRPr lang="en-US" sz="6600" dirty="0">
                <a:solidFill>
                  <a:srgbClr val="FF0000"/>
                </a:solidFill>
                <a:latin typeface="+mj-lt"/>
                <a:cs typeface="Arial" panose="020B0604020202020204" pitchFamily="34" charset="0"/>
              </a:endParaRPr>
            </a:p>
          </p:txBody>
        </p:sp>
      </p:grpSp>
    </p:spTree>
    <p:extLst>
      <p:ext uri="{BB962C8B-B14F-4D97-AF65-F5344CB8AC3E}">
        <p14:creationId xmlns:p14="http://schemas.microsoft.com/office/powerpoint/2010/main" val="2048520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fltVal val="0"/>
                                          </p:val>
                                        </p:tav>
                                        <p:tav tm="100000">
                                          <p:val>
                                            <p:strVal val="#ppt_w"/>
                                          </p:val>
                                        </p:tav>
                                      </p:tavLst>
                                    </p:anim>
                                    <p:anim calcmode="lin" valueType="num">
                                      <p:cBhvr>
                                        <p:cTn id="15" dur="1000" fill="hold"/>
                                        <p:tgtEl>
                                          <p:spTgt spid="21"/>
                                        </p:tgtEl>
                                        <p:attrNameLst>
                                          <p:attrName>ppt_h</p:attrName>
                                        </p:attrNameLst>
                                      </p:cBhvr>
                                      <p:tavLst>
                                        <p:tav tm="0">
                                          <p:val>
                                            <p:fltVal val="0"/>
                                          </p:val>
                                        </p:tav>
                                        <p:tav tm="100000">
                                          <p:val>
                                            <p:strVal val="#ppt_h"/>
                                          </p:val>
                                        </p:tav>
                                      </p:tavLst>
                                    </p:anim>
                                    <p:anim calcmode="lin" valueType="num">
                                      <p:cBhvr>
                                        <p:cTn id="16" dur="1000" fill="hold"/>
                                        <p:tgtEl>
                                          <p:spTgt spid="21"/>
                                        </p:tgtEl>
                                        <p:attrNameLst>
                                          <p:attrName>style.rotation</p:attrName>
                                        </p:attrNameLst>
                                      </p:cBhvr>
                                      <p:tavLst>
                                        <p:tav tm="0">
                                          <p:val>
                                            <p:fltVal val="90"/>
                                          </p:val>
                                        </p:tav>
                                        <p:tav tm="100000">
                                          <p:val>
                                            <p:fltVal val="0"/>
                                          </p:val>
                                        </p:tav>
                                      </p:tavLst>
                                    </p:anim>
                                    <p:animEffect transition="in" filter="fade">
                                      <p:cBhvr>
                                        <p:cTn id="17" dur="1000"/>
                                        <p:tgtEl>
                                          <p:spTgt spid="21"/>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1000" fill="hold"/>
                                        <p:tgtEl>
                                          <p:spTgt spid="28"/>
                                        </p:tgtEl>
                                        <p:attrNameLst>
                                          <p:attrName>ppt_w</p:attrName>
                                        </p:attrNameLst>
                                      </p:cBhvr>
                                      <p:tavLst>
                                        <p:tav tm="0">
                                          <p:val>
                                            <p:fltVal val="0"/>
                                          </p:val>
                                        </p:tav>
                                        <p:tav tm="100000">
                                          <p:val>
                                            <p:strVal val="#ppt_w"/>
                                          </p:val>
                                        </p:tav>
                                      </p:tavLst>
                                    </p:anim>
                                    <p:anim calcmode="lin" valueType="num">
                                      <p:cBhvr>
                                        <p:cTn id="22" dur="1000" fill="hold"/>
                                        <p:tgtEl>
                                          <p:spTgt spid="28"/>
                                        </p:tgtEl>
                                        <p:attrNameLst>
                                          <p:attrName>ppt_h</p:attrName>
                                        </p:attrNameLst>
                                      </p:cBhvr>
                                      <p:tavLst>
                                        <p:tav tm="0">
                                          <p:val>
                                            <p:fltVal val="0"/>
                                          </p:val>
                                        </p:tav>
                                        <p:tav tm="100000">
                                          <p:val>
                                            <p:strVal val="#ppt_h"/>
                                          </p:val>
                                        </p:tav>
                                      </p:tavLst>
                                    </p:anim>
                                    <p:anim calcmode="lin" valueType="num">
                                      <p:cBhvr>
                                        <p:cTn id="23" dur="1000" fill="hold"/>
                                        <p:tgtEl>
                                          <p:spTgt spid="28"/>
                                        </p:tgtEl>
                                        <p:attrNameLst>
                                          <p:attrName>style.rotation</p:attrName>
                                        </p:attrNameLst>
                                      </p:cBhvr>
                                      <p:tavLst>
                                        <p:tav tm="0">
                                          <p:val>
                                            <p:fltVal val="90"/>
                                          </p:val>
                                        </p:tav>
                                        <p:tav tm="100000">
                                          <p:val>
                                            <p:fltVal val="0"/>
                                          </p:val>
                                        </p:tav>
                                      </p:tavLst>
                                    </p:anim>
                                    <p:animEffect transition="in" filter="fade">
                                      <p:cBhvr>
                                        <p:cTn id="24" dur="1000"/>
                                        <p:tgtEl>
                                          <p:spTgt spid="28"/>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style.rotation</p:attrName>
                                        </p:attrNameLst>
                                      </p:cBhvr>
                                      <p:tavLst>
                                        <p:tav tm="0">
                                          <p:val>
                                            <p:fltVal val="90"/>
                                          </p:val>
                                        </p:tav>
                                        <p:tav tm="100000">
                                          <p:val>
                                            <p:fltVal val="0"/>
                                          </p:val>
                                        </p:tav>
                                      </p:tavLst>
                                    </p:anim>
                                    <p:animEffect transition="in" filter="fade">
                                      <p:cBhvr>
                                        <p:cTn id="31" dur="1000"/>
                                        <p:tgtEl>
                                          <p:spTgt spid="31"/>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90"/>
                                          </p:val>
                                        </p:tav>
                                        <p:tav tm="100000">
                                          <p:val>
                                            <p:fltVal val="0"/>
                                          </p:val>
                                        </p:tav>
                                      </p:tavLst>
                                    </p:anim>
                                    <p:animEffect transition="in" filter="fade">
                                      <p:cBhvr>
                                        <p:cTn id="38" dur="1000"/>
                                        <p:tgtEl>
                                          <p:spTgt spid="22"/>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fltVal val="0"/>
                                          </p:val>
                                        </p:tav>
                                        <p:tav tm="100000">
                                          <p:val>
                                            <p:strVal val="#ppt_w"/>
                                          </p:val>
                                        </p:tav>
                                      </p:tavLst>
                                    </p:anim>
                                    <p:anim calcmode="lin" valueType="num">
                                      <p:cBhvr>
                                        <p:cTn id="43" dur="1000" fill="hold"/>
                                        <p:tgtEl>
                                          <p:spTgt spid="25"/>
                                        </p:tgtEl>
                                        <p:attrNameLst>
                                          <p:attrName>ppt_h</p:attrName>
                                        </p:attrNameLst>
                                      </p:cBhvr>
                                      <p:tavLst>
                                        <p:tav tm="0">
                                          <p:val>
                                            <p:fltVal val="0"/>
                                          </p:val>
                                        </p:tav>
                                        <p:tav tm="100000">
                                          <p:val>
                                            <p:strVal val="#ppt_h"/>
                                          </p:val>
                                        </p:tav>
                                      </p:tavLst>
                                    </p:anim>
                                    <p:anim calcmode="lin" valueType="num">
                                      <p:cBhvr>
                                        <p:cTn id="44" dur="1000" fill="hold"/>
                                        <p:tgtEl>
                                          <p:spTgt spid="25"/>
                                        </p:tgtEl>
                                        <p:attrNameLst>
                                          <p:attrName>style.rotation</p:attrName>
                                        </p:attrNameLst>
                                      </p:cBhvr>
                                      <p:tavLst>
                                        <p:tav tm="0">
                                          <p:val>
                                            <p:fltVal val="90"/>
                                          </p:val>
                                        </p:tav>
                                        <p:tav tm="100000">
                                          <p:val>
                                            <p:fltVal val="0"/>
                                          </p:val>
                                        </p:tav>
                                      </p:tavLst>
                                    </p:anim>
                                    <p:animEffect transition="in" filter="fade">
                                      <p:cBhvr>
                                        <p:cTn id="45" dur="1000"/>
                                        <p:tgtEl>
                                          <p:spTgt spid="25"/>
                                        </p:tgtEl>
                                      </p:cBhvr>
                                    </p:animEffect>
                                  </p:childTnLst>
                                </p:cTn>
                              </p:par>
                            </p:childTnLst>
                          </p:cTn>
                        </p:par>
                        <p:par>
                          <p:cTn id="46" fill="hold">
                            <p:stCondLst>
                              <p:cond delay="6000"/>
                            </p:stCondLst>
                            <p:childTnLst>
                              <p:par>
                                <p:cTn id="47" presetID="31" presetClass="entr" presetSubtype="0"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26580610" y="3681727"/>
            <a:ext cx="17068801" cy="1477328"/>
          </a:xfrm>
          <a:prstGeom prst="rect">
            <a:avLst/>
          </a:prstGeom>
        </p:spPr>
        <p:txBody>
          <a:bodyPr wrap="square" lIns="0" tIns="0" rIns="0" bIns="0" rtlCol="0" anchor="t">
            <a:spAutoFit/>
          </a:bodyPr>
          <a:lstStyle/>
          <a:p>
            <a:pPr algn="just"/>
            <a:r>
              <a:rPr lang="vi-VN" sz="4800" dirty="0">
                <a:latin typeface="+mj-lt"/>
              </a:rPr>
              <a:t>       </a:t>
            </a:r>
            <a:br>
              <a:rPr lang="vi-VN" sz="4800" dirty="0">
                <a:latin typeface="+mj-lt"/>
              </a:rPr>
            </a:br>
            <a:endParaRPr lang="vi-VN" sz="4800" dirty="0">
              <a:latin typeface="+mj-lt"/>
            </a:endParaRPr>
          </a:p>
        </p:txBody>
      </p:sp>
      <p:pic>
        <p:nvPicPr>
          <p:cNvPr id="4" name="Picture 4"/>
          <p:cNvPicPr>
            <a:picLocks noChangeAspect="1"/>
          </p:cNvPicPr>
          <p:nvPr/>
        </p:nvPicPr>
        <p:blipFill>
          <a:blip r:embed="rId2"/>
          <a:srcRect/>
          <a:stretch>
            <a:fillRect/>
          </a:stretch>
        </p:blipFill>
        <p:spPr>
          <a:xfrm>
            <a:off x="20269200" y="6134100"/>
            <a:ext cx="3720610" cy="1004565"/>
          </a:xfrm>
          <a:prstGeom prst="rect">
            <a:avLst/>
          </a:prstGeom>
        </p:spPr>
      </p:pic>
      <p:pic>
        <p:nvPicPr>
          <p:cNvPr id="5" name="Picture 5"/>
          <p:cNvPicPr>
            <a:picLocks noChangeAspect="1"/>
          </p:cNvPicPr>
          <p:nvPr/>
        </p:nvPicPr>
        <p:blipFill>
          <a:blip r:embed="rId3"/>
          <a:srcRect/>
          <a:stretch>
            <a:fillRect/>
          </a:stretch>
        </p:blipFill>
        <p:spPr>
          <a:xfrm rot="-729066">
            <a:off x="1770999" y="-3298279"/>
            <a:ext cx="3289794" cy="2985488"/>
          </a:xfrm>
          <a:prstGeom prst="rect">
            <a:avLst/>
          </a:prstGeom>
        </p:spPr>
      </p:pic>
      <p:pic>
        <p:nvPicPr>
          <p:cNvPr id="6" name="Picture 6"/>
          <p:cNvPicPr>
            <a:picLocks noChangeAspect="1"/>
          </p:cNvPicPr>
          <p:nvPr/>
        </p:nvPicPr>
        <p:blipFill>
          <a:blip r:embed="rId4"/>
          <a:srcRect/>
          <a:stretch>
            <a:fillRect/>
          </a:stretch>
        </p:blipFill>
        <p:spPr>
          <a:xfrm rot="-915356">
            <a:off x="20903891" y="1893443"/>
            <a:ext cx="1566729" cy="1558895"/>
          </a:xfrm>
          <a:prstGeom prst="rect">
            <a:avLst/>
          </a:prstGeom>
        </p:spPr>
      </p:pic>
      <p:pic>
        <p:nvPicPr>
          <p:cNvPr id="7" name="Picture 7"/>
          <p:cNvPicPr>
            <a:picLocks noChangeAspect="1"/>
          </p:cNvPicPr>
          <p:nvPr/>
        </p:nvPicPr>
        <p:blipFill>
          <a:blip r:embed="rId4"/>
          <a:srcRect/>
          <a:stretch>
            <a:fillRect/>
          </a:stretch>
        </p:blipFill>
        <p:spPr>
          <a:xfrm rot="9880939">
            <a:off x="-4927321" y="7317918"/>
            <a:ext cx="1566729" cy="1558895"/>
          </a:xfrm>
          <a:prstGeom prst="rect">
            <a:avLst/>
          </a:prstGeom>
        </p:spPr>
      </p:pic>
      <p:sp>
        <p:nvSpPr>
          <p:cNvPr id="9" name="TextBox 2"/>
          <p:cNvSpPr txBox="1"/>
          <p:nvPr/>
        </p:nvSpPr>
        <p:spPr>
          <a:xfrm>
            <a:off x="5768466" y="473825"/>
            <a:ext cx="12272927" cy="9694962"/>
          </a:xfrm>
          <a:prstGeom prst="rect">
            <a:avLst/>
          </a:prstGeom>
        </p:spPr>
        <p:txBody>
          <a:bodyPr wrap="square" lIns="0" tIns="0" rIns="0" bIns="0" rtlCol="0" anchor="t">
            <a:spAutoFit/>
          </a:bodyPr>
          <a:lstStyle/>
          <a:p>
            <a:pPr>
              <a:lnSpc>
                <a:spcPct val="150000"/>
              </a:lnSpc>
            </a:pPr>
            <a:r>
              <a:rPr lang="vi-VN" sz="6000" dirty="0">
                <a:latin typeface="+mj-lt"/>
              </a:rPr>
              <a:t>       </a:t>
            </a:r>
            <a:r>
              <a:rPr lang="vi-VN" sz="6000" b="1" dirty="0">
                <a:latin typeface="+mj-lt"/>
              </a:rPr>
              <a:t>Bức thư 2:</a:t>
            </a:r>
          </a:p>
          <a:p>
            <a:pPr algn="just">
              <a:lnSpc>
                <a:spcPct val="150000"/>
              </a:lnSpc>
            </a:pPr>
            <a:r>
              <a:rPr lang="vi-VN" sz="6000" dirty="0">
                <a:latin typeface="+mj-lt"/>
              </a:rPr>
              <a:t>       "Anh bạn trẻ ạ tôi rất sẵn lòng giúp đỡ anh với một điều kiện là anh hãy đếm tất cả những dấu chấm dấu phẩy cần thiết rồi bỏ chúng vào phong bì gửi đến cho tôi chào</a:t>
            </a:r>
            <a:r>
              <a:rPr lang="en-US" sz="6000" dirty="0">
                <a:latin typeface="Times New Roman" panose="02020603050405020304" pitchFamily="18" charset="0"/>
                <a:cs typeface="Times New Roman" panose="02020603050405020304" pitchFamily="18" charset="0"/>
              </a:rPr>
              <a:t> a</a:t>
            </a:r>
            <a:r>
              <a:rPr lang="vi-VN" sz="6000" dirty="0">
                <a:latin typeface="Times New Roman" panose="02020603050405020304" pitchFamily="18" charset="0"/>
                <a:cs typeface="Times New Roman" panose="02020603050405020304" pitchFamily="18" charset="0"/>
              </a:rPr>
              <a:t>nh</a:t>
            </a:r>
            <a:r>
              <a:rPr lang="vi-VN" sz="6000" dirty="0">
                <a:latin typeface="+mj-lt"/>
              </a:rPr>
              <a:t>.“</a:t>
            </a:r>
            <a:endParaRPr lang="en-US" sz="6000" dirty="0">
              <a:latin typeface="+mj-lt"/>
            </a:endParaRPr>
          </a:p>
          <a:p>
            <a:pPr algn="just">
              <a:lnSpc>
                <a:spcPct val="150000"/>
              </a:lnSpc>
            </a:pPr>
            <a:r>
              <a:rPr lang="vi-VN" sz="6000" dirty="0">
                <a:latin typeface="+mj-lt"/>
              </a:rPr>
              <a:t>                                </a:t>
            </a:r>
          </a:p>
        </p:txBody>
      </p:sp>
      <p:sp>
        <p:nvSpPr>
          <p:cNvPr id="10" name="TextBox 9"/>
          <p:cNvSpPr txBox="1"/>
          <p:nvPr/>
        </p:nvSpPr>
        <p:spPr>
          <a:xfrm>
            <a:off x="13887451" y="-1388223"/>
            <a:ext cx="838200" cy="1862048"/>
          </a:xfrm>
          <a:prstGeom prst="rect">
            <a:avLst/>
          </a:prstGeom>
          <a:noFill/>
        </p:spPr>
        <p:txBody>
          <a:bodyPr wrap="square" rtlCol="0">
            <a:spAutoFit/>
          </a:bodyPr>
          <a:lstStyle/>
          <a:p>
            <a:r>
              <a:rPr lang="vi-VN" sz="11500" dirty="0">
                <a:solidFill>
                  <a:srgbClr val="FF0000"/>
                </a:solidFill>
                <a:latin typeface="+mj-lt"/>
                <a:cs typeface="#9Slide03 Arima Madurai Black" panose="00000A00000000000000" pitchFamily="2" charset="0"/>
              </a:rPr>
              <a:t>.</a:t>
            </a:r>
            <a:endParaRPr lang="en-US" sz="11500" dirty="0">
              <a:solidFill>
                <a:srgbClr val="FF0000"/>
              </a:solidFill>
              <a:latin typeface="+mj-lt"/>
              <a:cs typeface="#9Slide03 Arima Madurai Black" panose="00000A00000000000000" pitchFamily="2" charset="0"/>
            </a:endParaRPr>
          </a:p>
        </p:txBody>
      </p:sp>
      <p:grpSp>
        <p:nvGrpSpPr>
          <p:cNvPr id="23" name="Group 22"/>
          <p:cNvGrpSpPr/>
          <p:nvPr/>
        </p:nvGrpSpPr>
        <p:grpSpPr>
          <a:xfrm>
            <a:off x="11506200" y="2100104"/>
            <a:ext cx="668322" cy="1247404"/>
            <a:chOff x="12094463" y="3483603"/>
            <a:chExt cx="668322" cy="1247404"/>
          </a:xfrm>
        </p:grpSpPr>
        <p:sp>
          <p:nvSpPr>
            <p:cNvPr id="15" name="Rectangle 14"/>
            <p:cNvSpPr/>
            <p:nvPr/>
          </p:nvSpPr>
          <p:spPr>
            <a:xfrm>
              <a:off x="12222543" y="3776012"/>
              <a:ext cx="169709"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latin typeface="+mj-lt"/>
              </a:endParaRPr>
            </a:p>
          </p:txBody>
        </p:sp>
        <p:sp>
          <p:nvSpPr>
            <p:cNvPr id="18" name="TextBox 17"/>
            <p:cNvSpPr txBox="1"/>
            <p:nvPr/>
          </p:nvSpPr>
          <p:spPr>
            <a:xfrm>
              <a:off x="12094463" y="3483603"/>
              <a:ext cx="668322" cy="1015663"/>
            </a:xfrm>
            <a:prstGeom prst="rect">
              <a:avLst/>
            </a:prstGeom>
            <a:noFill/>
          </p:spPr>
          <p:txBody>
            <a:bodyPr wrap="square" rtlCol="0">
              <a:spAutoFit/>
            </a:bodyPr>
            <a:lstStyle/>
            <a:p>
              <a:r>
                <a:rPr lang="en-US" sz="6000" dirty="0">
                  <a:solidFill>
                    <a:srgbClr val="FF0000"/>
                  </a:solidFill>
                  <a:latin typeface="+mj-lt"/>
                  <a:cs typeface="#9Slide03 Arima Madurai Black" panose="00000A00000000000000" pitchFamily="2" charset="0"/>
                </a:rPr>
                <a:t>,</a:t>
              </a:r>
              <a:endParaRPr lang="en-US" sz="6000" dirty="0">
                <a:solidFill>
                  <a:srgbClr val="FF0000"/>
                </a:solidFill>
                <a:latin typeface="+mj-lt"/>
                <a:cs typeface="Arial" panose="020B0604020202020204" pitchFamily="34" charset="0"/>
              </a:endParaRPr>
            </a:p>
          </p:txBody>
        </p:sp>
      </p:grpSp>
      <p:grpSp>
        <p:nvGrpSpPr>
          <p:cNvPr id="25" name="Group 24"/>
          <p:cNvGrpSpPr/>
          <p:nvPr/>
        </p:nvGrpSpPr>
        <p:grpSpPr>
          <a:xfrm>
            <a:off x="14800278" y="4686300"/>
            <a:ext cx="668322" cy="1254103"/>
            <a:chOff x="2445411" y="5428490"/>
            <a:chExt cx="668322" cy="1254103"/>
          </a:xfrm>
        </p:grpSpPr>
        <p:sp>
          <p:nvSpPr>
            <p:cNvPr id="19" name="Rectangle 18"/>
            <p:cNvSpPr/>
            <p:nvPr/>
          </p:nvSpPr>
          <p:spPr>
            <a:xfrm>
              <a:off x="2514600" y="5727598"/>
              <a:ext cx="410126"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latin typeface="+mj-lt"/>
              </a:endParaRPr>
            </a:p>
          </p:txBody>
        </p:sp>
        <p:sp>
          <p:nvSpPr>
            <p:cNvPr id="20" name="TextBox 19"/>
            <p:cNvSpPr txBox="1"/>
            <p:nvPr/>
          </p:nvSpPr>
          <p:spPr>
            <a:xfrm>
              <a:off x="2445411" y="5428490"/>
              <a:ext cx="668322" cy="1015663"/>
            </a:xfrm>
            <a:prstGeom prst="rect">
              <a:avLst/>
            </a:prstGeom>
            <a:noFill/>
          </p:spPr>
          <p:txBody>
            <a:bodyPr wrap="square" rtlCol="0">
              <a:spAutoFit/>
            </a:bodyPr>
            <a:lstStyle/>
            <a:p>
              <a:r>
                <a:rPr lang="en-US" sz="6000" dirty="0">
                  <a:solidFill>
                    <a:srgbClr val="FF0000"/>
                  </a:solidFill>
                  <a:latin typeface="+mj-lt"/>
                  <a:cs typeface="#9Slide03 Arima Madurai Black" panose="00000A00000000000000" pitchFamily="2" charset="0"/>
                </a:rPr>
                <a:t>,</a:t>
              </a:r>
              <a:endParaRPr lang="en-US" sz="6000" dirty="0">
                <a:solidFill>
                  <a:srgbClr val="FF0000"/>
                </a:solidFill>
                <a:latin typeface="+mj-lt"/>
                <a:cs typeface="Arial" panose="020B0604020202020204" pitchFamily="34" charset="0"/>
              </a:endParaRPr>
            </a:p>
          </p:txBody>
        </p:sp>
      </p:grpSp>
      <p:grpSp>
        <p:nvGrpSpPr>
          <p:cNvPr id="26" name="Group 25"/>
          <p:cNvGrpSpPr/>
          <p:nvPr/>
        </p:nvGrpSpPr>
        <p:grpSpPr>
          <a:xfrm>
            <a:off x="6629400" y="7470313"/>
            <a:ext cx="668322" cy="1254103"/>
            <a:chOff x="2445411" y="5428490"/>
            <a:chExt cx="668322" cy="1254103"/>
          </a:xfrm>
        </p:grpSpPr>
        <p:sp>
          <p:nvSpPr>
            <p:cNvPr id="27" name="Rectangle 26"/>
            <p:cNvSpPr/>
            <p:nvPr/>
          </p:nvSpPr>
          <p:spPr>
            <a:xfrm>
              <a:off x="2514600" y="5727598"/>
              <a:ext cx="286515"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latin typeface="+mj-lt"/>
              </a:endParaRPr>
            </a:p>
          </p:txBody>
        </p:sp>
        <p:sp>
          <p:nvSpPr>
            <p:cNvPr id="28" name="TextBox 27"/>
            <p:cNvSpPr txBox="1"/>
            <p:nvPr/>
          </p:nvSpPr>
          <p:spPr>
            <a:xfrm>
              <a:off x="2445411" y="5428490"/>
              <a:ext cx="668322" cy="1015663"/>
            </a:xfrm>
            <a:prstGeom prst="rect">
              <a:avLst/>
            </a:prstGeom>
            <a:noFill/>
          </p:spPr>
          <p:txBody>
            <a:bodyPr wrap="square" rtlCol="0">
              <a:spAutoFit/>
            </a:bodyPr>
            <a:lstStyle/>
            <a:p>
              <a:r>
                <a:rPr lang="en-US" sz="6000" dirty="0">
                  <a:solidFill>
                    <a:srgbClr val="FF0000"/>
                  </a:solidFill>
                  <a:latin typeface="+mj-lt"/>
                  <a:cs typeface="#9Slide03 Arima Madurai Black" panose="00000A00000000000000" pitchFamily="2" charset="0"/>
                </a:rPr>
                <a:t>,</a:t>
              </a:r>
              <a:endParaRPr lang="en-US" sz="6000" dirty="0">
                <a:solidFill>
                  <a:srgbClr val="FF0000"/>
                </a:solidFill>
                <a:latin typeface="+mj-lt"/>
                <a:cs typeface="Arial" panose="020B0604020202020204" pitchFamily="34" charset="0"/>
              </a:endParaRPr>
            </a:p>
          </p:txBody>
        </p:sp>
      </p:grpSp>
      <p:pic>
        <p:nvPicPr>
          <p:cNvPr id="24" name="Picture 3"/>
          <p:cNvPicPr>
            <a:picLocks noChangeAspect="1"/>
          </p:cNvPicPr>
          <p:nvPr/>
        </p:nvPicPr>
        <p:blipFill>
          <a:blip r:embed="rId5"/>
          <a:srcRect/>
          <a:stretch>
            <a:fillRect/>
          </a:stretch>
        </p:blipFill>
        <p:spPr>
          <a:xfrm>
            <a:off x="-442460" y="1714783"/>
            <a:ext cx="5966821" cy="8562692"/>
          </a:xfrm>
          <a:prstGeom prst="rect">
            <a:avLst/>
          </a:prstGeom>
        </p:spPr>
      </p:pic>
      <p:sp>
        <p:nvSpPr>
          <p:cNvPr id="8" name="TextBox 7"/>
          <p:cNvSpPr txBox="1"/>
          <p:nvPr/>
        </p:nvSpPr>
        <p:spPr>
          <a:xfrm>
            <a:off x="5631914" y="7864376"/>
            <a:ext cx="12503686" cy="2308324"/>
          </a:xfrm>
          <a:prstGeom prst="rect">
            <a:avLst/>
          </a:prstGeom>
          <a:noFill/>
        </p:spPr>
        <p:txBody>
          <a:bodyPr wrap="square" rtlCol="0">
            <a:spAutoFit/>
          </a:bodyPr>
          <a:lstStyle/>
          <a:p>
            <a:pPr algn="just"/>
            <a:r>
              <a:rPr lang="en-US" sz="4800" dirty="0" err="1">
                <a:solidFill>
                  <a:srgbClr val="C00000"/>
                </a:solidFill>
                <a:latin typeface="Times New Roman" panose="02020603050405020304" pitchFamily="18" charset="0"/>
                <a:cs typeface="Times New Roman" panose="02020603050405020304" pitchFamily="18" charset="0"/>
              </a:rPr>
              <a:t>Bớc-na</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Sô</a:t>
            </a:r>
            <a:r>
              <a:rPr lang="en-US" sz="4800" dirty="0">
                <a:solidFill>
                  <a:srgbClr val="C00000"/>
                </a:solidFill>
                <a:latin typeface="Times New Roman" panose="02020603050405020304" pitchFamily="18" charset="0"/>
                <a:cs typeface="Times New Roman" panose="02020603050405020304" pitchFamily="18" charset="0"/>
              </a:rPr>
              <a:t> (1856 - 1950): </a:t>
            </a:r>
            <a:r>
              <a:rPr lang="en-US" sz="4800" dirty="0" err="1">
                <a:solidFill>
                  <a:srgbClr val="C00000"/>
                </a:solidFill>
                <a:latin typeface="Times New Roman" panose="02020603050405020304" pitchFamily="18" charset="0"/>
                <a:cs typeface="Times New Roman" panose="02020603050405020304" pitchFamily="18" charset="0"/>
              </a:rPr>
              <a:t>nhà</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văn</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nổi</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tiếng</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người</a:t>
            </a:r>
            <a:r>
              <a:rPr lang="en-US" sz="4800" dirty="0">
                <a:solidFill>
                  <a:srgbClr val="C00000"/>
                </a:solidFill>
                <a:latin typeface="Times New Roman" panose="02020603050405020304" pitchFamily="18" charset="0"/>
                <a:cs typeface="Times New Roman" panose="02020603050405020304" pitchFamily="18" charset="0"/>
              </a:rPr>
              <a:t> Ai-</a:t>
            </a:r>
            <a:r>
              <a:rPr lang="en-US" sz="4800" dirty="0" err="1">
                <a:solidFill>
                  <a:srgbClr val="C00000"/>
                </a:solidFill>
                <a:latin typeface="Times New Roman" panose="02020603050405020304" pitchFamily="18" charset="0"/>
                <a:cs typeface="Times New Roman" panose="02020603050405020304" pitchFamily="18" charset="0"/>
              </a:rPr>
              <a:t>len</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được</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Giải</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thưởng</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Nô</a:t>
            </a:r>
            <a:r>
              <a:rPr lang="en-US" sz="4800" dirty="0">
                <a:solidFill>
                  <a:srgbClr val="C00000"/>
                </a:solidFill>
                <a:latin typeface="Times New Roman" panose="02020603050405020304" pitchFamily="18" charset="0"/>
                <a:cs typeface="Times New Roman" panose="02020603050405020304" pitchFamily="18" charset="0"/>
              </a:rPr>
              <a:t>-ben </a:t>
            </a:r>
            <a:r>
              <a:rPr lang="en-US" sz="4800" dirty="0" err="1">
                <a:solidFill>
                  <a:srgbClr val="C00000"/>
                </a:solidFill>
                <a:latin typeface="Times New Roman" panose="02020603050405020304" pitchFamily="18" charset="0"/>
                <a:cs typeface="Times New Roman" panose="02020603050405020304" pitchFamily="18" charset="0"/>
              </a:rPr>
              <a:t>về</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văn</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học</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năm</a:t>
            </a:r>
            <a:r>
              <a:rPr lang="en-US" sz="4800" dirty="0">
                <a:solidFill>
                  <a:srgbClr val="C00000"/>
                </a:solidFill>
                <a:latin typeface="Times New Roman" panose="02020603050405020304" pitchFamily="18" charset="0"/>
                <a:cs typeface="Times New Roman" panose="02020603050405020304" pitchFamily="18" charset="0"/>
              </a:rPr>
              <a:t> 1925.</a:t>
            </a:r>
          </a:p>
        </p:txBody>
      </p:sp>
    </p:spTree>
    <p:extLst>
      <p:ext uri="{BB962C8B-B14F-4D97-AF65-F5344CB8AC3E}">
        <p14:creationId xmlns:p14="http://schemas.microsoft.com/office/powerpoint/2010/main" val="21080071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 calcmode="lin" valueType="num">
                                      <p:cBhvr>
                                        <p:cTn id="23" dur="1000" fill="hold"/>
                                        <p:tgtEl>
                                          <p:spTgt spid="23"/>
                                        </p:tgtEl>
                                        <p:attrNameLst>
                                          <p:attrName>style.rotation</p:attrName>
                                        </p:attrNameLst>
                                      </p:cBhvr>
                                      <p:tavLst>
                                        <p:tav tm="0">
                                          <p:val>
                                            <p:fltVal val="90"/>
                                          </p:val>
                                        </p:tav>
                                        <p:tav tm="100000">
                                          <p:val>
                                            <p:fltVal val="0"/>
                                          </p:val>
                                        </p:tav>
                                      </p:tavLst>
                                    </p:anim>
                                    <p:animEffect transition="in" filter="fade">
                                      <p:cBhvr>
                                        <p:cTn id="24" dur="1000"/>
                                        <p:tgtEl>
                                          <p:spTgt spid="23"/>
                                        </p:tgtEl>
                                      </p:cBhvr>
                                    </p:animEffect>
                                  </p:childTnLst>
                                </p:cTn>
                              </p:par>
                            </p:childTnLst>
                          </p:cTn>
                        </p:par>
                        <p:par>
                          <p:cTn id="25" fill="hold">
                            <p:stCondLst>
                              <p:cond delay="1000"/>
                            </p:stCondLst>
                            <p:childTnLst>
                              <p:par>
                                <p:cTn id="26" presetID="31"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 calcmode="lin" valueType="num">
                                      <p:cBhvr>
                                        <p:cTn id="30" dur="1000" fill="hold"/>
                                        <p:tgtEl>
                                          <p:spTgt spid="25"/>
                                        </p:tgtEl>
                                        <p:attrNameLst>
                                          <p:attrName>style.rotation</p:attrName>
                                        </p:attrNameLst>
                                      </p:cBhvr>
                                      <p:tavLst>
                                        <p:tav tm="0">
                                          <p:val>
                                            <p:fltVal val="90"/>
                                          </p:val>
                                        </p:tav>
                                        <p:tav tm="100000">
                                          <p:val>
                                            <p:fltVal val="0"/>
                                          </p:val>
                                        </p:tav>
                                      </p:tavLst>
                                    </p:anim>
                                    <p:animEffect transition="in" filter="fade">
                                      <p:cBhvr>
                                        <p:cTn id="31" dur="1000"/>
                                        <p:tgtEl>
                                          <p:spTgt spid="25"/>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1000" fill="hold"/>
                                        <p:tgtEl>
                                          <p:spTgt spid="26"/>
                                        </p:tgtEl>
                                        <p:attrNameLst>
                                          <p:attrName>ppt_w</p:attrName>
                                        </p:attrNameLst>
                                      </p:cBhvr>
                                      <p:tavLst>
                                        <p:tav tm="0">
                                          <p:val>
                                            <p:fltVal val="0"/>
                                          </p:val>
                                        </p:tav>
                                        <p:tav tm="100000">
                                          <p:val>
                                            <p:strVal val="#ppt_w"/>
                                          </p:val>
                                        </p:tav>
                                      </p:tavLst>
                                    </p:anim>
                                    <p:anim calcmode="lin" valueType="num">
                                      <p:cBhvr>
                                        <p:cTn id="36" dur="1000" fill="hold"/>
                                        <p:tgtEl>
                                          <p:spTgt spid="26"/>
                                        </p:tgtEl>
                                        <p:attrNameLst>
                                          <p:attrName>ppt_h</p:attrName>
                                        </p:attrNameLst>
                                      </p:cBhvr>
                                      <p:tavLst>
                                        <p:tav tm="0">
                                          <p:val>
                                            <p:fltVal val="0"/>
                                          </p:val>
                                        </p:tav>
                                        <p:tav tm="100000">
                                          <p:val>
                                            <p:strVal val="#ppt_h"/>
                                          </p:val>
                                        </p:tav>
                                      </p:tavLst>
                                    </p:anim>
                                    <p:anim calcmode="lin" valueType="num">
                                      <p:cBhvr>
                                        <p:cTn id="37" dur="1000" fill="hold"/>
                                        <p:tgtEl>
                                          <p:spTgt spid="26"/>
                                        </p:tgtEl>
                                        <p:attrNameLst>
                                          <p:attrName>style.rotation</p:attrName>
                                        </p:attrNameLst>
                                      </p:cBhvr>
                                      <p:tavLst>
                                        <p:tav tm="0">
                                          <p:val>
                                            <p:fltVal val="90"/>
                                          </p:val>
                                        </p:tav>
                                        <p:tav tm="100000">
                                          <p:val>
                                            <p:fltVal val="0"/>
                                          </p:val>
                                        </p:tav>
                                      </p:tavLst>
                                    </p:anim>
                                    <p:animEffect transition="in" filter="fade">
                                      <p:cBhvr>
                                        <p:cTn id="3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26580610" y="3681727"/>
            <a:ext cx="17068801" cy="1477328"/>
          </a:xfrm>
          <a:prstGeom prst="rect">
            <a:avLst/>
          </a:prstGeom>
        </p:spPr>
        <p:txBody>
          <a:bodyPr wrap="square" lIns="0" tIns="0" rIns="0" bIns="0" rtlCol="0" anchor="t">
            <a:spAutoFit/>
          </a:bodyPr>
          <a:lstStyle/>
          <a:p>
            <a:pPr algn="just"/>
            <a:r>
              <a:rPr lang="vi-VN" sz="4800" dirty="0">
                <a:latin typeface="+mj-lt"/>
              </a:rPr>
              <a:t>       </a:t>
            </a:r>
            <a:br>
              <a:rPr lang="vi-VN" sz="4800" dirty="0">
                <a:latin typeface="+mj-lt"/>
              </a:rPr>
            </a:br>
            <a:endParaRPr lang="vi-VN" sz="4800" dirty="0">
              <a:latin typeface="+mj-lt"/>
            </a:endParaRPr>
          </a:p>
        </p:txBody>
      </p:sp>
      <p:pic>
        <p:nvPicPr>
          <p:cNvPr id="4" name="Picture 4"/>
          <p:cNvPicPr>
            <a:picLocks noChangeAspect="1"/>
          </p:cNvPicPr>
          <p:nvPr/>
        </p:nvPicPr>
        <p:blipFill>
          <a:blip r:embed="rId2"/>
          <a:srcRect/>
          <a:stretch>
            <a:fillRect/>
          </a:stretch>
        </p:blipFill>
        <p:spPr>
          <a:xfrm>
            <a:off x="20787807" y="7595082"/>
            <a:ext cx="3720610" cy="1004565"/>
          </a:xfrm>
          <a:prstGeom prst="rect">
            <a:avLst/>
          </a:prstGeom>
        </p:spPr>
      </p:pic>
      <p:pic>
        <p:nvPicPr>
          <p:cNvPr id="5" name="Picture 5"/>
          <p:cNvPicPr>
            <a:picLocks noChangeAspect="1"/>
          </p:cNvPicPr>
          <p:nvPr/>
        </p:nvPicPr>
        <p:blipFill>
          <a:blip r:embed="rId3"/>
          <a:srcRect/>
          <a:stretch>
            <a:fillRect/>
          </a:stretch>
        </p:blipFill>
        <p:spPr>
          <a:xfrm rot="-729066">
            <a:off x="-27443" y="-3401113"/>
            <a:ext cx="3289794" cy="2985488"/>
          </a:xfrm>
          <a:prstGeom prst="rect">
            <a:avLst/>
          </a:prstGeom>
        </p:spPr>
      </p:pic>
      <p:pic>
        <p:nvPicPr>
          <p:cNvPr id="6" name="Picture 6"/>
          <p:cNvPicPr>
            <a:picLocks noChangeAspect="1"/>
          </p:cNvPicPr>
          <p:nvPr/>
        </p:nvPicPr>
        <p:blipFill>
          <a:blip r:embed="rId4"/>
          <a:srcRect/>
          <a:stretch>
            <a:fillRect/>
          </a:stretch>
        </p:blipFill>
        <p:spPr>
          <a:xfrm rot="-915356">
            <a:off x="20903891" y="1893443"/>
            <a:ext cx="1566729" cy="1558895"/>
          </a:xfrm>
          <a:prstGeom prst="rect">
            <a:avLst/>
          </a:prstGeom>
        </p:spPr>
      </p:pic>
      <p:pic>
        <p:nvPicPr>
          <p:cNvPr id="7" name="Picture 7"/>
          <p:cNvPicPr>
            <a:picLocks noChangeAspect="1"/>
          </p:cNvPicPr>
          <p:nvPr/>
        </p:nvPicPr>
        <p:blipFill>
          <a:blip r:embed="rId4"/>
          <a:srcRect/>
          <a:stretch>
            <a:fillRect/>
          </a:stretch>
        </p:blipFill>
        <p:spPr>
          <a:xfrm rot="9880939">
            <a:off x="-4927321" y="7317918"/>
            <a:ext cx="1566729" cy="1558895"/>
          </a:xfrm>
          <a:prstGeom prst="rect">
            <a:avLst/>
          </a:prstGeom>
        </p:spPr>
      </p:pic>
      <p:sp>
        <p:nvSpPr>
          <p:cNvPr id="10" name="TextBox 9"/>
          <p:cNvSpPr txBox="1"/>
          <p:nvPr/>
        </p:nvSpPr>
        <p:spPr>
          <a:xfrm>
            <a:off x="13887451" y="-1388223"/>
            <a:ext cx="838200" cy="1862048"/>
          </a:xfrm>
          <a:prstGeom prst="rect">
            <a:avLst/>
          </a:prstGeom>
          <a:noFill/>
        </p:spPr>
        <p:txBody>
          <a:bodyPr wrap="square" rtlCol="0">
            <a:spAutoFit/>
          </a:bodyPr>
          <a:lstStyle/>
          <a:p>
            <a:r>
              <a:rPr lang="vi-VN" sz="11500" dirty="0">
                <a:solidFill>
                  <a:srgbClr val="FF0000"/>
                </a:solidFill>
                <a:latin typeface="+mj-lt"/>
                <a:cs typeface="#9Slide03 Arima Madurai Black" panose="00000A00000000000000" pitchFamily="2" charset="0"/>
              </a:rPr>
              <a:t>.</a:t>
            </a:r>
            <a:endParaRPr lang="en-US" sz="11500" dirty="0">
              <a:solidFill>
                <a:srgbClr val="FF0000"/>
              </a:solidFill>
              <a:latin typeface="+mj-lt"/>
              <a:cs typeface="#9Slide03 Arima Madurai Black" panose="00000A00000000000000" pitchFamily="2" charset="0"/>
            </a:endParaRPr>
          </a:p>
        </p:txBody>
      </p:sp>
      <p:pic>
        <p:nvPicPr>
          <p:cNvPr id="32"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8960" y="-64733"/>
            <a:ext cx="17674240" cy="10287000"/>
          </a:xfrm>
          <a:prstGeom prst="rect">
            <a:avLst/>
          </a:prstGeom>
        </p:spPr>
      </p:pic>
      <p:sp>
        <p:nvSpPr>
          <p:cNvPr id="9" name="TextBox 2"/>
          <p:cNvSpPr txBox="1"/>
          <p:nvPr/>
        </p:nvSpPr>
        <p:spPr>
          <a:xfrm>
            <a:off x="962273" y="873298"/>
            <a:ext cx="15813580" cy="8571514"/>
          </a:xfrm>
          <a:prstGeom prst="rect">
            <a:avLst/>
          </a:prstGeom>
        </p:spPr>
        <p:txBody>
          <a:bodyPr wrap="square" lIns="0" tIns="0" rIns="0" bIns="0" rtlCol="0" anchor="t">
            <a:spAutoFit/>
          </a:bodyPr>
          <a:lstStyle/>
          <a:p>
            <a:pPr algn="just">
              <a:lnSpc>
                <a:spcPct val="150000"/>
              </a:lnSpc>
            </a:pPr>
            <a:r>
              <a:rPr lang="en-US" sz="5400" dirty="0" err="1">
                <a:latin typeface="+mj-lt"/>
                <a:cs typeface="Arial" panose="020B0604020202020204" pitchFamily="34" charset="0"/>
              </a:rPr>
              <a:t>Viết</a:t>
            </a:r>
            <a:r>
              <a:rPr lang="en-US" sz="5400" dirty="0">
                <a:latin typeface="+mj-lt"/>
                <a:cs typeface="Arial" panose="020B0604020202020204" pitchFamily="34" charset="0"/>
              </a:rPr>
              <a:t> </a:t>
            </a:r>
            <a:r>
              <a:rPr lang="en-US" sz="5400" dirty="0" err="1">
                <a:latin typeface="+mj-lt"/>
                <a:cs typeface="Arial" panose="020B0604020202020204" pitchFamily="34" charset="0"/>
              </a:rPr>
              <a:t>văn</a:t>
            </a:r>
            <a:r>
              <a:rPr lang="en-US" sz="5400" dirty="0">
                <a:latin typeface="+mj-lt"/>
                <a:cs typeface="Arial" panose="020B0604020202020204" pitchFamily="34" charset="0"/>
              </a:rPr>
              <a:t> </a:t>
            </a:r>
            <a:r>
              <a:rPr lang="en-US" sz="5400" dirty="0" err="1">
                <a:latin typeface="+mj-lt"/>
                <a:cs typeface="Arial" panose="020B0604020202020204" pitchFamily="34" charset="0"/>
              </a:rPr>
              <a:t>rất</a:t>
            </a:r>
            <a:r>
              <a:rPr lang="en-US" sz="5400" dirty="0">
                <a:latin typeface="+mj-lt"/>
                <a:cs typeface="Arial" panose="020B0604020202020204" pitchFamily="34" charset="0"/>
              </a:rPr>
              <a:t> </a:t>
            </a:r>
            <a:r>
              <a:rPr lang="en-US" sz="5400" dirty="0" err="1">
                <a:latin typeface="+mj-lt"/>
                <a:cs typeface="Arial" panose="020B0604020202020204" pitchFamily="34" charset="0"/>
              </a:rPr>
              <a:t>vất</a:t>
            </a:r>
            <a:r>
              <a:rPr lang="en-US" sz="5400" dirty="0">
                <a:latin typeface="+mj-lt"/>
                <a:cs typeface="Arial" panose="020B0604020202020204" pitchFamily="34" charset="0"/>
              </a:rPr>
              <a:t> </a:t>
            </a:r>
            <a:r>
              <a:rPr lang="en-US" sz="5400" dirty="0" err="1">
                <a:latin typeface="+mj-lt"/>
                <a:cs typeface="Arial" panose="020B0604020202020204" pitchFamily="34" charset="0"/>
              </a:rPr>
              <a:t>vả</a:t>
            </a:r>
            <a:r>
              <a:rPr lang="en-US" sz="5400" dirty="0">
                <a:latin typeface="+mj-lt"/>
                <a:cs typeface="Arial" panose="020B0604020202020204" pitchFamily="34" charset="0"/>
              </a:rPr>
              <a:t>, </a:t>
            </a:r>
            <a:r>
              <a:rPr lang="en-US" sz="5400" dirty="0" err="1">
                <a:latin typeface="+mj-lt"/>
                <a:cs typeface="Arial" panose="020B0604020202020204" pitchFamily="34" charset="0"/>
              </a:rPr>
              <a:t>cần</a:t>
            </a:r>
            <a:r>
              <a:rPr lang="en-US" sz="5400" dirty="0">
                <a:latin typeface="+mj-lt"/>
                <a:cs typeface="Arial" panose="020B0604020202020204" pitchFamily="34" charset="0"/>
              </a:rPr>
              <a:t> </a:t>
            </a:r>
            <a:r>
              <a:rPr lang="en-US" sz="5400" dirty="0" err="1">
                <a:latin typeface="+mj-lt"/>
                <a:cs typeface="Arial" panose="020B0604020202020204" pitchFamily="34" charset="0"/>
              </a:rPr>
              <a:t>nhiều</a:t>
            </a:r>
            <a:r>
              <a:rPr lang="en-US" sz="5400" dirty="0">
                <a:latin typeface="+mj-lt"/>
                <a:cs typeface="Arial" panose="020B0604020202020204" pitchFamily="34" charset="0"/>
              </a:rPr>
              <a:t> </a:t>
            </a:r>
            <a:r>
              <a:rPr lang="en-US" sz="5400" dirty="0" err="1">
                <a:latin typeface="+mj-lt"/>
                <a:cs typeface="Arial" panose="020B0604020202020204" pitchFamily="34" charset="0"/>
              </a:rPr>
              <a:t>thời</a:t>
            </a:r>
            <a:r>
              <a:rPr lang="en-US" sz="5400" dirty="0">
                <a:latin typeface="+mj-lt"/>
                <a:cs typeface="Arial" panose="020B0604020202020204" pitchFamily="34" charset="0"/>
              </a:rPr>
              <a:t> </a:t>
            </a:r>
            <a:r>
              <a:rPr lang="en-US" sz="5400" dirty="0" err="1">
                <a:latin typeface="+mj-lt"/>
                <a:cs typeface="Arial" panose="020B0604020202020204" pitchFamily="34" charset="0"/>
              </a:rPr>
              <a:t>gian</a:t>
            </a:r>
            <a:r>
              <a:rPr lang="en-US" sz="5400" dirty="0">
                <a:latin typeface="+mj-lt"/>
                <a:cs typeface="Arial" panose="020B0604020202020204" pitchFamily="34" charset="0"/>
              </a:rPr>
              <a:t>, </a:t>
            </a:r>
            <a:r>
              <a:rPr lang="en-US" sz="5400" dirty="0" err="1">
                <a:latin typeface="+mj-lt"/>
                <a:cs typeface="Arial" panose="020B0604020202020204" pitchFamily="34" charset="0"/>
              </a:rPr>
              <a:t>chất</a:t>
            </a:r>
            <a:r>
              <a:rPr lang="en-US" sz="5400" dirty="0">
                <a:latin typeface="+mj-lt"/>
                <a:cs typeface="Arial" panose="020B0604020202020204" pitchFamily="34" charset="0"/>
              </a:rPr>
              <a:t> </a:t>
            </a:r>
            <a:r>
              <a:rPr lang="en-US" sz="5400" dirty="0" err="1">
                <a:latin typeface="+mj-lt"/>
                <a:cs typeface="Arial" panose="020B0604020202020204" pitchFamily="34" charset="0"/>
              </a:rPr>
              <a:t>xám</a:t>
            </a:r>
            <a:r>
              <a:rPr lang="en-US" sz="5400" dirty="0">
                <a:latin typeface="+mj-lt"/>
                <a:cs typeface="Arial" panose="020B0604020202020204" pitchFamily="34" charset="0"/>
              </a:rPr>
              <a:t>. Anh </a:t>
            </a:r>
            <a:r>
              <a:rPr lang="en-US" sz="5400" dirty="0" err="1">
                <a:latin typeface="+mj-lt"/>
                <a:cs typeface="Arial" panose="020B0604020202020204" pitchFamily="34" charset="0"/>
              </a:rPr>
              <a:t>chàng</a:t>
            </a:r>
            <a:r>
              <a:rPr lang="en-US" sz="5400" dirty="0">
                <a:latin typeface="+mj-lt"/>
                <a:cs typeface="Arial" panose="020B0604020202020204" pitchFamily="34" charset="0"/>
              </a:rPr>
              <a:t> </a:t>
            </a:r>
            <a:r>
              <a:rPr lang="en-US" sz="5400" dirty="0" err="1">
                <a:latin typeface="+mj-lt"/>
                <a:cs typeface="Arial" panose="020B0604020202020204" pitchFamily="34" charset="0"/>
              </a:rPr>
              <a:t>nọ</a:t>
            </a:r>
            <a:r>
              <a:rPr lang="en-US" sz="5400" dirty="0">
                <a:latin typeface="+mj-lt"/>
                <a:cs typeface="Arial" panose="020B0604020202020204" pitchFamily="34" charset="0"/>
              </a:rPr>
              <a:t> </a:t>
            </a:r>
            <a:r>
              <a:rPr lang="en-US" sz="5400" dirty="0" err="1">
                <a:latin typeface="+mj-lt"/>
                <a:cs typeface="Arial" panose="020B0604020202020204" pitchFamily="34" charset="0"/>
              </a:rPr>
              <a:t>muốn</a:t>
            </a:r>
            <a:r>
              <a:rPr lang="en-US" sz="5400" dirty="0">
                <a:latin typeface="+mj-lt"/>
                <a:cs typeface="Arial" panose="020B0604020202020204" pitchFamily="34" charset="0"/>
              </a:rPr>
              <a:t> </a:t>
            </a:r>
            <a:r>
              <a:rPr lang="en-US" sz="5400" dirty="0" err="1">
                <a:latin typeface="+mj-lt"/>
                <a:cs typeface="Arial" panose="020B0604020202020204" pitchFamily="34" charset="0"/>
              </a:rPr>
              <a:t>trở</a:t>
            </a:r>
            <a:r>
              <a:rPr lang="en-US" sz="5400" dirty="0">
                <a:latin typeface="+mj-lt"/>
                <a:cs typeface="Arial" panose="020B0604020202020204" pitchFamily="34" charset="0"/>
              </a:rPr>
              <a:t> </a:t>
            </a:r>
            <a:r>
              <a:rPr lang="en-US" sz="5400" dirty="0" err="1">
                <a:latin typeface="+mj-lt"/>
                <a:cs typeface="Arial" panose="020B0604020202020204" pitchFamily="34" charset="0"/>
              </a:rPr>
              <a:t>thành</a:t>
            </a:r>
            <a:r>
              <a:rPr lang="en-US" sz="5400" dirty="0">
                <a:latin typeface="+mj-lt"/>
                <a:cs typeface="Arial" panose="020B0604020202020204" pitchFamily="34" charset="0"/>
              </a:rPr>
              <a:t> </a:t>
            </a:r>
            <a:r>
              <a:rPr lang="en-US" sz="5400" dirty="0" err="1">
                <a:latin typeface="+mj-lt"/>
                <a:cs typeface="Arial" panose="020B0604020202020204" pitchFamily="34" charset="0"/>
              </a:rPr>
              <a:t>nhà</a:t>
            </a:r>
            <a:r>
              <a:rPr lang="en-US" sz="5400" dirty="0">
                <a:latin typeface="+mj-lt"/>
                <a:cs typeface="Arial" panose="020B0604020202020204" pitchFamily="34" charset="0"/>
              </a:rPr>
              <a:t> </a:t>
            </a:r>
            <a:r>
              <a:rPr lang="en-US" sz="5400" dirty="0" err="1">
                <a:latin typeface="+mj-lt"/>
                <a:cs typeface="Arial" panose="020B0604020202020204" pitchFamily="34" charset="0"/>
              </a:rPr>
              <a:t>văn</a:t>
            </a:r>
            <a:r>
              <a:rPr lang="en-US" sz="5400" dirty="0">
                <a:latin typeface="+mj-lt"/>
                <a:cs typeface="Arial" panose="020B0604020202020204" pitchFamily="34" charset="0"/>
              </a:rPr>
              <a:t> </a:t>
            </a:r>
            <a:r>
              <a:rPr lang="en-US" sz="5400" dirty="0" err="1">
                <a:latin typeface="+mj-lt"/>
                <a:cs typeface="Arial" panose="020B0604020202020204" pitchFamily="34" charset="0"/>
              </a:rPr>
              <a:t>nhưng</a:t>
            </a:r>
            <a:r>
              <a:rPr lang="en-US" sz="5400" dirty="0">
                <a:latin typeface="+mj-lt"/>
                <a:cs typeface="Arial" panose="020B0604020202020204" pitchFamily="34" charset="0"/>
              </a:rPr>
              <a:t> </a:t>
            </a:r>
            <a:r>
              <a:rPr lang="en-US" sz="5400" dirty="0" err="1">
                <a:latin typeface="+mj-lt"/>
                <a:cs typeface="Arial" panose="020B0604020202020204" pitchFamily="34" charset="0"/>
              </a:rPr>
              <a:t>không</a:t>
            </a:r>
            <a:r>
              <a:rPr lang="en-US" sz="5400" dirty="0">
                <a:latin typeface="+mj-lt"/>
                <a:cs typeface="Arial" panose="020B0604020202020204" pitchFamily="34" charset="0"/>
              </a:rPr>
              <a:t> </a:t>
            </a:r>
            <a:r>
              <a:rPr lang="en-US" sz="5400" dirty="0" err="1">
                <a:latin typeface="+mj-lt"/>
                <a:cs typeface="Arial" panose="020B0604020202020204" pitchFamily="34" charset="0"/>
              </a:rPr>
              <a:t>biết</a:t>
            </a:r>
            <a:r>
              <a:rPr lang="en-US" sz="5400" dirty="0">
                <a:latin typeface="+mj-lt"/>
                <a:cs typeface="Arial" panose="020B0604020202020204" pitchFamily="34" charset="0"/>
              </a:rPr>
              <a:t> </a:t>
            </a:r>
            <a:r>
              <a:rPr lang="en-US" sz="5400" dirty="0" err="1">
                <a:latin typeface="+mj-lt"/>
                <a:cs typeface="Arial" panose="020B0604020202020204" pitchFamily="34" charset="0"/>
              </a:rPr>
              <a:t>sử</a:t>
            </a:r>
            <a:r>
              <a:rPr lang="en-US" sz="5400" dirty="0">
                <a:latin typeface="+mj-lt"/>
                <a:cs typeface="Arial" panose="020B0604020202020204" pitchFamily="34" charset="0"/>
              </a:rPr>
              <a:t> </a:t>
            </a:r>
            <a:r>
              <a:rPr lang="en-US" sz="5400" dirty="0" err="1">
                <a:latin typeface="+mj-lt"/>
                <a:cs typeface="Arial" panose="020B0604020202020204" pitchFamily="34" charset="0"/>
              </a:rPr>
              <a:t>dụng</a:t>
            </a:r>
            <a:r>
              <a:rPr lang="en-US" sz="5400" dirty="0">
                <a:latin typeface="+mj-lt"/>
                <a:cs typeface="Arial" panose="020B0604020202020204" pitchFamily="34" charset="0"/>
              </a:rPr>
              <a:t> </a:t>
            </a:r>
            <a:r>
              <a:rPr lang="en-US" sz="5400" dirty="0" err="1">
                <a:latin typeface="+mj-lt"/>
                <a:cs typeface="Arial" panose="020B0604020202020204" pitchFamily="34" charset="0"/>
              </a:rPr>
              <a:t>dấu</a:t>
            </a:r>
            <a:r>
              <a:rPr lang="en-US" sz="5400" dirty="0">
                <a:latin typeface="+mj-lt"/>
                <a:cs typeface="Arial" panose="020B0604020202020204" pitchFamily="34" charset="0"/>
              </a:rPr>
              <a:t> </a:t>
            </a:r>
            <a:r>
              <a:rPr lang="en-US" sz="5400" dirty="0" err="1">
                <a:latin typeface="+mj-lt"/>
                <a:cs typeface="Arial" panose="020B0604020202020204" pitchFamily="34" charset="0"/>
              </a:rPr>
              <a:t>chấm</a:t>
            </a:r>
            <a:r>
              <a:rPr lang="en-US" sz="5400" dirty="0">
                <a:latin typeface="+mj-lt"/>
                <a:cs typeface="Arial" panose="020B0604020202020204" pitchFamily="34" charset="0"/>
              </a:rPr>
              <a:t>, </a:t>
            </a:r>
            <a:r>
              <a:rPr lang="en-US" sz="5400" dirty="0" err="1">
                <a:latin typeface="+mj-lt"/>
                <a:cs typeface="Arial" panose="020B0604020202020204" pitchFamily="34" charset="0"/>
              </a:rPr>
              <a:t>dấu</a:t>
            </a:r>
            <a:r>
              <a:rPr lang="en-US" sz="5400" dirty="0">
                <a:latin typeface="+mj-lt"/>
                <a:cs typeface="Arial" panose="020B0604020202020204" pitchFamily="34" charset="0"/>
              </a:rPr>
              <a:t> </a:t>
            </a:r>
            <a:r>
              <a:rPr lang="en-US" sz="5400" dirty="0" err="1">
                <a:latin typeface="+mj-lt"/>
                <a:cs typeface="Arial" panose="020B0604020202020204" pitchFamily="34" charset="0"/>
              </a:rPr>
              <a:t>phẩy</a:t>
            </a:r>
            <a:r>
              <a:rPr lang="en-US" sz="5400" dirty="0">
                <a:latin typeface="+mj-lt"/>
                <a:cs typeface="Arial" panose="020B0604020202020204" pitchFamily="34" charset="0"/>
              </a:rPr>
              <a:t> </a:t>
            </a:r>
            <a:r>
              <a:rPr lang="en-US" sz="5400" dirty="0" err="1">
                <a:latin typeface="+mj-lt"/>
                <a:cs typeface="Arial" panose="020B0604020202020204" pitchFamily="34" charset="0"/>
              </a:rPr>
              <a:t>hoặc</a:t>
            </a:r>
            <a:r>
              <a:rPr lang="en-US" sz="5400" dirty="0">
                <a:latin typeface="+mj-lt"/>
                <a:cs typeface="Arial" panose="020B0604020202020204" pitchFamily="34" charset="0"/>
              </a:rPr>
              <a:t> </a:t>
            </a:r>
            <a:r>
              <a:rPr lang="en-US" sz="5400" dirty="0" err="1">
                <a:latin typeface="+mj-lt"/>
                <a:cs typeface="Arial" panose="020B0604020202020204" pitchFamily="34" charset="0"/>
              </a:rPr>
              <a:t>lười</a:t>
            </a:r>
            <a:r>
              <a:rPr lang="en-US" sz="5400" dirty="0">
                <a:latin typeface="+mj-lt"/>
                <a:cs typeface="Arial" panose="020B0604020202020204" pitchFamily="34" charset="0"/>
              </a:rPr>
              <a:t> </a:t>
            </a:r>
            <a:r>
              <a:rPr lang="en-US" sz="5400" dirty="0" err="1">
                <a:latin typeface="+mj-lt"/>
                <a:cs typeface="Arial" panose="020B0604020202020204" pitchFamily="34" charset="0"/>
              </a:rPr>
              <a:t>biếng</a:t>
            </a:r>
            <a:r>
              <a:rPr lang="en-US" sz="5400" dirty="0">
                <a:latin typeface="+mj-lt"/>
                <a:cs typeface="Arial" panose="020B0604020202020204" pitchFamily="34" charset="0"/>
              </a:rPr>
              <a:t> </a:t>
            </a:r>
            <a:r>
              <a:rPr lang="en-US" sz="5400" dirty="0" err="1">
                <a:latin typeface="+mj-lt"/>
                <a:cs typeface="Arial" panose="020B0604020202020204" pitchFamily="34" charset="0"/>
              </a:rPr>
              <a:t>đến</a:t>
            </a:r>
            <a:r>
              <a:rPr lang="en-US" sz="5400" dirty="0">
                <a:latin typeface="+mj-lt"/>
                <a:cs typeface="Arial" panose="020B0604020202020204" pitchFamily="34" charset="0"/>
              </a:rPr>
              <a:t> </a:t>
            </a:r>
            <a:r>
              <a:rPr lang="en-US" sz="5400" dirty="0" err="1">
                <a:latin typeface="+mj-lt"/>
                <a:cs typeface="Arial" panose="020B0604020202020204" pitchFamily="34" charset="0"/>
              </a:rPr>
              <a:t>nỗi</a:t>
            </a:r>
            <a:r>
              <a:rPr lang="en-US" sz="5400" dirty="0">
                <a:latin typeface="+mj-lt"/>
                <a:cs typeface="Arial" panose="020B0604020202020204" pitchFamily="34" charset="0"/>
              </a:rPr>
              <a:t> </a:t>
            </a:r>
            <a:r>
              <a:rPr lang="en-US" sz="5400" dirty="0" err="1">
                <a:latin typeface="+mj-lt"/>
                <a:cs typeface="Arial" panose="020B0604020202020204" pitchFamily="34" charset="0"/>
              </a:rPr>
              <a:t>không</a:t>
            </a:r>
            <a:r>
              <a:rPr lang="en-US" sz="5400" dirty="0">
                <a:latin typeface="+mj-lt"/>
                <a:cs typeface="Arial" panose="020B0604020202020204" pitchFamily="34" charset="0"/>
              </a:rPr>
              <a:t> </a:t>
            </a:r>
            <a:r>
              <a:rPr lang="en-US" sz="5400" dirty="0" err="1">
                <a:latin typeface="+mj-lt"/>
                <a:cs typeface="Arial" panose="020B0604020202020204" pitchFamily="34" charset="0"/>
              </a:rPr>
              <a:t>đánh</a:t>
            </a:r>
            <a:r>
              <a:rPr lang="en-US" sz="5400" dirty="0">
                <a:latin typeface="+mj-lt"/>
                <a:cs typeface="Arial" panose="020B0604020202020204" pitchFamily="34" charset="0"/>
              </a:rPr>
              <a:t> </a:t>
            </a:r>
            <a:r>
              <a:rPr lang="en-US" sz="5400" dirty="0" err="1">
                <a:latin typeface="+mj-lt"/>
                <a:cs typeface="Arial" panose="020B0604020202020204" pitchFamily="34" charset="0"/>
              </a:rPr>
              <a:t>dấu</a:t>
            </a:r>
            <a:r>
              <a:rPr lang="en-US" sz="5400" dirty="0">
                <a:latin typeface="+mj-lt"/>
                <a:cs typeface="Arial" panose="020B0604020202020204" pitchFamily="34" charset="0"/>
              </a:rPr>
              <a:t> </a:t>
            </a:r>
            <a:r>
              <a:rPr lang="en-US" sz="5400" dirty="0" err="1">
                <a:latin typeface="+mj-lt"/>
                <a:cs typeface="Arial" panose="020B0604020202020204" pitchFamily="34" charset="0"/>
              </a:rPr>
              <a:t>câu</a:t>
            </a:r>
            <a:r>
              <a:rPr lang="en-US" sz="5400" dirty="0">
                <a:latin typeface="+mj-lt"/>
                <a:cs typeface="Arial" panose="020B0604020202020204" pitchFamily="34" charset="0"/>
              </a:rPr>
              <a:t> </a:t>
            </a:r>
            <a:r>
              <a:rPr lang="en-US" sz="5400" dirty="0" err="1">
                <a:latin typeface="+mj-lt"/>
                <a:cs typeface="Arial" panose="020B0604020202020204" pitchFamily="34" charset="0"/>
              </a:rPr>
              <a:t>mà</a:t>
            </a:r>
            <a:r>
              <a:rPr lang="en-US" sz="5400" dirty="0">
                <a:latin typeface="+mj-lt"/>
                <a:cs typeface="Arial" panose="020B0604020202020204" pitchFamily="34" charset="0"/>
              </a:rPr>
              <a:t> </a:t>
            </a:r>
            <a:r>
              <a:rPr lang="en-US" sz="5400" dirty="0" err="1">
                <a:latin typeface="+mj-lt"/>
                <a:cs typeface="Arial" panose="020B0604020202020204" pitchFamily="34" charset="0"/>
              </a:rPr>
              <a:t>nhờ</a:t>
            </a:r>
            <a:r>
              <a:rPr lang="en-US" sz="5400" dirty="0">
                <a:latin typeface="+mj-lt"/>
                <a:cs typeface="Arial" panose="020B0604020202020204" pitchFamily="34" charset="0"/>
              </a:rPr>
              <a:t> </a:t>
            </a:r>
            <a:r>
              <a:rPr lang="en-US" sz="5400" dirty="0" err="1">
                <a:latin typeface="+mj-lt"/>
                <a:cs typeface="Arial" panose="020B0604020202020204" pitchFamily="34" charset="0"/>
              </a:rPr>
              <a:t>nhà</a:t>
            </a:r>
            <a:r>
              <a:rPr lang="en-US" sz="5400" dirty="0">
                <a:latin typeface="+mj-lt"/>
                <a:cs typeface="Arial" panose="020B0604020202020204" pitchFamily="34" charset="0"/>
              </a:rPr>
              <a:t> </a:t>
            </a:r>
            <a:r>
              <a:rPr lang="en-US" sz="5400" dirty="0" err="1">
                <a:latin typeface="+mj-lt"/>
                <a:cs typeface="Arial" panose="020B0604020202020204" pitchFamily="34" charset="0"/>
              </a:rPr>
              <a:t>văn</a:t>
            </a:r>
            <a:r>
              <a:rPr lang="en-US" sz="5400" dirty="0">
                <a:latin typeface="+mj-lt"/>
                <a:cs typeface="Arial" panose="020B0604020202020204" pitchFamily="34" charset="0"/>
              </a:rPr>
              <a:t> </a:t>
            </a:r>
            <a:r>
              <a:rPr lang="en-US" sz="5400" dirty="0" err="1">
                <a:latin typeface="+mj-lt"/>
                <a:cs typeface="Arial" panose="020B0604020202020204" pitchFamily="34" charset="0"/>
              </a:rPr>
              <a:t>nổi</a:t>
            </a:r>
            <a:r>
              <a:rPr lang="en-US" sz="5400" dirty="0">
                <a:latin typeface="+mj-lt"/>
                <a:cs typeface="Arial" panose="020B0604020202020204" pitchFamily="34" charset="0"/>
              </a:rPr>
              <a:t> </a:t>
            </a:r>
            <a:r>
              <a:rPr lang="en-US" sz="5400" dirty="0" err="1">
                <a:latin typeface="+mj-lt"/>
                <a:cs typeface="Arial" panose="020B0604020202020204" pitchFamily="34" charset="0"/>
              </a:rPr>
              <a:t>tiếng</a:t>
            </a:r>
            <a:r>
              <a:rPr lang="en-US" sz="5400" dirty="0">
                <a:latin typeface="+mj-lt"/>
                <a:cs typeface="Arial" panose="020B0604020202020204" pitchFamily="34" charset="0"/>
              </a:rPr>
              <a:t> </a:t>
            </a:r>
            <a:r>
              <a:rPr lang="en-US" sz="5400" dirty="0" err="1">
                <a:latin typeface="+mj-lt"/>
                <a:cs typeface="Arial" panose="020B0604020202020204" pitchFamily="34" charset="0"/>
              </a:rPr>
              <a:t>làm</a:t>
            </a:r>
            <a:r>
              <a:rPr lang="en-US" sz="5400" dirty="0">
                <a:latin typeface="+mj-lt"/>
                <a:cs typeface="Arial" panose="020B0604020202020204" pitchFamily="34" charset="0"/>
              </a:rPr>
              <a:t> </a:t>
            </a:r>
            <a:r>
              <a:rPr lang="en-US" sz="5400" dirty="0" err="1">
                <a:latin typeface="+mj-lt"/>
                <a:cs typeface="Arial" panose="020B0604020202020204" pitchFamily="34" charset="0"/>
              </a:rPr>
              <a:t>cho</a:t>
            </a:r>
            <a:r>
              <a:rPr lang="en-US" sz="5400" dirty="0">
                <a:latin typeface="+mj-lt"/>
                <a:cs typeface="Arial" panose="020B0604020202020204" pitchFamily="34" charset="0"/>
              </a:rPr>
              <a:t> </a:t>
            </a:r>
            <a:r>
              <a:rPr lang="en-US" sz="5400" dirty="0" err="1">
                <a:latin typeface="+mj-lt"/>
                <a:cs typeface="Arial" panose="020B0604020202020204" pitchFamily="34" charset="0"/>
              </a:rPr>
              <a:t>việc</a:t>
            </a:r>
            <a:r>
              <a:rPr lang="en-US" sz="5400" dirty="0">
                <a:latin typeface="+mj-lt"/>
                <a:cs typeface="Arial" panose="020B0604020202020204" pitchFamily="34" charset="0"/>
              </a:rPr>
              <a:t> </a:t>
            </a:r>
            <a:r>
              <a:rPr lang="en-US" sz="5400" dirty="0" err="1">
                <a:latin typeface="+mj-lt"/>
                <a:cs typeface="Arial" panose="020B0604020202020204" pitchFamily="34" charset="0"/>
              </a:rPr>
              <a:t>ấy</a:t>
            </a:r>
            <a:r>
              <a:rPr lang="en-US" sz="5400" dirty="0">
                <a:latin typeface="+mj-lt"/>
                <a:cs typeface="Arial" panose="020B0604020202020204" pitchFamily="34" charset="0"/>
              </a:rPr>
              <a:t>. </a:t>
            </a:r>
            <a:r>
              <a:rPr lang="en-US" sz="5400" dirty="0" err="1">
                <a:latin typeface="+mj-lt"/>
                <a:cs typeface="Arial" panose="020B0604020202020204" pitchFamily="34" charset="0"/>
              </a:rPr>
              <a:t>Chính</a:t>
            </a:r>
            <a:r>
              <a:rPr lang="en-US" sz="5400" dirty="0">
                <a:latin typeface="+mj-lt"/>
                <a:cs typeface="Arial" panose="020B0604020202020204" pitchFamily="34" charset="0"/>
              </a:rPr>
              <a:t> </a:t>
            </a:r>
            <a:r>
              <a:rPr lang="en-US" sz="5400" dirty="0" err="1">
                <a:latin typeface="+mj-lt"/>
                <a:cs typeface="Arial" panose="020B0604020202020204" pitchFamily="34" charset="0"/>
              </a:rPr>
              <a:t>vì</a:t>
            </a:r>
            <a:r>
              <a:rPr lang="en-US" sz="5400" dirty="0">
                <a:latin typeface="+mj-lt"/>
                <a:cs typeface="Arial" panose="020B0604020202020204" pitchFamily="34" charset="0"/>
              </a:rPr>
              <a:t> </a:t>
            </a:r>
            <a:r>
              <a:rPr lang="en-US" sz="5400" dirty="0" err="1">
                <a:latin typeface="+mj-lt"/>
                <a:cs typeface="Arial" panose="020B0604020202020204" pitchFamily="34" charset="0"/>
              </a:rPr>
              <a:t>vậy</a:t>
            </a:r>
            <a:r>
              <a:rPr lang="en-US" sz="5400" dirty="0">
                <a:latin typeface="+mj-lt"/>
                <a:cs typeface="Arial" panose="020B0604020202020204" pitchFamily="34" charset="0"/>
              </a:rPr>
              <a:t>, </a:t>
            </a:r>
            <a:r>
              <a:rPr lang="en-US" sz="5400" dirty="0" err="1">
                <a:latin typeface="+mj-lt"/>
                <a:cs typeface="Arial" panose="020B0604020202020204" pitchFamily="34" charset="0"/>
              </a:rPr>
              <a:t>anh</a:t>
            </a:r>
            <a:r>
              <a:rPr lang="en-US" sz="5400" dirty="0">
                <a:latin typeface="+mj-lt"/>
                <a:cs typeface="Arial" panose="020B0604020202020204" pitchFamily="34" charset="0"/>
              </a:rPr>
              <a:t> ta </a:t>
            </a:r>
            <a:r>
              <a:rPr lang="en-US" sz="5400" dirty="0" err="1">
                <a:latin typeface="+mj-lt"/>
                <a:cs typeface="Arial" panose="020B0604020202020204" pitchFamily="34" charset="0"/>
              </a:rPr>
              <a:t>đã</a:t>
            </a:r>
            <a:r>
              <a:rPr lang="en-US" sz="5400" dirty="0">
                <a:latin typeface="+mj-lt"/>
                <a:cs typeface="Arial" panose="020B0604020202020204" pitchFamily="34" charset="0"/>
              </a:rPr>
              <a:t> </a:t>
            </a:r>
            <a:r>
              <a:rPr lang="en-US" sz="5400" dirty="0" err="1">
                <a:latin typeface="+mj-lt"/>
                <a:cs typeface="Arial" panose="020B0604020202020204" pitchFamily="34" charset="0"/>
              </a:rPr>
              <a:t>nhận</a:t>
            </a:r>
            <a:r>
              <a:rPr lang="en-US" sz="5400" dirty="0">
                <a:latin typeface="+mj-lt"/>
                <a:cs typeface="Arial" panose="020B0604020202020204" pitchFamily="34" charset="0"/>
              </a:rPr>
              <a:t> </a:t>
            </a:r>
            <a:r>
              <a:rPr lang="en-US" sz="5400" dirty="0" err="1">
                <a:latin typeface="+mj-lt"/>
                <a:cs typeface="Arial" panose="020B0604020202020204" pitchFamily="34" charset="0"/>
              </a:rPr>
              <a:t>được</a:t>
            </a:r>
            <a:r>
              <a:rPr lang="en-US" sz="5400" dirty="0">
                <a:latin typeface="+mj-lt"/>
                <a:cs typeface="Arial" panose="020B0604020202020204" pitchFamily="34" charset="0"/>
              </a:rPr>
              <a:t> </a:t>
            </a:r>
            <a:r>
              <a:rPr lang="en-US" sz="5400" dirty="0" err="1">
                <a:latin typeface="+mj-lt"/>
                <a:cs typeface="Arial" panose="020B0604020202020204" pitchFamily="34" charset="0"/>
              </a:rPr>
              <a:t>từ</a:t>
            </a:r>
            <a:r>
              <a:rPr lang="en-US" sz="5400" dirty="0">
                <a:latin typeface="+mj-lt"/>
                <a:cs typeface="Arial" panose="020B0604020202020204" pitchFamily="34" charset="0"/>
              </a:rPr>
              <a:t> </a:t>
            </a:r>
            <a:r>
              <a:rPr lang="en-US" sz="5400" dirty="0" err="1">
                <a:latin typeface="+mj-lt"/>
                <a:cs typeface="Arial" panose="020B0604020202020204" pitchFamily="34" charset="0"/>
              </a:rPr>
              <a:t>Bớc</a:t>
            </a:r>
            <a:r>
              <a:rPr lang="en-US" sz="5400" dirty="0">
                <a:latin typeface="+mj-lt"/>
                <a:cs typeface="Arial" panose="020B0604020202020204" pitchFamily="34" charset="0"/>
              </a:rPr>
              <a:t>–</a:t>
            </a:r>
            <a:r>
              <a:rPr lang="en-US" sz="5400" dirty="0" err="1">
                <a:latin typeface="+mj-lt"/>
                <a:cs typeface="Arial" panose="020B0604020202020204" pitchFamily="34" charset="0"/>
              </a:rPr>
              <a:t>na</a:t>
            </a:r>
            <a:r>
              <a:rPr lang="en-US" sz="5400" dirty="0">
                <a:latin typeface="+mj-lt"/>
                <a:cs typeface="Arial" panose="020B0604020202020204" pitchFamily="34" charset="0"/>
              </a:rPr>
              <a:t> </a:t>
            </a:r>
            <a:r>
              <a:rPr lang="en-US" sz="5400" dirty="0" err="1">
                <a:latin typeface="+mj-lt"/>
                <a:cs typeface="Arial" panose="020B0604020202020204" pitchFamily="34" charset="0"/>
              </a:rPr>
              <a:t>Sô</a:t>
            </a:r>
            <a:r>
              <a:rPr lang="vi-VN" sz="5400" dirty="0">
                <a:latin typeface="+mj-lt"/>
                <a:cs typeface="Arial" panose="020B0604020202020204" pitchFamily="34" charset="0"/>
              </a:rPr>
              <a:t> </a:t>
            </a:r>
            <a:r>
              <a:rPr lang="en-US" sz="5400" dirty="0" err="1">
                <a:latin typeface="+mj-lt"/>
                <a:cs typeface="Arial" panose="020B0604020202020204" pitchFamily="34" charset="0"/>
              </a:rPr>
              <a:t>một</a:t>
            </a:r>
            <a:r>
              <a:rPr lang="en-US" sz="5400" dirty="0">
                <a:latin typeface="+mj-lt"/>
                <a:cs typeface="Arial" panose="020B0604020202020204" pitchFamily="34" charset="0"/>
              </a:rPr>
              <a:t> </a:t>
            </a:r>
            <a:r>
              <a:rPr lang="en-US" sz="5400" dirty="0" err="1">
                <a:latin typeface="+mj-lt"/>
                <a:cs typeface="Arial" panose="020B0604020202020204" pitchFamily="34" charset="0"/>
              </a:rPr>
              <a:t>bức</a:t>
            </a:r>
            <a:r>
              <a:rPr lang="en-US" sz="5400" dirty="0">
                <a:latin typeface="+mj-lt"/>
                <a:cs typeface="Arial" panose="020B0604020202020204" pitchFamily="34" charset="0"/>
              </a:rPr>
              <a:t> </a:t>
            </a:r>
            <a:r>
              <a:rPr lang="en-US" sz="5400" dirty="0" err="1">
                <a:latin typeface="+mj-lt"/>
                <a:cs typeface="Arial" panose="020B0604020202020204" pitchFamily="34" charset="0"/>
              </a:rPr>
              <a:t>thư</a:t>
            </a:r>
            <a:r>
              <a:rPr lang="en-US" sz="5400" dirty="0">
                <a:latin typeface="+mj-lt"/>
                <a:cs typeface="Arial" panose="020B0604020202020204" pitchFamily="34" charset="0"/>
              </a:rPr>
              <a:t> </a:t>
            </a:r>
            <a:r>
              <a:rPr lang="en-US" sz="5400" dirty="0" err="1">
                <a:latin typeface="+mj-lt"/>
                <a:cs typeface="Arial" panose="020B0604020202020204" pitchFamily="34" charset="0"/>
              </a:rPr>
              <a:t>trả</a:t>
            </a:r>
            <a:r>
              <a:rPr lang="en-US" sz="5400" dirty="0">
                <a:latin typeface="+mj-lt"/>
                <a:cs typeface="Arial" panose="020B0604020202020204" pitchFamily="34" charset="0"/>
              </a:rPr>
              <a:t> </a:t>
            </a:r>
            <a:r>
              <a:rPr lang="en-US" sz="5400" dirty="0" err="1">
                <a:latin typeface="+mj-lt"/>
                <a:cs typeface="Arial" panose="020B0604020202020204" pitchFamily="34" charset="0"/>
              </a:rPr>
              <a:t>lời</a:t>
            </a:r>
            <a:r>
              <a:rPr lang="en-US" sz="5400" dirty="0">
                <a:latin typeface="+mj-lt"/>
                <a:cs typeface="Arial" panose="020B0604020202020204" pitchFamily="34" charset="0"/>
              </a:rPr>
              <a:t> </a:t>
            </a:r>
            <a:r>
              <a:rPr lang="en-US" sz="5400" dirty="0" err="1">
                <a:latin typeface="+mj-lt"/>
                <a:cs typeface="Arial" panose="020B0604020202020204" pitchFamily="34" charset="0"/>
              </a:rPr>
              <a:t>hài</a:t>
            </a:r>
            <a:r>
              <a:rPr lang="en-US" sz="5400" dirty="0">
                <a:latin typeface="+mj-lt"/>
                <a:cs typeface="Arial" panose="020B0604020202020204" pitchFamily="34" charset="0"/>
              </a:rPr>
              <a:t> </a:t>
            </a:r>
            <a:r>
              <a:rPr lang="en-US" sz="5400" dirty="0" err="1">
                <a:latin typeface="+mj-lt"/>
                <a:cs typeface="Arial" panose="020B0604020202020204" pitchFamily="34" charset="0"/>
              </a:rPr>
              <a:t>hước</a:t>
            </a:r>
            <a:r>
              <a:rPr lang="en-US" sz="5400" dirty="0">
                <a:latin typeface="+mj-lt"/>
                <a:cs typeface="Arial" panose="020B0604020202020204" pitchFamily="34" charset="0"/>
              </a:rPr>
              <a:t> </a:t>
            </a:r>
            <a:r>
              <a:rPr lang="en-US" sz="5400" dirty="0" err="1">
                <a:latin typeface="+mj-lt"/>
                <a:cs typeface="Arial" panose="020B0604020202020204" pitchFamily="34" charset="0"/>
              </a:rPr>
              <a:t>và</a:t>
            </a:r>
            <a:r>
              <a:rPr lang="en-US" sz="5400" dirty="0">
                <a:latin typeface="+mj-lt"/>
                <a:cs typeface="Arial" panose="020B0604020202020204" pitchFamily="34" charset="0"/>
              </a:rPr>
              <a:t> </a:t>
            </a:r>
            <a:r>
              <a:rPr lang="en-US" sz="5400" dirty="0" err="1">
                <a:latin typeface="+mj-lt"/>
                <a:cs typeface="Arial" panose="020B0604020202020204" pitchFamily="34" charset="0"/>
              </a:rPr>
              <a:t>có</a:t>
            </a:r>
            <a:r>
              <a:rPr lang="en-US" sz="5400" dirty="0">
                <a:latin typeface="+mj-lt"/>
                <a:cs typeface="Arial" panose="020B0604020202020204" pitchFamily="34" charset="0"/>
              </a:rPr>
              <a:t> </a:t>
            </a:r>
            <a:r>
              <a:rPr lang="en-US" sz="5400" dirty="0" err="1">
                <a:latin typeface="+mj-lt"/>
                <a:cs typeface="Arial" panose="020B0604020202020204" pitchFamily="34" charset="0"/>
              </a:rPr>
              <a:t>tính</a:t>
            </a:r>
            <a:r>
              <a:rPr lang="en-US" sz="5400" dirty="0">
                <a:latin typeface="+mj-lt"/>
                <a:cs typeface="Arial" panose="020B0604020202020204" pitchFamily="34" charset="0"/>
              </a:rPr>
              <a:t> </a:t>
            </a:r>
            <a:r>
              <a:rPr lang="en-US" sz="5400" dirty="0" err="1">
                <a:latin typeface="+mj-lt"/>
                <a:cs typeface="Arial" panose="020B0604020202020204" pitchFamily="34" charset="0"/>
              </a:rPr>
              <a:t>giáo</a:t>
            </a:r>
            <a:r>
              <a:rPr lang="en-US" sz="5400" dirty="0">
                <a:latin typeface="+mj-lt"/>
                <a:cs typeface="Arial" panose="020B0604020202020204" pitchFamily="34" charset="0"/>
              </a:rPr>
              <a:t> </a:t>
            </a:r>
            <a:r>
              <a:rPr lang="en-US" sz="5400" dirty="0" err="1">
                <a:latin typeface="+mj-lt"/>
                <a:cs typeface="Arial" panose="020B0604020202020204" pitchFamily="34" charset="0"/>
              </a:rPr>
              <a:t>dục</a:t>
            </a:r>
            <a:r>
              <a:rPr lang="en-US" sz="5400" dirty="0">
                <a:latin typeface="+mj-lt"/>
                <a:cs typeface="Arial" panose="020B0604020202020204" pitchFamily="34" charset="0"/>
              </a:rPr>
              <a:t> </a:t>
            </a:r>
            <a:r>
              <a:rPr lang="en-US" sz="5400" dirty="0" err="1">
                <a:latin typeface="+mj-lt"/>
                <a:cs typeface="Arial" panose="020B0604020202020204" pitchFamily="34" charset="0"/>
              </a:rPr>
              <a:t>cao</a:t>
            </a:r>
            <a:r>
              <a:rPr lang="en-US" sz="5400" dirty="0">
                <a:latin typeface="+mj-lt"/>
                <a:cs typeface="Arial" panose="020B0604020202020204" pitchFamily="34" charset="0"/>
              </a:rPr>
              <a:t>.</a:t>
            </a:r>
            <a:r>
              <a:rPr lang="vi-VN" sz="5400" dirty="0">
                <a:latin typeface="+mj-lt"/>
                <a:cs typeface="Arial" panose="020B0604020202020204" pitchFamily="34" charset="0"/>
              </a:rPr>
              <a:t>                            </a:t>
            </a:r>
          </a:p>
        </p:txBody>
      </p:sp>
      <p:grpSp>
        <p:nvGrpSpPr>
          <p:cNvPr id="13" name="Group 12"/>
          <p:cNvGrpSpPr/>
          <p:nvPr/>
        </p:nvGrpSpPr>
        <p:grpSpPr>
          <a:xfrm>
            <a:off x="-304800" y="1547790"/>
            <a:ext cx="18010323" cy="8262406"/>
            <a:chOff x="-2245015" y="16959891"/>
            <a:chExt cx="18010323" cy="8262406"/>
          </a:xfrm>
        </p:grpSpPr>
        <p:pic>
          <p:nvPicPr>
            <p:cNvPr id="11" name="Picture 9"/>
            <p:cNvPicPr>
              <a:picLocks noChangeAspect="1"/>
            </p:cNvPicPr>
            <p:nvPr/>
          </p:nvPicPr>
          <p:blipFill>
            <a:blip r:embed="rId7"/>
            <a:srcRect/>
            <a:stretch>
              <a:fillRect/>
            </a:stretch>
          </p:blipFill>
          <p:spPr>
            <a:xfrm>
              <a:off x="-2245015" y="16992697"/>
              <a:ext cx="6367653" cy="8229600"/>
            </a:xfrm>
            <a:prstGeom prst="rect">
              <a:avLst/>
            </a:prstGeom>
          </p:spPr>
        </p:pic>
        <p:sp>
          <p:nvSpPr>
            <p:cNvPr id="8" name="TextBox 7"/>
            <p:cNvSpPr txBox="1"/>
            <p:nvPr/>
          </p:nvSpPr>
          <p:spPr>
            <a:xfrm>
              <a:off x="4122638" y="16959891"/>
              <a:ext cx="11642670" cy="2554545"/>
            </a:xfrm>
            <a:prstGeom prst="rect">
              <a:avLst/>
            </a:prstGeom>
            <a:noFill/>
          </p:spPr>
          <p:txBody>
            <a:bodyPr wrap="square" rtlCol="0">
              <a:spAutoFit/>
            </a:bodyPr>
            <a:lstStyle/>
            <a:p>
              <a:r>
                <a:rPr lang="en-US" sz="8000" dirty="0" err="1">
                  <a:latin typeface="Times New Roman" panose="02020603050405020304" pitchFamily="18" charset="0"/>
                  <a:cs typeface="Times New Roman" panose="02020603050405020304" pitchFamily="18" charset="0"/>
                </a:rPr>
                <a:t>Em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có</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suy</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nghĩ</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như</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thế</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nào</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về</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câu</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chuyện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trên</a:t>
              </a:r>
              <a:r>
                <a:rPr lang="en-US" sz="80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26894532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76B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835332" y="11329401"/>
            <a:ext cx="3953837" cy="4097240"/>
          </a:xfrm>
          <a:prstGeom prst="rect">
            <a:avLst/>
          </a:prstGeom>
        </p:spPr>
      </p:pic>
      <p:sp>
        <p:nvSpPr>
          <p:cNvPr id="3" name="TextBox 3"/>
          <p:cNvSpPr txBox="1"/>
          <p:nvPr/>
        </p:nvSpPr>
        <p:spPr>
          <a:xfrm>
            <a:off x="3581400" y="5765730"/>
            <a:ext cx="11353691" cy="1516441"/>
          </a:xfrm>
          <a:prstGeom prst="rect">
            <a:avLst/>
          </a:prstGeom>
        </p:spPr>
        <p:txBody>
          <a:bodyPr lIns="0" tIns="0" rIns="0" bIns="0" rtlCol="0" anchor="t">
            <a:spAutoFit/>
          </a:bodyPr>
          <a:lstStyle/>
          <a:p>
            <a:pPr marL="0" lvl="0" indent="0" algn="ctr">
              <a:lnSpc>
                <a:spcPts val="9999"/>
              </a:lnSpc>
            </a:pPr>
            <a:r>
              <a:rPr lang="en-US" sz="17300" dirty="0" err="1">
                <a:solidFill>
                  <a:srgbClr val="FFFEFE"/>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Vận</a:t>
            </a:r>
            <a:r>
              <a:rPr lang="en-US" sz="17300" dirty="0">
                <a:solidFill>
                  <a:srgbClr val="FFFEFE"/>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a:t>
            </a:r>
            <a:r>
              <a:rPr lang="en-US" sz="17300" dirty="0" err="1">
                <a:solidFill>
                  <a:srgbClr val="FFFEFE"/>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dụng</a:t>
            </a:r>
            <a:endParaRPr lang="en-US" sz="17300" dirty="0">
              <a:solidFill>
                <a:srgbClr val="FFFEFE"/>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3"/>
          <a:srcRect/>
          <a:stretch>
            <a:fillRect/>
          </a:stretch>
        </p:blipFill>
        <p:spPr>
          <a:xfrm rot="-5800514">
            <a:off x="15664620" y="-4639122"/>
            <a:ext cx="5246760" cy="5266509"/>
          </a:xfrm>
          <a:prstGeom prst="rect">
            <a:avLst/>
          </a:prstGeom>
        </p:spPr>
      </p:pic>
      <p:pic>
        <p:nvPicPr>
          <p:cNvPr id="5" name="Picture 5"/>
          <p:cNvPicPr>
            <a:picLocks noChangeAspect="1"/>
          </p:cNvPicPr>
          <p:nvPr/>
        </p:nvPicPr>
        <p:blipFill>
          <a:blip r:embed="rId4"/>
          <a:srcRect/>
          <a:stretch>
            <a:fillRect/>
          </a:stretch>
        </p:blipFill>
        <p:spPr>
          <a:xfrm>
            <a:off x="-4038600" y="10287000"/>
            <a:ext cx="4436076" cy="3876022"/>
          </a:xfrm>
          <a:prstGeom prst="rect">
            <a:avLst/>
          </a:prstGeom>
        </p:spPr>
      </p:pic>
      <p:pic>
        <p:nvPicPr>
          <p:cNvPr id="6" name="Picture 6"/>
          <p:cNvPicPr>
            <a:picLocks noChangeAspect="1"/>
          </p:cNvPicPr>
          <p:nvPr/>
        </p:nvPicPr>
        <p:blipFill>
          <a:blip r:embed="rId5"/>
          <a:srcRect/>
          <a:stretch>
            <a:fillRect/>
          </a:stretch>
        </p:blipFill>
        <p:spPr>
          <a:xfrm rot="9880939">
            <a:off x="4347779" y="229488"/>
            <a:ext cx="1566729" cy="1558895"/>
          </a:xfrm>
          <a:prstGeom prst="rect">
            <a:avLst/>
          </a:prstGeom>
        </p:spPr>
      </p:pic>
      <p:pic>
        <p:nvPicPr>
          <p:cNvPr id="7" name="Picture 7"/>
          <p:cNvPicPr>
            <a:picLocks noChangeAspect="1"/>
          </p:cNvPicPr>
          <p:nvPr/>
        </p:nvPicPr>
        <p:blipFill>
          <a:blip r:embed="rId5"/>
          <a:srcRect/>
          <a:stretch>
            <a:fillRect/>
          </a:stretch>
        </p:blipFill>
        <p:spPr>
          <a:xfrm rot="-9184859">
            <a:off x="14529294" y="7786945"/>
            <a:ext cx="1566729" cy="1558895"/>
          </a:xfrm>
          <a:prstGeom prst="rect">
            <a:avLst/>
          </a:prstGeom>
        </p:spPr>
      </p:pic>
      <p:pic>
        <p:nvPicPr>
          <p:cNvPr id="8" name="Picture 2"/>
          <p:cNvPicPr>
            <a:picLocks noChangeAspect="1"/>
          </p:cNvPicPr>
          <p:nvPr/>
        </p:nvPicPr>
        <p:blipFill>
          <a:blip r:embed="rId6"/>
          <a:srcRect/>
          <a:stretch>
            <a:fillRect/>
          </a:stretch>
        </p:blipFill>
        <p:spPr>
          <a:xfrm>
            <a:off x="6287675" y="1806974"/>
            <a:ext cx="4092474" cy="2828923"/>
          </a:xfrm>
          <a:prstGeom prst="rect">
            <a:avLst/>
          </a:prstGeom>
        </p:spPr>
      </p:pic>
      <p:sp>
        <p:nvSpPr>
          <p:cNvPr id="9" name="TextBox 3"/>
          <p:cNvSpPr txBox="1"/>
          <p:nvPr/>
        </p:nvSpPr>
        <p:spPr>
          <a:xfrm>
            <a:off x="2178727" y="2076847"/>
            <a:ext cx="12310370" cy="2289175"/>
          </a:xfrm>
          <a:prstGeom prst="rect">
            <a:avLst/>
          </a:prstGeom>
        </p:spPr>
        <p:txBody>
          <a:bodyPr lIns="0" tIns="0" rIns="0" bIns="0" rtlCol="0" anchor="t">
            <a:spAutoFit/>
          </a:bodyPr>
          <a:lstStyle/>
          <a:p>
            <a:pPr marL="0" lvl="0" indent="0" algn="ctr">
              <a:lnSpc>
                <a:spcPts val="17599"/>
              </a:lnSpc>
              <a:spcBef>
                <a:spcPct val="0"/>
              </a:spcBef>
            </a:pPr>
            <a:r>
              <a:rPr lang="en-US" sz="15999" dirty="0">
                <a:solidFill>
                  <a:srgbClr val="000000"/>
                </a:solidFill>
                <a:latin typeface="Times New Roman" panose="02020603050405020304" pitchFamily="18" charset="0"/>
                <a:cs typeface="Times New Roman" panose="02020603050405020304" pitchFamily="18" charset="0"/>
              </a:rPr>
              <a:t>3</a:t>
            </a:r>
          </a:p>
        </p:txBody>
      </p:sp>
      <p:pic>
        <p:nvPicPr>
          <p:cNvPr id="11" name="Picture 16"/>
          <p:cNvPicPr>
            <a:picLocks noChangeAspect="1"/>
          </p:cNvPicPr>
          <p:nvPr/>
        </p:nvPicPr>
        <p:blipFill rotWithShape="1">
          <a:blip r:embed="rId7"/>
          <a:srcRect t="7332" r="38683"/>
          <a:stretch/>
        </p:blipFill>
        <p:spPr>
          <a:xfrm>
            <a:off x="0" y="-766031"/>
            <a:ext cx="7313595" cy="11053031"/>
          </a:xfrm>
          <a:prstGeom prst="rect">
            <a:avLst/>
          </a:prstGeom>
          <a:ln>
            <a:noFill/>
          </a:ln>
          <a:effectLst>
            <a:outerShdw blurRad="190500" algn="tl" rotWithShape="0">
              <a:srgbClr val="000000">
                <a:alpha val="70000"/>
              </a:srgbClr>
            </a:outerShdw>
          </a:effectLst>
        </p:spPr>
      </p:pic>
      <p:pic>
        <p:nvPicPr>
          <p:cNvPr id="12" name="Picture 16"/>
          <p:cNvPicPr>
            <a:picLocks noChangeAspect="1"/>
          </p:cNvPicPr>
          <p:nvPr/>
        </p:nvPicPr>
        <p:blipFill rotWithShape="1">
          <a:blip r:embed="rId7"/>
          <a:srcRect l="48845" b="50289"/>
          <a:stretch/>
        </p:blipFill>
        <p:spPr>
          <a:xfrm>
            <a:off x="11536680" y="0"/>
            <a:ext cx="6751320" cy="6560821"/>
          </a:xfrm>
          <a:prstGeom prst="rect">
            <a:avLst/>
          </a:prstGeom>
          <a:ln>
            <a:noFill/>
          </a:ln>
          <a:effectLst>
            <a:outerShdw blurRad="190500" algn="tl" rotWithShape="0">
              <a:srgbClr val="000000">
                <a:alpha val="70000"/>
              </a:srgbClr>
            </a:outerShdw>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8288000" y="7681987"/>
            <a:ext cx="6268885" cy="5477438"/>
          </a:xfrm>
          <a:prstGeom prst="rect">
            <a:avLst/>
          </a:prstGeom>
        </p:spPr>
      </p:pic>
      <p:pic>
        <p:nvPicPr>
          <p:cNvPr id="3" name="Picture 3"/>
          <p:cNvPicPr>
            <a:picLocks noChangeAspect="1"/>
          </p:cNvPicPr>
          <p:nvPr/>
        </p:nvPicPr>
        <p:blipFill>
          <a:blip r:embed="rId3"/>
          <a:srcRect/>
          <a:stretch>
            <a:fillRect/>
          </a:stretch>
        </p:blipFill>
        <p:spPr>
          <a:xfrm>
            <a:off x="18059400" y="-2738719"/>
            <a:ext cx="6268885" cy="5477438"/>
          </a:xfrm>
          <a:prstGeom prst="rect">
            <a:avLst/>
          </a:prstGeom>
        </p:spPr>
      </p:pic>
      <p:sp>
        <p:nvSpPr>
          <p:cNvPr id="6" name="TextBox 6"/>
          <p:cNvSpPr txBox="1"/>
          <p:nvPr/>
        </p:nvSpPr>
        <p:spPr>
          <a:xfrm>
            <a:off x="428625" y="371815"/>
            <a:ext cx="17297400" cy="4882106"/>
          </a:xfrm>
          <a:prstGeom prst="rect">
            <a:avLst/>
          </a:prstGeom>
        </p:spPr>
        <p:txBody>
          <a:bodyPr wrap="square" lIns="0" tIns="0" rIns="0" bIns="0" rtlCol="0" anchor="t">
            <a:spAutoFit/>
          </a:bodyPr>
          <a:lstStyle/>
          <a:p>
            <a:pPr algn="just">
              <a:lnSpc>
                <a:spcPct val="150000"/>
              </a:lnSpc>
            </a:pPr>
            <a:r>
              <a:rPr lang="vi-VN" sz="5400" b="1" dirty="0">
                <a:solidFill>
                  <a:srgbClr val="C00000"/>
                </a:solidFill>
                <a:latin typeface="+mj-lt"/>
                <a:ea typeface="#9Slide04 Tinos Bold" panose="02020803070505020304" pitchFamily="18" charset="0"/>
                <a:cs typeface="#9Slide03 Arima Madurai Black" panose="00000A00000000000000" pitchFamily="2" charset="0"/>
              </a:rPr>
              <a:t>Viết một đoạn văn khoảng 5 câu nói về các hoạt động của học sinh trong giờ ra chơi ở sân trường em. Nêu tác dụng của từng dấu phẩy được dùng trong đoạn văn.</a:t>
            </a:r>
            <a:br>
              <a:rPr lang="vi-VN" sz="5400" dirty="0">
                <a:solidFill>
                  <a:srgbClr val="C00000"/>
                </a:solidFill>
                <a:latin typeface="+mj-lt"/>
                <a:ea typeface="#9Slide04 Tinos Bold" panose="02020803070505020304" pitchFamily="18" charset="0"/>
                <a:cs typeface="#9Slide03 Arima Madurai Black" panose="00000A00000000000000" pitchFamily="2" charset="0"/>
              </a:rPr>
            </a:br>
            <a:endParaRPr lang="vi-VN" sz="5400" dirty="0">
              <a:solidFill>
                <a:srgbClr val="C00000"/>
              </a:solidFill>
              <a:latin typeface="+mj-lt"/>
              <a:ea typeface="#9Slide04 Tinos Bold" panose="02020803070505020304" pitchFamily="18" charset="0"/>
              <a:cs typeface="#9Slide03 Arima Madurai Black" panose="00000A00000000000000" pitchFamily="2" charset="0"/>
            </a:endParaRPr>
          </a:p>
        </p:txBody>
      </p:sp>
      <p:sp>
        <p:nvSpPr>
          <p:cNvPr id="7" name="TextBox 7"/>
          <p:cNvSpPr txBox="1"/>
          <p:nvPr/>
        </p:nvSpPr>
        <p:spPr>
          <a:xfrm>
            <a:off x="-8686800" y="7195021"/>
            <a:ext cx="6920850" cy="973931"/>
          </a:xfrm>
          <a:prstGeom prst="rect">
            <a:avLst/>
          </a:prstGeom>
        </p:spPr>
        <p:txBody>
          <a:bodyPr lIns="0" tIns="0" rIns="0" bIns="0" rtlCol="0" anchor="t">
            <a:spAutoFit/>
          </a:bodyPr>
          <a:lstStyle/>
          <a:p>
            <a:pPr algn="ctr">
              <a:lnSpc>
                <a:spcPts val="3900"/>
              </a:lnSpc>
            </a:pPr>
            <a:r>
              <a:rPr lang="en-US" sz="3000" dirty="0" err="1">
                <a:solidFill>
                  <a:srgbClr val="000000"/>
                </a:solidFill>
                <a:latin typeface="+mj-lt"/>
              </a:rPr>
              <a:t>Bạn</a:t>
            </a:r>
            <a:r>
              <a:rPr lang="en-US" sz="3000" dirty="0">
                <a:solidFill>
                  <a:srgbClr val="000000"/>
                </a:solidFill>
                <a:latin typeface="+mj-lt"/>
              </a:rPr>
              <a:t> </a:t>
            </a:r>
            <a:r>
              <a:rPr lang="en-US" sz="3000" dirty="0" err="1">
                <a:solidFill>
                  <a:srgbClr val="000000"/>
                </a:solidFill>
                <a:latin typeface="+mj-lt"/>
              </a:rPr>
              <a:t>cần</a:t>
            </a:r>
            <a:r>
              <a:rPr lang="en-US" sz="3000" dirty="0">
                <a:solidFill>
                  <a:srgbClr val="000000"/>
                </a:solidFill>
                <a:latin typeface="+mj-lt"/>
              </a:rPr>
              <a:t> </a:t>
            </a:r>
            <a:r>
              <a:rPr lang="en-US" sz="3000" dirty="0" err="1">
                <a:solidFill>
                  <a:srgbClr val="000000"/>
                </a:solidFill>
                <a:latin typeface="+mj-lt"/>
              </a:rPr>
              <a:t>sử</a:t>
            </a:r>
            <a:r>
              <a:rPr lang="en-US" sz="3000" dirty="0">
                <a:solidFill>
                  <a:srgbClr val="000000"/>
                </a:solidFill>
                <a:latin typeface="+mj-lt"/>
              </a:rPr>
              <a:t> </a:t>
            </a:r>
            <a:r>
              <a:rPr lang="en-US" sz="3000" dirty="0" err="1">
                <a:solidFill>
                  <a:srgbClr val="000000"/>
                </a:solidFill>
                <a:latin typeface="+mj-lt"/>
              </a:rPr>
              <a:t>dụng</a:t>
            </a:r>
            <a:r>
              <a:rPr lang="en-US" sz="3000" dirty="0">
                <a:solidFill>
                  <a:srgbClr val="000000"/>
                </a:solidFill>
                <a:latin typeface="+mj-lt"/>
              </a:rPr>
              <a:t> </a:t>
            </a:r>
            <a:r>
              <a:rPr lang="en-US" sz="3000" dirty="0" err="1">
                <a:solidFill>
                  <a:srgbClr val="000000"/>
                </a:solidFill>
                <a:latin typeface="+mj-lt"/>
              </a:rPr>
              <a:t>phông</a:t>
            </a:r>
            <a:r>
              <a:rPr lang="en-US" sz="3000" dirty="0">
                <a:solidFill>
                  <a:srgbClr val="000000"/>
                </a:solidFill>
                <a:latin typeface="+mj-lt"/>
              </a:rPr>
              <a:t> </a:t>
            </a:r>
            <a:r>
              <a:rPr lang="en-US" sz="3000" dirty="0" err="1">
                <a:solidFill>
                  <a:srgbClr val="000000"/>
                </a:solidFill>
                <a:latin typeface="+mj-lt"/>
              </a:rPr>
              <a:t>nền</a:t>
            </a:r>
            <a:r>
              <a:rPr lang="en-US" sz="3000" dirty="0">
                <a:solidFill>
                  <a:srgbClr val="000000"/>
                </a:solidFill>
                <a:latin typeface="+mj-lt"/>
              </a:rPr>
              <a:t> </a:t>
            </a:r>
            <a:r>
              <a:rPr lang="en-US" sz="3000" dirty="0" err="1">
                <a:solidFill>
                  <a:srgbClr val="000000"/>
                </a:solidFill>
                <a:latin typeface="+mj-lt"/>
              </a:rPr>
              <a:t>ảo</a:t>
            </a:r>
            <a:endParaRPr lang="en-US" sz="3000" dirty="0">
              <a:solidFill>
                <a:srgbClr val="000000"/>
              </a:solidFill>
              <a:latin typeface="+mj-lt"/>
            </a:endParaRPr>
          </a:p>
          <a:p>
            <a:pPr algn="ctr">
              <a:lnSpc>
                <a:spcPts val="3900"/>
              </a:lnSpc>
            </a:pPr>
            <a:r>
              <a:rPr lang="en-US" sz="3000" dirty="0" err="1">
                <a:solidFill>
                  <a:srgbClr val="000000"/>
                </a:solidFill>
                <a:latin typeface="+mj-lt"/>
              </a:rPr>
              <a:t>chính</a:t>
            </a:r>
            <a:r>
              <a:rPr lang="en-US" sz="3000" dirty="0">
                <a:solidFill>
                  <a:srgbClr val="000000"/>
                </a:solidFill>
                <a:latin typeface="+mj-lt"/>
              </a:rPr>
              <a:t> </a:t>
            </a:r>
            <a:r>
              <a:rPr lang="en-US" sz="3000" dirty="0" err="1">
                <a:solidFill>
                  <a:srgbClr val="000000"/>
                </a:solidFill>
                <a:latin typeface="+mj-lt"/>
              </a:rPr>
              <a:t>thức</a:t>
            </a:r>
            <a:r>
              <a:rPr lang="en-US" sz="3000" dirty="0">
                <a:solidFill>
                  <a:srgbClr val="000000"/>
                </a:solidFill>
                <a:latin typeface="+mj-lt"/>
              </a:rPr>
              <a:t> </a:t>
            </a:r>
            <a:r>
              <a:rPr lang="en-US" sz="3000" dirty="0" err="1">
                <a:solidFill>
                  <a:srgbClr val="000000"/>
                </a:solidFill>
                <a:latin typeface="+mj-lt"/>
              </a:rPr>
              <a:t>cho</a:t>
            </a:r>
            <a:r>
              <a:rPr lang="en-US" sz="3000" dirty="0">
                <a:solidFill>
                  <a:srgbClr val="000000"/>
                </a:solidFill>
                <a:latin typeface="+mj-lt"/>
              </a:rPr>
              <a:t> </a:t>
            </a:r>
            <a:r>
              <a:rPr lang="en-US" sz="3000" dirty="0" err="1">
                <a:solidFill>
                  <a:srgbClr val="000000"/>
                </a:solidFill>
                <a:latin typeface="+mj-lt"/>
              </a:rPr>
              <a:t>trò</a:t>
            </a:r>
            <a:r>
              <a:rPr lang="en-US" sz="3000" dirty="0">
                <a:solidFill>
                  <a:srgbClr val="000000"/>
                </a:solidFill>
                <a:latin typeface="+mj-lt"/>
              </a:rPr>
              <a:t> </a:t>
            </a:r>
            <a:r>
              <a:rPr lang="en-US" sz="3000" dirty="0" err="1">
                <a:solidFill>
                  <a:srgbClr val="000000"/>
                </a:solidFill>
                <a:latin typeface="+mj-lt"/>
              </a:rPr>
              <a:t>chơi</a:t>
            </a:r>
            <a:endParaRPr lang="en-US" sz="3000" dirty="0">
              <a:solidFill>
                <a:srgbClr val="000000"/>
              </a:solidFill>
              <a:latin typeface="+mj-lt"/>
            </a:endParaRPr>
          </a:p>
        </p:txBody>
      </p:sp>
      <p:pic>
        <p:nvPicPr>
          <p:cNvPr id="8" name="Picture 8"/>
          <p:cNvPicPr>
            <a:picLocks noChangeAspect="1"/>
          </p:cNvPicPr>
          <p:nvPr/>
        </p:nvPicPr>
        <p:blipFill>
          <a:blip r:embed="rId4"/>
          <a:srcRect/>
          <a:stretch>
            <a:fillRect/>
          </a:stretch>
        </p:blipFill>
        <p:spPr>
          <a:xfrm>
            <a:off x="-709612" y="-835873"/>
            <a:ext cx="1554724" cy="1671746"/>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5582" t="7670" r="15608" b="6248"/>
          <a:stretch/>
        </p:blipFill>
        <p:spPr>
          <a:xfrm>
            <a:off x="9686173" y="4274125"/>
            <a:ext cx="8392026" cy="5905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9867" r="9925" b="2135"/>
          <a:stretch/>
        </p:blipFill>
        <p:spPr>
          <a:xfrm>
            <a:off x="428625" y="4210417"/>
            <a:ext cx="8686800" cy="59692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25" name="Picture 2"/>
          <p:cNvPicPr>
            <a:picLocks noChangeAspect="1"/>
          </p:cNvPicPr>
          <p:nvPr/>
        </p:nvPicPr>
        <p:blipFill>
          <a:blip r:embed="rId2"/>
          <a:srcRect t="26621" b="26621"/>
          <a:stretch>
            <a:fillRect/>
          </a:stretch>
        </p:blipFill>
        <p:spPr>
          <a:xfrm>
            <a:off x="0" y="0"/>
            <a:ext cx="18288000" cy="10287000"/>
          </a:xfrm>
          <a:prstGeom prst="rect">
            <a:avLst/>
          </a:prstGeom>
        </p:spPr>
      </p:pic>
      <p:pic>
        <p:nvPicPr>
          <p:cNvPr id="2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1246" y="6172200"/>
            <a:ext cx="6677160" cy="4114800"/>
          </a:xfrm>
          <a:prstGeom prst="rect">
            <a:avLst/>
          </a:prstGeom>
        </p:spPr>
      </p:pic>
      <p:pic>
        <p:nvPicPr>
          <p:cNvPr id="27" name="Picture 4"/>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54986" b="-6139"/>
          <a:stretch/>
        </p:blipFill>
        <p:spPr>
          <a:xfrm>
            <a:off x="7498289" y="6172200"/>
            <a:ext cx="2308077" cy="4367420"/>
          </a:xfrm>
          <a:prstGeom prst="rect">
            <a:avLst/>
          </a:prstGeom>
        </p:spPr>
      </p:pic>
      <p:pic>
        <p:nvPicPr>
          <p:cNvPr id="28"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315" y="8229600"/>
            <a:ext cx="3076486" cy="2057400"/>
          </a:xfrm>
          <a:prstGeom prst="rect">
            <a:avLst/>
          </a:prstGeom>
        </p:spPr>
      </p:pic>
      <p:pic>
        <p:nvPicPr>
          <p:cNvPr id="3" name="Picture 3"/>
          <p:cNvPicPr>
            <a:picLocks noChangeAspect="1"/>
          </p:cNvPicPr>
          <p:nvPr/>
        </p:nvPicPr>
        <p:blipFill>
          <a:blip r:embed="rId9"/>
          <a:srcRect t="17251" b="42011"/>
          <a:stretch>
            <a:fillRect/>
          </a:stretch>
        </p:blipFill>
        <p:spPr>
          <a:xfrm>
            <a:off x="990600" y="-4872734"/>
            <a:ext cx="16230600" cy="4409364"/>
          </a:xfrm>
          <a:prstGeom prst="rect">
            <a:avLst/>
          </a:prstGeom>
        </p:spPr>
      </p:pic>
      <p:pic>
        <p:nvPicPr>
          <p:cNvPr id="4" name="Picture 4"/>
          <p:cNvPicPr>
            <a:picLocks noChangeAspect="1"/>
          </p:cNvPicPr>
          <p:nvPr/>
        </p:nvPicPr>
        <p:blipFill>
          <a:blip r:embed="rId10"/>
          <a:srcRect/>
          <a:stretch>
            <a:fillRect/>
          </a:stretch>
        </p:blipFill>
        <p:spPr>
          <a:xfrm rot="-764737">
            <a:off x="-4504068" y="-3574726"/>
            <a:ext cx="8253262" cy="2228381"/>
          </a:xfrm>
          <a:prstGeom prst="rect">
            <a:avLst/>
          </a:prstGeom>
        </p:spPr>
      </p:pic>
      <p:pic>
        <p:nvPicPr>
          <p:cNvPr id="29" name="Picture 4"/>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00000" l="0" r="51875">
                        <a14:backgroundMark x1="44063" y1="81712" x2="46250" y2="90661"/>
                        <a14:backgroundMark x1="38125" y1="87938" x2="43750" y2="80934"/>
                      </a14:backgroundRemoval>
                    </a14:imgEffect>
                  </a14:imgLayer>
                </a14:imgProps>
              </a:ext>
              <a:ext uri="{28A0092B-C50C-407E-A947-70E740481C1C}">
                <a14:useLocalDpi xmlns:a14="http://schemas.microsoft.com/office/drawing/2010/main" val="0"/>
              </a:ext>
            </a:extLst>
          </a:blip>
          <a:srcRect r="42042" b="-1852"/>
          <a:stretch/>
        </p:blipFill>
        <p:spPr>
          <a:xfrm>
            <a:off x="4106301" y="6050860"/>
            <a:ext cx="2971800" cy="4191000"/>
          </a:xfrm>
          <a:prstGeom prst="rect">
            <a:avLst/>
          </a:prstGeom>
        </p:spPr>
      </p:pic>
      <p:pic>
        <p:nvPicPr>
          <p:cNvPr id="5" name="Picture 5"/>
          <p:cNvPicPr>
            <a:picLocks noChangeAspect="1"/>
          </p:cNvPicPr>
          <p:nvPr/>
        </p:nvPicPr>
        <p:blipFill>
          <a:blip r:embed="rId13"/>
          <a:srcRect/>
          <a:stretch>
            <a:fillRect/>
          </a:stretch>
        </p:blipFill>
        <p:spPr>
          <a:xfrm rot="-552459">
            <a:off x="20883737" y="4867637"/>
            <a:ext cx="2440722" cy="2163090"/>
          </a:xfrm>
          <a:prstGeom prst="rect">
            <a:avLst/>
          </a:prstGeom>
        </p:spPr>
      </p:pic>
      <p:pic>
        <p:nvPicPr>
          <p:cNvPr id="30" name="Picture 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79671" y="8259794"/>
            <a:ext cx="1139834" cy="1028700"/>
          </a:xfrm>
          <a:prstGeom prst="rect">
            <a:avLst/>
          </a:prstGeom>
        </p:spPr>
      </p:pic>
      <p:sp>
        <p:nvSpPr>
          <p:cNvPr id="2" name="TextBox 2"/>
          <p:cNvSpPr txBox="1"/>
          <p:nvPr/>
        </p:nvSpPr>
        <p:spPr>
          <a:xfrm>
            <a:off x="453728" y="321410"/>
            <a:ext cx="17447213" cy="3693319"/>
          </a:xfrm>
          <a:prstGeom prst="rect">
            <a:avLst/>
          </a:prstGeom>
          <a:solidFill>
            <a:schemeClr val="bg1">
              <a:alpha val="60000"/>
            </a:schemeClr>
          </a:solidFill>
        </p:spPr>
        <p:txBody>
          <a:bodyPr wrap="square" lIns="0" tIns="0" rIns="0" bIns="0" rtlCol="0" anchor="t">
            <a:spAutoFit/>
          </a:bodyPr>
          <a:lstStyle/>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 Tiếng trống trường bỗng vang lên, các lớp ùa ra sân vui chơi sau những tiết học căng thẳng. Sân trường vắng lặng là thế bỗng ồn ào, náo nhiệt hẳn lên.  Tiếng nói, tiếng cười, tiếng chạy nhảy hòa với tiếng lá cây xào xạc. Các bạn nam nghịch ngợm với trò chơi đá cầu, các bạn nữ chơi nhảy dây hoặc bịt mắt bắt dê. Ở góc sân trường, có từng nhóm bạn ngồi tâm sự về những câu chuyện buồn vui trong học tập. Giờ ra chơi tuy ngắn ngủi nhưng đã giúp chúng em thư giãn đầu óc và thoải mái hơn.</a:t>
            </a:r>
            <a:endParaRPr lang="en-US" sz="40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AutoShape 2"/>
          <p:cNvSpPr/>
          <p:nvPr/>
        </p:nvSpPr>
        <p:spPr>
          <a:xfrm>
            <a:off x="799141" y="4972860"/>
            <a:ext cx="16878299" cy="5145187"/>
          </a:xfrm>
          <a:prstGeom prst="rect">
            <a:avLst/>
          </a:prstGeom>
          <a:solidFill>
            <a:srgbClr val="F3D50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2479">
            <a:off x="193963" y="1424729"/>
            <a:ext cx="8527657" cy="1802818"/>
          </a:xfrm>
          <a:prstGeom prst="rect">
            <a:avLst/>
          </a:prstGeom>
        </p:spPr>
      </p:pic>
      <p:sp>
        <p:nvSpPr>
          <p:cNvPr id="5" name="TextBox 5"/>
          <p:cNvSpPr txBox="1"/>
          <p:nvPr/>
        </p:nvSpPr>
        <p:spPr>
          <a:xfrm>
            <a:off x="244598" y="1097124"/>
            <a:ext cx="8504229" cy="1160189"/>
          </a:xfrm>
          <a:prstGeom prst="rect">
            <a:avLst/>
          </a:prstGeom>
        </p:spPr>
        <p:txBody>
          <a:bodyPr wrap="square" lIns="0" tIns="0" rIns="0" bIns="0" rtlCol="0" anchor="t">
            <a:spAutoFit/>
          </a:bodyPr>
          <a:lstStyle/>
          <a:p>
            <a:pPr marL="0" lvl="0" indent="0" algn="ctr">
              <a:lnSpc>
                <a:spcPts val="9999"/>
              </a:lnSpc>
            </a:pPr>
            <a:r>
              <a:rPr lang="en-US" sz="6600" dirty="0" err="1">
                <a:latin typeface="Times New Roman" panose="02020603050405020304" pitchFamily="18" charset="0"/>
                <a:cs typeface="Times New Roman" panose="02020603050405020304" pitchFamily="18" charset="0"/>
              </a:rPr>
              <a:t>Tác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dụng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của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dấu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phẩy</a:t>
            </a:r>
            <a:endParaRPr lang="en-US" sz="6600" dirty="0">
              <a:latin typeface="Times New Roman" panose="02020603050405020304" pitchFamily="18" charset="0"/>
              <a:cs typeface="Times New Roman" panose="02020603050405020304" pitchFamily="18" charset="0"/>
            </a:endParaRPr>
          </a:p>
        </p:txBody>
      </p:sp>
      <p:grpSp>
        <p:nvGrpSpPr>
          <p:cNvPr id="6" name="Group 6"/>
          <p:cNvGrpSpPr/>
          <p:nvPr/>
        </p:nvGrpSpPr>
        <p:grpSpPr>
          <a:xfrm>
            <a:off x="1440955" y="5144305"/>
            <a:ext cx="16274585" cy="716782"/>
            <a:chOff x="0" y="0"/>
            <a:chExt cx="20030893" cy="955710"/>
          </a:xfrm>
        </p:grpSpPr>
        <p:sp>
          <p:nvSpPr>
            <p:cNvPr id="7" name="TextBox 7"/>
            <p:cNvSpPr txBox="1"/>
            <p:nvPr/>
          </p:nvSpPr>
          <p:spPr>
            <a:xfrm>
              <a:off x="931932" y="206921"/>
              <a:ext cx="19098961" cy="570670"/>
            </a:xfrm>
            <a:prstGeom prst="rect">
              <a:avLst/>
            </a:prstGeom>
          </p:spPr>
          <p:txBody>
            <a:bodyPr lIns="0" tIns="0" rIns="0" bIns="0" rtlCol="0" anchor="t">
              <a:spAutoFit/>
            </a:bodyPr>
            <a:lstStyle/>
            <a:p>
              <a:pPr>
                <a:lnSpc>
                  <a:spcPts val="3152"/>
                </a:lnSpc>
              </a:pPr>
              <a:r>
                <a:rPr lang="en-US" sz="4000" dirty="0" err="1">
                  <a:latin typeface="Times New Roman" panose="02020603050405020304" pitchFamily="18" charset="0"/>
                  <a:cs typeface="Times New Roman" panose="02020603050405020304" pitchFamily="18" charset="0"/>
                </a:rPr>
                <a:t>Dấu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ghép</a:t>
              </a:r>
              <a:r>
                <a:rPr lang="en-US" sz="4000" dirty="0">
                  <a:latin typeface="Times New Roman" panose="02020603050405020304" pitchFamily="18" charset="0"/>
                  <a:cs typeface="Times New Roman" panose="02020603050405020304" pitchFamily="18" charset="0"/>
                </a:rPr>
                <a:t>.</a:t>
              </a:r>
              <a:endParaRPr lang="en-US" sz="4000" u="none"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0215" y="130215"/>
              <a:ext cx="955710" cy="695279"/>
            </a:xfrm>
            <a:prstGeom prst="rect">
              <a:avLst/>
            </a:prstGeom>
          </p:spPr>
        </p:pic>
        <p:sp>
          <p:nvSpPr>
            <p:cNvPr id="9" name="TextBox 9"/>
            <p:cNvSpPr txBox="1"/>
            <p:nvPr/>
          </p:nvSpPr>
          <p:spPr>
            <a:xfrm>
              <a:off x="90432" y="183637"/>
              <a:ext cx="514413" cy="596318"/>
            </a:xfrm>
            <a:prstGeom prst="rect">
              <a:avLst/>
            </a:prstGeom>
          </p:spPr>
          <p:txBody>
            <a:bodyPr lIns="0" tIns="0" rIns="0" bIns="0" rtlCol="0" anchor="t">
              <a:spAutoFit/>
            </a:bodyPr>
            <a:lstStyle/>
            <a:p>
              <a:pPr marL="0" lvl="0" indent="0" algn="ctr">
                <a:lnSpc>
                  <a:spcPts val="3425"/>
                </a:lnSpc>
              </a:pPr>
              <a:r>
                <a:rPr lang="en-US" sz="4000">
                  <a:solidFill>
                    <a:srgbClr val="000000"/>
                  </a:solidFill>
                  <a:latin typeface="Times New Roman" panose="02020603050405020304" pitchFamily="18" charset="0"/>
                  <a:cs typeface="Times New Roman" panose="02020603050405020304" pitchFamily="18" charset="0"/>
                </a:rPr>
                <a:t>1</a:t>
              </a:r>
            </a:p>
          </p:txBody>
        </p:sp>
      </p:grpSp>
      <p:grpSp>
        <p:nvGrpSpPr>
          <p:cNvPr id="10" name="Group 10"/>
          <p:cNvGrpSpPr/>
          <p:nvPr/>
        </p:nvGrpSpPr>
        <p:grpSpPr>
          <a:xfrm>
            <a:off x="1440955" y="6104668"/>
            <a:ext cx="16274585" cy="716782"/>
            <a:chOff x="0" y="0"/>
            <a:chExt cx="20030893" cy="955710"/>
          </a:xfrm>
        </p:grpSpPr>
        <p:sp>
          <p:nvSpPr>
            <p:cNvPr id="11" name="TextBox 11"/>
            <p:cNvSpPr txBox="1"/>
            <p:nvPr/>
          </p:nvSpPr>
          <p:spPr>
            <a:xfrm>
              <a:off x="931932" y="206921"/>
              <a:ext cx="19098961" cy="570669"/>
            </a:xfrm>
            <a:prstGeom prst="rect">
              <a:avLst/>
            </a:prstGeom>
          </p:spPr>
          <p:txBody>
            <a:bodyPr lIns="0" tIns="0" rIns="0" bIns="0" rtlCol="0" anchor="t">
              <a:spAutoFit/>
            </a:bodyPr>
            <a:lstStyle/>
            <a:p>
              <a:pPr>
                <a:lnSpc>
                  <a:spcPts val="3152"/>
                </a:lnSpc>
              </a:pPr>
              <a:r>
                <a:rPr lang="en-US" sz="4000" dirty="0" err="1">
                  <a:latin typeface="Times New Roman" panose="02020603050405020304" pitchFamily="18" charset="0"/>
                  <a:cs typeface="Times New Roman" panose="02020603050405020304" pitchFamily="18" charset="0"/>
                </a:rPr>
                <a:t>Dấu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a:t>
              </a:r>
              <a:endParaRPr lang="en-US" sz="4000" dirty="0">
                <a:solidFill>
                  <a:srgbClr val="000000"/>
                </a:solidFill>
                <a:latin typeface="Times New Roman" panose="02020603050405020304" pitchFamily="18" charset="0"/>
                <a:cs typeface="Times New Roman" panose="02020603050405020304" pitchFamily="18" charset="0"/>
              </a:endParaRPr>
            </a:p>
          </p:txBody>
        </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0215" y="130215"/>
              <a:ext cx="955710" cy="695279"/>
            </a:xfrm>
            <a:prstGeom prst="rect">
              <a:avLst/>
            </a:prstGeom>
          </p:spPr>
        </p:pic>
        <p:sp>
          <p:nvSpPr>
            <p:cNvPr id="13" name="TextBox 13"/>
            <p:cNvSpPr txBox="1"/>
            <p:nvPr/>
          </p:nvSpPr>
          <p:spPr>
            <a:xfrm>
              <a:off x="90432" y="183637"/>
              <a:ext cx="514413" cy="596318"/>
            </a:xfrm>
            <a:prstGeom prst="rect">
              <a:avLst/>
            </a:prstGeom>
          </p:spPr>
          <p:txBody>
            <a:bodyPr lIns="0" tIns="0" rIns="0" bIns="0" rtlCol="0" anchor="t">
              <a:spAutoFit/>
            </a:bodyPr>
            <a:lstStyle/>
            <a:p>
              <a:pPr marL="0" lvl="0" indent="0" algn="ctr">
                <a:lnSpc>
                  <a:spcPts val="3425"/>
                </a:lnSpc>
              </a:pPr>
              <a:r>
                <a:rPr lang="en-US" sz="4000">
                  <a:solidFill>
                    <a:srgbClr val="000000"/>
                  </a:solidFill>
                  <a:latin typeface="Times New Roman" panose="02020603050405020304" pitchFamily="18" charset="0"/>
                  <a:cs typeface="Times New Roman" panose="02020603050405020304" pitchFamily="18" charset="0"/>
                </a:rPr>
                <a:t>2</a:t>
              </a:r>
            </a:p>
          </p:txBody>
        </p:sp>
      </p:grpSp>
      <p:grpSp>
        <p:nvGrpSpPr>
          <p:cNvPr id="14" name="Group 14"/>
          <p:cNvGrpSpPr/>
          <p:nvPr/>
        </p:nvGrpSpPr>
        <p:grpSpPr>
          <a:xfrm>
            <a:off x="1440955" y="7183669"/>
            <a:ext cx="16274585" cy="716783"/>
            <a:chOff x="0" y="0"/>
            <a:chExt cx="20030893" cy="955710"/>
          </a:xfrm>
        </p:grpSpPr>
        <p:sp>
          <p:nvSpPr>
            <p:cNvPr id="15" name="TextBox 15"/>
            <p:cNvSpPr txBox="1"/>
            <p:nvPr/>
          </p:nvSpPr>
          <p:spPr>
            <a:xfrm>
              <a:off x="931932" y="206922"/>
              <a:ext cx="19098961" cy="570669"/>
            </a:xfrm>
            <a:prstGeom prst="rect">
              <a:avLst/>
            </a:prstGeom>
          </p:spPr>
          <p:txBody>
            <a:bodyPr lIns="0" tIns="0" rIns="0" bIns="0" rtlCol="0" anchor="t">
              <a:spAutoFit/>
            </a:bodyPr>
            <a:lstStyle/>
            <a:p>
              <a:pPr>
                <a:lnSpc>
                  <a:spcPts val="3152"/>
                </a:lnSpc>
              </a:pPr>
              <a:r>
                <a:rPr lang="en-US" sz="4000" dirty="0" err="1">
                  <a:latin typeface="Times New Roman" panose="02020603050405020304" pitchFamily="18" charset="0"/>
                  <a:cs typeface="Times New Roman" panose="02020603050405020304" pitchFamily="18" charset="0"/>
                </a:rPr>
                <a:t>Dấu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a:t>
              </a:r>
              <a:endParaRPr lang="en-US" sz="4000" dirty="0">
                <a:solidFill>
                  <a:srgbClr val="000000"/>
                </a:solidFill>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0215" y="130215"/>
              <a:ext cx="955710" cy="695279"/>
            </a:xfrm>
            <a:prstGeom prst="rect">
              <a:avLst/>
            </a:prstGeom>
          </p:spPr>
        </p:pic>
        <p:sp>
          <p:nvSpPr>
            <p:cNvPr id="17" name="TextBox 17"/>
            <p:cNvSpPr txBox="1"/>
            <p:nvPr/>
          </p:nvSpPr>
          <p:spPr>
            <a:xfrm>
              <a:off x="90432" y="183639"/>
              <a:ext cx="514413" cy="596317"/>
            </a:xfrm>
            <a:prstGeom prst="rect">
              <a:avLst/>
            </a:prstGeom>
          </p:spPr>
          <p:txBody>
            <a:bodyPr lIns="0" tIns="0" rIns="0" bIns="0" rtlCol="0" anchor="t">
              <a:spAutoFit/>
            </a:bodyPr>
            <a:lstStyle/>
            <a:p>
              <a:pPr marL="0" lvl="0" indent="0" algn="ctr">
                <a:lnSpc>
                  <a:spcPts val="3425"/>
                </a:lnSpc>
              </a:pPr>
              <a:r>
                <a:rPr lang="en-US" sz="4000">
                  <a:solidFill>
                    <a:srgbClr val="000000"/>
                  </a:solidFill>
                  <a:latin typeface="Times New Roman" panose="02020603050405020304" pitchFamily="18" charset="0"/>
                  <a:cs typeface="Times New Roman" panose="02020603050405020304" pitchFamily="18" charset="0"/>
                </a:rPr>
                <a:t>3</a:t>
              </a:r>
            </a:p>
          </p:txBody>
        </p:sp>
      </p:grpSp>
      <p:grpSp>
        <p:nvGrpSpPr>
          <p:cNvPr id="18" name="Group 18"/>
          <p:cNvGrpSpPr/>
          <p:nvPr/>
        </p:nvGrpSpPr>
        <p:grpSpPr>
          <a:xfrm>
            <a:off x="1440955" y="8265489"/>
            <a:ext cx="16274585" cy="716782"/>
            <a:chOff x="0" y="0"/>
            <a:chExt cx="20030893" cy="955710"/>
          </a:xfrm>
        </p:grpSpPr>
        <p:sp>
          <p:nvSpPr>
            <p:cNvPr id="19" name="TextBox 19"/>
            <p:cNvSpPr txBox="1"/>
            <p:nvPr/>
          </p:nvSpPr>
          <p:spPr>
            <a:xfrm>
              <a:off x="931932" y="206921"/>
              <a:ext cx="19098961" cy="566054"/>
            </a:xfrm>
            <a:prstGeom prst="rect">
              <a:avLst/>
            </a:prstGeom>
          </p:spPr>
          <p:txBody>
            <a:bodyPr lIns="0" tIns="0" rIns="0" bIns="0" rtlCol="0" anchor="t">
              <a:spAutoFit/>
            </a:bodyPr>
            <a:lstStyle/>
            <a:p>
              <a:pPr>
                <a:lnSpc>
                  <a:spcPts val="3152"/>
                </a:lnSpc>
              </a:pPr>
              <a:r>
                <a:rPr lang="en-US" sz="4000" dirty="0" err="1">
                  <a:latin typeface="Times New Roman" panose="02020603050405020304" pitchFamily="18" charset="0"/>
                  <a:cs typeface="Times New Roman" panose="02020603050405020304" pitchFamily="18" charset="0"/>
                </a:rPr>
                <a:t>Dấu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ghép</a:t>
              </a:r>
              <a:r>
                <a:rPr lang="en-US" sz="4000" dirty="0">
                  <a:latin typeface="Times New Roman" panose="02020603050405020304" pitchFamily="18" charset="0"/>
                  <a:cs typeface="Times New Roman" panose="02020603050405020304" pitchFamily="18" charset="0"/>
                </a:rPr>
                <a:t>.</a:t>
              </a:r>
              <a:endParaRPr lang="en-US" sz="4000" dirty="0">
                <a:solidFill>
                  <a:srgbClr val="000000"/>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0215" y="130215"/>
              <a:ext cx="955710" cy="695279"/>
            </a:xfrm>
            <a:prstGeom prst="rect">
              <a:avLst/>
            </a:prstGeom>
          </p:spPr>
        </p:pic>
        <p:sp>
          <p:nvSpPr>
            <p:cNvPr id="21" name="TextBox 21"/>
            <p:cNvSpPr txBox="1"/>
            <p:nvPr/>
          </p:nvSpPr>
          <p:spPr>
            <a:xfrm>
              <a:off x="90432" y="183637"/>
              <a:ext cx="514413" cy="596318"/>
            </a:xfrm>
            <a:prstGeom prst="rect">
              <a:avLst/>
            </a:prstGeom>
          </p:spPr>
          <p:txBody>
            <a:bodyPr lIns="0" tIns="0" rIns="0" bIns="0" rtlCol="0" anchor="t">
              <a:spAutoFit/>
            </a:bodyPr>
            <a:lstStyle/>
            <a:p>
              <a:pPr marL="0" lvl="0" indent="0" algn="ctr">
                <a:lnSpc>
                  <a:spcPts val="3425"/>
                </a:lnSpc>
              </a:pPr>
              <a:r>
                <a:rPr lang="en-US" sz="4000">
                  <a:solidFill>
                    <a:srgbClr val="000000"/>
                  </a:solidFill>
                  <a:latin typeface="Times New Roman" panose="02020603050405020304" pitchFamily="18" charset="0"/>
                  <a:cs typeface="Times New Roman" panose="02020603050405020304" pitchFamily="18" charset="0"/>
                </a:rPr>
                <a:t>4</a:t>
              </a:r>
            </a:p>
          </p:txBody>
        </p:sp>
      </p:grpSp>
      <p:grpSp>
        <p:nvGrpSpPr>
          <p:cNvPr id="22" name="Group 22"/>
          <p:cNvGrpSpPr/>
          <p:nvPr/>
        </p:nvGrpSpPr>
        <p:grpSpPr>
          <a:xfrm>
            <a:off x="1440955" y="9225851"/>
            <a:ext cx="16274585" cy="716782"/>
            <a:chOff x="0" y="0"/>
            <a:chExt cx="20030893" cy="955710"/>
          </a:xfrm>
        </p:grpSpPr>
        <p:sp>
          <p:nvSpPr>
            <p:cNvPr id="23" name="TextBox 23"/>
            <p:cNvSpPr txBox="1"/>
            <p:nvPr/>
          </p:nvSpPr>
          <p:spPr>
            <a:xfrm>
              <a:off x="931932" y="206921"/>
              <a:ext cx="19098961" cy="570670"/>
            </a:xfrm>
            <a:prstGeom prst="rect">
              <a:avLst/>
            </a:prstGeom>
          </p:spPr>
          <p:txBody>
            <a:bodyPr lIns="0" tIns="0" rIns="0" bIns="0" rtlCol="0" anchor="t">
              <a:spAutoFit/>
            </a:bodyPr>
            <a:lstStyle/>
            <a:p>
              <a:pPr>
                <a:lnSpc>
                  <a:spcPts val="3152"/>
                </a:lnSpc>
              </a:pPr>
              <a:r>
                <a:rPr lang="en-US" sz="4000" dirty="0" err="1">
                  <a:latin typeface="Times New Roman" panose="02020603050405020304" pitchFamily="18" charset="0"/>
                  <a:cs typeface="Times New Roman" panose="02020603050405020304" pitchFamily="18" charset="0"/>
                </a:rPr>
                <a:t>Dấu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a:t>
              </a:r>
              <a:endParaRPr lang="en-US" sz="4000" dirty="0">
                <a:solidFill>
                  <a:srgbClr val="000000"/>
                </a:solidFill>
                <a:latin typeface="Times New Roman" panose="02020603050405020304" pitchFamily="18" charset="0"/>
                <a:cs typeface="Times New Roman" panose="02020603050405020304" pitchFamily="18" charset="0"/>
              </a:endParaRPr>
            </a:p>
          </p:txBody>
        </p:sp>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0215" y="130215"/>
              <a:ext cx="955710" cy="695279"/>
            </a:xfrm>
            <a:prstGeom prst="rect">
              <a:avLst/>
            </a:prstGeom>
          </p:spPr>
        </p:pic>
        <p:sp>
          <p:nvSpPr>
            <p:cNvPr id="25" name="TextBox 25"/>
            <p:cNvSpPr txBox="1"/>
            <p:nvPr/>
          </p:nvSpPr>
          <p:spPr>
            <a:xfrm>
              <a:off x="90432" y="183637"/>
              <a:ext cx="514413" cy="596318"/>
            </a:xfrm>
            <a:prstGeom prst="rect">
              <a:avLst/>
            </a:prstGeom>
          </p:spPr>
          <p:txBody>
            <a:bodyPr lIns="0" tIns="0" rIns="0" bIns="0" rtlCol="0" anchor="t">
              <a:spAutoFit/>
            </a:bodyPr>
            <a:lstStyle/>
            <a:p>
              <a:pPr marL="0" lvl="0" indent="0" algn="ctr">
                <a:lnSpc>
                  <a:spcPts val="3425"/>
                </a:lnSpc>
              </a:pPr>
              <a:r>
                <a:rPr lang="en-US" sz="4000">
                  <a:solidFill>
                    <a:srgbClr val="000000"/>
                  </a:solidFill>
                  <a:latin typeface="Times New Roman" panose="02020603050405020304" pitchFamily="18" charset="0"/>
                  <a:cs typeface="Times New Roman" panose="02020603050405020304" pitchFamily="18" charset="0"/>
                </a:rPr>
                <a:t>5</a:t>
              </a:r>
            </a:p>
          </p:txBody>
        </p:sp>
      </p:gr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5743" y="0"/>
            <a:ext cx="8701697" cy="486909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4" name="TextBox 4"/>
          <p:cNvSpPr txBox="1"/>
          <p:nvPr/>
        </p:nvSpPr>
        <p:spPr>
          <a:xfrm>
            <a:off x="-1704707" y="2943255"/>
            <a:ext cx="7074091" cy="3539430"/>
          </a:xfrm>
          <a:prstGeom prst="rect">
            <a:avLst/>
          </a:prstGeom>
        </p:spPr>
        <p:txBody>
          <a:bodyPr lIns="0" tIns="0" rIns="0" bIns="0" rtlCol="0" anchor="t">
            <a:spAutoFit/>
          </a:bodyPr>
          <a:lstStyle/>
          <a:p>
            <a:pPr algn="ctr"/>
            <a:r>
              <a:rPr lang="en-US" sz="11500" dirty="0" err="1">
                <a:solidFill>
                  <a:srgbClr val="C00000"/>
                </a:solidFill>
                <a:latin typeface="Times New Roman" panose="02020603050405020304" pitchFamily="18" charset="0"/>
                <a:cs typeface="Times New Roman" panose="02020603050405020304" pitchFamily="18" charset="0"/>
              </a:rPr>
              <a:t>Dấu</a:t>
            </a:r>
            <a:r>
              <a:rPr lang="en-US" sz="11500" dirty="0">
                <a:solidFill>
                  <a:srgbClr val="C00000"/>
                </a:solidFill>
                <a:latin typeface="Times New Roman" panose="02020603050405020304" pitchFamily="18" charset="0"/>
                <a:cs typeface="Times New Roman" panose="02020603050405020304" pitchFamily="18" charset="0"/>
              </a:rPr>
              <a:t> </a:t>
            </a:r>
          </a:p>
          <a:p>
            <a:pPr algn="ctr"/>
            <a:r>
              <a:rPr lang="en-US" sz="11500" dirty="0" err="1">
                <a:solidFill>
                  <a:srgbClr val="C00000"/>
                </a:solidFill>
                <a:latin typeface="Times New Roman" panose="02020603050405020304" pitchFamily="18" charset="0"/>
                <a:cs typeface="Times New Roman" panose="02020603050405020304" pitchFamily="18" charset="0"/>
              </a:rPr>
              <a:t>phẩy</a:t>
            </a:r>
            <a:endParaRPr lang="en-US" sz="11500" dirty="0">
              <a:solidFill>
                <a:srgbClr val="C00000"/>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2"/>
          <a:srcRect/>
          <a:stretch>
            <a:fillRect/>
          </a:stretch>
        </p:blipFill>
        <p:spPr>
          <a:xfrm rot="-830675">
            <a:off x="19447011" y="-1720134"/>
            <a:ext cx="2143379" cy="2304708"/>
          </a:xfrm>
          <a:prstGeom prst="rect">
            <a:avLst/>
          </a:prstGeom>
        </p:spPr>
      </p:pic>
      <p:pic>
        <p:nvPicPr>
          <p:cNvPr id="7" name="Picture 7"/>
          <p:cNvPicPr>
            <a:picLocks noChangeAspect="1"/>
          </p:cNvPicPr>
          <p:nvPr/>
        </p:nvPicPr>
        <p:blipFill>
          <a:blip r:embed="rId3"/>
          <a:srcRect/>
          <a:stretch>
            <a:fillRect/>
          </a:stretch>
        </p:blipFill>
        <p:spPr>
          <a:xfrm>
            <a:off x="-6400800" y="8049815"/>
            <a:ext cx="3982602" cy="3479799"/>
          </a:xfrm>
          <a:prstGeom prst="rect">
            <a:avLst/>
          </a:prstGeom>
        </p:spPr>
      </p:pic>
      <p:sp>
        <p:nvSpPr>
          <p:cNvPr id="14" name="TextBox 4"/>
          <p:cNvSpPr txBox="1"/>
          <p:nvPr/>
        </p:nvSpPr>
        <p:spPr>
          <a:xfrm>
            <a:off x="2779904" y="4139187"/>
            <a:ext cx="7074091" cy="974626"/>
          </a:xfrm>
          <a:prstGeom prst="rect">
            <a:avLst/>
          </a:prstGeom>
        </p:spPr>
        <p:txBody>
          <a:bodyPr lIns="0" tIns="0" rIns="0" bIns="0" rtlCol="0" anchor="t">
            <a:spAutoFit/>
          </a:bodyPr>
          <a:lstStyle/>
          <a:p>
            <a:pPr algn="ctr">
              <a:lnSpc>
                <a:spcPts val="7599"/>
              </a:lnSpc>
            </a:pPr>
            <a:r>
              <a:rPr lang="en-US" sz="8000" dirty="0" err="1">
                <a:solidFill>
                  <a:srgbClr val="002060"/>
                </a:solidFill>
                <a:latin typeface="Times New Roman" panose="02020603050405020304" pitchFamily="18" charset="0"/>
                <a:cs typeface="Times New Roman" panose="02020603050405020304" pitchFamily="18" charset="0"/>
              </a:rPr>
              <a:t>Ngăn</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cách</a:t>
            </a:r>
            <a:endParaRPr lang="en-US" sz="8000" dirty="0">
              <a:solidFill>
                <a:srgbClr val="002060"/>
              </a:solidFill>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10990741" y="0"/>
            <a:ext cx="7571607" cy="3159917"/>
            <a:chOff x="10990741" y="0"/>
            <a:chExt cx="7571607" cy="3159917"/>
          </a:xfrm>
        </p:grpSpPr>
        <p:sp>
          <p:nvSpPr>
            <p:cNvPr id="20" name="Rectangle 19"/>
            <p:cNvSpPr/>
            <p:nvPr/>
          </p:nvSpPr>
          <p:spPr>
            <a:xfrm>
              <a:off x="10990741" y="0"/>
              <a:ext cx="7297259" cy="3159917"/>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4"/>
            <p:cNvSpPr txBox="1"/>
            <p:nvPr/>
          </p:nvSpPr>
          <p:spPr>
            <a:xfrm>
              <a:off x="10990741" y="236040"/>
              <a:ext cx="7571607" cy="1949252"/>
            </a:xfrm>
            <a:prstGeom prst="rect">
              <a:avLst/>
            </a:prstGeom>
          </p:spPr>
          <p:txBody>
            <a:bodyPr wrap="square" lIns="0" tIns="0" rIns="0" bIns="0" rtlCol="0" anchor="t">
              <a:spAutoFit/>
            </a:bodyPr>
            <a:lstStyle/>
            <a:p>
              <a:pPr algn="ctr">
                <a:lnSpc>
                  <a:spcPts val="7599"/>
                </a:lnSpc>
              </a:pPr>
              <a:r>
                <a:rPr lang="en-US" sz="7599" dirty="0" err="1">
                  <a:solidFill>
                    <a:srgbClr val="000000"/>
                  </a:solidFill>
                  <a:latin typeface="Times New Roman" panose="02020603050405020304" pitchFamily="18" charset="0"/>
                  <a:cs typeface="Times New Roman" panose="02020603050405020304" pitchFamily="18" charset="0"/>
                </a:rPr>
                <a:t>Các</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bộ</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phận</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cùng</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chức</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vụ</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trong</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câu</a:t>
              </a:r>
              <a:endParaRPr lang="en-US" sz="7599" dirty="0">
                <a:solidFill>
                  <a:srgbClr val="000000"/>
                </a:solidFill>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0990741" y="3645319"/>
            <a:ext cx="7297259" cy="2936988"/>
            <a:chOff x="10990741" y="3645319"/>
            <a:chExt cx="7297259" cy="2936988"/>
          </a:xfrm>
        </p:grpSpPr>
        <p:sp>
          <p:nvSpPr>
            <p:cNvPr id="21" name="Rectangle 20"/>
            <p:cNvSpPr/>
            <p:nvPr/>
          </p:nvSpPr>
          <p:spPr>
            <a:xfrm>
              <a:off x="10990741" y="3645319"/>
              <a:ext cx="7297259" cy="2936988"/>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Box 4"/>
            <p:cNvSpPr txBox="1"/>
            <p:nvPr/>
          </p:nvSpPr>
          <p:spPr>
            <a:xfrm>
              <a:off x="10990741" y="4233252"/>
              <a:ext cx="7297259" cy="1949252"/>
            </a:xfrm>
            <a:prstGeom prst="rect">
              <a:avLst/>
            </a:prstGeom>
          </p:spPr>
          <p:txBody>
            <a:bodyPr wrap="square" lIns="0" tIns="0" rIns="0" bIns="0" rtlCol="0" anchor="t">
              <a:spAutoFit/>
            </a:bodyPr>
            <a:lstStyle/>
            <a:p>
              <a:pPr algn="ctr">
                <a:lnSpc>
                  <a:spcPts val="7599"/>
                </a:lnSpc>
              </a:pPr>
              <a:r>
                <a:rPr lang="en-US" sz="7599" dirty="0" err="1">
                  <a:solidFill>
                    <a:srgbClr val="000000"/>
                  </a:solidFill>
                  <a:latin typeface="Times New Roman" panose="02020603050405020304" pitchFamily="18" charset="0"/>
                  <a:cs typeface="Times New Roman" panose="02020603050405020304" pitchFamily="18" charset="0"/>
                </a:rPr>
                <a:t>Trạng</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ngữ</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với</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chủ</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ngữ</a:t>
              </a:r>
              <a:r>
                <a:rPr lang="en-US" sz="7599" dirty="0">
                  <a:solidFill>
                    <a:srgbClr val="000000"/>
                  </a:solidFill>
                  <a:latin typeface="Times New Roman" panose="02020603050405020304" pitchFamily="18" charset="0"/>
                  <a:cs typeface="Times New Roman" panose="02020603050405020304" pitchFamily="18" charset="0"/>
                </a:rPr>
                <a:t> - </a:t>
              </a:r>
              <a:r>
                <a:rPr lang="en-US" sz="7599" dirty="0" err="1">
                  <a:solidFill>
                    <a:srgbClr val="000000"/>
                  </a:solidFill>
                  <a:latin typeface="Times New Roman" panose="02020603050405020304" pitchFamily="18" charset="0"/>
                  <a:cs typeface="Times New Roman" panose="02020603050405020304" pitchFamily="18" charset="0"/>
                </a:rPr>
                <a:t>vị</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ngữ</a:t>
              </a:r>
              <a:endParaRPr lang="en-US" sz="7599" dirty="0">
                <a:solidFill>
                  <a:srgbClr val="000000"/>
                </a:solidFill>
                <a:latin typeface="Times New Roman" panose="02020603050405020304" pitchFamily="18" charset="0"/>
                <a:cs typeface="Times New Roman" panose="02020603050405020304" pitchFamily="18" charset="0"/>
              </a:endParaRPr>
            </a:p>
          </p:txBody>
        </p:sp>
      </p:grpSp>
      <p:grpSp>
        <p:nvGrpSpPr>
          <p:cNvPr id="34" name="Group 33"/>
          <p:cNvGrpSpPr/>
          <p:nvPr/>
        </p:nvGrpSpPr>
        <p:grpSpPr>
          <a:xfrm>
            <a:off x="10990741" y="7282559"/>
            <a:ext cx="7297259" cy="2926255"/>
            <a:chOff x="10990741" y="7282559"/>
            <a:chExt cx="7297259" cy="2926255"/>
          </a:xfrm>
        </p:grpSpPr>
        <p:sp>
          <p:nvSpPr>
            <p:cNvPr id="22" name="Rectangle 21"/>
            <p:cNvSpPr/>
            <p:nvPr/>
          </p:nvSpPr>
          <p:spPr>
            <a:xfrm>
              <a:off x="10990741" y="7282559"/>
              <a:ext cx="7297259" cy="2926255"/>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TextBox 4"/>
            <p:cNvSpPr txBox="1"/>
            <p:nvPr/>
          </p:nvSpPr>
          <p:spPr>
            <a:xfrm>
              <a:off x="11488257" y="7840462"/>
              <a:ext cx="6449193" cy="1949252"/>
            </a:xfrm>
            <a:prstGeom prst="rect">
              <a:avLst/>
            </a:prstGeom>
          </p:spPr>
          <p:txBody>
            <a:bodyPr wrap="square" lIns="0" tIns="0" rIns="0" bIns="0" rtlCol="0" anchor="t">
              <a:spAutoFit/>
            </a:bodyPr>
            <a:lstStyle/>
            <a:p>
              <a:pPr algn="ctr">
                <a:lnSpc>
                  <a:spcPts val="7599"/>
                </a:lnSpc>
              </a:pPr>
              <a:r>
                <a:rPr lang="en-US" sz="7599" dirty="0" err="1">
                  <a:solidFill>
                    <a:srgbClr val="000000"/>
                  </a:solidFill>
                  <a:latin typeface="Times New Roman" panose="02020603050405020304" pitchFamily="18" charset="0"/>
                  <a:cs typeface="Times New Roman" panose="02020603050405020304" pitchFamily="18" charset="0"/>
                </a:rPr>
                <a:t>Các</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vế</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câu</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trong</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câu</a:t>
              </a:r>
              <a:r>
                <a:rPr lang="en-US" sz="7599" dirty="0">
                  <a:solidFill>
                    <a:srgbClr val="000000"/>
                  </a:solidFill>
                  <a:latin typeface="Times New Roman" panose="02020603050405020304" pitchFamily="18" charset="0"/>
                  <a:cs typeface="Times New Roman" panose="02020603050405020304" pitchFamily="18" charset="0"/>
                </a:rPr>
                <a:t> </a:t>
              </a:r>
              <a:r>
                <a:rPr lang="en-US" sz="7599" dirty="0" err="1">
                  <a:solidFill>
                    <a:srgbClr val="000000"/>
                  </a:solidFill>
                  <a:latin typeface="Times New Roman" panose="02020603050405020304" pitchFamily="18" charset="0"/>
                  <a:cs typeface="Times New Roman" panose="02020603050405020304" pitchFamily="18" charset="0"/>
                </a:rPr>
                <a:t>ghép</a:t>
              </a:r>
              <a:endParaRPr lang="en-US" sz="7599" dirty="0">
                <a:solidFill>
                  <a:srgbClr val="000000"/>
                </a:solidFill>
                <a:latin typeface="Times New Roman" panose="02020603050405020304" pitchFamily="18" charset="0"/>
                <a:cs typeface="Times New Roman" panose="02020603050405020304" pitchFamily="18" charset="0"/>
              </a:endParaRPr>
            </a:p>
          </p:txBody>
        </p:sp>
      </p:grpSp>
      <p:cxnSp>
        <p:nvCxnSpPr>
          <p:cNvPr id="24" name="Straight Arrow Connector 23"/>
          <p:cNvCxnSpPr/>
          <p:nvPr/>
        </p:nvCxnSpPr>
        <p:spPr>
          <a:xfrm flipV="1">
            <a:off x="9067800" y="1191277"/>
            <a:ext cx="1846741" cy="2896951"/>
          </a:xfrm>
          <a:prstGeom prst="straightConnector1">
            <a:avLst/>
          </a:prstGeom>
          <a:ln w="762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9067800" y="5377243"/>
            <a:ext cx="1600200" cy="2966657"/>
          </a:xfrm>
          <a:prstGeom prst="straightConnector1">
            <a:avLst/>
          </a:prstGeom>
          <a:ln w="762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067800" y="4712970"/>
            <a:ext cx="1572391" cy="0"/>
          </a:xfrm>
          <a:prstGeom prst="straightConnector1">
            <a:avLst/>
          </a:prstGeom>
          <a:ln w="762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4"/>
          <p:cNvSpPr txBox="1"/>
          <p:nvPr/>
        </p:nvSpPr>
        <p:spPr>
          <a:xfrm>
            <a:off x="3106682" y="4149394"/>
            <a:ext cx="8708354" cy="974626"/>
          </a:xfrm>
          <a:prstGeom prst="rect">
            <a:avLst/>
          </a:prstGeom>
        </p:spPr>
        <p:txBody>
          <a:bodyPr wrap="square" lIns="0" tIns="0" rIns="0" bIns="0" rtlCol="0" anchor="t">
            <a:spAutoFit/>
          </a:bodyPr>
          <a:lstStyle/>
          <a:p>
            <a:pPr algn="ctr">
              <a:lnSpc>
                <a:spcPts val="7599"/>
              </a:lnSpc>
            </a:pPr>
            <a:r>
              <a:rPr lang="en-US" sz="8000" dirty="0" err="1">
                <a:solidFill>
                  <a:srgbClr val="002060"/>
                </a:solidFill>
                <a:latin typeface="Times New Roman" panose="02020603050405020304" pitchFamily="18" charset="0"/>
                <a:cs typeface="Times New Roman" panose="02020603050405020304" pitchFamily="18" charset="0"/>
              </a:rPr>
              <a:t>có</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tác</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dụng</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gì</a:t>
            </a:r>
            <a:r>
              <a:rPr lang="en-US" sz="8000" dirty="0">
                <a:solidFill>
                  <a:srgbClr val="002060"/>
                </a:solidFill>
                <a:latin typeface="Times New Roman" panose="02020603050405020304" pitchFamily="18" charset="0"/>
                <a:cs typeface="Times New Roman" panose="02020603050405020304" pitchFamily="18" charset="0"/>
              </a:rPr>
              <a:t> ?</a:t>
            </a:r>
          </a:p>
        </p:txBody>
      </p:sp>
      <p:pic>
        <p:nvPicPr>
          <p:cNvPr id="36" name="Picture 10"/>
          <p:cNvPicPr>
            <a:picLocks noChangeAspect="1"/>
          </p:cNvPicPr>
          <p:nvPr/>
        </p:nvPicPr>
        <p:blipFill>
          <a:blip r:embed="rId4"/>
          <a:srcRect/>
          <a:stretch>
            <a:fillRect/>
          </a:stretch>
        </p:blipFill>
        <p:spPr>
          <a:xfrm>
            <a:off x="9276025" y="1257733"/>
            <a:ext cx="8552771" cy="894407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par>
                                <p:cTn id="43" presetID="10"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p:bldP spid="3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506883">
            <a:off x="-6168799" y="6171765"/>
            <a:ext cx="3624491" cy="1563062"/>
          </a:xfrm>
          <a:prstGeom prst="rect">
            <a:avLst/>
          </a:prstGeom>
        </p:spPr>
      </p:pic>
      <p:pic>
        <p:nvPicPr>
          <p:cNvPr id="7" name="Picture 7"/>
          <p:cNvPicPr>
            <a:picLocks noChangeAspect="1"/>
          </p:cNvPicPr>
          <p:nvPr/>
        </p:nvPicPr>
        <p:blipFill>
          <a:blip r:embed="rId3"/>
          <a:srcRect/>
          <a:stretch>
            <a:fillRect/>
          </a:stretch>
        </p:blipFill>
        <p:spPr>
          <a:xfrm rot="497591">
            <a:off x="11639134" y="9841998"/>
            <a:ext cx="9332791" cy="2519853"/>
          </a:xfrm>
          <a:prstGeom prst="rect">
            <a:avLst/>
          </a:prstGeom>
        </p:spPr>
      </p:pic>
      <p:pic>
        <p:nvPicPr>
          <p:cNvPr id="8" name="Picture 8"/>
          <p:cNvPicPr>
            <a:picLocks noChangeAspect="1"/>
          </p:cNvPicPr>
          <p:nvPr/>
        </p:nvPicPr>
        <p:blipFill>
          <a:blip r:embed="rId4"/>
          <a:srcRect/>
          <a:stretch>
            <a:fillRect/>
          </a:stretch>
        </p:blipFill>
        <p:spPr>
          <a:xfrm rot="1081484">
            <a:off x="15708303" y="312123"/>
            <a:ext cx="1825425" cy="1816298"/>
          </a:xfrm>
          <a:prstGeom prst="rect">
            <a:avLst/>
          </a:prstGeom>
        </p:spPr>
      </p:pic>
      <p:pic>
        <p:nvPicPr>
          <p:cNvPr id="9" name="Picture 9"/>
          <p:cNvPicPr>
            <a:picLocks noChangeAspect="1"/>
          </p:cNvPicPr>
          <p:nvPr/>
        </p:nvPicPr>
        <p:blipFill>
          <a:blip r:embed="rId5"/>
          <a:srcRect/>
          <a:stretch>
            <a:fillRect/>
          </a:stretch>
        </p:blipFill>
        <p:spPr>
          <a:xfrm rot="586689">
            <a:off x="1349646" y="123631"/>
            <a:ext cx="1591329" cy="1583372"/>
          </a:xfrm>
          <a:prstGeom prst="rect">
            <a:avLst/>
          </a:prstGeom>
        </p:spPr>
      </p:pic>
      <p:sp>
        <p:nvSpPr>
          <p:cNvPr id="10" name="TextBox 4"/>
          <p:cNvSpPr txBox="1"/>
          <p:nvPr/>
        </p:nvSpPr>
        <p:spPr>
          <a:xfrm>
            <a:off x="9601200" y="2958635"/>
            <a:ext cx="9563100" cy="3585533"/>
          </a:xfrm>
          <a:prstGeom prst="rect">
            <a:avLst/>
          </a:prstGeom>
        </p:spPr>
        <p:txBody>
          <a:bodyPr wrap="square" lIns="0" tIns="0" rIns="0" bIns="0" rtlCol="0" anchor="t">
            <a:spAutoFit/>
          </a:bodyPr>
          <a:lstStyle/>
          <a:p>
            <a:pPr marL="857250" indent="-857250">
              <a:lnSpc>
                <a:spcPct val="150000"/>
              </a:lnSpc>
              <a:buFontTx/>
              <a:buChar char="-"/>
            </a:pP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Hoàn</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 </a:t>
            </a: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thành</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 </a:t>
            </a: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bài</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 2 </a:t>
            </a: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vào</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 </a:t>
            </a: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vở</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a:t>
            </a:r>
          </a:p>
          <a:p>
            <a:pPr marL="857250" indent="-857250">
              <a:lnSpc>
                <a:spcPct val="150000"/>
              </a:lnSpc>
              <a:buFontTx/>
              <a:buChar char="-"/>
            </a:pP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Chuẩn</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 </a:t>
            </a: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bị</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 </a:t>
            </a: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bài</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 “</a:t>
            </a: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Ôn</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 </a:t>
            </a: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tập</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 </a:t>
            </a: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về</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 </a:t>
            </a: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dấu</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 </a:t>
            </a: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câu</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 (</a:t>
            </a: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Dấu</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 </a:t>
            </a: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hai</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 </a:t>
            </a:r>
            <a:r>
              <a:rPr lang="en-US" sz="54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chấm</a:t>
            </a:r>
            <a:r>
              <a:rPr lang="en-US" sz="5400" dirty="0">
                <a:solidFill>
                  <a:srgbClr val="000000"/>
                </a:solidFill>
                <a:latin typeface="Times New Roman" panose="02020603050405020304" pitchFamily="18" charset="0"/>
                <a:ea typeface="#9Slide03 Roboto Slab Bold" pitchFamily="2" charset="0"/>
                <a:cs typeface="Times New Roman" panose="02020603050405020304" pitchFamily="18" charset="0"/>
              </a:rPr>
              <a:t>)”.</a:t>
            </a:r>
          </a:p>
        </p:txBody>
      </p:sp>
      <p:pic>
        <p:nvPicPr>
          <p:cNvPr id="12"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710" y="592365"/>
            <a:ext cx="10111351" cy="8897989"/>
          </a:xfrm>
          <a:prstGeom prst="rect">
            <a:avLst/>
          </a:prstGeom>
        </p:spPr>
      </p:pic>
      <p:pic>
        <p:nvPicPr>
          <p:cNvPr id="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2479">
            <a:off x="2209467" y="5208360"/>
            <a:ext cx="5821616" cy="1688269"/>
          </a:xfrm>
          <a:prstGeom prst="rect">
            <a:avLst/>
          </a:prstGeom>
        </p:spPr>
      </p:pic>
      <p:sp>
        <p:nvSpPr>
          <p:cNvPr id="4" name="TextBox 4"/>
          <p:cNvSpPr txBox="1"/>
          <p:nvPr/>
        </p:nvSpPr>
        <p:spPr>
          <a:xfrm>
            <a:off x="0" y="4958263"/>
            <a:ext cx="10710862" cy="1995033"/>
          </a:xfrm>
          <a:prstGeom prst="rect">
            <a:avLst/>
          </a:prstGeom>
        </p:spPr>
        <p:txBody>
          <a:bodyPr lIns="0" tIns="0" rIns="0" bIns="0" rtlCol="0" anchor="t">
            <a:spAutoFit/>
          </a:bodyPr>
          <a:lstStyle/>
          <a:p>
            <a:pPr algn="ctr">
              <a:lnSpc>
                <a:spcPts val="16609"/>
              </a:lnSpc>
            </a:pPr>
            <a:r>
              <a:rPr lang="en-US" sz="126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Dặn</a:t>
            </a:r>
            <a:r>
              <a:rPr lang="en-US" sz="12600" dirty="0">
                <a:solidFill>
                  <a:srgbClr val="000000"/>
                </a:solidFill>
                <a:latin typeface="Times New Roman" panose="02020603050405020304" pitchFamily="18" charset="0"/>
                <a:ea typeface="#9Slide03 Roboto Slab Bold" pitchFamily="2" charset="0"/>
                <a:cs typeface="Times New Roman" panose="02020603050405020304" pitchFamily="18" charset="0"/>
              </a:rPr>
              <a:t> </a:t>
            </a:r>
            <a:r>
              <a:rPr lang="en-US" sz="12600" dirty="0" err="1">
                <a:solidFill>
                  <a:srgbClr val="000000"/>
                </a:solidFill>
                <a:latin typeface="Times New Roman" panose="02020603050405020304" pitchFamily="18" charset="0"/>
                <a:ea typeface="#9Slide03 Roboto Slab Bold" pitchFamily="2" charset="0"/>
                <a:cs typeface="Times New Roman" panose="02020603050405020304" pitchFamily="18" charset="0"/>
              </a:rPr>
              <a:t>dò</a:t>
            </a:r>
            <a:endParaRPr lang="en-US" sz="12600" dirty="0">
              <a:solidFill>
                <a:srgbClr val="000000"/>
              </a:solidFill>
              <a:latin typeface="Times New Roman" panose="02020603050405020304" pitchFamily="18" charset="0"/>
              <a:ea typeface="#9Slide03 Roboto Slab Bold" pitchFamily="2"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D50F"/>
        </a:solidFill>
        <a:effectLst/>
      </p:bgPr>
    </p:bg>
    <p:spTree>
      <p:nvGrpSpPr>
        <p:cNvPr id="1" name=""/>
        <p:cNvGrpSpPr/>
        <p:nvPr/>
      </p:nvGrpSpPr>
      <p:grpSpPr>
        <a:xfrm>
          <a:off x="0" y="0"/>
          <a:ext cx="0" cy="0"/>
          <a:chOff x="0" y="0"/>
          <a:chExt cx="0" cy="0"/>
        </a:xfrm>
      </p:grpSpPr>
      <p:grpSp>
        <p:nvGrpSpPr>
          <p:cNvPr id="2" name="Group 2"/>
          <p:cNvGrpSpPr/>
          <p:nvPr/>
        </p:nvGrpSpPr>
        <p:grpSpPr>
          <a:xfrm>
            <a:off x="3505200" y="2171700"/>
            <a:ext cx="11456210" cy="5188600"/>
            <a:chOff x="0" y="14680"/>
            <a:chExt cx="15274946" cy="6918133"/>
          </a:xfrm>
        </p:grpSpPr>
        <p:sp>
          <p:nvSpPr>
            <p:cNvPr id="3" name="TextBox 3"/>
            <p:cNvSpPr txBox="1"/>
            <p:nvPr/>
          </p:nvSpPr>
          <p:spPr>
            <a:xfrm>
              <a:off x="0" y="14680"/>
              <a:ext cx="15274946" cy="6918133"/>
            </a:xfrm>
            <a:prstGeom prst="rect">
              <a:avLst/>
            </a:prstGeom>
          </p:spPr>
          <p:txBody>
            <a:bodyPr lIns="0" tIns="0" rIns="0" bIns="0" rtlCol="0" anchor="t">
              <a:spAutoFit/>
            </a:bodyPr>
            <a:lstStyle/>
            <a:p>
              <a:pPr algn="ctr">
                <a:lnSpc>
                  <a:spcPct val="150000"/>
                </a:lnSpc>
              </a:pPr>
              <a:r>
                <a:rPr lang="en-US" sz="11900" dirty="0" err="1">
                  <a:solidFill>
                    <a:srgbClr val="000000"/>
                  </a:solidFill>
                  <a:latin typeface="Times New Roman" panose="02020603050405020304" pitchFamily="18" charset="0"/>
                  <a:cs typeface="Times New Roman" panose="02020603050405020304" pitchFamily="18" charset="0"/>
                </a:rPr>
                <a:t>Chúc</a:t>
              </a:r>
              <a:r>
                <a:rPr lang="en-US" sz="11900" dirty="0">
                  <a:solidFill>
                    <a:srgbClr val="000000"/>
                  </a:solidFill>
                  <a:latin typeface="Times New Roman" panose="02020603050405020304" pitchFamily="18" charset="0"/>
                  <a:cs typeface="Times New Roman" panose="02020603050405020304" pitchFamily="18" charset="0"/>
                </a:rPr>
                <a:t> </a:t>
              </a:r>
              <a:r>
                <a:rPr lang="en-US" sz="11900" dirty="0" err="1">
                  <a:solidFill>
                    <a:srgbClr val="000000"/>
                  </a:solidFill>
                  <a:latin typeface="Times New Roman" panose="02020603050405020304" pitchFamily="18" charset="0"/>
                  <a:cs typeface="Times New Roman" panose="02020603050405020304" pitchFamily="18" charset="0"/>
                </a:rPr>
                <a:t>các</a:t>
              </a:r>
              <a:r>
                <a:rPr lang="en-US" sz="11900" dirty="0">
                  <a:solidFill>
                    <a:srgbClr val="000000"/>
                  </a:solidFill>
                  <a:latin typeface="Times New Roman" panose="02020603050405020304" pitchFamily="18" charset="0"/>
                  <a:cs typeface="Times New Roman" panose="02020603050405020304" pitchFamily="18" charset="0"/>
                </a:rPr>
                <a:t> </a:t>
              </a:r>
              <a:r>
                <a:rPr lang="en-US" sz="11900" dirty="0" err="1">
                  <a:solidFill>
                    <a:srgbClr val="000000"/>
                  </a:solidFill>
                  <a:latin typeface="Times New Roman" panose="02020603050405020304" pitchFamily="18" charset="0"/>
                  <a:cs typeface="Times New Roman" panose="02020603050405020304" pitchFamily="18" charset="0"/>
                </a:rPr>
                <a:t>bạn</a:t>
              </a:r>
              <a:r>
                <a:rPr lang="en-US" sz="11900" dirty="0">
                  <a:solidFill>
                    <a:srgbClr val="000000"/>
                  </a:solidFill>
                  <a:latin typeface="Times New Roman" panose="02020603050405020304" pitchFamily="18" charset="0"/>
                  <a:cs typeface="Times New Roman" panose="02020603050405020304" pitchFamily="18" charset="0"/>
                </a:rPr>
                <a:t> </a:t>
              </a:r>
            </a:p>
            <a:p>
              <a:pPr algn="ctr">
                <a:lnSpc>
                  <a:spcPct val="150000"/>
                </a:lnSpc>
              </a:pPr>
              <a:r>
                <a:rPr lang="en-US" sz="11900" dirty="0" err="1">
                  <a:solidFill>
                    <a:srgbClr val="000000"/>
                  </a:solidFill>
                  <a:latin typeface="Times New Roman" panose="02020603050405020304" pitchFamily="18" charset="0"/>
                  <a:cs typeface="Times New Roman" panose="02020603050405020304" pitchFamily="18" charset="0"/>
                </a:rPr>
                <a:t>học</a:t>
              </a:r>
              <a:r>
                <a:rPr lang="en-US" sz="11900" dirty="0">
                  <a:solidFill>
                    <a:srgbClr val="000000"/>
                  </a:solidFill>
                  <a:latin typeface="Times New Roman" panose="02020603050405020304" pitchFamily="18" charset="0"/>
                  <a:cs typeface="Times New Roman" panose="02020603050405020304" pitchFamily="18" charset="0"/>
                </a:rPr>
                <a:t> </a:t>
              </a:r>
              <a:r>
                <a:rPr lang="en-US" sz="11900" dirty="0" err="1">
                  <a:solidFill>
                    <a:srgbClr val="000000"/>
                  </a:solidFill>
                  <a:latin typeface="Times New Roman" panose="02020603050405020304" pitchFamily="18" charset="0"/>
                  <a:cs typeface="Times New Roman" panose="02020603050405020304" pitchFamily="18" charset="0"/>
                </a:rPr>
                <a:t>tốt</a:t>
              </a:r>
              <a:r>
                <a:rPr lang="en-US" sz="11900" dirty="0">
                  <a:solidFill>
                    <a:srgbClr val="000000"/>
                  </a:solidFill>
                  <a:latin typeface="Times New Roman" panose="02020603050405020304" pitchFamily="18" charset="0"/>
                  <a:cs typeface="Times New Roman" panose="02020603050405020304" pitchFamily="18" charset="0"/>
                </a:rPr>
                <a:t>!</a:t>
              </a:r>
            </a:p>
          </p:txBody>
        </p:sp>
        <p:pic>
          <p:nvPicPr>
            <p:cNvPr id="5" name="Picture 5"/>
            <p:cNvPicPr>
              <a:picLocks noChangeAspect="1"/>
            </p:cNvPicPr>
            <p:nvPr/>
          </p:nvPicPr>
          <p:blipFill>
            <a:blip r:embed="rId2"/>
            <a:srcRect/>
            <a:stretch>
              <a:fillRect/>
            </a:stretch>
          </p:blipFill>
          <p:spPr>
            <a:xfrm>
              <a:off x="4995873" y="3444336"/>
              <a:ext cx="4960814" cy="1339420"/>
            </a:xfrm>
            <a:prstGeom prst="rect">
              <a:avLst/>
            </a:prstGeom>
          </p:spPr>
        </p:pic>
      </p:grpSp>
      <p:pic>
        <p:nvPicPr>
          <p:cNvPr id="6" name="Picture 6"/>
          <p:cNvPicPr>
            <a:picLocks noChangeAspect="1"/>
          </p:cNvPicPr>
          <p:nvPr/>
        </p:nvPicPr>
        <p:blipFill>
          <a:blip r:embed="rId3"/>
          <a:srcRect/>
          <a:stretch>
            <a:fillRect/>
          </a:stretch>
        </p:blipFill>
        <p:spPr>
          <a:xfrm rot="-5784786">
            <a:off x="-830359" y="-1339706"/>
            <a:ext cx="5591804" cy="5612853"/>
          </a:xfrm>
          <a:prstGeom prst="rect">
            <a:avLst/>
          </a:prstGeom>
        </p:spPr>
      </p:pic>
      <p:pic>
        <p:nvPicPr>
          <p:cNvPr id="7" name="Picture 7"/>
          <p:cNvPicPr>
            <a:picLocks noChangeAspect="1"/>
          </p:cNvPicPr>
          <p:nvPr/>
        </p:nvPicPr>
        <p:blipFill>
          <a:blip r:embed="rId3"/>
          <a:srcRect/>
          <a:stretch>
            <a:fillRect/>
          </a:stretch>
        </p:blipFill>
        <p:spPr>
          <a:xfrm rot="5400000">
            <a:off x="13192988" y="6451874"/>
            <a:ext cx="5591804" cy="5612853"/>
          </a:xfrm>
          <a:prstGeom prst="rect">
            <a:avLst/>
          </a:prstGeom>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81484">
            <a:off x="15681258" y="7442002"/>
            <a:ext cx="1825425" cy="1816298"/>
          </a:xfrm>
          <a:prstGeom prst="rect">
            <a:avLst/>
          </a:prstGeom>
        </p:spPr>
      </p:pic>
      <p:pic>
        <p:nvPicPr>
          <p:cNvPr id="3" name="Picture 3"/>
          <p:cNvPicPr>
            <a:picLocks noChangeAspect="1"/>
          </p:cNvPicPr>
          <p:nvPr/>
        </p:nvPicPr>
        <p:blipFill>
          <a:blip r:embed="rId3"/>
          <a:srcRect/>
          <a:stretch>
            <a:fillRect/>
          </a:stretch>
        </p:blipFill>
        <p:spPr>
          <a:xfrm>
            <a:off x="0" y="-1025447"/>
            <a:ext cx="7890129" cy="8229600"/>
          </a:xfrm>
          <a:prstGeom prst="rect">
            <a:avLst/>
          </a:prstGeom>
        </p:spPr>
      </p:pic>
      <p:pic>
        <p:nvPicPr>
          <p:cNvPr id="4" name="Picture 4"/>
          <p:cNvPicPr>
            <a:picLocks noChangeAspect="1"/>
          </p:cNvPicPr>
          <p:nvPr/>
        </p:nvPicPr>
        <p:blipFill>
          <a:blip r:embed="rId4"/>
          <a:srcRect/>
          <a:stretch>
            <a:fillRect/>
          </a:stretch>
        </p:blipFill>
        <p:spPr>
          <a:xfrm>
            <a:off x="3515903" y="-1025447"/>
            <a:ext cx="15491012" cy="82296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2479">
            <a:off x="5408422" y="763619"/>
            <a:ext cx="6327695" cy="1565364"/>
          </a:xfrm>
          <a:prstGeom prst="rect">
            <a:avLst/>
          </a:prstGeom>
        </p:spPr>
      </p:pic>
      <p:sp>
        <p:nvSpPr>
          <p:cNvPr id="6" name="TextBox 6"/>
          <p:cNvSpPr txBox="1"/>
          <p:nvPr/>
        </p:nvSpPr>
        <p:spPr>
          <a:xfrm>
            <a:off x="5815283" y="1226420"/>
            <a:ext cx="5542598" cy="742315"/>
          </a:xfrm>
          <a:prstGeom prst="rect">
            <a:avLst/>
          </a:prstGeom>
        </p:spPr>
        <p:txBody>
          <a:bodyPr lIns="0" tIns="0" rIns="0" bIns="0" rtlCol="0" anchor="t">
            <a:spAutoFit/>
          </a:bodyPr>
          <a:lstStyle/>
          <a:p>
            <a:pPr algn="ctr">
              <a:lnSpc>
                <a:spcPts val="5600"/>
              </a:lnSpc>
              <a:spcBef>
                <a:spcPct val="0"/>
              </a:spcBef>
            </a:pPr>
            <a:r>
              <a:rPr lang="en-US" sz="5600" dirty="0" err="1">
                <a:solidFill>
                  <a:srgbClr val="000000"/>
                </a:solidFill>
                <a:latin typeface="Times New Roman" panose="02020603050405020304" pitchFamily="18" charset="0"/>
                <a:cs typeface="Times New Roman" panose="02020603050405020304" pitchFamily="18" charset="0"/>
              </a:rPr>
              <a:t>Luyện</a:t>
            </a:r>
            <a:r>
              <a:rPr lang="en-US" sz="5600" dirty="0">
                <a:solidFill>
                  <a:srgbClr val="000000"/>
                </a:solidFill>
                <a:latin typeface="Times New Roman" panose="02020603050405020304" pitchFamily="18" charset="0"/>
                <a:cs typeface="Times New Roman" panose="02020603050405020304" pitchFamily="18" charset="0"/>
              </a:rPr>
              <a:t> </a:t>
            </a:r>
            <a:r>
              <a:rPr lang="en-US" sz="5600" dirty="0" err="1">
                <a:solidFill>
                  <a:srgbClr val="000000"/>
                </a:solidFill>
                <a:latin typeface="Times New Roman" panose="02020603050405020304" pitchFamily="18" charset="0"/>
                <a:cs typeface="Times New Roman" panose="02020603050405020304" pitchFamily="18" charset="0"/>
              </a:rPr>
              <a:t>từ</a:t>
            </a:r>
            <a:r>
              <a:rPr lang="en-US" sz="5600" dirty="0">
                <a:solidFill>
                  <a:srgbClr val="000000"/>
                </a:solidFill>
                <a:latin typeface="Times New Roman" panose="02020603050405020304" pitchFamily="18" charset="0"/>
                <a:cs typeface="Times New Roman" panose="02020603050405020304" pitchFamily="18" charset="0"/>
              </a:rPr>
              <a:t> </a:t>
            </a:r>
            <a:r>
              <a:rPr lang="en-US" sz="5600" dirty="0" err="1">
                <a:solidFill>
                  <a:srgbClr val="000000"/>
                </a:solidFill>
                <a:latin typeface="Times New Roman" panose="02020603050405020304" pitchFamily="18" charset="0"/>
                <a:cs typeface="Times New Roman" panose="02020603050405020304" pitchFamily="18" charset="0"/>
              </a:rPr>
              <a:t>và</a:t>
            </a:r>
            <a:r>
              <a:rPr lang="en-US" sz="5600" dirty="0">
                <a:solidFill>
                  <a:srgbClr val="000000"/>
                </a:solidFill>
                <a:latin typeface="Times New Roman" panose="02020603050405020304" pitchFamily="18" charset="0"/>
                <a:cs typeface="Times New Roman" panose="02020603050405020304" pitchFamily="18" charset="0"/>
              </a:rPr>
              <a:t> </a:t>
            </a:r>
            <a:r>
              <a:rPr lang="en-US" sz="5600" dirty="0" err="1">
                <a:solidFill>
                  <a:srgbClr val="000000"/>
                </a:solidFill>
                <a:latin typeface="Times New Roman" panose="02020603050405020304" pitchFamily="18" charset="0"/>
                <a:cs typeface="Times New Roman" panose="02020603050405020304" pitchFamily="18" charset="0"/>
              </a:rPr>
              <a:t>câu</a:t>
            </a:r>
            <a:endParaRPr lang="en-US" sz="5600" dirty="0">
              <a:solidFill>
                <a:srgbClr val="000000"/>
              </a:solidFill>
              <a:latin typeface="Times New Roman" panose="02020603050405020304" pitchFamily="18" charset="0"/>
              <a:cs typeface="Times New Roman" panose="02020603050405020304" pitchFamily="18" charset="0"/>
            </a:endParaRPr>
          </a:p>
        </p:txBody>
      </p:sp>
      <p:pic>
        <p:nvPicPr>
          <p:cNvPr id="7" name="Picture 7"/>
          <p:cNvPicPr>
            <a:picLocks noChangeAspect="1"/>
          </p:cNvPicPr>
          <p:nvPr/>
        </p:nvPicPr>
        <p:blipFill>
          <a:blip r:embed="rId7"/>
          <a:srcRect/>
          <a:stretch>
            <a:fillRect/>
          </a:stretch>
        </p:blipFill>
        <p:spPr>
          <a:xfrm>
            <a:off x="28620" y="1440180"/>
            <a:ext cx="18288000" cy="8846820"/>
          </a:xfrm>
          <a:prstGeom prst="rect">
            <a:avLst/>
          </a:prstGeom>
        </p:spPr>
      </p:pic>
      <p:sp>
        <p:nvSpPr>
          <p:cNvPr id="8" name="TextBox 8"/>
          <p:cNvSpPr txBox="1"/>
          <p:nvPr/>
        </p:nvSpPr>
        <p:spPr>
          <a:xfrm>
            <a:off x="1888920" y="2539567"/>
            <a:ext cx="14510160" cy="3639329"/>
          </a:xfrm>
          <a:prstGeom prst="rect">
            <a:avLst/>
          </a:prstGeom>
        </p:spPr>
        <p:txBody>
          <a:bodyPr lIns="0" tIns="0" rIns="0" bIns="0" rtlCol="0" anchor="t">
            <a:spAutoFit/>
          </a:bodyPr>
          <a:lstStyle/>
          <a:p>
            <a:pPr algn="ctr">
              <a:lnSpc>
                <a:spcPts val="14184"/>
              </a:lnSpc>
            </a:pPr>
            <a:r>
              <a:rPr lang="en-US" sz="12894" dirty="0" err="1">
                <a:solidFill>
                  <a:srgbClr val="DE3945"/>
                </a:solidFill>
                <a:latin typeface="Times New Roman" panose="02020603050405020304" pitchFamily="18" charset="0"/>
                <a:cs typeface="Times New Roman" panose="02020603050405020304" pitchFamily="18" charset="0"/>
              </a:rPr>
              <a:t>Ôn</a:t>
            </a:r>
            <a:r>
              <a:rPr lang="en-US" sz="12894" dirty="0">
                <a:solidFill>
                  <a:srgbClr val="DE3945"/>
                </a:solidFill>
                <a:latin typeface="Times New Roman" panose="02020603050405020304" pitchFamily="18" charset="0"/>
                <a:cs typeface="Times New Roman" panose="02020603050405020304" pitchFamily="18" charset="0"/>
              </a:rPr>
              <a:t> </a:t>
            </a:r>
            <a:r>
              <a:rPr lang="en-US" sz="12894" dirty="0" err="1">
                <a:solidFill>
                  <a:srgbClr val="DE3945"/>
                </a:solidFill>
                <a:latin typeface="Times New Roman" panose="02020603050405020304" pitchFamily="18" charset="0"/>
                <a:cs typeface="Times New Roman" panose="02020603050405020304" pitchFamily="18" charset="0"/>
              </a:rPr>
              <a:t>tập</a:t>
            </a:r>
            <a:r>
              <a:rPr lang="en-US" sz="12894" dirty="0">
                <a:solidFill>
                  <a:srgbClr val="DE3945"/>
                </a:solidFill>
                <a:latin typeface="Times New Roman" panose="02020603050405020304" pitchFamily="18" charset="0"/>
                <a:cs typeface="Times New Roman" panose="02020603050405020304" pitchFamily="18" charset="0"/>
              </a:rPr>
              <a:t> </a:t>
            </a:r>
            <a:r>
              <a:rPr lang="en-US" sz="12894" dirty="0" err="1">
                <a:solidFill>
                  <a:srgbClr val="DE3945"/>
                </a:solidFill>
                <a:latin typeface="Times New Roman" panose="02020603050405020304" pitchFamily="18" charset="0"/>
                <a:cs typeface="Times New Roman" panose="02020603050405020304" pitchFamily="18" charset="0"/>
              </a:rPr>
              <a:t>về</a:t>
            </a:r>
            <a:r>
              <a:rPr lang="en-US" sz="12894" dirty="0">
                <a:solidFill>
                  <a:srgbClr val="DE3945"/>
                </a:solidFill>
                <a:latin typeface="Times New Roman" panose="02020603050405020304" pitchFamily="18" charset="0"/>
                <a:cs typeface="Times New Roman" panose="02020603050405020304" pitchFamily="18" charset="0"/>
              </a:rPr>
              <a:t> </a:t>
            </a:r>
            <a:r>
              <a:rPr lang="en-US" sz="12894" dirty="0" err="1">
                <a:solidFill>
                  <a:srgbClr val="DE3945"/>
                </a:solidFill>
                <a:latin typeface="Times New Roman" panose="02020603050405020304" pitchFamily="18" charset="0"/>
                <a:cs typeface="Times New Roman" panose="02020603050405020304" pitchFamily="18" charset="0"/>
              </a:rPr>
              <a:t>dấu</a:t>
            </a:r>
            <a:r>
              <a:rPr lang="en-US" sz="12894" dirty="0">
                <a:solidFill>
                  <a:srgbClr val="DE3945"/>
                </a:solidFill>
                <a:latin typeface="Times New Roman" panose="02020603050405020304" pitchFamily="18" charset="0"/>
                <a:cs typeface="Times New Roman" panose="02020603050405020304" pitchFamily="18" charset="0"/>
              </a:rPr>
              <a:t> </a:t>
            </a:r>
            <a:r>
              <a:rPr lang="en-US" sz="12894" dirty="0" err="1">
                <a:solidFill>
                  <a:srgbClr val="DE3945"/>
                </a:solidFill>
                <a:latin typeface="Times New Roman" panose="02020603050405020304" pitchFamily="18" charset="0"/>
                <a:cs typeface="Times New Roman" panose="02020603050405020304" pitchFamily="18" charset="0"/>
              </a:rPr>
              <a:t>câu</a:t>
            </a:r>
            <a:endParaRPr lang="en-US" sz="12894" dirty="0">
              <a:solidFill>
                <a:srgbClr val="DE3945"/>
              </a:solidFill>
              <a:latin typeface="Times New Roman" panose="02020603050405020304" pitchFamily="18" charset="0"/>
              <a:cs typeface="Times New Roman" panose="02020603050405020304" pitchFamily="18" charset="0"/>
            </a:endParaRPr>
          </a:p>
          <a:p>
            <a:pPr algn="ctr">
              <a:lnSpc>
                <a:spcPts val="14184"/>
              </a:lnSpc>
            </a:pPr>
            <a:r>
              <a:rPr lang="en-US" sz="12894" dirty="0">
                <a:solidFill>
                  <a:srgbClr val="DE3945"/>
                </a:solidFill>
                <a:latin typeface="Times New Roman" panose="02020603050405020304" pitchFamily="18" charset="0"/>
                <a:cs typeface="Times New Roman" panose="02020603050405020304" pitchFamily="18" charset="0"/>
              </a:rPr>
              <a:t>(</a:t>
            </a:r>
            <a:r>
              <a:rPr lang="en-US" sz="12894" dirty="0" err="1">
                <a:solidFill>
                  <a:srgbClr val="DE3945"/>
                </a:solidFill>
                <a:latin typeface="Times New Roman" panose="02020603050405020304" pitchFamily="18" charset="0"/>
                <a:cs typeface="Times New Roman" panose="02020603050405020304" pitchFamily="18" charset="0"/>
              </a:rPr>
              <a:t>Dấu</a:t>
            </a:r>
            <a:r>
              <a:rPr lang="en-US" sz="12894" dirty="0">
                <a:solidFill>
                  <a:srgbClr val="DE3945"/>
                </a:solidFill>
                <a:latin typeface="Times New Roman" panose="02020603050405020304" pitchFamily="18" charset="0"/>
                <a:cs typeface="Times New Roman" panose="02020603050405020304" pitchFamily="18" charset="0"/>
              </a:rPr>
              <a:t> </a:t>
            </a:r>
            <a:r>
              <a:rPr lang="en-US" sz="12894" dirty="0" err="1">
                <a:solidFill>
                  <a:srgbClr val="DE3945"/>
                </a:solidFill>
                <a:latin typeface="Times New Roman" panose="02020603050405020304" pitchFamily="18" charset="0"/>
                <a:cs typeface="Times New Roman" panose="02020603050405020304" pitchFamily="18" charset="0"/>
              </a:rPr>
              <a:t>phẩy</a:t>
            </a:r>
            <a:r>
              <a:rPr lang="en-US" sz="12894" dirty="0">
                <a:solidFill>
                  <a:srgbClr val="DE3945"/>
                </a:solidFill>
                <a:latin typeface="Times New Roman" panose="02020603050405020304" pitchFamily="18" charset="0"/>
                <a:cs typeface="Times New Roman" panose="02020603050405020304" pitchFamily="18" charset="0"/>
              </a:rPr>
              <a:t>)</a:t>
            </a:r>
          </a:p>
        </p:txBody>
      </p:sp>
      <p:sp>
        <p:nvSpPr>
          <p:cNvPr id="9" name="TextBox 9"/>
          <p:cNvSpPr txBox="1"/>
          <p:nvPr/>
        </p:nvSpPr>
        <p:spPr>
          <a:xfrm>
            <a:off x="7012178" y="7051106"/>
            <a:ext cx="3960622" cy="820738"/>
          </a:xfrm>
          <a:prstGeom prst="rect">
            <a:avLst/>
          </a:prstGeom>
        </p:spPr>
        <p:txBody>
          <a:bodyPr wrap="square" lIns="0" tIns="0" rIns="0" bIns="0" rtlCol="0" anchor="t">
            <a:spAutoFit/>
          </a:bodyPr>
          <a:lstStyle/>
          <a:p>
            <a:pPr algn="ctr">
              <a:lnSpc>
                <a:spcPts val="6399"/>
              </a:lnSpc>
              <a:spcBef>
                <a:spcPct val="0"/>
              </a:spcBef>
            </a:pPr>
            <a:r>
              <a:rPr lang="en-US" sz="6399" dirty="0" err="1">
                <a:solidFill>
                  <a:srgbClr val="000000"/>
                </a:solidFill>
                <a:latin typeface="Times New Roman" panose="02020603050405020304" pitchFamily="18" charset="0"/>
                <a:cs typeface="Times New Roman" panose="02020603050405020304" pitchFamily="18" charset="0"/>
              </a:rPr>
              <a:t>Trang</a:t>
            </a:r>
            <a:r>
              <a:rPr lang="en-US" sz="6399" dirty="0">
                <a:solidFill>
                  <a:srgbClr val="000000"/>
                </a:solidFill>
                <a:latin typeface="Times New Roman" panose="02020603050405020304" pitchFamily="18" charset="0"/>
                <a:cs typeface="Times New Roman" panose="02020603050405020304" pitchFamily="18" charset="0"/>
              </a:rPr>
              <a:t> 138</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7908" y="-820490"/>
            <a:ext cx="16812185" cy="161396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6574" y="3787800"/>
            <a:ext cx="1737146" cy="226338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8898" y="6386394"/>
            <a:ext cx="1737146" cy="226338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32744" y="471345"/>
            <a:ext cx="8222513" cy="2754542"/>
          </a:xfrm>
          <a:prstGeom prst="rect">
            <a:avLst/>
          </a:prstGeom>
        </p:spPr>
      </p:pic>
      <p:pic>
        <p:nvPicPr>
          <p:cNvPr id="6" name="Picture 6"/>
          <p:cNvPicPr>
            <a:picLocks noChangeAspect="1"/>
          </p:cNvPicPr>
          <p:nvPr/>
        </p:nvPicPr>
        <p:blipFill>
          <a:blip r:embed="rId8"/>
          <a:srcRect/>
          <a:stretch>
            <a:fillRect/>
          </a:stretch>
        </p:blipFill>
        <p:spPr>
          <a:xfrm>
            <a:off x="20144328" y="6635098"/>
            <a:ext cx="4433953" cy="4029355"/>
          </a:xfrm>
          <a:prstGeom prst="rect">
            <a:avLst/>
          </a:prstGeom>
        </p:spPr>
      </p:pic>
      <p:sp>
        <p:nvSpPr>
          <p:cNvPr id="7" name="TextBox 7"/>
          <p:cNvSpPr txBox="1"/>
          <p:nvPr/>
        </p:nvSpPr>
        <p:spPr>
          <a:xfrm>
            <a:off x="3497234" y="766620"/>
            <a:ext cx="11293532" cy="2051844"/>
          </a:xfrm>
          <a:prstGeom prst="rect">
            <a:avLst/>
          </a:prstGeom>
        </p:spPr>
        <p:txBody>
          <a:bodyPr lIns="0" tIns="0" rIns="0" bIns="0" rtlCol="0" anchor="t">
            <a:spAutoFit/>
          </a:bodyPr>
          <a:lstStyle/>
          <a:p>
            <a:pPr marL="0" lvl="0" indent="0" algn="ctr">
              <a:lnSpc>
                <a:spcPts val="15999"/>
              </a:lnSpc>
            </a:pPr>
            <a:r>
              <a:rPr lang="en-US" sz="15999">
                <a:solidFill>
                  <a:srgbClr val="000000"/>
                </a:solidFill>
                <a:latin typeface="Times New Roman" panose="02020603050405020304" pitchFamily="18" charset="0"/>
                <a:cs typeface="Times New Roman" panose="02020603050405020304" pitchFamily="18" charset="0"/>
              </a:rPr>
              <a:t>Mục tiêu</a:t>
            </a:r>
          </a:p>
        </p:txBody>
      </p:sp>
      <p:sp>
        <p:nvSpPr>
          <p:cNvPr id="8" name="TextBox 8"/>
          <p:cNvSpPr txBox="1"/>
          <p:nvPr/>
        </p:nvSpPr>
        <p:spPr>
          <a:xfrm>
            <a:off x="3232810" y="3787800"/>
            <a:ext cx="12593657" cy="2339038"/>
          </a:xfrm>
          <a:prstGeom prst="rect">
            <a:avLst/>
          </a:prstGeom>
        </p:spPr>
        <p:txBody>
          <a:bodyPr wrap="square" lIns="0" tIns="0" rIns="0" bIns="0" rtlCol="0" anchor="t">
            <a:spAutoFit/>
          </a:bodyPr>
          <a:lstStyle/>
          <a:p>
            <a:pPr algn="just">
              <a:lnSpc>
                <a:spcPct val="150000"/>
              </a:lnSpc>
            </a:pPr>
            <a:r>
              <a:rPr lang="en-US" sz="5400" dirty="0" err="1">
                <a:solidFill>
                  <a:srgbClr val="000000"/>
                </a:solidFill>
                <a:latin typeface="Times New Roman" panose="02020603050405020304" pitchFamily="18" charset="0"/>
                <a:cs typeface="Times New Roman" panose="02020603050405020304" pitchFamily="18" charset="0"/>
              </a:rPr>
              <a:t>Sử</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dụng</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đúng</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dấu</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chấm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dấu</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phẩy</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trong</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câu</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văn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đoạn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văn</a:t>
            </a:r>
            <a:r>
              <a:rPr lang="en-US" sz="5400" dirty="0">
                <a:solidFill>
                  <a:srgbClr val="000000"/>
                </a:solidFill>
                <a:latin typeface="Times New Roman" panose="02020603050405020304" pitchFamily="18" charset="0"/>
                <a:cs typeface="Times New Roman" panose="02020603050405020304" pitchFamily="18" charset="0"/>
              </a:rPr>
              <a:t>.</a:t>
            </a:r>
          </a:p>
        </p:txBody>
      </p:sp>
      <p:sp>
        <p:nvSpPr>
          <p:cNvPr id="9" name="TextBox 9"/>
          <p:cNvSpPr txBox="1"/>
          <p:nvPr/>
        </p:nvSpPr>
        <p:spPr>
          <a:xfrm>
            <a:off x="3087020" y="6472099"/>
            <a:ext cx="14463072" cy="3596306"/>
          </a:xfrm>
          <a:prstGeom prst="rect">
            <a:avLst/>
          </a:prstGeom>
        </p:spPr>
        <p:txBody>
          <a:bodyPr wrap="square" lIns="0" tIns="0" rIns="0" bIns="0" rtlCol="0" anchor="t">
            <a:spAutoFit/>
          </a:bodyPr>
          <a:lstStyle/>
          <a:p>
            <a:pPr algn="just">
              <a:lnSpc>
                <a:spcPct val="150000"/>
              </a:lnSpc>
            </a:pPr>
            <a:r>
              <a:rPr lang="en-US" sz="5400" dirty="0" err="1">
                <a:solidFill>
                  <a:srgbClr val="000000"/>
                </a:solidFill>
                <a:latin typeface="Times New Roman" panose="02020603050405020304" pitchFamily="18" charset="0"/>
                <a:cs typeface="Times New Roman" panose="02020603050405020304" pitchFamily="18" charset="0"/>
              </a:rPr>
              <a:t>Viết</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được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đoạn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văn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khoảng</a:t>
            </a:r>
            <a:r>
              <a:rPr lang="en-US" sz="5400" dirty="0">
                <a:solidFill>
                  <a:srgbClr val="000000"/>
                </a:solidFill>
                <a:latin typeface="Times New Roman" panose="02020603050405020304" pitchFamily="18" charset="0"/>
                <a:cs typeface="Times New Roman" panose="02020603050405020304" pitchFamily="18" charset="0"/>
              </a:rPr>
              <a:t> 5 </a:t>
            </a:r>
            <a:r>
              <a:rPr lang="en-US" sz="5400" dirty="0" err="1">
                <a:solidFill>
                  <a:srgbClr val="000000"/>
                </a:solidFill>
                <a:latin typeface="Times New Roman" panose="02020603050405020304" pitchFamily="18" charset="0"/>
                <a:cs typeface="Times New Roman" panose="02020603050405020304" pitchFamily="18" charset="0"/>
              </a:rPr>
              <a:t>câu</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nói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về</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hoạt</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động</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của</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học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sinh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trong</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giờ</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ra</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chơi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và</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nêu</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được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tác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dụng</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của</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dấu</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phẩy</a:t>
            </a:r>
            <a:r>
              <a:rPr lang="en-US" sz="5400"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D50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236819" y="1120316"/>
            <a:ext cx="4092474" cy="2828923"/>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2479">
            <a:off x="3687102" y="5138000"/>
            <a:ext cx="9191908" cy="2295428"/>
          </a:xfrm>
          <a:prstGeom prst="rect">
            <a:avLst/>
          </a:prstGeom>
        </p:spPr>
      </p:pic>
      <p:pic>
        <p:nvPicPr>
          <p:cNvPr id="8" name="Picture 12"/>
          <p:cNvPicPr>
            <a:picLocks noChangeAspect="1"/>
          </p:cNvPicPr>
          <p:nvPr/>
        </p:nvPicPr>
        <p:blipFill>
          <a:blip r:embed="rId5"/>
          <a:srcRect/>
          <a:stretch>
            <a:fillRect/>
          </a:stretch>
        </p:blipFill>
        <p:spPr>
          <a:xfrm>
            <a:off x="6482078" y="-6376842"/>
            <a:ext cx="11727179" cy="16663842"/>
          </a:xfrm>
          <a:prstGeom prst="rect">
            <a:avLst/>
          </a:prstGeom>
        </p:spPr>
      </p:pic>
      <p:pic>
        <p:nvPicPr>
          <p:cNvPr id="9" name="Picture 12"/>
          <p:cNvPicPr>
            <a:picLocks noChangeAspect="1"/>
          </p:cNvPicPr>
          <p:nvPr/>
        </p:nvPicPr>
        <p:blipFill rotWithShape="1">
          <a:blip r:embed="rId5"/>
          <a:srcRect t="1" r="51121" b="58459"/>
          <a:stretch/>
        </p:blipFill>
        <p:spPr>
          <a:xfrm>
            <a:off x="-1" y="0"/>
            <a:ext cx="5732015" cy="6922221"/>
          </a:xfrm>
          <a:prstGeom prst="rect">
            <a:avLst/>
          </a:prstGeom>
        </p:spPr>
      </p:pic>
      <p:sp>
        <p:nvSpPr>
          <p:cNvPr id="3" name="TextBox 3"/>
          <p:cNvSpPr txBox="1"/>
          <p:nvPr/>
        </p:nvSpPr>
        <p:spPr>
          <a:xfrm>
            <a:off x="2127872" y="5055448"/>
            <a:ext cx="12310370" cy="2289175"/>
          </a:xfrm>
          <a:prstGeom prst="rect">
            <a:avLst/>
          </a:prstGeom>
        </p:spPr>
        <p:txBody>
          <a:bodyPr lIns="0" tIns="0" rIns="0" bIns="0" rtlCol="0" anchor="t">
            <a:spAutoFit/>
          </a:bodyPr>
          <a:lstStyle/>
          <a:p>
            <a:pPr marL="0" lvl="0" indent="0" algn="ctr">
              <a:lnSpc>
                <a:spcPts val="17599"/>
              </a:lnSpc>
              <a:spcBef>
                <a:spcPct val="0"/>
              </a:spcBef>
            </a:pPr>
            <a:r>
              <a:rPr lang="en-US" sz="15999" dirty="0" err="1">
                <a:solidFill>
                  <a:srgbClr val="000000"/>
                </a:solidFill>
                <a:latin typeface="Times New Roman" panose="02020603050405020304" pitchFamily="18" charset="0"/>
                <a:cs typeface="Times New Roman" panose="02020603050405020304" pitchFamily="18" charset="0"/>
              </a:rPr>
              <a:t>Khởi</a:t>
            </a:r>
            <a:r>
              <a:rPr lang="en-US" sz="15999" dirty="0">
                <a:solidFill>
                  <a:srgbClr val="000000"/>
                </a:solidFill>
                <a:latin typeface="Times New Roman" panose="02020603050405020304" pitchFamily="18" charset="0"/>
                <a:cs typeface="Times New Roman" panose="02020603050405020304" pitchFamily="18" charset="0"/>
              </a:rPr>
              <a:t> </a:t>
            </a:r>
            <a:r>
              <a:rPr lang="en-US" sz="15999" dirty="0" err="1">
                <a:solidFill>
                  <a:srgbClr val="000000"/>
                </a:solidFill>
                <a:latin typeface="Times New Roman" panose="02020603050405020304" pitchFamily="18" charset="0"/>
                <a:cs typeface="Times New Roman" panose="02020603050405020304" pitchFamily="18" charset="0"/>
              </a:rPr>
              <a:t>động</a:t>
            </a:r>
            <a:endParaRPr lang="en-US" sz="15999" dirty="0">
              <a:solidFill>
                <a:srgbClr val="000000"/>
              </a:solidFill>
              <a:latin typeface="Times New Roman" panose="02020603050405020304" pitchFamily="18" charset="0"/>
              <a:cs typeface="Times New Roman" panose="02020603050405020304" pitchFamily="18" charset="0"/>
            </a:endParaRPr>
          </a:p>
        </p:txBody>
      </p:sp>
      <p:sp>
        <p:nvSpPr>
          <p:cNvPr id="10" name="TextBox 3"/>
          <p:cNvSpPr txBox="1"/>
          <p:nvPr/>
        </p:nvSpPr>
        <p:spPr>
          <a:xfrm>
            <a:off x="2127871" y="1349546"/>
            <a:ext cx="12310370" cy="2289175"/>
          </a:xfrm>
          <a:prstGeom prst="rect">
            <a:avLst/>
          </a:prstGeom>
        </p:spPr>
        <p:txBody>
          <a:bodyPr lIns="0" tIns="0" rIns="0" bIns="0" rtlCol="0" anchor="t">
            <a:spAutoFit/>
          </a:bodyPr>
          <a:lstStyle/>
          <a:p>
            <a:pPr marL="0" lvl="0" indent="0" algn="ctr">
              <a:lnSpc>
                <a:spcPts val="17599"/>
              </a:lnSpc>
              <a:spcBef>
                <a:spcPct val="0"/>
              </a:spcBef>
            </a:pPr>
            <a:r>
              <a:rPr lang="en-US" sz="15999" dirty="0">
                <a:solidFill>
                  <a:srgbClr val="000000"/>
                </a:solidFill>
                <a:latin typeface="Times New Roman" panose="02020603050405020304" pitchFamily="18" charset="0"/>
                <a:cs typeface="Times New Roman" panose="02020603050405020304" pitchFamily="18" charset="0"/>
              </a:rPr>
              <a:t>1</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3" name="TextBox 3"/>
          <p:cNvSpPr txBox="1"/>
          <p:nvPr/>
        </p:nvSpPr>
        <p:spPr>
          <a:xfrm>
            <a:off x="609600" y="198192"/>
            <a:ext cx="16992600" cy="1142172"/>
          </a:xfrm>
          <a:prstGeom prst="rect">
            <a:avLst/>
          </a:prstGeom>
        </p:spPr>
        <p:txBody>
          <a:bodyPr wrap="square" lIns="0" tIns="0" rIns="0" bIns="0" rtlCol="0" anchor="t">
            <a:spAutoFit/>
          </a:bodyPr>
          <a:lstStyle/>
          <a:p>
            <a:pPr marL="0" lvl="0" indent="0" algn="ctr">
              <a:lnSpc>
                <a:spcPts val="9999"/>
              </a:lnSpc>
            </a:pPr>
            <a:r>
              <a:rPr lang="en-US" sz="6000" dirty="0" err="1">
                <a:solidFill>
                  <a:srgbClr val="000000"/>
                </a:solidFill>
                <a:latin typeface="Times New Roman" panose="02020603050405020304" pitchFamily="18" charset="0"/>
                <a:cs typeface="Times New Roman" panose="02020603050405020304" pitchFamily="18" charset="0"/>
              </a:rPr>
              <a:t>Em</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hãy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biết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dụng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dấu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phẩy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trong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câu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sau</a:t>
            </a:r>
            <a:r>
              <a:rPr lang="en-US" sz="6000" dirty="0">
                <a:solidFill>
                  <a:srgbClr val="000000"/>
                </a:solidFill>
                <a:latin typeface="Times New Roman" panose="02020603050405020304" pitchFamily="18" charset="0"/>
                <a:cs typeface="Times New Roman" panose="02020603050405020304" pitchFamily="18" charset="0"/>
              </a:rPr>
              <a:t>:</a:t>
            </a:r>
          </a:p>
        </p:txBody>
      </p:sp>
      <p:sp>
        <p:nvSpPr>
          <p:cNvPr id="4" name="TextBox 4"/>
          <p:cNvSpPr txBox="1"/>
          <p:nvPr/>
        </p:nvSpPr>
        <p:spPr>
          <a:xfrm>
            <a:off x="332365" y="2652224"/>
            <a:ext cx="17347039" cy="1219116"/>
          </a:xfrm>
          <a:prstGeom prst="rect">
            <a:avLst/>
          </a:prstGeom>
        </p:spPr>
        <p:txBody>
          <a:bodyPr wrap="square" lIns="0" tIns="0" rIns="0" bIns="0" rtlCol="0" anchor="t">
            <a:spAutoFit/>
          </a:bodyPr>
          <a:lstStyle/>
          <a:p>
            <a:pPr algn="ctr">
              <a:lnSpc>
                <a:spcPct val="150000"/>
              </a:lnSpc>
            </a:pPr>
            <a:r>
              <a:rPr lang="en-US" sz="6000" b="1" dirty="0" err="1">
                <a:solidFill>
                  <a:srgbClr val="FF1700"/>
                </a:solidFill>
                <a:latin typeface="Times New Roman" panose="02020603050405020304" pitchFamily="18" charset="0"/>
                <a:cs typeface="Times New Roman" panose="02020603050405020304" pitchFamily="18" charset="0"/>
              </a:rPr>
              <a:t>Gậy</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tre</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chông</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tre</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chống</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lại</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sắt</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thép</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quân</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thù</a:t>
            </a:r>
            <a:r>
              <a:rPr lang="en-US" sz="6000" b="1" dirty="0">
                <a:solidFill>
                  <a:srgbClr val="FF1700"/>
                </a:solidFill>
                <a:latin typeface="Times New Roman" panose="02020603050405020304" pitchFamily="18" charset="0"/>
                <a:cs typeface="Times New Roman" panose="02020603050405020304" pitchFamily="18" charset="0"/>
              </a:rPr>
              <a:t>.</a:t>
            </a:r>
          </a:p>
        </p:txBody>
      </p:sp>
      <p:grpSp>
        <p:nvGrpSpPr>
          <p:cNvPr id="27" name="Group 26"/>
          <p:cNvGrpSpPr/>
          <p:nvPr/>
        </p:nvGrpSpPr>
        <p:grpSpPr>
          <a:xfrm>
            <a:off x="434947" y="4815909"/>
            <a:ext cx="18624577" cy="1448139"/>
            <a:chOff x="434947" y="4815909"/>
            <a:chExt cx="18624577" cy="1448139"/>
          </a:xfrm>
        </p:grpSpPr>
        <p:grpSp>
          <p:nvGrpSpPr>
            <p:cNvPr id="26" name="Group 25"/>
            <p:cNvGrpSpPr/>
            <p:nvPr/>
          </p:nvGrpSpPr>
          <p:grpSpPr>
            <a:xfrm>
              <a:off x="434947" y="4816248"/>
              <a:ext cx="15278101" cy="1447800"/>
              <a:chOff x="434947" y="4816248"/>
              <a:chExt cx="15278101" cy="1447800"/>
            </a:xfrm>
          </p:grpSpPr>
          <p:sp>
            <p:nvSpPr>
              <p:cNvPr id="22" name="Rectangle 21"/>
              <p:cNvSpPr/>
              <p:nvPr/>
            </p:nvSpPr>
            <p:spPr>
              <a:xfrm>
                <a:off x="434947" y="4816248"/>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89" y="4964139"/>
                <a:ext cx="1185268" cy="1185268"/>
              </a:xfrm>
              <a:prstGeom prst="rect">
                <a:avLst/>
              </a:prstGeom>
              <a:ln>
                <a:noFill/>
              </a:ln>
              <a:effectLst>
                <a:outerShdw blurRad="190500" algn="tl" rotWithShape="0">
                  <a:srgbClr val="000000">
                    <a:alpha val="70000"/>
                  </a:srgbClr>
                </a:outerShdw>
              </a:effectLst>
            </p:spPr>
          </p:pic>
        </p:grpSp>
        <p:grpSp>
          <p:nvGrpSpPr>
            <p:cNvPr id="25" name="Group 24"/>
            <p:cNvGrpSpPr/>
            <p:nvPr/>
          </p:nvGrpSpPr>
          <p:grpSpPr>
            <a:xfrm>
              <a:off x="1943098" y="4815909"/>
              <a:ext cx="17116426" cy="1447800"/>
              <a:chOff x="1943098" y="4815909"/>
              <a:chExt cx="17116426" cy="1447800"/>
            </a:xfrm>
          </p:grpSpPr>
          <p:sp>
            <p:nvSpPr>
              <p:cNvPr id="10" name="Rectangle 9"/>
              <p:cNvSpPr/>
              <p:nvPr/>
            </p:nvSpPr>
            <p:spPr>
              <a:xfrm>
                <a:off x="1943098" y="4815909"/>
                <a:ext cx="15278101"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p:cNvSpPr txBox="1"/>
              <p:nvPr/>
            </p:nvSpPr>
            <p:spPr>
              <a:xfrm>
                <a:off x="2066924" y="5176342"/>
                <a:ext cx="16992600" cy="923330"/>
              </a:xfrm>
              <a:prstGeom prst="rect">
                <a:avLst/>
              </a:prstGeom>
              <a:noFill/>
            </p:spPr>
            <p:txBody>
              <a:bodyPr wrap="square" rtlCol="0">
                <a:spAutoFit/>
              </a:bodyPr>
              <a:lstStyle/>
              <a:p>
                <a:r>
                  <a:rPr lang="en-US" sz="5400" dirty="0" err="1">
                    <a:latin typeface="Times New Roman" panose="02020603050405020304" pitchFamily="18" charset="0"/>
                    <a:cs typeface="Times New Roman" panose="02020603050405020304" pitchFamily="18" charset="0"/>
                  </a:rPr>
                  <a:t>Ngăn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cùng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vụ</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câu</a:t>
                </a:r>
                <a:r>
                  <a:rPr lang="en-US" sz="5400" dirty="0">
                    <a:latin typeface="Times New Roman" panose="02020603050405020304" pitchFamily="18" charset="0"/>
                    <a:cs typeface="Times New Roman" panose="02020603050405020304" pitchFamily="18" charset="0"/>
                  </a:rPr>
                  <a:t>.</a:t>
                </a:r>
              </a:p>
            </p:txBody>
          </p:sp>
        </p:grpSp>
      </p:grpSp>
      <p:grpSp>
        <p:nvGrpSpPr>
          <p:cNvPr id="30" name="Group 29"/>
          <p:cNvGrpSpPr/>
          <p:nvPr/>
        </p:nvGrpSpPr>
        <p:grpSpPr>
          <a:xfrm>
            <a:off x="434946" y="6743502"/>
            <a:ext cx="17548253" cy="1456715"/>
            <a:chOff x="434946" y="6743502"/>
            <a:chExt cx="17548253" cy="1456715"/>
          </a:xfrm>
        </p:grpSpPr>
        <p:grpSp>
          <p:nvGrpSpPr>
            <p:cNvPr id="28" name="Group 27"/>
            <p:cNvGrpSpPr/>
            <p:nvPr/>
          </p:nvGrpSpPr>
          <p:grpSpPr>
            <a:xfrm>
              <a:off x="434946" y="6743502"/>
              <a:ext cx="15278101" cy="1447800"/>
              <a:chOff x="434946" y="6743502"/>
              <a:chExt cx="15278101" cy="1447800"/>
            </a:xfrm>
          </p:grpSpPr>
          <p:sp>
            <p:nvSpPr>
              <p:cNvPr id="23" name="Rectangle 22"/>
              <p:cNvSpPr/>
              <p:nvPr/>
            </p:nvSpPr>
            <p:spPr>
              <a:xfrm>
                <a:off x="434946" y="6743502"/>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731" y="6869707"/>
                <a:ext cx="1154528" cy="1154528"/>
              </a:xfrm>
              <a:prstGeom prst="rect">
                <a:avLst/>
              </a:prstGeom>
              <a:ln>
                <a:noFill/>
              </a:ln>
              <a:effectLst>
                <a:outerShdw blurRad="190500" algn="tl" rotWithShape="0">
                  <a:srgbClr val="000000">
                    <a:alpha val="70000"/>
                  </a:srgbClr>
                </a:outerShdw>
              </a:effectLst>
            </p:spPr>
          </p:pic>
        </p:grpSp>
        <p:grpSp>
          <p:nvGrpSpPr>
            <p:cNvPr id="29" name="Group 28"/>
            <p:cNvGrpSpPr/>
            <p:nvPr/>
          </p:nvGrpSpPr>
          <p:grpSpPr>
            <a:xfrm>
              <a:off x="1943099" y="6752417"/>
              <a:ext cx="16040100" cy="1447800"/>
              <a:chOff x="1943099" y="6752417"/>
              <a:chExt cx="16040100" cy="1447800"/>
            </a:xfrm>
          </p:grpSpPr>
          <p:sp>
            <p:nvSpPr>
              <p:cNvPr id="16" name="Rectangle 15"/>
              <p:cNvSpPr/>
              <p:nvPr/>
            </p:nvSpPr>
            <p:spPr>
              <a:xfrm>
                <a:off x="1943099" y="6752417"/>
                <a:ext cx="15278100"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11"/>
              <p:cNvSpPr txBox="1"/>
              <p:nvPr/>
            </p:nvSpPr>
            <p:spPr>
              <a:xfrm>
                <a:off x="2133599" y="7031612"/>
                <a:ext cx="15849600" cy="923330"/>
              </a:xfrm>
              <a:prstGeom prst="rect">
                <a:avLst/>
              </a:prstGeom>
              <a:noFill/>
            </p:spPr>
            <p:txBody>
              <a:bodyPr wrap="square" rtlCol="0">
                <a:spAutoFit/>
              </a:bodyPr>
              <a:lstStyle/>
              <a:p>
                <a:r>
                  <a:rPr lang="en-US" sz="5400" dirty="0" err="1">
                    <a:latin typeface="Times New Roman" panose="02020603050405020304" pitchFamily="18" charset="0"/>
                    <a:cs typeface="Times New Roman" panose="02020603050405020304" pitchFamily="18" charset="0"/>
                  </a:rPr>
                  <a:t>Ngăn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ngữ</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chủ</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ngữ</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ngữ</a:t>
                </a:r>
                <a:r>
                  <a:rPr lang="en-US" sz="5400" dirty="0">
                    <a:latin typeface="Times New Roman" panose="02020603050405020304" pitchFamily="18" charset="0"/>
                    <a:cs typeface="Times New Roman" panose="02020603050405020304" pitchFamily="18" charset="0"/>
                  </a:rPr>
                  <a:t>.</a:t>
                </a:r>
              </a:p>
            </p:txBody>
          </p:sp>
        </p:grpSp>
      </p:grpSp>
      <p:grpSp>
        <p:nvGrpSpPr>
          <p:cNvPr id="33" name="Group 32"/>
          <p:cNvGrpSpPr/>
          <p:nvPr/>
        </p:nvGrpSpPr>
        <p:grpSpPr>
          <a:xfrm>
            <a:off x="434946" y="8628134"/>
            <a:ext cx="16786253" cy="1447800"/>
            <a:chOff x="434946" y="8628134"/>
            <a:chExt cx="16786253" cy="1447800"/>
          </a:xfrm>
        </p:grpSpPr>
        <p:grpSp>
          <p:nvGrpSpPr>
            <p:cNvPr id="31" name="Group 30"/>
            <p:cNvGrpSpPr/>
            <p:nvPr/>
          </p:nvGrpSpPr>
          <p:grpSpPr>
            <a:xfrm>
              <a:off x="434946" y="8628134"/>
              <a:ext cx="15278101" cy="1447800"/>
              <a:chOff x="434946" y="8628134"/>
              <a:chExt cx="15278101" cy="1447800"/>
            </a:xfrm>
          </p:grpSpPr>
          <p:sp>
            <p:nvSpPr>
              <p:cNvPr id="24" name="Rectangle 23"/>
              <p:cNvSpPr/>
              <p:nvPr/>
            </p:nvSpPr>
            <p:spPr>
              <a:xfrm>
                <a:off x="434946" y="8628134"/>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685" y="8684208"/>
                <a:ext cx="1335651" cy="1335651"/>
              </a:xfrm>
              <a:prstGeom prst="rect">
                <a:avLst/>
              </a:prstGeom>
              <a:ln>
                <a:noFill/>
              </a:ln>
              <a:effectLst>
                <a:outerShdw blurRad="190500" algn="tl" rotWithShape="0">
                  <a:srgbClr val="000000">
                    <a:alpha val="70000"/>
                  </a:srgbClr>
                </a:outerShdw>
              </a:effectLst>
            </p:spPr>
          </p:pic>
        </p:grpSp>
        <p:grpSp>
          <p:nvGrpSpPr>
            <p:cNvPr id="32" name="Group 31"/>
            <p:cNvGrpSpPr/>
            <p:nvPr/>
          </p:nvGrpSpPr>
          <p:grpSpPr>
            <a:xfrm>
              <a:off x="1943099" y="8628134"/>
              <a:ext cx="15278100" cy="1447800"/>
              <a:chOff x="1943099" y="8628134"/>
              <a:chExt cx="15278100" cy="1447800"/>
            </a:xfrm>
          </p:grpSpPr>
          <p:sp>
            <p:nvSpPr>
              <p:cNvPr id="17" name="Rectangle 16"/>
              <p:cNvSpPr/>
              <p:nvPr/>
            </p:nvSpPr>
            <p:spPr>
              <a:xfrm>
                <a:off x="1943099" y="8628134"/>
                <a:ext cx="15278100"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p:cNvSpPr txBox="1"/>
              <p:nvPr/>
            </p:nvSpPr>
            <p:spPr>
              <a:xfrm>
                <a:off x="2276473" y="8916188"/>
                <a:ext cx="13182600" cy="923330"/>
              </a:xfrm>
              <a:prstGeom prst="rect">
                <a:avLst/>
              </a:prstGeom>
              <a:noFill/>
            </p:spPr>
            <p:txBody>
              <a:bodyPr wrap="square" rtlCol="0">
                <a:spAutoFit/>
              </a:bodyPr>
              <a:lstStyle/>
              <a:p>
                <a:r>
                  <a:rPr lang="en-US" sz="5400" dirty="0" err="1">
                    <a:latin typeface="Times New Roman" panose="02020603050405020304" pitchFamily="18" charset="0"/>
                    <a:cs typeface="Times New Roman" panose="02020603050405020304" pitchFamily="18" charset="0"/>
                  </a:rPr>
                  <a:t>Ngăn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vế</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câu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câu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ghép</a:t>
                </a:r>
                <a:r>
                  <a:rPr lang="en-US" sz="5400" dirty="0">
                    <a:latin typeface="Times New Roman" panose="02020603050405020304" pitchFamily="18" charset="0"/>
                    <a:cs typeface="Times New Roman" panose="02020603050405020304" pitchFamily="18" charset="0"/>
                  </a:rPr>
                  <a:t>.</a:t>
                </a:r>
              </a:p>
            </p:txBody>
          </p:sp>
        </p:grpSp>
      </p:grpSp>
      <p:pic>
        <p:nvPicPr>
          <p:cNvPr id="34" name="Picture 9">
            <a:hlinkClick r:id="rId7" action="ppaction://hlinksldjump"/>
          </p:cNvPr>
          <p:cNvPicPr>
            <a:picLocks noChangeAspect="1"/>
          </p:cNvPicPr>
          <p:nvPr/>
        </p:nvPicPr>
        <p:blipFill>
          <a:blip r:embed="rId8"/>
          <a:srcRect/>
          <a:stretch>
            <a:fillRect/>
          </a:stretch>
        </p:blipFill>
        <p:spPr>
          <a:xfrm>
            <a:off x="14340696" y="6001748"/>
            <a:ext cx="3967715" cy="422097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30"/>
                                        </p:tgtEl>
                                        <p:attrNameLst>
                                          <p:attrName>ppt_x</p:attrName>
                                        </p:attrNameLst>
                                      </p:cBhvr>
                                      <p:tavLst>
                                        <p:tav tm="0">
                                          <p:val>
                                            <p:strVal val="ppt_x"/>
                                          </p:val>
                                        </p:tav>
                                        <p:tav tm="100000">
                                          <p:val>
                                            <p:strVal val="ppt_x"/>
                                          </p:val>
                                        </p:tav>
                                      </p:tavLst>
                                    </p:anim>
                                    <p:anim calcmode="lin" valueType="num">
                                      <p:cBhvr additive="base">
                                        <p:cTn id="27" dur="500"/>
                                        <p:tgtEl>
                                          <p:spTgt spid="30"/>
                                        </p:tgtEl>
                                        <p:attrNameLst>
                                          <p:attrName>ppt_y</p:attrName>
                                        </p:attrNameLst>
                                      </p:cBhvr>
                                      <p:tavLst>
                                        <p:tav tm="0">
                                          <p:val>
                                            <p:strVal val="ppt_y"/>
                                          </p:val>
                                        </p:tav>
                                        <p:tav tm="100000">
                                          <p:val>
                                            <p:strVal val="1+ppt_h/2"/>
                                          </p:val>
                                        </p:tav>
                                      </p:tavLst>
                                    </p:anim>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33"/>
                                        </p:tgtEl>
                                        <p:attrNameLst>
                                          <p:attrName>ppt_x</p:attrName>
                                        </p:attrNameLst>
                                      </p:cBhvr>
                                      <p:tavLst>
                                        <p:tav tm="0">
                                          <p:val>
                                            <p:strVal val="ppt_x"/>
                                          </p:val>
                                        </p:tav>
                                        <p:tav tm="100000">
                                          <p:val>
                                            <p:strVal val="ppt_x"/>
                                          </p:val>
                                        </p:tav>
                                      </p:tavLst>
                                    </p:anim>
                                    <p:anim calcmode="lin" valueType="num">
                                      <p:cBhvr additive="base">
                                        <p:cTn id="34" dur="500"/>
                                        <p:tgtEl>
                                          <p:spTgt spid="33"/>
                                        </p:tgtEl>
                                        <p:attrNameLst>
                                          <p:attrName>ppt_y</p:attrName>
                                        </p:attrNameLst>
                                      </p:cBhvr>
                                      <p:tavLst>
                                        <p:tav tm="0">
                                          <p:val>
                                            <p:strVal val="ppt_y"/>
                                          </p:val>
                                        </p:tav>
                                        <p:tav tm="100000">
                                          <p:val>
                                            <p:strVal val="1+ppt_h/2"/>
                                          </p:val>
                                        </p:tav>
                                      </p:tavLst>
                                    </p:anim>
                                    <p:set>
                                      <p:cBhvr>
                                        <p:cTn id="3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7"/>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3" name="TextBox 3"/>
          <p:cNvSpPr txBox="1"/>
          <p:nvPr/>
        </p:nvSpPr>
        <p:spPr>
          <a:xfrm>
            <a:off x="685800" y="198192"/>
            <a:ext cx="17004564" cy="1142172"/>
          </a:xfrm>
          <a:prstGeom prst="rect">
            <a:avLst/>
          </a:prstGeom>
        </p:spPr>
        <p:txBody>
          <a:bodyPr wrap="square" lIns="0" tIns="0" rIns="0" bIns="0" rtlCol="0" anchor="t">
            <a:spAutoFit/>
          </a:bodyPr>
          <a:lstStyle/>
          <a:p>
            <a:pPr marL="0" lvl="0" indent="0" algn="ctr">
              <a:lnSpc>
                <a:spcPts val="9999"/>
              </a:lnSpc>
            </a:pPr>
            <a:r>
              <a:rPr lang="en-US" sz="6000" dirty="0" err="1">
                <a:solidFill>
                  <a:srgbClr val="000000"/>
                </a:solidFill>
                <a:latin typeface="Times New Roman" panose="02020603050405020304" pitchFamily="18" charset="0"/>
                <a:cs typeface="Times New Roman" panose="02020603050405020304" pitchFamily="18" charset="0"/>
              </a:rPr>
              <a:t>Em</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hãy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biết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dụng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dấu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phẩy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trong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câu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sau</a:t>
            </a:r>
            <a:r>
              <a:rPr lang="en-US" sz="6000" dirty="0">
                <a:solidFill>
                  <a:srgbClr val="000000"/>
                </a:solidFill>
                <a:latin typeface="Times New Roman" panose="02020603050405020304" pitchFamily="18" charset="0"/>
                <a:cs typeface="Times New Roman" panose="02020603050405020304" pitchFamily="18" charset="0"/>
              </a:rPr>
              <a:t>:</a:t>
            </a:r>
          </a:p>
        </p:txBody>
      </p:sp>
      <p:sp>
        <p:nvSpPr>
          <p:cNvPr id="4" name="TextBox 4"/>
          <p:cNvSpPr txBox="1"/>
          <p:nvPr/>
        </p:nvSpPr>
        <p:spPr>
          <a:xfrm>
            <a:off x="332365" y="2652224"/>
            <a:ext cx="17347039" cy="1213922"/>
          </a:xfrm>
          <a:prstGeom prst="rect">
            <a:avLst/>
          </a:prstGeom>
        </p:spPr>
        <p:txBody>
          <a:bodyPr wrap="square" lIns="0" tIns="0" rIns="0" bIns="0" rtlCol="0" anchor="t">
            <a:spAutoFit/>
          </a:bodyPr>
          <a:lstStyle/>
          <a:p>
            <a:pPr algn="ctr">
              <a:lnSpc>
                <a:spcPct val="150000"/>
              </a:lnSpc>
            </a:pPr>
            <a:r>
              <a:rPr lang="en-US" sz="6000" b="1" dirty="0" err="1">
                <a:solidFill>
                  <a:srgbClr val="FF1700"/>
                </a:solidFill>
                <a:latin typeface="Times New Roman" panose="02020603050405020304" pitchFamily="18" charset="0"/>
                <a:cs typeface="Times New Roman" panose="02020603050405020304" pitchFamily="18" charset="0"/>
              </a:rPr>
              <a:t>Dạo</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gần</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đây</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Hương</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trông</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ốm</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yếu</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lắm</a:t>
            </a:r>
            <a:r>
              <a:rPr lang="en-US" sz="6000" b="1" dirty="0">
                <a:solidFill>
                  <a:srgbClr val="FF1700"/>
                </a:solidFill>
                <a:latin typeface="Times New Roman" panose="02020603050405020304" pitchFamily="18" charset="0"/>
                <a:cs typeface="Times New Roman" panose="02020603050405020304" pitchFamily="18" charset="0"/>
              </a:rPr>
              <a:t>.</a:t>
            </a:r>
          </a:p>
        </p:txBody>
      </p:sp>
      <p:pic>
        <p:nvPicPr>
          <p:cNvPr id="8" name="Picture 8"/>
          <p:cNvPicPr>
            <a:picLocks noChangeAspect="1"/>
          </p:cNvPicPr>
          <p:nvPr/>
        </p:nvPicPr>
        <p:blipFill>
          <a:blip r:embed="rId3"/>
          <a:srcRect/>
          <a:stretch>
            <a:fillRect/>
          </a:stretch>
        </p:blipFill>
        <p:spPr>
          <a:xfrm rot="473287">
            <a:off x="20837402" y="2926176"/>
            <a:ext cx="1154103" cy="1697210"/>
          </a:xfrm>
          <a:prstGeom prst="rect">
            <a:avLst/>
          </a:prstGeom>
        </p:spPr>
      </p:pic>
      <p:pic>
        <p:nvPicPr>
          <p:cNvPr id="9" name="Picture 9"/>
          <p:cNvPicPr>
            <a:picLocks noChangeAspect="1"/>
          </p:cNvPicPr>
          <p:nvPr/>
        </p:nvPicPr>
        <p:blipFill>
          <a:blip r:embed="rId4"/>
          <a:srcRect/>
          <a:stretch>
            <a:fillRect/>
          </a:stretch>
        </p:blipFill>
        <p:spPr>
          <a:xfrm rot="10575719">
            <a:off x="-4829088" y="5420066"/>
            <a:ext cx="1520909" cy="1513304"/>
          </a:xfrm>
          <a:prstGeom prst="rect">
            <a:avLst/>
          </a:prstGeom>
        </p:spPr>
      </p:pic>
      <p:grpSp>
        <p:nvGrpSpPr>
          <p:cNvPr id="27" name="Group 26"/>
          <p:cNvGrpSpPr/>
          <p:nvPr/>
        </p:nvGrpSpPr>
        <p:grpSpPr>
          <a:xfrm>
            <a:off x="434947" y="4815909"/>
            <a:ext cx="18624577" cy="1448139"/>
            <a:chOff x="434947" y="4815909"/>
            <a:chExt cx="18624577" cy="1448139"/>
          </a:xfrm>
        </p:grpSpPr>
        <p:grpSp>
          <p:nvGrpSpPr>
            <p:cNvPr id="26" name="Group 25"/>
            <p:cNvGrpSpPr/>
            <p:nvPr/>
          </p:nvGrpSpPr>
          <p:grpSpPr>
            <a:xfrm>
              <a:off x="434947" y="4816248"/>
              <a:ext cx="15278101" cy="1447800"/>
              <a:chOff x="434947" y="4816248"/>
              <a:chExt cx="15278101" cy="1447800"/>
            </a:xfrm>
          </p:grpSpPr>
          <p:sp>
            <p:nvSpPr>
              <p:cNvPr id="22" name="Rectangle 21"/>
              <p:cNvSpPr/>
              <p:nvPr/>
            </p:nvSpPr>
            <p:spPr>
              <a:xfrm>
                <a:off x="434947" y="4816248"/>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389" y="4964139"/>
                <a:ext cx="1185268" cy="1185268"/>
              </a:xfrm>
              <a:prstGeom prst="rect">
                <a:avLst/>
              </a:prstGeom>
              <a:ln>
                <a:noFill/>
              </a:ln>
              <a:effectLst>
                <a:outerShdw blurRad="190500" algn="tl" rotWithShape="0">
                  <a:srgbClr val="000000">
                    <a:alpha val="70000"/>
                  </a:srgbClr>
                </a:outerShdw>
              </a:effectLst>
            </p:spPr>
          </p:pic>
        </p:grpSp>
        <p:grpSp>
          <p:nvGrpSpPr>
            <p:cNvPr id="25" name="Group 24"/>
            <p:cNvGrpSpPr/>
            <p:nvPr/>
          </p:nvGrpSpPr>
          <p:grpSpPr>
            <a:xfrm>
              <a:off x="1943098" y="4815909"/>
              <a:ext cx="17116426" cy="1447800"/>
              <a:chOff x="1943098" y="4815909"/>
              <a:chExt cx="17116426" cy="1447800"/>
            </a:xfrm>
          </p:grpSpPr>
          <p:sp>
            <p:nvSpPr>
              <p:cNvPr id="10" name="Rectangle 9"/>
              <p:cNvSpPr/>
              <p:nvPr/>
            </p:nvSpPr>
            <p:spPr>
              <a:xfrm>
                <a:off x="1943098" y="4815909"/>
                <a:ext cx="15278101"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p:cNvSpPr txBox="1"/>
              <p:nvPr/>
            </p:nvSpPr>
            <p:spPr>
              <a:xfrm>
                <a:off x="2066924" y="5176342"/>
                <a:ext cx="16992600" cy="923330"/>
              </a:xfrm>
              <a:prstGeom prst="rect">
                <a:avLst/>
              </a:prstGeom>
              <a:noFill/>
            </p:spPr>
            <p:txBody>
              <a:bodyPr wrap="square" rtlCol="0">
                <a:spAutoFit/>
              </a:bodyPr>
              <a:lstStyle/>
              <a:p>
                <a:r>
                  <a:rPr lang="en-US" sz="5400" dirty="0" err="1">
                    <a:latin typeface="Times New Roman" panose="02020603050405020304" pitchFamily="18" charset="0"/>
                    <a:cs typeface="Times New Roman" panose="02020603050405020304" pitchFamily="18" charset="0"/>
                  </a:rPr>
                  <a:t>Ngăn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cùng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vụ</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câu</a:t>
                </a:r>
                <a:r>
                  <a:rPr lang="en-US" sz="5400" dirty="0">
                    <a:latin typeface="Times New Roman" panose="02020603050405020304" pitchFamily="18" charset="0"/>
                    <a:cs typeface="Times New Roman" panose="02020603050405020304" pitchFamily="18" charset="0"/>
                  </a:rPr>
                  <a:t>.</a:t>
                </a:r>
              </a:p>
            </p:txBody>
          </p:sp>
        </p:grpSp>
      </p:grpSp>
      <p:grpSp>
        <p:nvGrpSpPr>
          <p:cNvPr id="30" name="Group 29"/>
          <p:cNvGrpSpPr/>
          <p:nvPr/>
        </p:nvGrpSpPr>
        <p:grpSpPr>
          <a:xfrm>
            <a:off x="434946" y="6743502"/>
            <a:ext cx="17548253" cy="1456715"/>
            <a:chOff x="434946" y="6743502"/>
            <a:chExt cx="17548253" cy="1456715"/>
          </a:xfrm>
        </p:grpSpPr>
        <p:grpSp>
          <p:nvGrpSpPr>
            <p:cNvPr id="28" name="Group 27"/>
            <p:cNvGrpSpPr/>
            <p:nvPr/>
          </p:nvGrpSpPr>
          <p:grpSpPr>
            <a:xfrm>
              <a:off x="434946" y="6743502"/>
              <a:ext cx="15278101" cy="1447800"/>
              <a:chOff x="434946" y="6743502"/>
              <a:chExt cx="15278101" cy="1447800"/>
            </a:xfrm>
          </p:grpSpPr>
          <p:sp>
            <p:nvSpPr>
              <p:cNvPr id="23" name="Rectangle 22"/>
              <p:cNvSpPr/>
              <p:nvPr/>
            </p:nvSpPr>
            <p:spPr>
              <a:xfrm>
                <a:off x="434946" y="6743502"/>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731" y="6869707"/>
                <a:ext cx="1154528" cy="1154528"/>
              </a:xfrm>
              <a:prstGeom prst="rect">
                <a:avLst/>
              </a:prstGeom>
              <a:ln>
                <a:noFill/>
              </a:ln>
              <a:effectLst>
                <a:outerShdw blurRad="190500" algn="tl" rotWithShape="0">
                  <a:srgbClr val="000000">
                    <a:alpha val="70000"/>
                  </a:srgbClr>
                </a:outerShdw>
              </a:effectLst>
            </p:spPr>
          </p:pic>
        </p:grpSp>
        <p:grpSp>
          <p:nvGrpSpPr>
            <p:cNvPr id="29" name="Group 28"/>
            <p:cNvGrpSpPr/>
            <p:nvPr/>
          </p:nvGrpSpPr>
          <p:grpSpPr>
            <a:xfrm>
              <a:off x="1943099" y="6752417"/>
              <a:ext cx="16040100" cy="1447800"/>
              <a:chOff x="1943099" y="6752417"/>
              <a:chExt cx="16040100" cy="1447800"/>
            </a:xfrm>
          </p:grpSpPr>
          <p:sp>
            <p:nvSpPr>
              <p:cNvPr id="16" name="Rectangle 15"/>
              <p:cNvSpPr/>
              <p:nvPr/>
            </p:nvSpPr>
            <p:spPr>
              <a:xfrm>
                <a:off x="1943099" y="6752417"/>
                <a:ext cx="15278100"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11"/>
              <p:cNvSpPr txBox="1"/>
              <p:nvPr/>
            </p:nvSpPr>
            <p:spPr>
              <a:xfrm>
                <a:off x="2133599" y="7031612"/>
                <a:ext cx="15849600" cy="923330"/>
              </a:xfrm>
              <a:prstGeom prst="rect">
                <a:avLst/>
              </a:prstGeom>
              <a:noFill/>
            </p:spPr>
            <p:txBody>
              <a:bodyPr wrap="square" rtlCol="0">
                <a:spAutoFit/>
              </a:bodyPr>
              <a:lstStyle/>
              <a:p>
                <a:r>
                  <a:rPr lang="en-US" sz="5400" dirty="0" err="1">
                    <a:latin typeface="Times New Roman" panose="02020603050405020304" pitchFamily="18" charset="0"/>
                    <a:cs typeface="Times New Roman" panose="02020603050405020304" pitchFamily="18" charset="0"/>
                  </a:rPr>
                  <a:t>Ngăn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ngữ</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chủ</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ngữ</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ngữ</a:t>
                </a:r>
                <a:r>
                  <a:rPr lang="en-US" sz="5400" dirty="0">
                    <a:latin typeface="Times New Roman" panose="02020603050405020304" pitchFamily="18" charset="0"/>
                    <a:cs typeface="Times New Roman" panose="02020603050405020304" pitchFamily="18" charset="0"/>
                  </a:rPr>
                  <a:t>.</a:t>
                </a:r>
              </a:p>
            </p:txBody>
          </p:sp>
        </p:grpSp>
      </p:grpSp>
      <p:grpSp>
        <p:nvGrpSpPr>
          <p:cNvPr id="33" name="Group 32"/>
          <p:cNvGrpSpPr/>
          <p:nvPr/>
        </p:nvGrpSpPr>
        <p:grpSpPr>
          <a:xfrm>
            <a:off x="434946" y="8628134"/>
            <a:ext cx="16786253" cy="1447800"/>
            <a:chOff x="434946" y="8628134"/>
            <a:chExt cx="16786253" cy="1447800"/>
          </a:xfrm>
        </p:grpSpPr>
        <p:grpSp>
          <p:nvGrpSpPr>
            <p:cNvPr id="31" name="Group 30"/>
            <p:cNvGrpSpPr/>
            <p:nvPr/>
          </p:nvGrpSpPr>
          <p:grpSpPr>
            <a:xfrm>
              <a:off x="434946" y="8628134"/>
              <a:ext cx="15278101" cy="1447800"/>
              <a:chOff x="434946" y="8628134"/>
              <a:chExt cx="15278101" cy="1447800"/>
            </a:xfrm>
          </p:grpSpPr>
          <p:sp>
            <p:nvSpPr>
              <p:cNvPr id="24" name="Rectangle 23"/>
              <p:cNvSpPr/>
              <p:nvPr/>
            </p:nvSpPr>
            <p:spPr>
              <a:xfrm>
                <a:off x="434946" y="8628134"/>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97" y="8684208"/>
                <a:ext cx="1335651" cy="1335651"/>
              </a:xfrm>
              <a:prstGeom prst="rect">
                <a:avLst/>
              </a:prstGeom>
              <a:ln>
                <a:noFill/>
              </a:ln>
              <a:effectLst>
                <a:outerShdw blurRad="190500" algn="tl" rotWithShape="0">
                  <a:srgbClr val="000000">
                    <a:alpha val="70000"/>
                  </a:srgbClr>
                </a:outerShdw>
              </a:effectLst>
            </p:spPr>
          </p:pic>
        </p:grpSp>
        <p:grpSp>
          <p:nvGrpSpPr>
            <p:cNvPr id="32" name="Group 31"/>
            <p:cNvGrpSpPr/>
            <p:nvPr/>
          </p:nvGrpSpPr>
          <p:grpSpPr>
            <a:xfrm>
              <a:off x="1943099" y="8628134"/>
              <a:ext cx="15278100" cy="1447800"/>
              <a:chOff x="1943099" y="8628134"/>
              <a:chExt cx="15278100" cy="1447800"/>
            </a:xfrm>
          </p:grpSpPr>
          <p:sp>
            <p:nvSpPr>
              <p:cNvPr id="17" name="Rectangle 16"/>
              <p:cNvSpPr/>
              <p:nvPr/>
            </p:nvSpPr>
            <p:spPr>
              <a:xfrm>
                <a:off x="1943099" y="8628134"/>
                <a:ext cx="15278100"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p:cNvSpPr txBox="1"/>
              <p:nvPr/>
            </p:nvSpPr>
            <p:spPr>
              <a:xfrm>
                <a:off x="2276473" y="8916188"/>
                <a:ext cx="13182600" cy="923330"/>
              </a:xfrm>
              <a:prstGeom prst="rect">
                <a:avLst/>
              </a:prstGeom>
              <a:noFill/>
            </p:spPr>
            <p:txBody>
              <a:bodyPr wrap="square" rtlCol="0">
                <a:spAutoFit/>
              </a:bodyPr>
              <a:lstStyle/>
              <a:p>
                <a:r>
                  <a:rPr lang="en-US" sz="5400" dirty="0" err="1">
                    <a:latin typeface="Times New Roman" panose="02020603050405020304" pitchFamily="18" charset="0"/>
                    <a:cs typeface="Times New Roman" panose="02020603050405020304" pitchFamily="18" charset="0"/>
                  </a:rPr>
                  <a:t>Ngăn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vế</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câu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câu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ghép</a:t>
                </a:r>
                <a:r>
                  <a:rPr lang="en-US" sz="5400" dirty="0">
                    <a:latin typeface="Times New Roman" panose="02020603050405020304" pitchFamily="18" charset="0"/>
                    <a:cs typeface="Times New Roman" panose="02020603050405020304" pitchFamily="18" charset="0"/>
                  </a:rPr>
                  <a:t>.</a:t>
                </a:r>
              </a:p>
            </p:txBody>
          </p:sp>
        </p:grpSp>
      </p:grpSp>
      <p:pic>
        <p:nvPicPr>
          <p:cNvPr id="35" name="Picture 11">
            <a:hlinkClick r:id="rId8" action="ppaction://hlinksldjump"/>
          </p:cNvPr>
          <p:cNvPicPr>
            <a:picLocks noChangeAspect="1"/>
          </p:cNvPicPr>
          <p:nvPr/>
        </p:nvPicPr>
        <p:blipFill>
          <a:blip r:embed="rId9"/>
          <a:srcRect/>
          <a:stretch>
            <a:fillRect/>
          </a:stretch>
        </p:blipFill>
        <p:spPr>
          <a:xfrm>
            <a:off x="14697075" y="3492800"/>
            <a:ext cx="3590925" cy="3845703"/>
          </a:xfrm>
          <a:prstGeom prst="rect">
            <a:avLst/>
          </a:prstGeom>
        </p:spPr>
      </p:pic>
    </p:spTree>
    <p:extLst>
      <p:ext uri="{BB962C8B-B14F-4D97-AF65-F5344CB8AC3E}">
        <p14:creationId xmlns:p14="http://schemas.microsoft.com/office/powerpoint/2010/main" val="3620640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33"/>
                                        </p:tgtEl>
                                        <p:attrNameLst>
                                          <p:attrName>ppt_x</p:attrName>
                                        </p:attrNameLst>
                                      </p:cBhvr>
                                      <p:tavLst>
                                        <p:tav tm="0">
                                          <p:val>
                                            <p:strVal val="ppt_x"/>
                                          </p:val>
                                        </p:tav>
                                        <p:tav tm="100000">
                                          <p:val>
                                            <p:strVal val="ppt_x"/>
                                          </p:val>
                                        </p:tav>
                                      </p:tavLst>
                                    </p:anim>
                                    <p:anim calcmode="lin" valueType="num">
                                      <p:cBhvr additive="base">
                                        <p:cTn id="27" dur="500"/>
                                        <p:tgtEl>
                                          <p:spTgt spid="33"/>
                                        </p:tgtEl>
                                        <p:attrNameLst>
                                          <p:attrName>ppt_y</p:attrName>
                                        </p:attrNameLst>
                                      </p:cBhvr>
                                      <p:tavLst>
                                        <p:tav tm="0">
                                          <p:val>
                                            <p:strVal val="ppt_y"/>
                                          </p:val>
                                        </p:tav>
                                        <p:tav tm="100000">
                                          <p:val>
                                            <p:strVal val="1+ppt_h/2"/>
                                          </p:val>
                                        </p:tav>
                                      </p:tavLst>
                                    </p:anim>
                                    <p:set>
                                      <p:cBhvr>
                                        <p:cTn id="2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7"/>
                                        </p:tgtEl>
                                        <p:attrNameLst>
                                          <p:attrName>ppt_x</p:attrName>
                                        </p:attrNameLst>
                                      </p:cBhvr>
                                      <p:tavLst>
                                        <p:tav tm="0">
                                          <p:val>
                                            <p:strVal val="ppt_x"/>
                                          </p:val>
                                        </p:tav>
                                        <p:tav tm="100000">
                                          <p:val>
                                            <p:strVal val="ppt_x"/>
                                          </p:val>
                                        </p:tav>
                                      </p:tavLst>
                                    </p:anim>
                                    <p:anim calcmode="lin" valueType="num">
                                      <p:cBhvr additive="base">
                                        <p:cTn id="34" dur="500"/>
                                        <p:tgtEl>
                                          <p:spTgt spid="27"/>
                                        </p:tgtEl>
                                        <p:attrNameLst>
                                          <p:attrName>ppt_y</p:attrName>
                                        </p:attrNameLst>
                                      </p:cBhvr>
                                      <p:tavLst>
                                        <p:tav tm="0">
                                          <p:val>
                                            <p:strVal val="ppt_y"/>
                                          </p:val>
                                        </p:tav>
                                        <p:tav tm="100000">
                                          <p:val>
                                            <p:strVal val="1+ppt_h/2"/>
                                          </p:val>
                                        </p:tav>
                                      </p:tavLst>
                                    </p:anim>
                                    <p:set>
                                      <p:cBhvr>
                                        <p:cTn id="3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30"/>
                    </p:tgtEl>
                  </p:cond>
                </p:stCondLst>
                <p:endSync evt="end" delay="0">
                  <p:rtn val="all"/>
                </p:endSync>
                <p:childTnLst>
                  <p:par>
                    <p:cTn id="37" fill="hold">
                      <p:stCondLst>
                        <p:cond delay="0"/>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0"/>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3" name="TextBox 3"/>
          <p:cNvSpPr txBox="1"/>
          <p:nvPr/>
        </p:nvSpPr>
        <p:spPr>
          <a:xfrm>
            <a:off x="533400" y="198192"/>
            <a:ext cx="16852164" cy="1142172"/>
          </a:xfrm>
          <a:prstGeom prst="rect">
            <a:avLst/>
          </a:prstGeom>
        </p:spPr>
        <p:txBody>
          <a:bodyPr wrap="square" lIns="0" tIns="0" rIns="0" bIns="0" rtlCol="0" anchor="t">
            <a:spAutoFit/>
          </a:bodyPr>
          <a:lstStyle/>
          <a:p>
            <a:pPr marL="0" lvl="0" indent="0" algn="ctr">
              <a:lnSpc>
                <a:spcPts val="9999"/>
              </a:lnSpc>
            </a:pPr>
            <a:r>
              <a:rPr lang="en-US" sz="6000" dirty="0" err="1">
                <a:solidFill>
                  <a:srgbClr val="000000"/>
                </a:solidFill>
                <a:latin typeface="Times New Roman" panose="02020603050405020304" pitchFamily="18" charset="0"/>
                <a:cs typeface="Times New Roman" panose="02020603050405020304" pitchFamily="18" charset="0"/>
              </a:rPr>
              <a:t>Em</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hãy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biết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dụng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dấu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phẩy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trong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câu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sau</a:t>
            </a:r>
            <a:r>
              <a:rPr lang="en-US" sz="6000" dirty="0">
                <a:solidFill>
                  <a:srgbClr val="000000"/>
                </a:solidFill>
                <a:latin typeface="Times New Roman" panose="02020603050405020304" pitchFamily="18" charset="0"/>
                <a:cs typeface="Times New Roman" panose="02020603050405020304" pitchFamily="18" charset="0"/>
              </a:rPr>
              <a:t>:</a:t>
            </a:r>
          </a:p>
        </p:txBody>
      </p:sp>
      <p:sp>
        <p:nvSpPr>
          <p:cNvPr id="4" name="TextBox 4"/>
          <p:cNvSpPr txBox="1"/>
          <p:nvPr/>
        </p:nvSpPr>
        <p:spPr>
          <a:xfrm>
            <a:off x="332365" y="2652224"/>
            <a:ext cx="17347039" cy="1219116"/>
          </a:xfrm>
          <a:prstGeom prst="rect">
            <a:avLst/>
          </a:prstGeom>
        </p:spPr>
        <p:txBody>
          <a:bodyPr wrap="square" lIns="0" tIns="0" rIns="0" bIns="0" rtlCol="0" anchor="t">
            <a:spAutoFit/>
          </a:bodyPr>
          <a:lstStyle/>
          <a:p>
            <a:pPr algn="ctr">
              <a:lnSpc>
                <a:spcPct val="150000"/>
              </a:lnSpc>
            </a:pPr>
            <a:r>
              <a:rPr lang="en-US" sz="6000" b="1" dirty="0" err="1">
                <a:solidFill>
                  <a:srgbClr val="FF1700"/>
                </a:solidFill>
                <a:latin typeface="Times New Roman" panose="02020603050405020304" pitchFamily="18" charset="0"/>
                <a:cs typeface="Times New Roman" panose="02020603050405020304" pitchFamily="18" charset="0"/>
              </a:rPr>
              <a:t>Cây</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cối</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xanh</a:t>
            </a:r>
            <a:r>
              <a:rPr lang="en-US" sz="6000" b="1" dirty="0">
                <a:solidFill>
                  <a:srgbClr val="FF1700"/>
                </a:solidFill>
                <a:latin typeface="Times New Roman" panose="02020603050405020304" pitchFamily="18" charset="0"/>
                <a:cs typeface="Times New Roman" panose="02020603050405020304" pitchFamily="18" charset="0"/>
              </a:rPr>
              <a:t> um, </a:t>
            </a:r>
            <a:r>
              <a:rPr lang="en-US" sz="6000" b="1" dirty="0" err="1">
                <a:solidFill>
                  <a:srgbClr val="FF1700"/>
                </a:solidFill>
                <a:latin typeface="Times New Roman" panose="02020603050405020304" pitchFamily="18" charset="0"/>
                <a:cs typeface="Times New Roman" panose="02020603050405020304" pitchFamily="18" charset="0"/>
              </a:rPr>
              <a:t>nhà</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cửa</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thưa</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thớt</a:t>
            </a:r>
            <a:r>
              <a:rPr lang="en-US" sz="6000" b="1" dirty="0">
                <a:solidFill>
                  <a:srgbClr val="FF1700"/>
                </a:solidFill>
                <a:latin typeface="Times New Roman" panose="02020603050405020304" pitchFamily="18" charset="0"/>
                <a:cs typeface="Times New Roman" panose="02020603050405020304" pitchFamily="18" charset="0"/>
              </a:rPr>
              <a:t> </a:t>
            </a:r>
            <a:r>
              <a:rPr lang="en-US" sz="6000" b="1" dirty="0" err="1">
                <a:solidFill>
                  <a:srgbClr val="FF1700"/>
                </a:solidFill>
                <a:latin typeface="Times New Roman" panose="02020603050405020304" pitchFamily="18" charset="0"/>
                <a:cs typeface="Times New Roman" panose="02020603050405020304" pitchFamily="18" charset="0"/>
              </a:rPr>
              <a:t>dần</a:t>
            </a:r>
            <a:r>
              <a:rPr lang="en-US" sz="6000" b="1" dirty="0">
                <a:solidFill>
                  <a:srgbClr val="FF1700"/>
                </a:solidFill>
                <a:latin typeface="Times New Roman" panose="02020603050405020304" pitchFamily="18" charset="0"/>
                <a:cs typeface="Times New Roman" panose="02020603050405020304" pitchFamily="18" charset="0"/>
              </a:rPr>
              <a:t>.</a:t>
            </a:r>
          </a:p>
        </p:txBody>
      </p:sp>
      <p:pic>
        <p:nvPicPr>
          <p:cNvPr id="8" name="Picture 8"/>
          <p:cNvPicPr>
            <a:picLocks noChangeAspect="1"/>
          </p:cNvPicPr>
          <p:nvPr/>
        </p:nvPicPr>
        <p:blipFill>
          <a:blip r:embed="rId4"/>
          <a:srcRect/>
          <a:stretch>
            <a:fillRect/>
          </a:stretch>
        </p:blipFill>
        <p:spPr>
          <a:xfrm rot="473287">
            <a:off x="20837402" y="2926176"/>
            <a:ext cx="1154103" cy="1697210"/>
          </a:xfrm>
          <a:prstGeom prst="rect">
            <a:avLst/>
          </a:prstGeom>
        </p:spPr>
      </p:pic>
      <p:pic>
        <p:nvPicPr>
          <p:cNvPr id="9" name="Picture 9"/>
          <p:cNvPicPr>
            <a:picLocks noChangeAspect="1"/>
          </p:cNvPicPr>
          <p:nvPr/>
        </p:nvPicPr>
        <p:blipFill>
          <a:blip r:embed="rId5"/>
          <a:srcRect/>
          <a:stretch>
            <a:fillRect/>
          </a:stretch>
        </p:blipFill>
        <p:spPr>
          <a:xfrm rot="10575719">
            <a:off x="-4829088" y="5420066"/>
            <a:ext cx="1520909" cy="1513304"/>
          </a:xfrm>
          <a:prstGeom prst="rect">
            <a:avLst/>
          </a:prstGeom>
        </p:spPr>
      </p:pic>
      <p:grpSp>
        <p:nvGrpSpPr>
          <p:cNvPr id="27" name="Group 26"/>
          <p:cNvGrpSpPr/>
          <p:nvPr/>
        </p:nvGrpSpPr>
        <p:grpSpPr>
          <a:xfrm>
            <a:off x="434947" y="4815909"/>
            <a:ext cx="18624577" cy="1448139"/>
            <a:chOff x="434947" y="4815909"/>
            <a:chExt cx="18624577" cy="1448139"/>
          </a:xfrm>
        </p:grpSpPr>
        <p:grpSp>
          <p:nvGrpSpPr>
            <p:cNvPr id="26" name="Group 25"/>
            <p:cNvGrpSpPr/>
            <p:nvPr/>
          </p:nvGrpSpPr>
          <p:grpSpPr>
            <a:xfrm>
              <a:off x="434947" y="4816248"/>
              <a:ext cx="15278101" cy="1447800"/>
              <a:chOff x="434947" y="4816248"/>
              <a:chExt cx="15278101" cy="1447800"/>
            </a:xfrm>
          </p:grpSpPr>
          <p:sp>
            <p:nvSpPr>
              <p:cNvPr id="22" name="Rectangle 21"/>
              <p:cNvSpPr/>
              <p:nvPr/>
            </p:nvSpPr>
            <p:spPr>
              <a:xfrm>
                <a:off x="434947" y="4816248"/>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389" y="4964139"/>
                <a:ext cx="1185268" cy="1185268"/>
              </a:xfrm>
              <a:prstGeom prst="rect">
                <a:avLst/>
              </a:prstGeom>
              <a:ln>
                <a:noFill/>
              </a:ln>
              <a:effectLst>
                <a:outerShdw blurRad="190500" algn="tl" rotWithShape="0">
                  <a:srgbClr val="000000">
                    <a:alpha val="70000"/>
                  </a:srgbClr>
                </a:outerShdw>
              </a:effectLst>
            </p:spPr>
          </p:pic>
        </p:grpSp>
        <p:grpSp>
          <p:nvGrpSpPr>
            <p:cNvPr id="25" name="Group 24"/>
            <p:cNvGrpSpPr/>
            <p:nvPr/>
          </p:nvGrpSpPr>
          <p:grpSpPr>
            <a:xfrm>
              <a:off x="1943098" y="4815909"/>
              <a:ext cx="17116426" cy="1447800"/>
              <a:chOff x="1943098" y="4815909"/>
              <a:chExt cx="17116426" cy="1447800"/>
            </a:xfrm>
          </p:grpSpPr>
          <p:sp>
            <p:nvSpPr>
              <p:cNvPr id="10" name="Rectangle 9"/>
              <p:cNvSpPr/>
              <p:nvPr/>
            </p:nvSpPr>
            <p:spPr>
              <a:xfrm>
                <a:off x="1943098" y="4815909"/>
                <a:ext cx="15278101"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p:cNvSpPr txBox="1"/>
              <p:nvPr/>
            </p:nvSpPr>
            <p:spPr>
              <a:xfrm>
                <a:off x="2066924" y="5176342"/>
                <a:ext cx="16992600" cy="923330"/>
              </a:xfrm>
              <a:prstGeom prst="rect">
                <a:avLst/>
              </a:prstGeom>
              <a:noFill/>
            </p:spPr>
            <p:txBody>
              <a:bodyPr wrap="square" rtlCol="0">
                <a:spAutoFit/>
              </a:bodyPr>
              <a:lstStyle/>
              <a:p>
                <a:r>
                  <a:rPr lang="en-US" sz="5400" dirty="0" err="1">
                    <a:latin typeface="Times New Roman" panose="02020603050405020304" pitchFamily="18" charset="0"/>
                    <a:cs typeface="Times New Roman" panose="02020603050405020304" pitchFamily="18" charset="0"/>
                  </a:rPr>
                  <a:t>Ngăn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cùng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vụ</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câu</a:t>
                </a:r>
                <a:r>
                  <a:rPr lang="en-US" sz="5400" dirty="0">
                    <a:latin typeface="Times New Roman" panose="02020603050405020304" pitchFamily="18" charset="0"/>
                    <a:cs typeface="Times New Roman" panose="02020603050405020304" pitchFamily="18" charset="0"/>
                  </a:rPr>
                  <a:t>.</a:t>
                </a:r>
              </a:p>
            </p:txBody>
          </p:sp>
        </p:grpSp>
      </p:grpSp>
      <p:grpSp>
        <p:nvGrpSpPr>
          <p:cNvPr id="30" name="Group 29"/>
          <p:cNvGrpSpPr/>
          <p:nvPr/>
        </p:nvGrpSpPr>
        <p:grpSpPr>
          <a:xfrm>
            <a:off x="434946" y="6743502"/>
            <a:ext cx="17548253" cy="1456715"/>
            <a:chOff x="434946" y="6743502"/>
            <a:chExt cx="17548253" cy="1456715"/>
          </a:xfrm>
        </p:grpSpPr>
        <p:grpSp>
          <p:nvGrpSpPr>
            <p:cNvPr id="28" name="Group 27"/>
            <p:cNvGrpSpPr/>
            <p:nvPr/>
          </p:nvGrpSpPr>
          <p:grpSpPr>
            <a:xfrm>
              <a:off x="434946" y="6743502"/>
              <a:ext cx="15278101" cy="1447800"/>
              <a:chOff x="434946" y="6743502"/>
              <a:chExt cx="15278101" cy="1447800"/>
            </a:xfrm>
          </p:grpSpPr>
          <p:sp>
            <p:nvSpPr>
              <p:cNvPr id="23" name="Rectangle 22"/>
              <p:cNvSpPr/>
              <p:nvPr/>
            </p:nvSpPr>
            <p:spPr>
              <a:xfrm>
                <a:off x="434946" y="6743502"/>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731" y="6869707"/>
                <a:ext cx="1154528" cy="1154528"/>
              </a:xfrm>
              <a:prstGeom prst="rect">
                <a:avLst/>
              </a:prstGeom>
              <a:ln>
                <a:noFill/>
              </a:ln>
              <a:effectLst>
                <a:outerShdw blurRad="190500" algn="tl" rotWithShape="0">
                  <a:srgbClr val="000000">
                    <a:alpha val="70000"/>
                  </a:srgbClr>
                </a:outerShdw>
              </a:effectLst>
            </p:spPr>
          </p:pic>
        </p:grpSp>
        <p:grpSp>
          <p:nvGrpSpPr>
            <p:cNvPr id="29" name="Group 28"/>
            <p:cNvGrpSpPr/>
            <p:nvPr/>
          </p:nvGrpSpPr>
          <p:grpSpPr>
            <a:xfrm>
              <a:off x="1943099" y="6752417"/>
              <a:ext cx="16040100" cy="1447800"/>
              <a:chOff x="1943099" y="6752417"/>
              <a:chExt cx="16040100" cy="1447800"/>
            </a:xfrm>
          </p:grpSpPr>
          <p:sp>
            <p:nvSpPr>
              <p:cNvPr id="16" name="Rectangle 15"/>
              <p:cNvSpPr/>
              <p:nvPr/>
            </p:nvSpPr>
            <p:spPr>
              <a:xfrm>
                <a:off x="1943099" y="6752417"/>
                <a:ext cx="15278100"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11"/>
              <p:cNvSpPr txBox="1"/>
              <p:nvPr/>
            </p:nvSpPr>
            <p:spPr>
              <a:xfrm>
                <a:off x="2133599" y="7031612"/>
                <a:ext cx="15849600" cy="923330"/>
              </a:xfrm>
              <a:prstGeom prst="rect">
                <a:avLst/>
              </a:prstGeom>
              <a:noFill/>
            </p:spPr>
            <p:txBody>
              <a:bodyPr wrap="square" rtlCol="0">
                <a:spAutoFit/>
              </a:bodyPr>
              <a:lstStyle/>
              <a:p>
                <a:r>
                  <a:rPr lang="en-US" sz="5400" dirty="0" err="1">
                    <a:latin typeface="Times New Roman" panose="02020603050405020304" pitchFamily="18" charset="0"/>
                    <a:cs typeface="Times New Roman" panose="02020603050405020304" pitchFamily="18" charset="0"/>
                  </a:rPr>
                  <a:t>Ngăn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ngữ</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chủ</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ngữ</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ngữ</a:t>
                </a:r>
                <a:r>
                  <a:rPr lang="en-US" sz="5400" dirty="0">
                    <a:latin typeface="Times New Roman" panose="02020603050405020304" pitchFamily="18" charset="0"/>
                    <a:cs typeface="Times New Roman" panose="02020603050405020304" pitchFamily="18" charset="0"/>
                  </a:rPr>
                  <a:t>.</a:t>
                </a:r>
              </a:p>
            </p:txBody>
          </p:sp>
        </p:grpSp>
      </p:grpSp>
      <p:grpSp>
        <p:nvGrpSpPr>
          <p:cNvPr id="33" name="Group 32"/>
          <p:cNvGrpSpPr/>
          <p:nvPr/>
        </p:nvGrpSpPr>
        <p:grpSpPr>
          <a:xfrm>
            <a:off x="434946" y="8628134"/>
            <a:ext cx="16786253" cy="1447800"/>
            <a:chOff x="434946" y="8628134"/>
            <a:chExt cx="16786253" cy="1447800"/>
          </a:xfrm>
        </p:grpSpPr>
        <p:grpSp>
          <p:nvGrpSpPr>
            <p:cNvPr id="31" name="Group 30"/>
            <p:cNvGrpSpPr/>
            <p:nvPr/>
          </p:nvGrpSpPr>
          <p:grpSpPr>
            <a:xfrm>
              <a:off x="434946" y="8628134"/>
              <a:ext cx="15278101" cy="1447800"/>
              <a:chOff x="434946" y="8628134"/>
              <a:chExt cx="15278101" cy="1447800"/>
            </a:xfrm>
          </p:grpSpPr>
          <p:sp>
            <p:nvSpPr>
              <p:cNvPr id="24" name="Rectangle 23"/>
              <p:cNvSpPr/>
              <p:nvPr/>
            </p:nvSpPr>
            <p:spPr>
              <a:xfrm>
                <a:off x="434946" y="8628134"/>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752" y="8684208"/>
                <a:ext cx="1335651" cy="1335651"/>
              </a:xfrm>
              <a:prstGeom prst="rect">
                <a:avLst/>
              </a:prstGeom>
              <a:ln>
                <a:noFill/>
              </a:ln>
              <a:effectLst>
                <a:outerShdw blurRad="190500" algn="tl" rotWithShape="0">
                  <a:srgbClr val="000000">
                    <a:alpha val="70000"/>
                  </a:srgbClr>
                </a:outerShdw>
              </a:effectLst>
            </p:spPr>
          </p:pic>
        </p:grpSp>
        <p:grpSp>
          <p:nvGrpSpPr>
            <p:cNvPr id="32" name="Group 31"/>
            <p:cNvGrpSpPr/>
            <p:nvPr/>
          </p:nvGrpSpPr>
          <p:grpSpPr>
            <a:xfrm>
              <a:off x="1943099" y="8628134"/>
              <a:ext cx="15278100" cy="1447800"/>
              <a:chOff x="1943099" y="8628134"/>
              <a:chExt cx="15278100" cy="1447800"/>
            </a:xfrm>
          </p:grpSpPr>
          <p:sp>
            <p:nvSpPr>
              <p:cNvPr id="17" name="Rectangle 16"/>
              <p:cNvSpPr/>
              <p:nvPr/>
            </p:nvSpPr>
            <p:spPr>
              <a:xfrm>
                <a:off x="1943099" y="8628134"/>
                <a:ext cx="15278100"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p:cNvSpPr txBox="1"/>
              <p:nvPr/>
            </p:nvSpPr>
            <p:spPr>
              <a:xfrm>
                <a:off x="2276473" y="8916188"/>
                <a:ext cx="13182600" cy="923330"/>
              </a:xfrm>
              <a:prstGeom prst="rect">
                <a:avLst/>
              </a:prstGeom>
              <a:noFill/>
            </p:spPr>
            <p:txBody>
              <a:bodyPr wrap="square" rtlCol="0">
                <a:spAutoFit/>
              </a:bodyPr>
              <a:lstStyle/>
              <a:p>
                <a:r>
                  <a:rPr lang="en-US" sz="5400" dirty="0" err="1">
                    <a:latin typeface="Times New Roman" panose="02020603050405020304" pitchFamily="18" charset="0"/>
                    <a:cs typeface="Times New Roman" panose="02020603050405020304" pitchFamily="18" charset="0"/>
                  </a:rPr>
                  <a:t>Ngăn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vế</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câu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câu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ghép</a:t>
                </a:r>
                <a:r>
                  <a:rPr lang="en-US" sz="5400" dirty="0">
                    <a:latin typeface="Times New Roman" panose="02020603050405020304" pitchFamily="18" charset="0"/>
                    <a:cs typeface="Times New Roman" panose="02020603050405020304" pitchFamily="18" charset="0"/>
                  </a:rPr>
                  <a:t>.</a:t>
                </a:r>
              </a:p>
            </p:txBody>
          </p:sp>
        </p:grpSp>
      </p:grpSp>
      <p:pic>
        <p:nvPicPr>
          <p:cNvPr id="35" name="Picture 10">
            <a:hlinkClick r:id="rId9" action="ppaction://hlinksldjump"/>
          </p:cNvPr>
          <p:cNvPicPr>
            <a:picLocks noChangeAspect="1"/>
          </p:cNvPicPr>
          <p:nvPr/>
        </p:nvPicPr>
        <p:blipFill>
          <a:blip r:embed="rId10"/>
          <a:srcRect/>
          <a:stretch>
            <a:fillRect/>
          </a:stretch>
        </p:blipFill>
        <p:spPr>
          <a:xfrm>
            <a:off x="13167084" y="4515400"/>
            <a:ext cx="5187588" cy="5518710"/>
          </a:xfrm>
          <a:prstGeom prst="rect">
            <a:avLst/>
          </a:prstGeom>
        </p:spPr>
      </p:pic>
    </p:spTree>
    <p:extLst>
      <p:ext uri="{BB962C8B-B14F-4D97-AF65-F5344CB8AC3E}">
        <p14:creationId xmlns:p14="http://schemas.microsoft.com/office/powerpoint/2010/main" val="12336587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30"/>
                                        </p:tgtEl>
                                        <p:attrNameLst>
                                          <p:attrName>ppt_x</p:attrName>
                                        </p:attrNameLst>
                                      </p:cBhvr>
                                      <p:tavLst>
                                        <p:tav tm="0">
                                          <p:val>
                                            <p:strVal val="ppt_x"/>
                                          </p:val>
                                        </p:tav>
                                        <p:tav tm="100000">
                                          <p:val>
                                            <p:strVal val="ppt_x"/>
                                          </p:val>
                                        </p:tav>
                                      </p:tavLst>
                                    </p:anim>
                                    <p:anim calcmode="lin" valueType="num">
                                      <p:cBhvr additive="base">
                                        <p:cTn id="27" dur="500"/>
                                        <p:tgtEl>
                                          <p:spTgt spid="30"/>
                                        </p:tgtEl>
                                        <p:attrNameLst>
                                          <p:attrName>ppt_y</p:attrName>
                                        </p:attrNameLst>
                                      </p:cBhvr>
                                      <p:tavLst>
                                        <p:tav tm="0">
                                          <p:val>
                                            <p:strVal val="ppt_y"/>
                                          </p:val>
                                        </p:tav>
                                        <p:tav tm="100000">
                                          <p:val>
                                            <p:strVal val="1+ppt_h/2"/>
                                          </p:val>
                                        </p:tav>
                                      </p:tavLst>
                                    </p:anim>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additive="base">
                                        <p:cTn id="34" dur="500" fill="hold"/>
                                        <p:tgtEl>
                                          <p:spTgt spid="35"/>
                                        </p:tgtEl>
                                        <p:attrNameLst>
                                          <p:attrName>ppt_x</p:attrName>
                                        </p:attrNameLst>
                                      </p:cBhvr>
                                      <p:tavLst>
                                        <p:tav tm="0">
                                          <p:val>
                                            <p:strVal val="#ppt_x"/>
                                          </p:val>
                                        </p:tav>
                                        <p:tav tm="100000">
                                          <p:val>
                                            <p:strVal val="#ppt_x"/>
                                          </p:val>
                                        </p:tav>
                                      </p:tavLst>
                                    </p:anim>
                                    <p:anim calcmode="lin" valueType="num">
                                      <p:cBhvr additive="base">
                                        <p:cTn id="35"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3"/>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583B"/>
        </a:solidFill>
        <a:effectLst/>
      </p:bgPr>
    </p:bg>
    <p:spTree>
      <p:nvGrpSpPr>
        <p:cNvPr id="1" name=""/>
        <p:cNvGrpSpPr/>
        <p:nvPr/>
      </p:nvGrpSpPr>
      <p:grpSpPr>
        <a:xfrm>
          <a:off x="0" y="0"/>
          <a:ext cx="0" cy="0"/>
          <a:chOff x="0" y="0"/>
          <a:chExt cx="0" cy="0"/>
        </a:xfrm>
      </p:grpSpPr>
      <p:sp>
        <p:nvSpPr>
          <p:cNvPr id="3" name="TextBox 3"/>
          <p:cNvSpPr txBox="1"/>
          <p:nvPr/>
        </p:nvSpPr>
        <p:spPr>
          <a:xfrm>
            <a:off x="409718" y="7152227"/>
            <a:ext cx="11923747" cy="1516441"/>
          </a:xfrm>
          <a:prstGeom prst="rect">
            <a:avLst/>
          </a:prstGeom>
        </p:spPr>
        <p:txBody>
          <a:bodyPr lIns="0" tIns="0" rIns="0" bIns="0" rtlCol="0" anchor="t">
            <a:spAutoFit/>
          </a:bodyPr>
          <a:lstStyle/>
          <a:p>
            <a:pPr marL="0" lvl="0" indent="0" algn="ctr">
              <a:lnSpc>
                <a:spcPts val="9999"/>
              </a:lnSpc>
            </a:pPr>
            <a:r>
              <a:rPr lang="en-US" sz="17300" dirty="0" err="1">
                <a:solidFill>
                  <a:srgbClr val="FFFEFE"/>
                </a:solidFill>
                <a:effectLst>
                  <a:glow rad="228600">
                    <a:schemeClr val="accent1">
                      <a:satMod val="175000"/>
                      <a:alpha val="40000"/>
                    </a:schemeClr>
                  </a:glow>
                </a:effectLst>
                <a:latin typeface="Times New Roman" panose="02020603050405020304" pitchFamily="18" charset="0"/>
                <a:cs typeface="Times New Roman" panose="02020603050405020304" pitchFamily="18" charset="0"/>
              </a:rPr>
              <a:t>Luyện</a:t>
            </a:r>
            <a:r>
              <a:rPr lang="en-US" sz="17300" dirty="0">
                <a:solidFill>
                  <a:srgbClr val="FFFEFE"/>
                </a:solidFill>
                <a:effectLst>
                  <a:glow rad="228600">
                    <a:schemeClr val="accent1">
                      <a:satMod val="175000"/>
                      <a:alpha val="40000"/>
                    </a:schemeClr>
                  </a:glow>
                </a:effectLst>
                <a:latin typeface="Times New Roman" panose="02020603050405020304" pitchFamily="18" charset="0"/>
                <a:cs typeface="Times New Roman" panose="02020603050405020304" pitchFamily="18" charset="0"/>
              </a:rPr>
              <a:t> </a:t>
            </a:r>
            <a:r>
              <a:rPr lang="en-US" sz="17300" dirty="0" err="1">
                <a:solidFill>
                  <a:srgbClr val="FFFEFE"/>
                </a:solidFill>
                <a:effectLst>
                  <a:glow rad="228600">
                    <a:schemeClr val="accent1">
                      <a:satMod val="175000"/>
                      <a:alpha val="40000"/>
                    </a:schemeClr>
                  </a:glow>
                </a:effectLst>
                <a:latin typeface="Times New Roman" panose="02020603050405020304" pitchFamily="18" charset="0"/>
                <a:cs typeface="Times New Roman" panose="02020603050405020304" pitchFamily="18" charset="0"/>
              </a:rPr>
              <a:t>tập</a:t>
            </a:r>
            <a:endParaRPr lang="en-US" sz="17300" dirty="0">
              <a:solidFill>
                <a:srgbClr val="FFFEFE"/>
              </a:solidFill>
              <a:effectLst>
                <a:glow rad="228600">
                  <a:schemeClr val="accent1">
                    <a:satMod val="175000"/>
                    <a:alpha val="40000"/>
                  </a:schemeClr>
                </a:glow>
              </a:effectLst>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2"/>
          <a:srcRect/>
          <a:stretch>
            <a:fillRect/>
          </a:stretch>
        </p:blipFill>
        <p:spPr>
          <a:xfrm rot="9880939">
            <a:off x="2890994" y="1027527"/>
            <a:ext cx="1566729" cy="1558895"/>
          </a:xfrm>
          <a:prstGeom prst="rect">
            <a:avLst/>
          </a:prstGeom>
        </p:spPr>
      </p:pic>
      <p:pic>
        <p:nvPicPr>
          <p:cNvPr id="7" name="Picture 7"/>
          <p:cNvPicPr>
            <a:picLocks noChangeAspect="1"/>
          </p:cNvPicPr>
          <p:nvPr/>
        </p:nvPicPr>
        <p:blipFill>
          <a:blip r:embed="rId2"/>
          <a:srcRect/>
          <a:stretch>
            <a:fillRect/>
          </a:stretch>
        </p:blipFill>
        <p:spPr>
          <a:xfrm rot="-9184859">
            <a:off x="14038333" y="7462318"/>
            <a:ext cx="1566729" cy="1558895"/>
          </a:xfrm>
          <a:prstGeom prst="rect">
            <a:avLst/>
          </a:prstGeom>
        </p:spPr>
      </p:pic>
      <p:pic>
        <p:nvPicPr>
          <p:cNvPr id="8" name="Picture 2"/>
          <p:cNvPicPr>
            <a:picLocks noChangeAspect="1"/>
          </p:cNvPicPr>
          <p:nvPr/>
        </p:nvPicPr>
        <p:blipFill>
          <a:blip r:embed="rId3"/>
          <a:srcRect/>
          <a:stretch>
            <a:fillRect/>
          </a:stretch>
        </p:blipFill>
        <p:spPr>
          <a:xfrm>
            <a:off x="6287675" y="1806974"/>
            <a:ext cx="4092474" cy="2828923"/>
          </a:xfrm>
          <a:prstGeom prst="rect">
            <a:avLst/>
          </a:prstGeom>
        </p:spPr>
      </p:pic>
      <p:sp>
        <p:nvSpPr>
          <p:cNvPr id="9" name="TextBox 3"/>
          <p:cNvSpPr txBox="1"/>
          <p:nvPr/>
        </p:nvSpPr>
        <p:spPr>
          <a:xfrm>
            <a:off x="2178727" y="2076847"/>
            <a:ext cx="12310370" cy="2289175"/>
          </a:xfrm>
          <a:prstGeom prst="rect">
            <a:avLst/>
          </a:prstGeom>
        </p:spPr>
        <p:txBody>
          <a:bodyPr lIns="0" tIns="0" rIns="0" bIns="0" rtlCol="0" anchor="t">
            <a:spAutoFit/>
          </a:bodyPr>
          <a:lstStyle/>
          <a:p>
            <a:pPr marL="0" lvl="0" indent="0" algn="ctr">
              <a:lnSpc>
                <a:spcPts val="17599"/>
              </a:lnSpc>
              <a:spcBef>
                <a:spcPct val="0"/>
              </a:spcBef>
            </a:pPr>
            <a:r>
              <a:rPr lang="en-US" sz="15999" dirty="0">
                <a:solidFill>
                  <a:srgbClr val="000000"/>
                </a:solidFill>
                <a:latin typeface="Times New Roman" panose="02020603050405020304" pitchFamily="18" charset="0"/>
                <a:cs typeface="Times New Roman" panose="02020603050405020304" pitchFamily="18" charset="0"/>
              </a:rPr>
              <a:t>2</a:t>
            </a:r>
          </a:p>
        </p:txBody>
      </p:sp>
      <p:pic>
        <p:nvPicPr>
          <p:cNvPr id="10" name="Picture 13"/>
          <p:cNvPicPr>
            <a:picLocks noChangeAspect="1"/>
          </p:cNvPicPr>
          <p:nvPr/>
        </p:nvPicPr>
        <p:blipFill rotWithShape="1">
          <a:blip r:embed="rId4"/>
          <a:srcRect l="34630" t="27945"/>
          <a:stretch/>
        </p:blipFill>
        <p:spPr>
          <a:xfrm>
            <a:off x="10896599" y="-1333500"/>
            <a:ext cx="7391401" cy="11576858"/>
          </a:xfrm>
          <a:prstGeom prst="rect">
            <a:avLst/>
          </a:prstGeom>
          <a:ln>
            <a:noFill/>
          </a:ln>
          <a:effectLst>
            <a:outerShdw blurRad="190500" algn="tl" rotWithShape="0">
              <a:srgbClr val="000000">
                <a:alpha val="70000"/>
              </a:srgbClr>
            </a:outerShdw>
          </a:effectLst>
        </p:spPr>
      </p:pic>
      <p:pic>
        <p:nvPicPr>
          <p:cNvPr id="12" name="Picture 13"/>
          <p:cNvPicPr>
            <a:picLocks noChangeAspect="1"/>
          </p:cNvPicPr>
          <p:nvPr/>
        </p:nvPicPr>
        <p:blipFill rotWithShape="1">
          <a:blip r:embed="rId4"/>
          <a:srcRect r="50926" b="51325"/>
          <a:stretch/>
        </p:blipFill>
        <p:spPr>
          <a:xfrm>
            <a:off x="-20782" y="0"/>
            <a:ext cx="5548841" cy="7820394"/>
          </a:xfrm>
          <a:prstGeom prst="rect">
            <a:avLst/>
          </a:prstGeom>
          <a:ln>
            <a:noFill/>
          </a:ln>
          <a:effectLst>
            <a:outerShdw blurRad="190500" algn="tl" rotWithShape="0">
              <a:srgbClr val="000000">
                <a:alpha val="70000"/>
              </a:srgbClr>
            </a:outerShdw>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761999" y="2855357"/>
            <a:ext cx="17068801" cy="8802410"/>
          </a:xfrm>
          <a:prstGeom prst="rect">
            <a:avLst/>
          </a:prstGeom>
        </p:spPr>
        <p:txBody>
          <a:bodyPr wrap="square" lIns="0" tIns="0" rIns="0" bIns="0" rtlCol="0" anchor="t">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Có lần, nhà văn nổi tiếng Bớc-na Sô nhận được tập bản thảo truyện </a:t>
            </a:r>
            <a:r>
              <a:rPr lang="en-US" sz="4400" dirty="0">
                <a:latin typeface="Times New Roman" panose="02020603050405020304" pitchFamily="18" charset="0"/>
                <a:cs typeface="Times New Roman" panose="02020603050405020304" pitchFamily="18" charset="0"/>
              </a:rPr>
              <a:t>n</a:t>
            </a:r>
            <a:r>
              <a:rPr lang="vi-VN" sz="4400" dirty="0">
                <a:latin typeface="Times New Roman" panose="02020603050405020304" pitchFamily="18" charset="0"/>
                <a:cs typeface="Times New Roman" panose="02020603050405020304" pitchFamily="18" charset="0"/>
              </a:rPr>
              <a:t>gắn của một người đang tập viết văn, kèm theo một bức thư ngắn. Thư viết: "Thưa ngài tôi xin trân trọng gửi tới ngài một số sáng tác mới của tôi vì viết vội tôi chưa kịp đánh các dấu chấm dấu phẩy rất mong ngài đọc cho và điền giúp tôi những dấu chấm dấu phẩy cần thiết xin cảm ơn ngài."</a:t>
            </a:r>
          </a:p>
          <a:p>
            <a:pPr algn="just"/>
            <a:r>
              <a:rPr lang="vi-VN" sz="4400" dirty="0">
                <a:latin typeface="Times New Roman" panose="02020603050405020304" pitchFamily="18" charset="0"/>
                <a:cs typeface="Times New Roman" panose="02020603050405020304" pitchFamily="18" charset="0"/>
              </a:rPr>
              <a:t>       Vốn là người có khiếu hài hước, Bớc-na Sô bèn viết thư trả lời : "Anh bạn trẻ ạ tôi rất sẵn lòng giúp đỡ anh với một điều kiện là anh hãy đếm tất cả những dấu chấm dấu phẩy cần thiết rồi bỏ chúng vào phong bì gửi đến cho tôi chào anh."                                </a:t>
            </a:r>
          </a:p>
          <a:p>
            <a:pPr algn="r"/>
            <a:r>
              <a:rPr lang="vi-VN" sz="4400" dirty="0">
                <a:latin typeface="Times New Roman" panose="02020603050405020304" pitchFamily="18" charset="0"/>
                <a:cs typeface="Times New Roman" panose="02020603050405020304" pitchFamily="18" charset="0"/>
              </a:rPr>
              <a:t>TRẦN MẠNH THƯỜNG sưu tầm</a:t>
            </a:r>
          </a:p>
          <a:p>
            <a:pPr algn="just"/>
            <a:br>
              <a:rPr lang="vi-VN" sz="4400" dirty="0">
                <a:latin typeface="Times New Roman" panose="02020603050405020304" pitchFamily="18" charset="0"/>
                <a:cs typeface="Times New Roman" panose="02020603050405020304" pitchFamily="18" charset="0"/>
              </a:rPr>
            </a:br>
            <a:br>
              <a:rPr lang="vi-VN" sz="4400" dirty="0">
                <a:latin typeface="Times New Roman" panose="02020603050405020304" pitchFamily="18" charset="0"/>
                <a:cs typeface="Times New Roman" panose="02020603050405020304" pitchFamily="18" charset="0"/>
              </a:rPr>
            </a:br>
            <a:endParaRPr lang="vi-VN" sz="4400" dirty="0">
              <a:latin typeface="Times New Roman" panose="02020603050405020304" pitchFamily="18" charset="0"/>
              <a:cs typeface="Times New Roman" panose="02020603050405020304" pitchFamily="18" charset="0"/>
            </a:endParaRPr>
          </a:p>
        </p:txBody>
      </p:sp>
      <p:sp>
        <p:nvSpPr>
          <p:cNvPr id="3" name="TextBox 3"/>
          <p:cNvSpPr txBox="1"/>
          <p:nvPr/>
        </p:nvSpPr>
        <p:spPr>
          <a:xfrm>
            <a:off x="3415895" y="11849100"/>
            <a:ext cx="11456210" cy="465256"/>
          </a:xfrm>
          <a:prstGeom prst="rect">
            <a:avLst/>
          </a:prstGeom>
        </p:spPr>
        <p:txBody>
          <a:bodyPr lIns="0" tIns="0" rIns="0" bIns="0" rtlCol="0" anchor="t">
            <a:spAutoFit/>
          </a:bodyPr>
          <a:lstStyle/>
          <a:p>
            <a:pPr algn="ctr">
              <a:lnSpc>
                <a:spcPts val="3900"/>
              </a:lnSpc>
            </a:pPr>
            <a:r>
              <a:rPr lang="en-US" sz="3000">
                <a:solidFill>
                  <a:srgbClr val="000000"/>
                </a:solidFill>
                <a:latin typeface="Times New Roman" panose="02020603050405020304" pitchFamily="18" charset="0"/>
                <a:cs typeface="Times New Roman" panose="02020603050405020304" pitchFamily="18" charset="0"/>
              </a:rPr>
              <a:t>Mọi người đều phải bật máy ảnh khi chơi</a:t>
            </a:r>
          </a:p>
        </p:txBody>
      </p:sp>
      <p:pic>
        <p:nvPicPr>
          <p:cNvPr id="4" name="Picture 4"/>
          <p:cNvPicPr>
            <a:picLocks noChangeAspect="1"/>
          </p:cNvPicPr>
          <p:nvPr/>
        </p:nvPicPr>
        <p:blipFill>
          <a:blip r:embed="rId2"/>
          <a:srcRect/>
          <a:stretch>
            <a:fillRect/>
          </a:stretch>
        </p:blipFill>
        <p:spPr>
          <a:xfrm>
            <a:off x="20269200" y="6134100"/>
            <a:ext cx="3720610" cy="1004565"/>
          </a:xfrm>
          <a:prstGeom prst="rect">
            <a:avLst/>
          </a:prstGeom>
        </p:spPr>
      </p:pic>
      <p:pic>
        <p:nvPicPr>
          <p:cNvPr id="5" name="Picture 5"/>
          <p:cNvPicPr>
            <a:picLocks noChangeAspect="1"/>
          </p:cNvPicPr>
          <p:nvPr/>
        </p:nvPicPr>
        <p:blipFill>
          <a:blip r:embed="rId3"/>
          <a:srcRect/>
          <a:stretch>
            <a:fillRect/>
          </a:stretch>
        </p:blipFill>
        <p:spPr>
          <a:xfrm rot="-729066">
            <a:off x="-4856619" y="737708"/>
            <a:ext cx="3289794" cy="2985488"/>
          </a:xfrm>
          <a:prstGeom prst="rect">
            <a:avLst/>
          </a:prstGeom>
        </p:spPr>
      </p:pic>
      <p:pic>
        <p:nvPicPr>
          <p:cNvPr id="6" name="Picture 6"/>
          <p:cNvPicPr>
            <a:picLocks noChangeAspect="1"/>
          </p:cNvPicPr>
          <p:nvPr/>
        </p:nvPicPr>
        <p:blipFill>
          <a:blip r:embed="rId4"/>
          <a:srcRect/>
          <a:stretch>
            <a:fillRect/>
          </a:stretch>
        </p:blipFill>
        <p:spPr>
          <a:xfrm rot="-915356">
            <a:off x="20903891" y="1893443"/>
            <a:ext cx="1566729" cy="1558895"/>
          </a:xfrm>
          <a:prstGeom prst="rect">
            <a:avLst/>
          </a:prstGeom>
        </p:spPr>
      </p:pic>
      <p:pic>
        <p:nvPicPr>
          <p:cNvPr id="7" name="Picture 7"/>
          <p:cNvPicPr>
            <a:picLocks noChangeAspect="1"/>
          </p:cNvPicPr>
          <p:nvPr/>
        </p:nvPicPr>
        <p:blipFill>
          <a:blip r:embed="rId4"/>
          <a:srcRect/>
          <a:stretch>
            <a:fillRect/>
          </a:stretch>
        </p:blipFill>
        <p:spPr>
          <a:xfrm rot="9880939">
            <a:off x="-4927321" y="7317918"/>
            <a:ext cx="1566729" cy="1558895"/>
          </a:xfrm>
          <a:prstGeom prst="rect">
            <a:avLst/>
          </a:prstGeom>
        </p:spPr>
      </p:pic>
      <p:sp>
        <p:nvSpPr>
          <p:cNvPr id="8" name="TextBox 2"/>
          <p:cNvSpPr txBox="1"/>
          <p:nvPr/>
        </p:nvSpPr>
        <p:spPr>
          <a:xfrm>
            <a:off x="761999" y="392632"/>
            <a:ext cx="16764001" cy="1477328"/>
          </a:xfrm>
          <a:prstGeom prst="rect">
            <a:avLst/>
          </a:prstGeom>
        </p:spPr>
        <p:txBody>
          <a:bodyPr wrap="square" lIns="0" tIns="0" rIns="0" bIns="0" rtlCol="0" anchor="t">
            <a:spAutoFit/>
          </a:bodyPr>
          <a:lstStyle/>
          <a:p>
            <a:pPr marL="0" lvl="0" indent="0" algn="ctr"/>
            <a:r>
              <a:rPr lang="en-US" sz="4800" dirty="0" err="1">
                <a:solidFill>
                  <a:srgbClr val="000000"/>
                </a:solidFill>
                <a:latin typeface="Times New Roman" panose="02020603050405020304" pitchFamily="18" charset="0"/>
                <a:cs typeface="Times New Roman" panose="02020603050405020304" pitchFamily="18" charset="0"/>
              </a:rPr>
              <a:t>Có</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thể</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đặt</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dấu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chấm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a:solidFill>
                  <a:srgbClr val="000000"/>
                </a:solidFill>
                <a:latin typeface="Times New Roman" panose="02020603050405020304" pitchFamily="18" charset="0"/>
                <a:cs typeface="Times New Roman" panose="02020603050405020304" pitchFamily="18" charset="0"/>
              </a:rPr>
              <a:t>hay </a:t>
            </a:r>
            <a:r>
              <a:rPr lang="en-US" sz="4800" dirty="0" err="1">
                <a:solidFill>
                  <a:srgbClr val="FF0000"/>
                </a:solidFill>
                <a:latin typeface="Times New Roman" panose="02020603050405020304" pitchFamily="18" charset="0"/>
                <a:cs typeface="Times New Roman" panose="02020603050405020304" pitchFamily="18" charset="0"/>
              </a:rPr>
              <a:t>dấu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phẩy</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vào</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những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chỗ</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nào</a:t>
            </a:r>
            <a:r>
              <a:rPr lang="en-US" sz="4800" dirty="0">
                <a:solidFill>
                  <a:srgbClr val="000000"/>
                </a:solidFill>
                <a:latin typeface="Times New Roman" panose="02020603050405020304" pitchFamily="18" charset="0"/>
                <a:cs typeface="Times New Roman" panose="02020603050405020304" pitchFamily="18" charset="0"/>
              </a:rPr>
              <a:t> ở </a:t>
            </a:r>
            <a:r>
              <a:rPr lang="en-US" sz="4800" dirty="0" err="1">
                <a:solidFill>
                  <a:srgbClr val="000000"/>
                </a:solidFill>
                <a:latin typeface="Times New Roman" panose="02020603050405020304" pitchFamily="18" charset="0"/>
                <a:cs typeface="Times New Roman" panose="02020603050405020304" pitchFamily="18" charset="0"/>
              </a:rPr>
              <a:t>hai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bức</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thư</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trong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mẩu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chuyện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sau</a:t>
            </a:r>
            <a:r>
              <a:rPr lang="en-US" sz="4800" dirty="0">
                <a:solidFill>
                  <a:srgbClr val="000000"/>
                </a:solidFill>
                <a:latin typeface="Times New Roman" panose="02020603050405020304" pitchFamily="18" charset="0"/>
                <a:cs typeface="Times New Roman" panose="02020603050405020304" pitchFamily="18" charset="0"/>
              </a:rPr>
              <a:t> ? </a:t>
            </a:r>
          </a:p>
        </p:txBody>
      </p:sp>
      <p:sp>
        <p:nvSpPr>
          <p:cNvPr id="9" name="TextBox 8">
            <a:extLst>
              <a:ext uri="{FF2B5EF4-FFF2-40B4-BE49-F238E27FC236}">
                <a16:creationId xmlns:a16="http://schemas.microsoft.com/office/drawing/2014/main" id="{8DE5BB9B-BC7C-4A1B-AEC5-F0628FAF63D4}"/>
              </a:ext>
            </a:extLst>
          </p:cNvPr>
          <p:cNvSpPr txBox="1"/>
          <p:nvPr/>
        </p:nvSpPr>
        <p:spPr>
          <a:xfrm>
            <a:off x="5711008" y="1869960"/>
            <a:ext cx="6242415" cy="830997"/>
          </a:xfrm>
          <a:prstGeom prst="rect">
            <a:avLst/>
          </a:prstGeom>
          <a:noFill/>
        </p:spPr>
        <p:txBody>
          <a:bodyPr wrap="none" rtlCol="0">
            <a:spAutoFit/>
          </a:bodyPr>
          <a:lstStyle/>
          <a:p>
            <a:r>
              <a:rPr lang="en-US" sz="4800" b="1" dirty="0" err="1">
                <a:solidFill>
                  <a:srgbClr val="FF0000"/>
                </a:solidFill>
                <a:latin typeface="Times New Roman" panose="02020603050405020304" pitchFamily="18" charset="0"/>
                <a:cs typeface="Times New Roman" panose="02020603050405020304" pitchFamily="18" charset="0"/>
              </a:rPr>
              <a:t>Dấu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chấm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và</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dấu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phẩy</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2149</TotalTime>
  <Words>1145</Words>
  <Application>Microsoft Office PowerPoint</Application>
  <PresentationFormat>Custom</PresentationFormat>
  <Paragraphs>98</Paragraphs>
  <Slides>19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 về dấu câu</dc:title>
  <cp:lastModifiedBy>Swift3</cp:lastModifiedBy>
  <cp:revision>140</cp:revision>
  <dcterms:created xsi:type="dcterms:W3CDTF">2006-08-16T00:00:00Z</dcterms:created>
  <dcterms:modified xsi:type="dcterms:W3CDTF">2022-05-03T08:55:18Z</dcterms:modified>
  <dc:identifier>DAE8Iy0q_mY</dc:identifier>
</cp:coreProperties>
</file>