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</p:sldMasterIdLst>
  <p:notesMasterIdLst>
    <p:notesMasterId r:id="rId28"/>
  </p:notesMasterIdLst>
  <p:sldIdLst>
    <p:sldId id="283" r:id="rId2"/>
    <p:sldId id="308" r:id="rId3"/>
    <p:sldId id="354" r:id="rId4"/>
    <p:sldId id="276" r:id="rId5"/>
    <p:sldId id="770" r:id="rId6"/>
    <p:sldId id="767" r:id="rId7"/>
    <p:sldId id="286" r:id="rId8"/>
    <p:sldId id="296" r:id="rId9"/>
    <p:sldId id="279" r:id="rId10"/>
    <p:sldId id="278" r:id="rId11"/>
    <p:sldId id="280" r:id="rId12"/>
    <p:sldId id="281" r:id="rId13"/>
    <p:sldId id="282" r:id="rId14"/>
    <p:sldId id="257" r:id="rId15"/>
    <p:sldId id="256" r:id="rId16"/>
    <p:sldId id="258" r:id="rId17"/>
    <p:sldId id="267" r:id="rId18"/>
    <p:sldId id="268" r:id="rId19"/>
    <p:sldId id="269" r:id="rId20"/>
    <p:sldId id="270" r:id="rId21"/>
    <p:sldId id="349" r:id="rId22"/>
    <p:sldId id="352" r:id="rId23"/>
    <p:sldId id="350" r:id="rId24"/>
    <p:sldId id="309" r:id="rId25"/>
    <p:sldId id="355" r:id="rId26"/>
    <p:sldId id="76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algun Gothic" panose="020B0503020000020004" pitchFamily="34" charset="-127"/>
      <p:regular r:id="rId35"/>
      <p:bold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VNI-Times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FD2"/>
    <a:srgbClr val="FF9900"/>
    <a:srgbClr val="C45A12"/>
    <a:srgbClr val="FF6600"/>
    <a:srgbClr val="993366"/>
    <a:srgbClr val="FF0000"/>
    <a:srgbClr val="A54C0F"/>
    <a:srgbClr val="2D2A2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748A5-DA11-4020-92FB-70D99D804FCD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083B7-BB15-4F2E-8C2A-37BFA3BCB4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10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FBA3ADE1-9DBD-4D48-B16B-CAF65D89F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02101C10-D911-4F3B-9B31-CC5F263890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2C431FBF-A617-490B-88BD-6424EA290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D9A4528-6B62-4946-9479-794FA9C87E51}" type="slidenum">
              <a:rPr lang="zh-CN" altLang="en-US" sz="12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pPr/>
              <a:t>24</a:t>
            </a:fld>
            <a:endParaRPr lang="zh-CN" altLang="en-US" sz="1200">
              <a:solidFill>
                <a:srgbClr val="00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C97B4-239D-4DDF-8992-ACDAD4B35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CE455-5D69-46FE-86CD-0A99579ED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E76D2-8CE9-4C0D-A3E3-6EDF0BB9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D738F-E391-4D8C-AC5C-9ACD391C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27466-9BC3-4566-B6C0-FE188FF3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39102"/>
      </p:ext>
    </p:extLst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7A8A-8ECB-47C7-AEAF-758FDF84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6D742-DEB2-4C9E-AFC3-9DF5F3402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8F73-C439-4656-97B6-F9F6A5DE3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7981-FF7D-4668-BF61-085422E8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B9BF1-37A2-4A6F-8937-FD11910C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67788"/>
      </p:ext>
    </p:extLst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22B4B-0FFF-4C99-80CC-3715D0E60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61165-3111-4C33-8783-DFDD2CB09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9BDB3-1F37-4AEB-8DFF-598619D4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F1F8-8576-4132-A43A-A13C4AC4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0605B-B2F9-4B39-BCFC-861C3900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6715"/>
      </p:ext>
    </p:extLst>
  </p:cSld>
  <p:clrMapOvr>
    <a:masterClrMapping/>
  </p:clrMapOvr>
  <p:transition spd="med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hỗ dành sẵn cho Ngày tháng 3">
            <a:extLst>
              <a:ext uri="{FF2B5EF4-FFF2-40B4-BE49-F238E27FC236}">
                <a16:creationId xmlns:a16="http://schemas.microsoft.com/office/drawing/2014/main" id="{211A2744-F67C-40E9-969E-6ADC8FF5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Chân trang 4">
            <a:extLst>
              <a:ext uri="{FF2B5EF4-FFF2-40B4-BE49-F238E27FC236}">
                <a16:creationId xmlns:a16="http://schemas.microsoft.com/office/drawing/2014/main" id="{BC752E35-5345-480F-B3FB-B8ADE32D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Chỗ dành sẵn cho Số hiệu Bản chiếu 5">
            <a:extLst>
              <a:ext uri="{FF2B5EF4-FFF2-40B4-BE49-F238E27FC236}">
                <a16:creationId xmlns:a16="http://schemas.microsoft.com/office/drawing/2014/main" id="{DF91EEFA-C424-4057-A2E7-02B7E161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641E-8F13-423A-8846-8E51DB91B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7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446F-CCA0-4450-9662-9E069E1E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850AC-A3DA-431E-87E5-D2C8B4505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4C99D-DED4-4846-9D97-CCAB51DA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A094-6C8B-4CCB-A2E1-A1447335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DA3CE-0106-4F61-9ABC-1B6F16FD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62204"/>
      </p:ext>
    </p:extLst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5979-9AFD-4EDD-ABA2-1FC28941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5E5B9-1A85-46F2-A541-ECC0A9900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1C8C6-617C-4A72-81FE-C362A611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5CC63-CB24-45ED-8BCF-C9AFE2BFE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E8439-4D09-4E8C-AF8C-44AA611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93973"/>
      </p:ext>
    </p:extLst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4060-9487-4ED7-8AE4-72B2FC7B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2A529-CE71-4B9B-AEFC-3F372510E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847D8-D9A5-4D21-B882-1DCA9397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236F3-3DC2-496C-9F13-07BC8ACC9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5A3D0-EA23-4AF5-8386-682D7B82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4A3C9-82F1-4EB7-8055-9280928C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81844"/>
      </p:ext>
    </p:extLst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A86C-449D-4AFB-96DB-A15CA228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07EE4-8199-4861-9FF6-DDF8C39C5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5141A-F170-4253-8AEE-E3E49DD5A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5D4B2-5440-4065-874D-CC621CB52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F36B4-01A8-4B67-A4C7-47F02DBBE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5DF53-0DA5-44FC-94A9-C436EBE3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2E471-ECA4-4573-A8EB-589B4081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4A5C49-2299-4E5F-AEEB-9310A4A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7955"/>
      </p:ext>
    </p:extLst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5BEE-FF67-402D-8CFC-6945463A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A5361-94EB-4ED8-8C86-166F413D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1BF61-6AF4-4D90-BB87-E8BDC2FC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9AEB5-F3AE-4CD6-967E-BA9A771F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30656"/>
      </p:ext>
    </p:extLst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296D1-B629-47B8-BFB3-FA26A0A4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41400-98B5-4CF5-9BB4-66133701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D5041-270C-4C48-A85D-8D2A3228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41177"/>
      </p:ext>
    </p:extLst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DB3F-9D12-4D71-ABC6-A353D6D2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DC3BE-BF23-4B83-834C-C519CE4D7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2586E-4E56-47EE-B8BB-B49CD203C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8B587-28D5-4563-BBFE-1F136C8A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CFFCA-F239-47B2-80B5-5CE25483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E3230-3F5A-4E5D-A591-C63C1ADB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25548"/>
      </p:ext>
    </p:extLst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AE3E-AA32-49BD-9686-EF8FC9B8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182DF-D61E-47DB-AC57-B0A875BC8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893CF-9989-4C73-B434-01B95E6C6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2976E-3449-4823-8C6A-4511DA94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FC688-DDFA-4A39-AFD1-30F170C0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93C59-66DE-404D-8DCF-1F6AF1F9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91114"/>
      </p:ext>
    </p:extLst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FE367-73F0-4141-B9CC-0E996157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0C591-6F5E-4050-837C-B525AE301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52109-4073-4BCD-A267-FCF8B3F0D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4CB74-CDD0-4AB5-AA37-39D59C51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881D1-4090-4686-A823-4030FC766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2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med">
    <p:wheel spokes="8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wretch.cc/album/show.php?i=jao8825252&amp;b=1479&amp;f=1165109143&amp;p=257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2.gif"/><Relationship Id="rId4" Type="http://schemas.openxmlformats.org/officeDocument/2006/relationships/image" Target="../media/image9.wmf"/><Relationship Id="rId9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8.xml"/><Relationship Id="rId18" Type="http://schemas.openxmlformats.org/officeDocument/2006/relationships/image" Target="../media/image17.gif"/><Relationship Id="rId3" Type="http://schemas.microsoft.com/office/2007/relationships/media" Target="../media/media3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slide" Target="slide14.xml"/><Relationship Id="rId2" Type="http://schemas.microsoft.com/office/2007/relationships/media" Target="../media/media2.wav"/><Relationship Id="rId16" Type="http://schemas.openxmlformats.org/officeDocument/2006/relationships/image" Target="../media/image26.gif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20.xml"/><Relationship Id="rId10" Type="http://schemas.openxmlformats.org/officeDocument/2006/relationships/slide" Target="slide16.xml"/><Relationship Id="rId19" Type="http://schemas.openxmlformats.org/officeDocument/2006/relationships/slide" Target="slide19.xml"/><Relationship Id="rId4" Type="http://schemas.openxmlformats.org/officeDocument/2006/relationships/audio" Target="../media/media3.wav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k1">
            <a:extLst>
              <a:ext uri="{FF2B5EF4-FFF2-40B4-BE49-F238E27FC236}">
                <a16:creationId xmlns:a16="http://schemas.microsoft.com/office/drawing/2014/main" id="{046F039E-A8F8-4F81-AFDC-689F0B6FC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32B55-5B33-43E0-9FDC-B240F1723A32}"/>
              </a:ext>
            </a:extLst>
          </p:cNvPr>
          <p:cNvSpPr txBox="1"/>
          <p:nvPr/>
        </p:nvSpPr>
        <p:spPr>
          <a:xfrm>
            <a:off x="1981200" y="2076890"/>
            <a:ext cx="7772400" cy="4648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dirty="0">
                <a:ln w="28575" cmpd="sng">
                  <a:solidFill>
                    <a:srgbClr val="FFE103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Times New Roman" pitchFamily="18" charset="0"/>
              </a:rPr>
              <a:t>MÔN: TOÁN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94BDC6-B717-4AB7-B8EA-99E0114C4A83}"/>
              </a:ext>
            </a:extLst>
          </p:cNvPr>
          <p:cNvSpPr/>
          <p:nvPr/>
        </p:nvSpPr>
        <p:spPr>
          <a:xfrm>
            <a:off x="2514600" y="1244026"/>
            <a:ext cx="6629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1600" dirty="0">
                <a:ln w="12700">
                  <a:solidFill>
                    <a:srgbClr val="FF8B17">
                      <a:lumMod val="75000"/>
                    </a:srgbClr>
                  </a:solidFill>
                  <a:prstDash val="solid"/>
                </a:ln>
                <a:solidFill>
                  <a:srgbClr val="FF8B17">
                    <a:lumMod val="40000"/>
                    <a:lumOff val="6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PHÒNG GIÁO DỤC  VÀ  ĐÀO TẠO QUẬN LONG BIÊN</a:t>
            </a:r>
          </a:p>
          <a:p>
            <a:pPr algn="ctr">
              <a:defRPr/>
            </a:pPr>
            <a:r>
              <a:rPr lang="vi-VN" sz="1600" dirty="0">
                <a:ln w="12700">
                  <a:solidFill>
                    <a:srgbClr val="FF8B17">
                      <a:lumMod val="75000"/>
                    </a:srgbClr>
                  </a:solidFill>
                  <a:prstDash val="solid"/>
                </a:ln>
                <a:solidFill>
                  <a:srgbClr val="FF8B17">
                    <a:lumMod val="40000"/>
                    <a:lumOff val="6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TRƯỜNG TIỂU HỌC PHÚC LỢI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DDCB627A-52DC-4FF9-9573-BF251B6C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801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= b x a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FD46FAFC-ED0B-4E15-A74B-867D27306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67063"/>
            <a:ext cx="7629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5026715C-E8D7-4D3D-B541-C511CEEF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729038"/>
            <a:ext cx="7848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 x c = a x c + b x c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817AC67A-9277-413C-9E21-2150EAADB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43400"/>
            <a:ext cx="6750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             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a = a x 1 = a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F272AF58-23CA-4574-9EB4-D9EBC43C9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967288"/>
            <a:ext cx="6882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:             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x a = a x 0 = 0.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105C4F39-81ED-459F-B21D-B474E215BFE8}"/>
              </a:ext>
            </a:extLst>
          </p:cNvPr>
          <p:cNvSpPr/>
          <p:nvPr/>
        </p:nvSpPr>
        <p:spPr>
          <a:xfrm>
            <a:off x="3505200" y="1828800"/>
            <a:ext cx="4572000" cy="7620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/>
              </a:rPr>
              <a:t>n</a:t>
            </a:r>
            <a:endParaRPr lang="en-US" sz="240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pic>
        <p:nvPicPr>
          <p:cNvPr id="9" name="Picture 26" descr="下一張(熱鍵:c)">
            <a:hlinkClick r:id="rId2"/>
            <a:extLst>
              <a:ext uri="{FF2B5EF4-FFF2-40B4-BE49-F238E27FC236}">
                <a16:creationId xmlns:a16="http://schemas.microsoft.com/office/drawing/2014/main" id="{78987C0C-9773-47C2-B40F-BCEE8A348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6" y="1709928"/>
            <a:ext cx="742950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 descr="下一張(熱鍵:c)">
            <a:hlinkClick r:id="rId2"/>
            <a:extLst>
              <a:ext uri="{FF2B5EF4-FFF2-40B4-BE49-F238E27FC236}">
                <a16:creationId xmlns:a16="http://schemas.microsoft.com/office/drawing/2014/main" id="{A2B7551A-FDF2-402D-8BC3-2DF0248263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12" y="210312"/>
            <a:ext cx="7429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9">
            <a:extLst>
              <a:ext uri="{FF2B5EF4-FFF2-40B4-BE49-F238E27FC236}">
                <a16:creationId xmlns:a16="http://schemas.microsoft.com/office/drawing/2014/main" id="{3AED4E06-EC5E-4866-9E9C-8606BDA6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75302"/>
            <a:ext cx="7772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4802 x 324                         </a:t>
            </a:r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2">
            <a:extLst>
              <a:ext uri="{FF2B5EF4-FFF2-40B4-BE49-F238E27FC236}">
                <a16:creationId xmlns:a16="http://schemas.microsoft.com/office/drawing/2014/main" id="{09FB2E74-A8CE-461C-8FF3-19C04D1F3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553053"/>
            <a:ext cx="5838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c) 35,4 x 6,8                              </a:t>
            </a:r>
          </a:p>
        </p:txBody>
      </p:sp>
      <p:graphicFrame>
        <p:nvGraphicFramePr>
          <p:cNvPr id="5" name="Object 55">
            <a:extLst>
              <a:ext uri="{FF2B5EF4-FFF2-40B4-BE49-F238E27FC236}">
                <a16:creationId xmlns:a16="http://schemas.microsoft.com/office/drawing/2014/main" id="{6C81D294-C8E7-472A-8611-D3809AC55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6874" y="3334140"/>
          <a:ext cx="1782763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545760" imgH="393480" progId="Equation.3">
                  <p:embed/>
                </p:oleObj>
              </mc:Choice>
              <mc:Fallback>
                <p:oleObj name="Equation" r:id="rId3" imgW="545760" imgH="393480" progId="Equation.3">
                  <p:embed/>
                  <p:pic>
                    <p:nvPicPr>
                      <p:cNvPr id="5" name="Object 55">
                        <a:extLst>
                          <a:ext uri="{FF2B5EF4-FFF2-40B4-BE49-F238E27FC236}">
                            <a16:creationId xmlns:a16="http://schemas.microsoft.com/office/drawing/2014/main" id="{6C81D294-C8E7-472A-8611-D3809AC55A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874" y="3334140"/>
                        <a:ext cx="1782763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">
            <a:extLst>
              <a:ext uri="{FF2B5EF4-FFF2-40B4-BE49-F238E27FC236}">
                <a16:creationId xmlns:a16="http://schemas.microsoft.com/office/drawing/2014/main" id="{F14226F3-0476-4131-B690-7041704ED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1872441"/>
            <a:ext cx="2122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1" descr="671691">
            <a:extLst>
              <a:ext uri="{FF2B5EF4-FFF2-40B4-BE49-F238E27FC236}">
                <a16:creationId xmlns:a16="http://schemas.microsoft.com/office/drawing/2014/main" id="{AE189C40-002D-4259-ACF1-BAAB52F6B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59013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671691">
            <a:extLst>
              <a:ext uri="{FF2B5EF4-FFF2-40B4-BE49-F238E27FC236}">
                <a16:creationId xmlns:a16="http://schemas.microsoft.com/office/drawing/2014/main" id="{C763B02A-4A0A-44B5-8B72-03C4472BC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" y="53060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671691">
            <a:extLst>
              <a:ext uri="{FF2B5EF4-FFF2-40B4-BE49-F238E27FC236}">
                <a16:creationId xmlns:a16="http://schemas.microsoft.com/office/drawing/2014/main" id="{8AA287AA-16FA-4938-A3F1-5E92F1B45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251" y="706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671691">
            <a:extLst>
              <a:ext uri="{FF2B5EF4-FFF2-40B4-BE49-F238E27FC236}">
                <a16:creationId xmlns:a16="http://schemas.microsoft.com/office/drawing/2014/main" id="{286A7790-EDD4-4E80-815C-A4B910893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744" y="53060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250196C0-ADF2-45B9-AE76-0207C65A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0"/>
            <a:ext cx="334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  4802 x 324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9C10EC49-3E6F-44F9-A484-31215F16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3006725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4802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9A74E63A-0D7C-43B0-B52D-E25313998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3365500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324</a:t>
            </a:r>
            <a:endParaRPr lang="vi-V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852AC9A5-4034-4BD8-A75A-23AE674CC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1" y="3870325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19208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ECA9E17D-39B3-4F1E-B9EF-1A2C63A6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1" y="42306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9604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C79AEBA7-2D24-4E82-804E-BE2AC9AE2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515" y="46116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14406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id="{23A4D606-92F4-4D05-A4FD-57FDD026B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90" y="5103296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1555848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DCA093-F397-4055-BE53-E75B345DE0F6}"/>
              </a:ext>
            </a:extLst>
          </p:cNvPr>
          <p:cNvCxnSpPr/>
          <p:nvPr/>
        </p:nvCxnSpPr>
        <p:spPr>
          <a:xfrm>
            <a:off x="2584450" y="3903663"/>
            <a:ext cx="1295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BA8C8F-3779-4325-9C3B-499CB685EBBB}"/>
              </a:ext>
            </a:extLst>
          </p:cNvPr>
          <p:cNvCxnSpPr/>
          <p:nvPr/>
        </p:nvCxnSpPr>
        <p:spPr>
          <a:xfrm>
            <a:off x="2355850" y="5146675"/>
            <a:ext cx="1600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6602E-0805-4995-80DC-90DBC819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3217863"/>
            <a:ext cx="39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75BA9996-FA44-479F-8454-B4E5528E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2315581"/>
            <a:ext cx="3346450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   35,4 </a:t>
            </a:r>
            <a:r>
              <a:rPr lang="en-US" altLang="en-US" sz="320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6,8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DCDBBCB4-9103-4ED4-96D9-A961EDE3E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2921472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35,4 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0F37F606-4C4A-4ABD-8F26-589E76AF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3427122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6,8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D1E3D54A-DF64-4DDC-B04C-1393C8F3B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019" y="4027488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2832 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9539E678-FEB6-4AF9-A787-52FE9BB60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695" y="4497405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2124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227B07DC-17E7-4067-A2CC-5901E4B16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111" y="5103296"/>
            <a:ext cx="18002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240,72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A9D00E-CB1D-4E93-84A9-BEBEF69A22AA}"/>
              </a:ext>
            </a:extLst>
          </p:cNvPr>
          <p:cNvCxnSpPr/>
          <p:nvPr/>
        </p:nvCxnSpPr>
        <p:spPr>
          <a:xfrm>
            <a:off x="6917531" y="4011680"/>
            <a:ext cx="1295400" cy="0"/>
          </a:xfrm>
          <a:prstGeom prst="line">
            <a:avLst/>
          </a:prstGeom>
          <a:ln w="28575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FFB8BE-DF8C-43A6-8AA4-30DF1C0795AD}"/>
              </a:ext>
            </a:extLst>
          </p:cNvPr>
          <p:cNvCxnSpPr/>
          <p:nvPr/>
        </p:nvCxnSpPr>
        <p:spPr>
          <a:xfrm>
            <a:off x="6520996" y="5081605"/>
            <a:ext cx="1606550" cy="0"/>
          </a:xfrm>
          <a:prstGeom prst="line">
            <a:avLst/>
          </a:prstGeom>
          <a:ln w="28575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1F3320A-0324-4E7A-8157-3EED0F407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7" y="3254636"/>
            <a:ext cx="395288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27" name="Object 2">
            <a:extLst>
              <a:ext uri="{FF2B5EF4-FFF2-40B4-BE49-F238E27FC236}">
                <a16:creationId xmlns:a16="http://schemas.microsoft.com/office/drawing/2014/main" id="{EE8FD5D4-8493-48D1-9D2C-0FC8A040C8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8856" y="5737507"/>
          <a:ext cx="1300162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3" imgW="406080" imgH="393480" progId="Equation.3">
                  <p:embed/>
                </p:oleObj>
              </mc:Choice>
              <mc:Fallback>
                <p:oleObj name="Equation" r:id="rId3" imgW="406080" imgH="393480" progId="Equation.3">
                  <p:embed/>
                  <p:pic>
                    <p:nvPicPr>
                      <p:cNvPr id="27" name="Object 2">
                        <a:extLst>
                          <a:ext uri="{FF2B5EF4-FFF2-40B4-BE49-F238E27FC236}">
                            <a16:creationId xmlns:a16="http://schemas.microsoft.com/office/drawing/2014/main" id="{EE8FD5D4-8493-48D1-9D2C-0FC8A040C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856" y="5737507"/>
                        <a:ext cx="1300162" cy="106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>
            <a:extLst>
              <a:ext uri="{FF2B5EF4-FFF2-40B4-BE49-F238E27FC236}">
                <a16:creationId xmlns:a16="http://schemas.microsoft.com/office/drawing/2014/main" id="{4CE2FF71-6EBA-46F2-A3F1-BE35E1D81E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9806" y="5661307"/>
          <a:ext cx="169386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5" imgW="583920" imgH="393480" progId="Equation.3">
                  <p:embed/>
                </p:oleObj>
              </mc:Choice>
              <mc:Fallback>
                <p:oleObj name="Equation" r:id="rId5" imgW="583920" imgH="393480" progId="Equation.3">
                  <p:embed/>
                  <p:pic>
                    <p:nvPicPr>
                      <p:cNvPr id="28" name="Object 3">
                        <a:extLst>
                          <a:ext uri="{FF2B5EF4-FFF2-40B4-BE49-F238E27FC236}">
                            <a16:creationId xmlns:a16="http://schemas.microsoft.com/office/drawing/2014/main" id="{4CE2FF71-6EBA-46F2-A3F1-BE35E1D81E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806" y="5661307"/>
                        <a:ext cx="169386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>
            <a:extLst>
              <a:ext uri="{FF2B5EF4-FFF2-40B4-BE49-F238E27FC236}">
                <a16:creationId xmlns:a16="http://schemas.microsoft.com/office/drawing/2014/main" id="{7F0D6A5C-3A05-42DD-9B57-743B1BD5AD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8257" y="5661307"/>
          <a:ext cx="8715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7" imgW="215640" imgH="393480" progId="Equation.3">
                  <p:embed/>
                </p:oleObj>
              </mc:Choice>
              <mc:Fallback>
                <p:oleObj name="Equation" r:id="rId7" imgW="215640" imgH="393480" progId="Equation.3">
                  <p:embed/>
                  <p:pic>
                    <p:nvPicPr>
                      <p:cNvPr id="29" name="Object 4">
                        <a:extLst>
                          <a:ext uri="{FF2B5EF4-FFF2-40B4-BE49-F238E27FC236}">
                            <a16:creationId xmlns:a16="http://schemas.microsoft.com/office/drawing/2014/main" id="{7F0D6A5C-3A05-42DD-9B57-743B1BD5AD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8257" y="5661307"/>
                        <a:ext cx="87153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23">
            <a:extLst>
              <a:ext uri="{FF2B5EF4-FFF2-40B4-BE49-F238E27FC236}">
                <a16:creationId xmlns:a16="http://schemas.microsoft.com/office/drawing/2014/main" id="{461B961E-D2E2-4D42-88E0-2FC1BC8E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380" y="5975344"/>
            <a:ext cx="642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endParaRPr lang="vi-V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3" descr="daisy_button_pink_hb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C165E-BCB6-4FCC-ACAD-C0DAE707C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86" y="180404"/>
            <a:ext cx="2308860" cy="1942084"/>
          </a:xfrm>
          <a:prstGeom prst="actionButtonBlank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3" name="Picture 5" descr="FLOWERS2">
            <a:extLst>
              <a:ext uri="{FF2B5EF4-FFF2-40B4-BE49-F238E27FC236}">
                <a16:creationId xmlns:a16="http://schemas.microsoft.com/office/drawing/2014/main" id="{322A908F-2327-43B4-82A9-E304BC693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24" y="5395396"/>
            <a:ext cx="15128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OWERS2">
            <a:extLst>
              <a:ext uri="{FF2B5EF4-FFF2-40B4-BE49-F238E27FC236}">
                <a16:creationId xmlns:a16="http://schemas.microsoft.com/office/drawing/2014/main" id="{2BE5F0D5-340F-48BB-A84D-30BEC3DB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24" y="70651"/>
            <a:ext cx="15128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2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C71EB-CCBB-4F3D-8D8B-71A807CDDAD5}"/>
              </a:ext>
            </a:extLst>
          </p:cNvPr>
          <p:cNvSpPr txBox="1"/>
          <p:nvPr/>
        </p:nvSpPr>
        <p:spPr>
          <a:xfrm>
            <a:off x="479394" y="1855433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14">
            <a:extLst>
              <a:ext uri="{FF2B5EF4-FFF2-40B4-BE49-F238E27FC236}">
                <a16:creationId xmlns:a16="http://schemas.microsoft.com/office/drawing/2014/main" id="{E7101FDF-C018-4B1C-ADBC-D8618D6F8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805158"/>
              </p:ext>
            </p:extLst>
          </p:nvPr>
        </p:nvGraphicFramePr>
        <p:xfrm>
          <a:off x="0" y="70651"/>
          <a:ext cx="3028950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lip" r:id="rId3" imgW="701558" imgH="738097" progId="MS_ClipArt_Gallery.2">
                  <p:embed/>
                </p:oleObj>
              </mc:Choice>
              <mc:Fallback>
                <p:oleObj name="Clip" r:id="rId3" imgW="701558" imgH="738097" progId="MS_ClipArt_Gallery.2">
                  <p:embed/>
                  <p:pic>
                    <p:nvPicPr>
                      <p:cNvPr id="60429" name="Object 14">
                        <a:extLst>
                          <a:ext uri="{FF2B5EF4-FFF2-40B4-BE49-F238E27FC236}">
                            <a16:creationId xmlns:a16="http://schemas.microsoft.com/office/drawing/2014/main" id="{32529CC5-9565-4C1B-9DF4-B4E6856B563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0651"/>
                        <a:ext cx="3028950" cy="1737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ree">
            <a:extLst>
              <a:ext uri="{FF2B5EF4-FFF2-40B4-BE49-F238E27FC236}">
                <a16:creationId xmlns:a16="http://schemas.microsoft.com/office/drawing/2014/main" id="{79495143-8267-4304-87B6-F1BD09598D3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0085832" y="5020056"/>
            <a:ext cx="722376" cy="167792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ree">
            <a:extLst>
              <a:ext uri="{FF2B5EF4-FFF2-40B4-BE49-F238E27FC236}">
                <a16:creationId xmlns:a16="http://schemas.microsoft.com/office/drawing/2014/main" id="{7BCC84B6-CE15-4319-80F0-F705096716F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0780776" y="5385816"/>
            <a:ext cx="722376" cy="131216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ree">
            <a:extLst>
              <a:ext uri="{FF2B5EF4-FFF2-40B4-BE49-F238E27FC236}">
                <a16:creationId xmlns:a16="http://schemas.microsoft.com/office/drawing/2014/main" id="{C55E2F37-7688-4E76-9AAB-18D8999EECE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1460480" y="5669280"/>
            <a:ext cx="722376" cy="98298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endParaRPr lang="en-US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492640" y="3604027"/>
            <a:ext cx="29243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95410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3,25 x 10</a:t>
            </a:r>
          </a:p>
          <a:p>
            <a:pPr algn="ctr"/>
            <a:endParaRPr lang="en-US" sz="4800" dirty="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3,25 x 0,1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417,56 x 100</a:t>
            </a:r>
          </a:p>
          <a:p>
            <a:pPr algn="ctr"/>
            <a:endParaRPr lang="vi-VN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417,56 x 0,01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9DC32549-F814-4D12-B893-5728EA86AF0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82D2CCD-3CD7-4ED7-838A-CA505EA10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03501"/>
            <a:ext cx="5822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Khởi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động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2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28,5 x 100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B3E9FD42-EC81-43A1-B627-E5472C476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07" y="1592262"/>
            <a:ext cx="7513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964C4EC8-9676-44EA-8019-5BFBF424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71" y="2235200"/>
            <a:ext cx="3243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  2,5 x 7,8 x 4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5AEF5778-A511-4A32-BBA2-3FCBC2DFC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016" y="2235200"/>
            <a:ext cx="3665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  0,5 x 9,6 x 2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DD5C50B3-44A2-4960-B70A-D8C8F40F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08" y="4680200"/>
            <a:ext cx="329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  8,36 x 5 x 0,2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839ABA62-4547-4E60-9527-94BA61AAD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916" y="4680200"/>
            <a:ext cx="433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  8,3 x 7,9 + 7,9 x 1,7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1D5A9F5-FF14-439E-90EE-1F299F90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2667000"/>
            <a:ext cx="3364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7,8 x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x 4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2F8281A-1B18-4F29-AD54-2206737E4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3170238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7,8 x 10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1197D340-CD22-41BD-A9A2-5817AB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36750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4D58A0C5-A1B5-4528-B569-8E63C635F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2667000"/>
            <a:ext cx="329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 x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x 2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6247A455-2924-40EE-9794-0097CD859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3170238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 x 1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601EA7B3-BFBE-40B7-8D4E-19B134BF4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36750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2C9E65E3-23A4-448A-A9D0-2E280C7C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5113338"/>
            <a:ext cx="3364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 x </a:t>
            </a:r>
            <a:r>
              <a:rPr lang="en-US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x 0,2)</a:t>
            </a:r>
            <a:endParaRPr lang="vi-VN" altLang="en-US" sz="3200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920FB733-67A2-4B8D-BA02-F9C98167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046" y="6077967"/>
            <a:ext cx="278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B9F9A4A7-AA81-4753-BCCD-A30B2461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5113338"/>
            <a:ext cx="378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(8,3 + 1,7) x  7,9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EDCCDCE7-CF0B-43AB-942D-0F0D0CF75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5616575"/>
            <a:ext cx="278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10 x 7,9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09268ACD-CBCB-42B8-AAF0-62084E301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863" y="6121400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79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B8A34B79-8AC3-453D-AF63-DFE9E273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683" y="5591721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 x 1</a:t>
            </a:r>
          </a:p>
        </p:txBody>
      </p:sp>
      <p:graphicFrame>
        <p:nvGraphicFramePr>
          <p:cNvPr id="22" name="Object 7">
            <a:extLst>
              <a:ext uri="{FF2B5EF4-FFF2-40B4-BE49-F238E27FC236}">
                <a16:creationId xmlns:a16="http://schemas.microsoft.com/office/drawing/2014/main" id="{FB78C94D-BEFC-4F8C-977B-A1ACFBED0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248585"/>
              </p:ext>
            </p:extLst>
          </p:nvPr>
        </p:nvGraphicFramePr>
        <p:xfrm>
          <a:off x="234950" y="258320"/>
          <a:ext cx="3532378" cy="114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Clip" r:id="rId3" imgW="1060704" imgH="1335024" progId="MS_ClipArt_Gallery.2">
                  <p:embed/>
                </p:oleObj>
              </mc:Choice>
              <mc:Fallback>
                <p:oleObj name="Clip" r:id="rId3" imgW="1060704" imgH="1335024" progId="MS_ClipArt_Gallery.2">
                  <p:embed/>
                  <p:pic>
                    <p:nvPicPr>
                      <p:cNvPr id="59399" name="Object 7">
                        <a:extLst>
                          <a:ext uri="{FF2B5EF4-FFF2-40B4-BE49-F238E27FC236}">
                            <a16:creationId xmlns:a16="http://schemas.microsoft.com/office/drawing/2014/main" id="{0EFA0A4C-B2BC-47AC-B9F4-1068ECC3649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258320"/>
                        <a:ext cx="3532378" cy="1146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" descr="FLOWERS4">
            <a:extLst>
              <a:ext uri="{FF2B5EF4-FFF2-40B4-BE49-F238E27FC236}">
                <a16:creationId xmlns:a16="http://schemas.microsoft.com/office/drawing/2014/main" id="{4F5B4DCD-0B9E-4B9D-97B3-E9D5965DA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32" y="4680200"/>
            <a:ext cx="1987169" cy="210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>
            <a:extLst>
              <a:ext uri="{FF2B5EF4-FFF2-40B4-BE49-F238E27FC236}">
                <a16:creationId xmlns:a16="http://schemas.microsoft.com/office/drawing/2014/main" id="{23CFDA72-2F69-4F36-A59B-C45C231AB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635" y="280035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altLang="en-US" sz="3200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3B7499FD-AD4B-48D2-A934-93B29B7D1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4688" y="4751388"/>
            <a:ext cx="5905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Line 12">
            <a:extLst>
              <a:ext uri="{FF2B5EF4-FFF2-40B4-BE49-F238E27FC236}">
                <a16:creationId xmlns:a16="http://schemas.microsoft.com/office/drawing/2014/main" id="{C9BF17B3-9ECF-44E6-AABC-5C9342E66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E603E4B8-1D4E-4C5A-B72D-DAE1D96F1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37650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56D50E4-7791-4544-BADB-15ACCEEB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6" y="4751388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en-US" sz="3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94331C62-4FD2-4A65-90AB-4A5BED65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4746625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3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31847FD0-74F5-4DE9-8B57-C2196A360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6" y="4246563"/>
            <a:ext cx="10080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7">
            <a:extLst>
              <a:ext uri="{FF2B5EF4-FFF2-40B4-BE49-F238E27FC236}">
                <a16:creationId xmlns:a16="http://schemas.microsoft.com/office/drawing/2014/main" id="{17E517FF-3B12-44BA-AD58-1EC9EDBB63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588" y="4268788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3C5C73E8-BF99-4AAB-86ED-4BAE5A0D0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4191000"/>
            <a:ext cx="354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 48,5 km/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274377B2-D67B-4147-96F7-EE90E2B44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229100"/>
            <a:ext cx="300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 33,5 km/giờ</a:t>
            </a:r>
            <a:endParaRPr lang="vi-VN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1">
            <a:extLst>
              <a:ext uri="{FF2B5EF4-FFF2-40B4-BE49-F238E27FC236}">
                <a16:creationId xmlns:a16="http://schemas.microsoft.com/office/drawing/2014/main" id="{22A8ECE0-A8A7-4115-8CD1-430BCFF42E06}"/>
              </a:ext>
            </a:extLst>
          </p:cNvPr>
          <p:cNvSpPr>
            <a:spLocks/>
          </p:cNvSpPr>
          <p:nvPr/>
        </p:nvSpPr>
        <p:spPr bwMode="auto">
          <a:xfrm rot="5400000">
            <a:off x="6001545" y="2377282"/>
            <a:ext cx="358775" cy="5903913"/>
          </a:xfrm>
          <a:prstGeom prst="rightBrace">
            <a:avLst>
              <a:gd name="adj1" fmla="val 137131"/>
              <a:gd name="adj2" fmla="val 51731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99"/>
              </a:solidFill>
            </a:endParaRPr>
          </a:p>
        </p:txBody>
      </p:sp>
      <p:pic>
        <p:nvPicPr>
          <p:cNvPr id="18" name="Picture 22" descr="images">
            <a:extLst>
              <a:ext uri="{FF2B5EF4-FFF2-40B4-BE49-F238E27FC236}">
                <a16:creationId xmlns:a16="http://schemas.microsoft.com/office/drawing/2014/main" id="{5A859874-6663-4F48-9CE5-FB9656AD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69" y="3557589"/>
            <a:ext cx="904875" cy="514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 descr="xe may">
            <a:extLst>
              <a:ext uri="{FF2B5EF4-FFF2-40B4-BE49-F238E27FC236}">
                <a16:creationId xmlns:a16="http://schemas.microsoft.com/office/drawing/2014/main" id="{6195C12C-FD4F-4174-9C21-1836A467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3581400"/>
            <a:ext cx="83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4">
            <a:extLst>
              <a:ext uri="{FF2B5EF4-FFF2-40B4-BE49-F238E27FC236}">
                <a16:creationId xmlns:a16="http://schemas.microsoft.com/office/drawing/2014/main" id="{3F2D86BE-9E64-4B0C-8AE8-940F2A8C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500688"/>
            <a:ext cx="1430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…km ?</a:t>
            </a:r>
            <a:endParaRPr lang="vi-VN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9287EAA0-8F97-4D78-BD8C-E1CCAB29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3657601"/>
            <a:ext cx="7921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800">
                <a:solidFill>
                  <a:srgbClr val="000099"/>
                </a:solidFill>
              </a:rPr>
              <a:t>.</a:t>
            </a:r>
            <a:endParaRPr lang="vi-VN" altLang="en-US" sz="8800">
              <a:solidFill>
                <a:srgbClr val="000099"/>
              </a:solidFill>
            </a:endParaRP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A968CEB1-F6D2-4BDC-8F3D-DF94E0C50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4038600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Line 27">
            <a:extLst>
              <a:ext uri="{FF2B5EF4-FFF2-40B4-BE49-F238E27FC236}">
                <a16:creationId xmlns:a16="http://schemas.microsoft.com/office/drawing/2014/main" id="{7E23B400-01AF-4BE4-BD1D-C1386FCAD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7863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8D7EBB58-47E0-4C8A-88EF-E73BEB7F8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4724400"/>
            <a:ext cx="354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0E6DA3-0CA6-41BD-A9EB-F687696BD609}"/>
              </a:ext>
            </a:extLst>
          </p:cNvPr>
          <p:cNvSpPr txBox="1"/>
          <p:nvPr/>
        </p:nvSpPr>
        <p:spPr>
          <a:xfrm>
            <a:off x="551949" y="1920781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5" grpId="0"/>
      <p:bldP spid="16" grpId="0"/>
      <p:bldP spid="17" grpId="0" animBg="1"/>
      <p:bldP spid="20" grpId="0"/>
      <p:bldP spid="21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C71EB-CCBB-4F3D-8D8B-71A807CDDAD5}"/>
              </a:ext>
            </a:extLst>
          </p:cNvPr>
          <p:cNvSpPr txBox="1"/>
          <p:nvPr/>
        </p:nvSpPr>
        <p:spPr>
          <a:xfrm>
            <a:off x="479394" y="1855433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7E86C7A-B93A-43D9-9BEF-F809EA6AA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403822"/>
            <a:ext cx="918057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48,5 + 33,5 = 82 (km)</a:t>
            </a:r>
          </a:p>
          <a:p>
            <a:pPr algn="ctr" eaLnBrk="1" hangingPunct="1"/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1,5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82 x 1,5 = 123 (km) </a:t>
            </a:r>
          </a:p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123km</a:t>
            </a:r>
          </a:p>
        </p:txBody>
      </p:sp>
      <p:pic>
        <p:nvPicPr>
          <p:cNvPr id="5" name="Picture 34" descr="33720xmr97sdczd">
            <a:hlinkClick r:id="rId2"/>
            <a:extLst>
              <a:ext uri="{FF2B5EF4-FFF2-40B4-BE49-F238E27FC236}">
                <a16:creationId xmlns:a16="http://schemas.microsoft.com/office/drawing/2014/main" id="{08A1A3FE-A0F6-4DF6-9E4F-C68252A50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050">
            <a:off x="10362943" y="-49389"/>
            <a:ext cx="1419687" cy="26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33720xmr97sdczd">
            <a:hlinkClick r:id="rId2"/>
            <a:extLst>
              <a:ext uri="{FF2B5EF4-FFF2-40B4-BE49-F238E27FC236}">
                <a16:creationId xmlns:a16="http://schemas.microsoft.com/office/drawing/2014/main" id="{0CFC6EFB-161B-4223-8977-115CDB4A6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5046">
            <a:off x="479812" y="-170848"/>
            <a:ext cx="1419687" cy="26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2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77DC16-1DC2-40C5-AA54-311BEFCB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136650"/>
            <a:ext cx="75311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CBFF0C-661C-4FA4-B77C-50F5350C5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2D48C4-179F-44E8-AE12-E522C62A1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9" y="5065714"/>
            <a:ext cx="1603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3A9A60-2FB6-40A4-B703-BCC771EC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4" y="4064000"/>
            <a:ext cx="12604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8B173E-ED75-46B1-90FD-409D64EE0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1489076" y="4306888"/>
            <a:ext cx="91789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1533BC-B74D-4DE7-BE09-C20DBF828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4484688"/>
            <a:ext cx="5318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6654C379-B547-4E50-99AD-9D1426B2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4" y="2944813"/>
            <a:ext cx="6002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3.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91218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A8677B-0EDB-4320-A4A2-63E022554266}"/>
              </a:ext>
            </a:extLst>
          </p:cNvPr>
          <p:cNvSpPr/>
          <p:nvPr/>
        </p:nvSpPr>
        <p:spPr>
          <a:xfrm flipH="1">
            <a:off x="762000" y="831274"/>
            <a:ext cx="10931236" cy="1634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thực tế cuộc sống, chúng ta thường dùng phép nhân  để làm gì?</a:t>
            </a:r>
            <a:endParaRPr lang="vi-VN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AB8199-5155-4364-95E2-C400B9CD26A4}"/>
              </a:ext>
            </a:extLst>
          </p:cNvPr>
          <p:cNvSpPr/>
          <p:nvPr/>
        </p:nvSpPr>
        <p:spPr>
          <a:xfrm>
            <a:off x="1101436" y="3429000"/>
            <a:ext cx="10466450" cy="1941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Luyện tập.</a:t>
            </a:r>
          </a:p>
          <a:p>
            <a:pPr algn="ctr"/>
            <a:r>
              <a:rPr lang="en-US" sz="4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và học thuộc các tính chất của phép nhân.</a:t>
            </a:r>
            <a:endParaRPr lang="vi-VN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1902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B9FCBE8A-0809-4231-B79D-2C4F0EE74EB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8614" y="882651"/>
            <a:ext cx="9055100" cy="5143500"/>
          </a:xfrm>
        </p:spPr>
      </p:pic>
      <p:sp>
        <p:nvSpPr>
          <p:cNvPr id="9219" name="Hộp Văn bản 1">
            <a:extLst>
              <a:ext uri="{FF2B5EF4-FFF2-40B4-BE49-F238E27FC236}">
                <a16:creationId xmlns:a16="http://schemas.microsoft.com/office/drawing/2014/main" id="{1EF92CA2-EEC6-43BD-AB5F-8F099769A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844" y="2589214"/>
            <a:ext cx="47756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dirty="0" err="1">
                <a:solidFill>
                  <a:prstClr val="black"/>
                </a:solidFill>
              </a:rPr>
              <a:t>TẠM</a:t>
            </a:r>
            <a:r>
              <a:rPr lang="en-US" altLang="en-US" sz="7200" dirty="0">
                <a:solidFill>
                  <a:prstClr val="black"/>
                </a:solidFill>
              </a:rPr>
              <a:t> </a:t>
            </a:r>
            <a:r>
              <a:rPr lang="en-US" altLang="en-US" sz="7200" dirty="0" err="1">
                <a:solidFill>
                  <a:prstClr val="black"/>
                </a:solidFill>
              </a:rPr>
              <a:t>BIỆT</a:t>
            </a:r>
            <a:endParaRPr lang="en-US" alt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 advTm="24000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3B6552C-6E2A-42CD-9F41-72148D8C7BF9}"/>
              </a:ext>
            </a:extLst>
          </p:cNvPr>
          <p:cNvSpPr/>
          <p:nvPr/>
        </p:nvSpPr>
        <p:spPr>
          <a:xfrm>
            <a:off x="3429000" y="609600"/>
            <a:ext cx="5562600" cy="16002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hevron">
              <a:avLst/>
            </a:prstTxWarp>
            <a:noAutofit/>
          </a:bodyPr>
          <a:lstStyle/>
          <a:p>
            <a:pPr algn="ctr" defTabSz="4572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69A2C-3BCB-4D5C-A088-A7497206A78D}"/>
              </a:ext>
            </a:extLst>
          </p:cNvPr>
          <p:cNvSpPr txBox="1"/>
          <p:nvPr/>
        </p:nvSpPr>
        <p:spPr>
          <a:xfrm>
            <a:off x="2057400" y="243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CFF9C-5553-4EE9-8C4C-A15207915EE6}"/>
              </a:ext>
            </a:extLst>
          </p:cNvPr>
          <p:cNvSpPr txBox="1"/>
          <p:nvPr/>
        </p:nvSpPr>
        <p:spPr>
          <a:xfrm>
            <a:off x="2057400" y="3276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 – 6,3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62B731-34F0-4064-AC8C-5AE2DDD8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444" y="4058892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13,9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97B19BE-3EDA-4972-9841-1EABF075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375" y="4705223"/>
            <a:ext cx="15568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16,6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1918C6C-7D26-4142-9158-0768314C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952" y="3971636"/>
            <a:ext cx="15568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70,6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EAE9E1A-BDC2-4865-B2A3-E3787D56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122" y="4800600"/>
            <a:ext cx="1787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70,87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A2F2B6-C94A-4459-B335-0D696CB00538}"/>
              </a:ext>
            </a:extLst>
          </p:cNvPr>
          <p:cNvSpPr/>
          <p:nvPr/>
        </p:nvSpPr>
        <p:spPr>
          <a:xfrm>
            <a:off x="2348514" y="3962400"/>
            <a:ext cx="838200" cy="641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3" name="Picture 9" descr="XMASCA~1">
            <a:extLst>
              <a:ext uri="{FF2B5EF4-FFF2-40B4-BE49-F238E27FC236}">
                <a16:creationId xmlns:a16="http://schemas.microsoft.com/office/drawing/2014/main" id="{C7B71C46-4CBF-42A2-A996-BA1F226142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26608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XMASCA~1">
            <a:extLst>
              <a:ext uri="{FF2B5EF4-FFF2-40B4-BE49-F238E27FC236}">
                <a16:creationId xmlns:a16="http://schemas.microsoft.com/office/drawing/2014/main" id="{F74924D8-9576-4CD0-B91B-4302A8F92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7213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XMASCA~1">
            <a:extLst>
              <a:ext uri="{FF2B5EF4-FFF2-40B4-BE49-F238E27FC236}">
                <a16:creationId xmlns:a16="http://schemas.microsoft.com/office/drawing/2014/main" id="{B9258D23-1746-488D-997A-520F3AB9BB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62660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3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3B6552C-6E2A-42CD-9F41-72148D8C7BF9}"/>
              </a:ext>
            </a:extLst>
          </p:cNvPr>
          <p:cNvSpPr/>
          <p:nvPr/>
        </p:nvSpPr>
        <p:spPr>
          <a:xfrm>
            <a:off x="3429000" y="609600"/>
            <a:ext cx="5562600" cy="16002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hevron">
              <a:avLst/>
            </a:prstTxWarp>
            <a:noAutofit/>
          </a:bodyPr>
          <a:lstStyle/>
          <a:p>
            <a:pPr algn="ctr" defTabSz="4572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69A2C-3BCB-4D5C-A088-A7497206A78D}"/>
              </a:ext>
            </a:extLst>
          </p:cNvPr>
          <p:cNvSpPr txBox="1"/>
          <p:nvPr/>
        </p:nvSpPr>
        <p:spPr>
          <a:xfrm>
            <a:off x="2057400" y="243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CFF9C-5553-4EE9-8C4C-A15207915EE6}"/>
              </a:ext>
            </a:extLst>
          </p:cNvPr>
          <p:cNvSpPr txBox="1"/>
          <p:nvPr/>
        </p:nvSpPr>
        <p:spPr>
          <a:xfrm>
            <a:off x="2057400" y="3276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83,45 – 30,98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62B731-34F0-4064-AC8C-5AE2DDD8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1" y="4010025"/>
            <a:ext cx="1798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53,57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97B19BE-3EDA-4972-9841-1EABF075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280" y="4795620"/>
            <a:ext cx="1787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52,47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1918C6C-7D26-4142-9158-0768314C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962400"/>
            <a:ext cx="1785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52,57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EAE9E1A-BDC2-4865-B2A3-E3787D56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2" y="4800600"/>
            <a:ext cx="1779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53,47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A2F2B6-C94A-4459-B335-0D696CB00538}"/>
              </a:ext>
            </a:extLst>
          </p:cNvPr>
          <p:cNvSpPr/>
          <p:nvPr/>
        </p:nvSpPr>
        <p:spPr>
          <a:xfrm>
            <a:off x="6210300" y="4798109"/>
            <a:ext cx="838200" cy="641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3" name="Picture 9" descr="XMASCA~1">
            <a:extLst>
              <a:ext uri="{FF2B5EF4-FFF2-40B4-BE49-F238E27FC236}">
                <a16:creationId xmlns:a16="http://schemas.microsoft.com/office/drawing/2014/main" id="{30520810-442E-4957-836B-D20AA88C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26608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XMASCA~1">
            <a:extLst>
              <a:ext uri="{FF2B5EF4-FFF2-40B4-BE49-F238E27FC236}">
                <a16:creationId xmlns:a16="http://schemas.microsoft.com/office/drawing/2014/main" id="{D581D30F-C7D0-410D-A40F-D718EE0C8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7213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XMASCA~1">
            <a:extLst>
              <a:ext uri="{FF2B5EF4-FFF2-40B4-BE49-F238E27FC236}">
                <a16:creationId xmlns:a16="http://schemas.microsoft.com/office/drawing/2014/main" id="{C98A6C5E-A107-4C1C-9621-DA670D818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62660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2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9DC32549-F814-4D12-B893-5728EA86AF0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857250"/>
            <a:ext cx="6858000" cy="5143500"/>
          </a:xfrm>
          <a:noFill/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82D2CCD-3CD7-4ED7-838A-CA505EA10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2809877"/>
            <a:ext cx="4367213" cy="131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altLang="zh-CN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TOÁN</a:t>
            </a:r>
            <a:endParaRPr lang="en-US" altLang="zh-CN" sz="4050" b="1" dirty="0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altLang="zh-CN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PHÉP</a:t>
            </a:r>
            <a:r>
              <a:rPr lang="en-US" altLang="zh-CN" sz="405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NHÂN</a:t>
            </a:r>
            <a:endParaRPr lang="en-US" altLang="zh-CN" sz="4050" b="1" dirty="0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61890"/>
      </p:ext>
    </p:extLst>
  </p:cSld>
  <p:clrMapOvr>
    <a:masterClrMapping/>
  </p:clrMapOvr>
  <p:transition spd="med" advTm="2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7C5BB168-6858-4E72-BCEE-74366066163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8613" y="882650"/>
            <a:ext cx="9055100" cy="5143500"/>
          </a:xfrm>
        </p:spPr>
      </p:pic>
      <p:sp>
        <p:nvSpPr>
          <p:cNvPr id="7171" name="Hộp Văn bản 1">
            <a:extLst>
              <a:ext uri="{FF2B5EF4-FFF2-40B4-BE49-F238E27FC236}">
                <a16:creationId xmlns:a16="http://schemas.microsoft.com/office/drawing/2014/main" id="{01550488-4A7D-4D2D-AA99-8E969490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2590801"/>
            <a:ext cx="44846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6600" dirty="0" err="1">
                <a:cs typeface="Times New Roman" panose="02020603050405020304" pitchFamily="18" charset="0"/>
              </a:rPr>
              <a:t>MỤC</a:t>
            </a:r>
            <a:r>
              <a:rPr lang="en-US" altLang="en-US" sz="6600" dirty="0"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cs typeface="Times New Roman" panose="02020603050405020304" pitchFamily="18" charset="0"/>
              </a:rPr>
              <a:t>TIÊU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24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96738-3DC0-42A3-B06E-2B6AB2DF7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0" y="762001"/>
            <a:ext cx="1905000" cy="4525963"/>
          </a:xfrm>
        </p:spPr>
        <p:txBody>
          <a:bodyPr/>
          <a:lstStyle/>
          <a:p>
            <a:pPr marL="0" indent="0">
              <a:buNone/>
            </a:pP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tiêu: Biết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7EE97-8027-4CB4-8C60-4AFF4A92565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19600" y="2005014"/>
            <a:ext cx="5486400" cy="2185987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245BC219-7E85-4D36-8BE6-19D6D677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79400"/>
            <a:ext cx="810895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1">
            <a:extLst>
              <a:ext uri="{FF2B5EF4-FFF2-40B4-BE49-F238E27FC236}">
                <a16:creationId xmlns:a16="http://schemas.microsoft.com/office/drawing/2014/main" id="{8BA97672-46CD-4055-8ACC-D8E5BFAFF9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3582988"/>
            <a:ext cx="4876800" cy="1674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vi-VN" sz="36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2C773C2-DA78-4F63-B710-75ABD644B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292" y="1830360"/>
            <a:ext cx="1980029" cy="1015663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B69545A-502C-4C51-B2CD-A4BC27143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05400"/>
            <a:ext cx="1843774" cy="707886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40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4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Text Box 4">
            <a:extLst>
              <a:ext uri="{FF2B5EF4-FFF2-40B4-BE49-F238E27FC236}">
                <a16:creationId xmlns:a16="http://schemas.microsoft.com/office/drawing/2014/main" id="{C20E03CF-ABA6-4198-9E97-EBA93D9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092" y="3505201"/>
            <a:ext cx="569387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 useBgFill="1">
        <p:nvSpPr>
          <p:cNvPr id="5" name="Text Box 5">
            <a:extLst>
              <a:ext uri="{FF2B5EF4-FFF2-40B4-BE49-F238E27FC236}">
                <a16:creationId xmlns:a16="http://schemas.microsoft.com/office/drawing/2014/main" id="{FDB55CD8-D9A4-4D42-B0F6-D9FEE945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916" y="3494089"/>
            <a:ext cx="526106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 useBgFill="1">
        <p:nvSpPr>
          <p:cNvPr id="6" name="Text Box 6">
            <a:extLst>
              <a:ext uri="{FF2B5EF4-FFF2-40B4-BE49-F238E27FC236}">
                <a16:creationId xmlns:a16="http://schemas.microsoft.com/office/drawing/2014/main" id="{F4132625-0F15-435B-B6A2-949192AC2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491" y="3505201"/>
            <a:ext cx="566738" cy="1006475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 useBgFill="1">
        <p:nvSpPr>
          <p:cNvPr id="7" name="Text Box 7">
            <a:extLst>
              <a:ext uri="{FF2B5EF4-FFF2-40B4-BE49-F238E27FC236}">
                <a16:creationId xmlns:a16="http://schemas.microsoft.com/office/drawing/2014/main" id="{4ED2C039-B3D3-448A-A6FA-840D73F9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829" y="3543301"/>
            <a:ext cx="526106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 useBgFill="1">
        <p:nvSpPr>
          <p:cNvPr id="8" name="Text Box 8">
            <a:extLst>
              <a:ext uri="{FF2B5EF4-FFF2-40B4-BE49-F238E27FC236}">
                <a16:creationId xmlns:a16="http://schemas.microsoft.com/office/drawing/2014/main" id="{60E4F550-F5D1-4ABD-93B7-0589F9C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041" y="3590926"/>
            <a:ext cx="628650" cy="1006475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1ADBF9F1-F4EF-4C81-BE2E-62DD3762373C}"/>
              </a:ext>
            </a:extLst>
          </p:cNvPr>
          <p:cNvSpPr>
            <a:spLocks/>
          </p:cNvSpPr>
          <p:nvPr/>
        </p:nvSpPr>
        <p:spPr bwMode="auto">
          <a:xfrm rot="5400000">
            <a:off x="3748491" y="2971800"/>
            <a:ext cx="76200" cy="1447800"/>
          </a:xfrm>
          <a:prstGeom prst="leftBrace">
            <a:avLst>
              <a:gd name="adj1" fmla="val 158333"/>
              <a:gd name="adj2" fmla="val 50000"/>
            </a:avLst>
          </a:prstGeom>
          <a:noFill/>
          <a:ln w="57150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BA79229-146B-4CC8-B6F7-7018E42BC014}"/>
              </a:ext>
            </a:extLst>
          </p:cNvPr>
          <p:cNvSpPr>
            <a:spLocks/>
          </p:cNvSpPr>
          <p:nvPr/>
        </p:nvSpPr>
        <p:spPr bwMode="auto">
          <a:xfrm rot="5400000">
            <a:off x="7939491" y="3276600"/>
            <a:ext cx="76200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57150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1C2B22D-5B5D-4D94-BF5E-189B3BCD9C32}"/>
              </a:ext>
            </a:extLst>
          </p:cNvPr>
          <p:cNvGrpSpPr>
            <a:grpSpLocks/>
          </p:cNvGrpSpPr>
          <p:nvPr/>
        </p:nvGrpSpPr>
        <p:grpSpPr bwMode="auto">
          <a:xfrm>
            <a:off x="3596091" y="2439959"/>
            <a:ext cx="1524000" cy="1143000"/>
            <a:chOff x="1248" y="1296"/>
            <a:chExt cx="960" cy="720"/>
          </a:xfrm>
        </p:grpSpPr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23791D64-6DBC-4951-B9B0-9B05B5637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3B9F3639-7916-4985-97EA-207D19A46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37405A9-DBE6-4C87-9D60-7111A107F64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177491" y="2358997"/>
            <a:ext cx="838200" cy="1219200"/>
            <a:chOff x="1248" y="1296"/>
            <a:chExt cx="960" cy="720"/>
          </a:xfrm>
        </p:grpSpPr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2EAA511E-EE7D-4073-914E-6872AF4DE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A057577F-563C-4888-8F5C-A58BBAD96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Line 17">
            <a:extLst>
              <a:ext uri="{FF2B5EF4-FFF2-40B4-BE49-F238E27FC236}">
                <a16:creationId xmlns:a16="http://schemas.microsoft.com/office/drawing/2014/main" id="{FE84F01C-6425-4A99-B376-AE35D1A4171B}"/>
              </a:ext>
            </a:extLst>
          </p:cNvPr>
          <p:cNvSpPr>
            <a:spLocks noChangeShapeType="1"/>
          </p:cNvSpPr>
          <p:nvPr/>
        </p:nvSpPr>
        <p:spPr bwMode="auto">
          <a:xfrm rot="14184141">
            <a:off x="2934898" y="4507707"/>
            <a:ext cx="528638" cy="377825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EDAB2C1A-163A-4C68-8B50-FA6B2EC0A8D3}"/>
              </a:ext>
            </a:extLst>
          </p:cNvPr>
          <p:cNvSpPr>
            <a:spLocks noChangeShapeType="1"/>
          </p:cNvSpPr>
          <p:nvPr/>
        </p:nvSpPr>
        <p:spPr bwMode="auto">
          <a:xfrm rot="19941332" flipV="1">
            <a:off x="4249738" y="4438650"/>
            <a:ext cx="304800" cy="533400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8" descr="Tải +999 Hình Nền Powerpoint Sang Trọng Đẹp Nhất 2018">
            <a:extLst>
              <a:ext uri="{FF2B5EF4-FFF2-40B4-BE49-F238E27FC236}">
                <a16:creationId xmlns:a16="http://schemas.microsoft.com/office/drawing/2014/main" id="{ADFD44E7-474E-4D44-8847-AD6E5FBDA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9" b="57024"/>
          <a:stretch/>
        </p:blipFill>
        <p:spPr bwMode="auto">
          <a:xfrm>
            <a:off x="9987557" y="70651"/>
            <a:ext cx="2111900" cy="22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Tải +999 Hình Nền Powerpoint Sang Trọng Đẹp Nhất 2018">
            <a:extLst>
              <a:ext uri="{FF2B5EF4-FFF2-40B4-BE49-F238E27FC236}">
                <a16:creationId xmlns:a16="http://schemas.microsoft.com/office/drawing/2014/main" id="{62EB85EF-744A-4A51-8F6B-E0E483906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9" b="57024"/>
          <a:stretch/>
        </p:blipFill>
        <p:spPr bwMode="auto">
          <a:xfrm rot="10800000">
            <a:off x="81231" y="4558964"/>
            <a:ext cx="2111900" cy="22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554</Words>
  <Application>Microsoft Office PowerPoint</Application>
  <PresentationFormat>Màn hình rộng</PresentationFormat>
  <Paragraphs>122</Paragraphs>
  <Slides>26</Slides>
  <Notes>1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7" baseType="lpstr">
      <vt:lpstr>Wingdings</vt:lpstr>
      <vt:lpstr>Trebuchet MS</vt:lpstr>
      <vt:lpstr>Calibri Light</vt:lpstr>
      <vt:lpstr>VNI-Times</vt:lpstr>
      <vt:lpstr>Malgun Gothic</vt:lpstr>
      <vt:lpstr>Times New Roman</vt:lpstr>
      <vt:lpstr>Calibri</vt:lpstr>
      <vt:lpstr>Arial</vt:lpstr>
      <vt:lpstr>Office Theme</vt:lpstr>
      <vt:lpstr>Equation</vt:lpstr>
      <vt:lpstr>Clip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Ha Nguyen</cp:lastModifiedBy>
  <cp:revision>123</cp:revision>
  <dcterms:created xsi:type="dcterms:W3CDTF">2018-01-17T20:15:41Z</dcterms:created>
  <dcterms:modified xsi:type="dcterms:W3CDTF">2022-04-20T05:24:34Z</dcterms:modified>
</cp:coreProperties>
</file>