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24" r:id="rId2"/>
    <p:sldMasterId id="2147483738" r:id="rId3"/>
  </p:sldMasterIdLst>
  <p:sldIdLst>
    <p:sldId id="410" r:id="rId4"/>
    <p:sldId id="765" r:id="rId5"/>
    <p:sldId id="406" r:id="rId6"/>
    <p:sldId id="767" r:id="rId7"/>
    <p:sldId id="286" r:id="rId8"/>
    <p:sldId id="768" r:id="rId9"/>
    <p:sldId id="405" r:id="rId10"/>
    <p:sldId id="409" r:id="rId11"/>
    <p:sldId id="773" r:id="rId12"/>
    <p:sldId id="258" r:id="rId13"/>
    <p:sldId id="265" r:id="rId14"/>
    <p:sldId id="259" r:id="rId15"/>
    <p:sldId id="402" r:id="rId16"/>
    <p:sldId id="268" r:id="rId17"/>
    <p:sldId id="769" r:id="rId18"/>
  </p:sldIdLst>
  <p:sldSz cx="9144000" cy="5143500" type="screen16x9"/>
  <p:notesSz cx="9144000" cy="6858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E8FAA4"/>
    <a:srgbClr val="F9F9A5"/>
    <a:srgbClr val="CCFF66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3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5980"/>
            <a:ext cx="8723312" cy="997744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1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8E90-59AB-4EF4-803E-5D4FD0E3CE96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8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500D-3D55-481C-AC10-C30D612470F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7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3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35783"/>
            <a:ext cx="8723312" cy="99893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1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207F-F4FF-4288-A58F-CEA33DB7B7BE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7DB9-593A-45A7-9F8C-5C3B3679349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9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4F4A0-668A-4E6F-8D1C-CBBDD582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CD5BB-BA75-4755-8AEC-49C6BC86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0E719-6258-42AC-95B4-BE65920E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497C-97A0-4796-8577-6DC0B77A5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832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8B228-7286-48CE-86E4-25503AA0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AA9EC-48F8-4BEF-A70A-1310164D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A7747-753E-471A-9080-81CB6593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B70E-8418-4FE8-B53C-D4C10C4C8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29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>
            <a:extLst>
              <a:ext uri="{FF2B5EF4-FFF2-40B4-BE49-F238E27FC236}">
                <a16:creationId xmlns:a16="http://schemas.microsoft.com/office/drawing/2014/main" id="{0F32DCD6-E610-44AD-9F8A-E64897FF0747}"/>
              </a:ext>
            </a:extLst>
          </p:cNvPr>
          <p:cNvSpPr/>
          <p:nvPr/>
        </p:nvSpPr>
        <p:spPr>
          <a:xfrm>
            <a:off x="4495800" y="2943225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F275F4F8-BBD5-4CDC-852C-33247AF9FE2F}"/>
              </a:ext>
            </a:extLst>
          </p:cNvPr>
          <p:cNvSpPr/>
          <p:nvPr/>
        </p:nvSpPr>
        <p:spPr>
          <a:xfrm>
            <a:off x="4695825" y="2943225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E7954EE7-97F5-43B7-B118-6AF24CC09E28}"/>
              </a:ext>
            </a:extLst>
          </p:cNvPr>
          <p:cNvSpPr/>
          <p:nvPr/>
        </p:nvSpPr>
        <p:spPr>
          <a:xfrm>
            <a:off x="4297364" y="2943225"/>
            <a:ext cx="84137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/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C32B5E-3389-4FA7-821F-C5BDB952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51C42A-6B46-4A4B-90E6-AA1F2487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F9BE0D-F6A7-4C00-92BE-0B106AE7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9A3DF1-746D-4BDB-BB90-99B39A381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45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FE7920-026D-419B-BED4-E55BCD26D8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20335-0F25-4447-ACEB-E16AF1A5BC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C35D3B-E48A-4510-A2CF-4FD8D62FC0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DA72-C3D7-4EE1-8445-065CADBA6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71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52C102-A6A5-4F08-BBF8-8C5BBC605D3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34EEA5-E5A9-49F9-B1B6-19F462EDB6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81E55A-7286-4262-9CB3-4B7129D802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65E3-0D51-44A7-A20F-D0B732349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057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455B25-AC4C-4CB2-8366-94C917F8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C52626-80BD-406E-BA0B-0F358DAA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1D64DF-9C47-4FE4-A5E7-D5FE27A7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E672-458B-479C-BB5C-AFF63A2D3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61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22C80E-FA94-4E6A-8B4D-77A1B076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E364B2-C92B-4DFB-9C6C-81815526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658549-B78B-4829-8A76-13BC5DBD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B561-1F86-4DAB-96AC-6754B35CC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80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9DC4-3A43-452B-96D7-CEF29C4818F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/>
          <a:lstStyle>
            <a:lvl1pPr algn="ctr">
              <a:lnSpc>
                <a:spcPct val="100000"/>
              </a:lnSpc>
              <a:defRPr sz="21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B24C98-9569-4E65-9C8B-BB30EBB7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9A49B0-A98B-40C6-AD18-308CD69B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515EC6-8A8F-4ED5-BEC1-940B98E5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038C-C3A5-46D9-AA1E-DAB5656B6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230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/>
          <a:lstStyle>
            <a:lvl1pPr algn="ctr">
              <a:lnSpc>
                <a:spcPct val="100000"/>
              </a:lnSpc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272E8A-E79E-4E9F-9716-7D071DE1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22112A-0D1C-4AE9-B4B5-9E768969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1DE4AE-5680-4E07-9423-68B2E8B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0E44-97FD-4AB5-8C98-9CE4DE31B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398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E57A8-8C53-46E3-BA35-0EE510F4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06F4-9EB3-4B00-88EA-23118041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B08E8-6622-4CAD-ABED-94344769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61E9-1FEE-44D1-B556-C3CD616E2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2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48457-9E7B-4695-A29A-7B0DA19D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9B0F-E1A3-44B3-B316-2921982D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E4DDE-8C0D-4D02-A6A6-580EF23F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600D-86C1-415C-8EEE-E400BAB9B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192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85750"/>
            <a:ext cx="82296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E4D2D9-3C0A-4EE1-B8A4-9D28449F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202EE4-0A43-4F1F-BF62-21A4DC25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A34EE5-FE9A-483C-B2AB-3E87073D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CF28-D6C7-4276-B53A-E1060FC9D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56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ỗ dành sẵn cho Ngày tháng 3">
            <a:extLst>
              <a:ext uri="{FF2B5EF4-FFF2-40B4-BE49-F238E27FC236}">
                <a16:creationId xmlns:a16="http://schemas.microsoft.com/office/drawing/2014/main" id="{211A2744-F67C-40E9-969E-6ADC8FF5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Chân trang 4">
            <a:extLst>
              <a:ext uri="{FF2B5EF4-FFF2-40B4-BE49-F238E27FC236}">
                <a16:creationId xmlns:a16="http://schemas.microsoft.com/office/drawing/2014/main" id="{BC752E35-5345-480F-B3FB-B8ADE32D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Số hiệu Bản chiếu 5">
            <a:extLst>
              <a:ext uri="{FF2B5EF4-FFF2-40B4-BE49-F238E27FC236}">
                <a16:creationId xmlns:a16="http://schemas.microsoft.com/office/drawing/2014/main" id="{DF91EEFA-C424-4057-A2E7-02B7E161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641E-8F13-423A-8846-8E51DB91B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912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ABB55F-BFFD-435C-8D4F-B1A3DE586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40CC8BA-7B4E-435F-9207-58C55056B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8D99DED-626B-4805-A6CF-3232DC4C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D7EFF3F-11EF-4200-A3B1-B78AF7E3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5E7310-7865-49A3-8E35-DFE4DD43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710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FD02B0-75E6-461A-8B86-9416BB01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1AABBD3-7B3B-4B6F-A891-C604ABDA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A391C7-70FD-4639-AADA-4C30DD24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1EBF0D-56B9-4A21-875E-BB304E3C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775E5A6-739B-4FF6-839E-EBE97939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560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C9005B-2DAC-4A76-BD71-9F9292D5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61BCE45-26E8-4920-9CC0-3FA92EA92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420829E-3DD7-42DC-B8E6-2A9AF60EC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8E6DAF9-ECAE-4D81-8288-8A76A1D4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18AA55-1B97-4306-94B5-B3C02CED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170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2CCD29-B081-4F15-9F60-613E23A7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D59DAB-A23C-455B-81C2-7E2B9FAA1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3DC5324-F018-4032-AFA4-9AF68395B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996560B-F0AF-4D56-95EE-B3F1D8BF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FEFB0CB-3D28-4EDB-9DFD-854C26D4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C0B10DB-B5FE-4B17-8E75-95F3603E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30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3" y="171451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152777"/>
            <a:ext cx="2876550" cy="535781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056336"/>
            <a:ext cx="5545138" cy="638175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065861"/>
            <a:ext cx="5467350" cy="581025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055145"/>
            <a:ext cx="3306763" cy="489347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044430"/>
            <a:ext cx="8723312" cy="996553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7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162B-936C-4886-831D-95E0D1D882E7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59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3D72C4-2799-4622-BFA6-7FD0411D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1CC487C-911E-489E-8D32-0B876687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95EF72C-5225-406C-B0B0-F14BB4F1F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50E081F-D84E-4300-B351-CF3B5D550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5B43215-C8A9-472B-BAC0-1431F19AE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D15B11D-17CB-4149-9CEB-90E0D961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DA94A82-978E-4507-9C09-BF27EA2E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15147B9-CB78-4E4F-AA18-F1D589CA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321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1478C6-FAB5-4C8E-8BA8-9EA3E788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0266047-7B9C-449D-A9BC-78AD3FC1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555C333-74E8-4DFE-A4C3-5C50DD65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32F640-5008-40C5-9020-59AD638E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994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A28015B-0856-4D43-865B-4409BC4F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EE06D30-DB61-4E21-B1DD-AD677FCE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3B84F23-5E5F-4B27-B23B-6AB07BB6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1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CF675C-5A66-4B8E-A448-42BD7B14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6586FE0-18E1-4889-9705-D7A3B20C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74834CD-AAD9-4854-9286-9A0A078D2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30F155A-C7B8-4201-953E-12F680AC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89C6913-3591-408B-A1D5-CCACCDE8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111D4BC-B5AF-4078-A6CD-77FA2853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727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BC6720-1712-4624-908C-30B10381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01AA14C-48E6-441F-BCA0-15CCC681C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74D6F64-4376-45D0-869F-F1017DE3A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2D27983-5788-4CA6-84A6-9D80EEB6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BD9EAF-EA56-47B4-9304-F084359E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8595E05-FECE-4E5D-84B9-6538C852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440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DAEE22-E545-42A9-9856-ED185948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5C158B-63F2-445F-983D-7E7B91574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63FC4B-DAB9-4505-BD0A-BB89CA4E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023C362-F8FC-48B7-88D4-F18A1B6E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70DB4F3-67A8-4B39-A322-E3800EC3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562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D52D2C3-FD1E-4306-AF9D-D75D728BC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D243433-6BF4-40C0-BFE7-234EAD441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097E3D-7F3B-40F3-AE7E-BCA61394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40C38EC-A695-488E-957A-C4647673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12C92B-CFCB-456B-A69A-2D63EEA4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24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554C-4438-4F5D-84E6-C3305D7779C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5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E462-6970-4026-A46A-E14E23F2C42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3958-1A14-4FF2-871F-F7CA9155B23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3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7744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89AF-7D4C-4E49-90AD-7D39F839A79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6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3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35783"/>
            <a:ext cx="8723312" cy="99893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1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F662-3C46-4247-9F0B-2C2E680BCBB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3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3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015980"/>
            <a:ext cx="8723312" cy="997744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7027-CE16-42A7-87AC-D0DC29873CC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4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3" y="171451"/>
            <a:ext cx="8696325" cy="185142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259682"/>
            <a:ext cx="8723312" cy="997744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3605"/>
            <a:ext cx="8229600" cy="9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41" y="4687491"/>
            <a:ext cx="3786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491"/>
            <a:ext cx="3786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491"/>
            <a:ext cx="1162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2FAFD-CA1E-4993-8AC6-A389E0126CBF}" type="slidenum">
              <a:rPr lang="en-US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6205"/>
            <a:ext cx="7408862" cy="25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33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D5782-F115-4FB8-A9A2-AC5A8965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C94563-5004-4AAB-B4FE-FEA4D0FB04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F46D3-C892-47F0-8249-9CB20825F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D08AB-46F1-410B-83A0-70F10A601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B1389-9FCA-460A-AD41-D5182CE4B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BCE895B-1DFD-488D-BCF8-2ED90B8DD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F24DCD-81A5-430F-B0CC-682C7F58296C}"/>
              </a:ext>
            </a:extLst>
          </p:cNvPr>
          <p:cNvSpPr/>
          <p:nvPr/>
        </p:nvSpPr>
        <p:spPr>
          <a:xfrm>
            <a:off x="8458200" y="4874419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A184E-527F-4772-BFEC-93369153C6D0}"/>
              </a:ext>
            </a:extLst>
          </p:cNvPr>
          <p:cNvSpPr/>
          <p:nvPr/>
        </p:nvSpPr>
        <p:spPr>
          <a:xfrm>
            <a:off x="569914" y="4874419"/>
            <a:ext cx="84137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5576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5pPr>
      <a:lvl6pPr marL="3429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6pPr>
      <a:lvl7pPr marL="6858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7pPr>
      <a:lvl8pPr marL="10287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8pPr>
      <a:lvl9pPr marL="13716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+mj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200" kern="1200">
          <a:solidFill>
            <a:srgbClr val="7F7F7F"/>
          </a:solidFill>
          <a:latin typeface="+mj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7F7F7F"/>
          </a:solidFill>
          <a:latin typeface="+mj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200" kern="1200">
          <a:solidFill>
            <a:srgbClr val="7F7F7F"/>
          </a:solidFill>
          <a:latin typeface="+mj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7F7F7F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9C25429-583B-4039-A55D-CDB4722B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58C6379-2B26-4CE7-8360-61D510B22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145540-2968-4FF6-8962-9E8843045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39CFBE-7C4D-4BAE-AFCC-66047B644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D06E30-CBD9-47D4-8CBA-D26CC1D9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773CA-81E7-4FCB-B10A-B81B696ED5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46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1">
            <a:extLst>
              <a:ext uri="{FF2B5EF4-FFF2-40B4-BE49-F238E27FC236}">
                <a16:creationId xmlns:a16="http://schemas.microsoft.com/office/drawing/2014/main" id="{046F039E-A8F8-4F81-AFDC-689F0B6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58000" cy="516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32B55-5B33-43E0-9FDC-B240F1723A32}"/>
              </a:ext>
            </a:extLst>
          </p:cNvPr>
          <p:cNvSpPr txBox="1"/>
          <p:nvPr/>
        </p:nvSpPr>
        <p:spPr>
          <a:xfrm>
            <a:off x="1485900" y="1557667"/>
            <a:ext cx="5829300" cy="30566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1050" b="1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MÔN: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4BDC6-B717-4AB7-B8EA-99E0114C4A83}"/>
              </a:ext>
            </a:extLst>
          </p:cNvPr>
          <p:cNvSpPr/>
          <p:nvPr/>
        </p:nvSpPr>
        <p:spPr>
          <a:xfrm>
            <a:off x="1885950" y="933019"/>
            <a:ext cx="49720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vi-VN" sz="12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PHÒNG GIÁO DỤC  VÀ  ĐÀO TẠO QUẬN LONG BIÊN</a:t>
            </a:r>
          </a:p>
          <a:p>
            <a:pPr algn="ctr" defTabSz="685800">
              <a:defRPr/>
            </a:pPr>
            <a:r>
              <a:rPr lang="vi-VN" sz="12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TRƯỜNG TIỂU HỌC PHÚC LỢI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6"/>
          <p:cNvSpPr txBox="1">
            <a:spLocks noChangeArrowheads="1"/>
          </p:cNvSpPr>
          <p:nvPr/>
        </p:nvSpPr>
        <p:spPr bwMode="auto">
          <a:xfrm>
            <a:off x="35524" y="700084"/>
            <a:ext cx="393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 Tính rồi thử lại (theo mẫu)</a:t>
            </a:r>
          </a:p>
        </p:txBody>
      </p:sp>
      <p:grpSp>
        <p:nvGrpSpPr>
          <p:cNvPr id="2" name="Group 81"/>
          <p:cNvGrpSpPr/>
          <p:nvPr/>
        </p:nvGrpSpPr>
        <p:grpSpPr bwMode="auto">
          <a:xfrm>
            <a:off x="2952469" y="1330162"/>
            <a:ext cx="701401" cy="594225"/>
            <a:chOff x="1429" y="1525"/>
            <a:chExt cx="589" cy="499"/>
          </a:xfrm>
        </p:grpSpPr>
        <p:sp>
          <p:nvSpPr>
            <p:cNvPr id="5171" name="Line 79"/>
            <p:cNvSpPr>
              <a:spLocks noChangeShapeType="1"/>
            </p:cNvSpPr>
            <p:nvPr/>
          </p:nvSpPr>
          <p:spPr bwMode="auto">
            <a:xfrm>
              <a:off x="1429" y="152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2" name="Line 80"/>
            <p:cNvSpPr>
              <a:spLocks noChangeShapeType="1"/>
            </p:cNvSpPr>
            <p:nvPr/>
          </p:nvSpPr>
          <p:spPr bwMode="auto">
            <a:xfrm>
              <a:off x="1429" y="1797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82"/>
          <p:cNvGrpSpPr/>
          <p:nvPr/>
        </p:nvGrpSpPr>
        <p:grpSpPr bwMode="auto">
          <a:xfrm>
            <a:off x="5328180" y="1275383"/>
            <a:ext cx="701400" cy="594225"/>
            <a:chOff x="1429" y="1525"/>
            <a:chExt cx="589" cy="499"/>
          </a:xfrm>
        </p:grpSpPr>
        <p:sp>
          <p:nvSpPr>
            <p:cNvPr id="5169" name="Line 83"/>
            <p:cNvSpPr>
              <a:spLocks noChangeShapeType="1"/>
            </p:cNvSpPr>
            <p:nvPr/>
          </p:nvSpPr>
          <p:spPr bwMode="auto">
            <a:xfrm>
              <a:off x="1429" y="152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0" name="Line 84"/>
            <p:cNvSpPr>
              <a:spLocks noChangeShapeType="1"/>
            </p:cNvSpPr>
            <p:nvPr/>
          </p:nvSpPr>
          <p:spPr bwMode="auto">
            <a:xfrm>
              <a:off x="1429" y="1797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323596" y="1203709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Mẫu: </a:t>
            </a:r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2087923" y="1330161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5 8 3 2</a:t>
            </a:r>
          </a:p>
        </p:txBody>
      </p:sp>
      <p:sp>
        <p:nvSpPr>
          <p:cNvPr id="4183" name="Text Box 87"/>
          <p:cNvSpPr txBox="1">
            <a:spLocks noChangeArrowheads="1"/>
          </p:cNvSpPr>
          <p:nvPr/>
        </p:nvSpPr>
        <p:spPr bwMode="auto">
          <a:xfrm>
            <a:off x="2951276" y="1330161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2086731" y="165406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2951276" y="165406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86" name="Text Box 90"/>
          <p:cNvSpPr txBox="1">
            <a:spLocks noChangeArrowheads="1"/>
          </p:cNvSpPr>
          <p:nvPr/>
        </p:nvSpPr>
        <p:spPr bwMode="auto">
          <a:xfrm>
            <a:off x="3113230" y="16433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87" name="Text Box 91"/>
          <p:cNvSpPr txBox="1">
            <a:spLocks noChangeArrowheads="1"/>
          </p:cNvSpPr>
          <p:nvPr/>
        </p:nvSpPr>
        <p:spPr bwMode="auto">
          <a:xfrm>
            <a:off x="2497568" y="193510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2308226" y="165406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2465416" y="165406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95" name="Text Box 99"/>
          <p:cNvSpPr txBox="1">
            <a:spLocks noChangeArrowheads="1"/>
          </p:cNvSpPr>
          <p:nvPr/>
        </p:nvSpPr>
        <p:spPr bwMode="auto">
          <a:xfrm>
            <a:off x="3296618" y="16433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96" name="Text Box 100"/>
          <p:cNvSpPr txBox="1">
            <a:spLocks noChangeArrowheads="1"/>
          </p:cNvSpPr>
          <p:nvPr/>
        </p:nvSpPr>
        <p:spPr bwMode="auto">
          <a:xfrm>
            <a:off x="2685720" y="193510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2685720" y="216136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98" name="Text Box 102"/>
          <p:cNvSpPr txBox="1">
            <a:spLocks noChangeArrowheads="1"/>
          </p:cNvSpPr>
          <p:nvPr/>
        </p:nvSpPr>
        <p:spPr bwMode="auto">
          <a:xfrm>
            <a:off x="2308226" y="192438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99" name="Text Box 103"/>
          <p:cNvSpPr txBox="1">
            <a:spLocks noChangeArrowheads="1"/>
          </p:cNvSpPr>
          <p:nvPr/>
        </p:nvSpPr>
        <p:spPr bwMode="auto">
          <a:xfrm>
            <a:off x="1424630" y="2566246"/>
            <a:ext cx="918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Thử lại:</a:t>
            </a:r>
          </a:p>
        </p:txBody>
      </p:sp>
      <p:sp>
        <p:nvSpPr>
          <p:cNvPr id="4200" name="Text Box 104"/>
          <p:cNvSpPr txBox="1">
            <a:spLocks noChangeArrowheads="1"/>
          </p:cNvSpPr>
          <p:nvPr/>
        </p:nvSpPr>
        <p:spPr bwMode="auto">
          <a:xfrm>
            <a:off x="1655650" y="2950885"/>
            <a:ext cx="2097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 X   24   =  5832</a:t>
            </a:r>
          </a:p>
        </p:txBody>
      </p:sp>
      <p:sp>
        <p:nvSpPr>
          <p:cNvPr id="4201" name="Text Box 105"/>
          <p:cNvSpPr txBox="1">
            <a:spLocks noChangeArrowheads="1"/>
          </p:cNvSpPr>
          <p:nvPr/>
        </p:nvSpPr>
        <p:spPr bwMode="auto">
          <a:xfrm>
            <a:off x="4463636" y="1311108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5 8 3 7</a:t>
            </a:r>
          </a:p>
        </p:txBody>
      </p:sp>
      <p:sp>
        <p:nvSpPr>
          <p:cNvPr id="4202" name="Text Box 106"/>
          <p:cNvSpPr txBox="1">
            <a:spLocks noChangeArrowheads="1"/>
          </p:cNvSpPr>
          <p:nvPr/>
        </p:nvSpPr>
        <p:spPr bwMode="auto">
          <a:xfrm>
            <a:off x="5436545" y="125752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203" name="Text Box 107"/>
          <p:cNvSpPr txBox="1">
            <a:spLocks noChangeArrowheads="1"/>
          </p:cNvSpPr>
          <p:nvPr/>
        </p:nvSpPr>
        <p:spPr bwMode="auto">
          <a:xfrm>
            <a:off x="5436545" y="16004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5598498" y="16004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05" name="Text Box 109"/>
          <p:cNvSpPr txBox="1">
            <a:spLocks noChangeArrowheads="1"/>
          </p:cNvSpPr>
          <p:nvPr/>
        </p:nvSpPr>
        <p:spPr bwMode="auto">
          <a:xfrm>
            <a:off x="5814039" y="159214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4414810" y="154570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4647025" y="1537366"/>
            <a:ext cx="233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4842320" y="154570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4630351" y="18267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4842320" y="18160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11" name="Text Box 115"/>
          <p:cNvSpPr txBox="1">
            <a:spLocks noChangeArrowheads="1"/>
          </p:cNvSpPr>
          <p:nvPr/>
        </p:nvSpPr>
        <p:spPr bwMode="auto">
          <a:xfrm>
            <a:off x="5057860" y="18160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12" name="Text Box 116"/>
          <p:cNvSpPr txBox="1">
            <a:spLocks noChangeArrowheads="1"/>
          </p:cNvSpPr>
          <p:nvPr/>
        </p:nvSpPr>
        <p:spPr bwMode="auto">
          <a:xfrm>
            <a:off x="5057860" y="208634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14" name="Text Box 118"/>
          <p:cNvSpPr txBox="1">
            <a:spLocks noChangeArrowheads="1"/>
          </p:cNvSpPr>
          <p:nvPr/>
        </p:nvSpPr>
        <p:spPr bwMode="auto">
          <a:xfrm>
            <a:off x="4301683" y="2572200"/>
            <a:ext cx="918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Thử lại:</a:t>
            </a:r>
          </a:p>
        </p:txBody>
      </p:sp>
      <p:sp>
        <p:nvSpPr>
          <p:cNvPr id="4215" name="Text Box 119"/>
          <p:cNvSpPr txBox="1">
            <a:spLocks noChangeArrowheads="1"/>
          </p:cNvSpPr>
          <p:nvPr/>
        </p:nvSpPr>
        <p:spPr bwMode="auto">
          <a:xfrm>
            <a:off x="4680366" y="2950885"/>
            <a:ext cx="2400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 X  24  +  5  = 5837</a:t>
            </a:r>
          </a:p>
        </p:txBody>
      </p:sp>
      <p:sp>
        <p:nvSpPr>
          <p:cNvPr id="4216" name="Line 120"/>
          <p:cNvSpPr>
            <a:spLocks noChangeShapeType="1"/>
          </p:cNvSpPr>
          <p:nvPr/>
        </p:nvSpPr>
        <p:spPr bwMode="auto">
          <a:xfrm>
            <a:off x="2680959" y="3490333"/>
            <a:ext cx="36201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7" name="Text Box 121"/>
          <p:cNvSpPr txBox="1">
            <a:spLocks noChangeArrowheads="1"/>
          </p:cNvSpPr>
          <p:nvPr/>
        </p:nvSpPr>
        <p:spPr bwMode="auto">
          <a:xfrm>
            <a:off x="1493696" y="3707064"/>
            <a:ext cx="15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8192  :  32 =</a:t>
            </a:r>
          </a:p>
        </p:txBody>
      </p:sp>
      <p:sp>
        <p:nvSpPr>
          <p:cNvPr id="4218" name="Text Box 122"/>
          <p:cNvSpPr txBox="1">
            <a:spLocks noChangeArrowheads="1"/>
          </p:cNvSpPr>
          <p:nvPr/>
        </p:nvSpPr>
        <p:spPr bwMode="auto">
          <a:xfrm>
            <a:off x="4198078" y="3707064"/>
            <a:ext cx="1475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15335  :  42 =</a:t>
            </a:r>
          </a:p>
        </p:txBody>
      </p:sp>
      <p:sp>
        <p:nvSpPr>
          <p:cNvPr id="4219" name="Text Box 123"/>
          <p:cNvSpPr txBox="1">
            <a:spLocks noChangeArrowheads="1"/>
          </p:cNvSpPr>
          <p:nvPr/>
        </p:nvSpPr>
        <p:spPr bwMode="auto">
          <a:xfrm>
            <a:off x="1502033" y="4408465"/>
            <a:ext cx="1725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75,95  :  3,5 =</a:t>
            </a:r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>
            <a:off x="4229041" y="4408465"/>
            <a:ext cx="1590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97,65  :  21,7 </a:t>
            </a:r>
            <a:r>
              <a:rPr lang="en-US" altLang="en-US" sz="100">
                <a:latin typeface="Times New Roman" panose="02020603050405020304" pitchFamily="18" charset="0"/>
                <a:cs typeface="Times New Roman" panose="02020603050405020304" pitchFamily="18" charset="0"/>
              </a:rPr>
              <a:t>( thương là số thập phân)</a:t>
            </a:r>
          </a:p>
        </p:txBody>
      </p:sp>
      <p:sp>
        <p:nvSpPr>
          <p:cNvPr id="4224" name="Text Box 128"/>
          <p:cNvSpPr txBox="1">
            <a:spLocks noChangeArrowheads="1"/>
          </p:cNvSpPr>
          <p:nvPr/>
        </p:nvSpPr>
        <p:spPr bwMode="auto">
          <a:xfrm flipH="1">
            <a:off x="3308428" y="4408465"/>
            <a:ext cx="83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25" name="Text Box 129"/>
          <p:cNvSpPr txBox="1">
            <a:spLocks noChangeArrowheads="1"/>
          </p:cNvSpPr>
          <p:nvPr/>
        </p:nvSpPr>
        <p:spPr bwMode="auto">
          <a:xfrm>
            <a:off x="4232613" y="4408465"/>
            <a:ext cx="1648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97,65  :  21,7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6" name="Text Box 130"/>
          <p:cNvSpPr txBox="1">
            <a:spLocks noChangeArrowheads="1"/>
          </p:cNvSpPr>
          <p:nvPr/>
        </p:nvSpPr>
        <p:spPr bwMode="auto">
          <a:xfrm>
            <a:off x="2523767" y="216136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27" name="Text Box 131"/>
          <p:cNvSpPr txBox="1">
            <a:spLocks noChangeArrowheads="1"/>
          </p:cNvSpPr>
          <p:nvPr/>
        </p:nvSpPr>
        <p:spPr bwMode="auto">
          <a:xfrm>
            <a:off x="4842320" y="208872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28" name="Line 132"/>
          <p:cNvSpPr>
            <a:spLocks noChangeShapeType="1"/>
          </p:cNvSpPr>
          <p:nvPr/>
        </p:nvSpPr>
        <p:spPr bwMode="auto">
          <a:xfrm>
            <a:off x="5328182" y="2410248"/>
            <a:ext cx="864545" cy="647813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1" grpId="0"/>
      <p:bldP spid="4182" grpId="0"/>
      <p:bldP spid="4183" grpId="0"/>
      <p:bldP spid="4184" grpId="0"/>
      <p:bldP spid="4185" grpId="0"/>
      <p:bldP spid="4186" grpId="0"/>
      <p:bldP spid="4187" grpId="0"/>
      <p:bldP spid="4188" grpId="0"/>
      <p:bldP spid="4189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  <p:bldP spid="4207" grpId="0"/>
      <p:bldP spid="4208" grpId="0"/>
      <p:bldP spid="4209" grpId="0"/>
      <p:bldP spid="4210" grpId="0"/>
      <p:bldP spid="4211" grpId="0"/>
      <p:bldP spid="4212" grpId="0"/>
      <p:bldP spid="4214" grpId="0"/>
      <p:bldP spid="4215" grpId="0"/>
      <p:bldP spid="4217" grpId="0"/>
      <p:bldP spid="4218" grpId="0"/>
      <p:bldP spid="4219" grpId="0"/>
      <p:bldP spid="4220" grpId="0" build="allAtOnce"/>
      <p:bldP spid="4224" grpId="0"/>
      <p:bldP spid="4225" grpId="0"/>
      <p:bldP spid="4226" grpId="0"/>
      <p:bldP spid="4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1"/>
          <p:cNvSpPr txBox="1">
            <a:spLocks noChangeArrowheads="1"/>
          </p:cNvSpPr>
          <p:nvPr/>
        </p:nvSpPr>
        <p:spPr bwMode="auto">
          <a:xfrm>
            <a:off x="1709237" y="897888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a) 8192  :  32</a:t>
            </a:r>
          </a:p>
        </p:txBody>
      </p:sp>
      <p:sp>
        <p:nvSpPr>
          <p:cNvPr id="6147" name="Text Box 42"/>
          <p:cNvSpPr txBox="1">
            <a:spLocks noChangeArrowheads="1"/>
          </p:cNvSpPr>
          <p:nvPr/>
        </p:nvSpPr>
        <p:spPr bwMode="auto">
          <a:xfrm>
            <a:off x="4787541" y="8978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15335  :  42</a:t>
            </a:r>
          </a:p>
        </p:txBody>
      </p:sp>
      <p:sp>
        <p:nvSpPr>
          <p:cNvPr id="6148" name="Text Box 43"/>
          <p:cNvSpPr txBox="1">
            <a:spLocks noChangeArrowheads="1"/>
          </p:cNvSpPr>
          <p:nvPr/>
        </p:nvSpPr>
        <p:spPr bwMode="auto">
          <a:xfrm>
            <a:off x="1709238" y="2175653"/>
            <a:ext cx="15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b) 75,95  :  3,5</a:t>
            </a:r>
          </a:p>
        </p:txBody>
      </p:sp>
      <p:sp>
        <p:nvSpPr>
          <p:cNvPr id="6149" name="Text Box 45"/>
          <p:cNvSpPr txBox="1">
            <a:spLocks noChangeArrowheads="1"/>
          </p:cNvSpPr>
          <p:nvPr/>
        </p:nvSpPr>
        <p:spPr bwMode="auto">
          <a:xfrm>
            <a:off x="3221596" y="897888"/>
            <a:ext cx="77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256</a:t>
            </a:r>
          </a:p>
        </p:txBody>
      </p:sp>
      <p:sp>
        <p:nvSpPr>
          <p:cNvPr id="6150" name="Text Box 46"/>
          <p:cNvSpPr txBox="1">
            <a:spLocks noChangeArrowheads="1"/>
          </p:cNvSpPr>
          <p:nvPr/>
        </p:nvSpPr>
        <p:spPr bwMode="auto">
          <a:xfrm>
            <a:off x="6192725" y="897888"/>
            <a:ext cx="77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365</a:t>
            </a:r>
          </a:p>
        </p:txBody>
      </p:sp>
      <p:sp>
        <p:nvSpPr>
          <p:cNvPr id="6151" name="Text Box 47"/>
          <p:cNvSpPr txBox="1">
            <a:spLocks noChangeArrowheads="1"/>
          </p:cNvSpPr>
          <p:nvPr/>
        </p:nvSpPr>
        <p:spPr bwMode="auto">
          <a:xfrm>
            <a:off x="7002492" y="897888"/>
            <a:ext cx="7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 5)</a:t>
            </a:r>
          </a:p>
        </p:txBody>
      </p:sp>
      <p:sp>
        <p:nvSpPr>
          <p:cNvPr id="6152" name="Text Box 48"/>
          <p:cNvSpPr txBox="1">
            <a:spLocks noChangeArrowheads="1"/>
          </p:cNvSpPr>
          <p:nvPr/>
        </p:nvSpPr>
        <p:spPr bwMode="auto">
          <a:xfrm>
            <a:off x="3275184" y="2175653"/>
            <a:ext cx="833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21,7</a:t>
            </a:r>
          </a:p>
        </p:txBody>
      </p:sp>
      <p:sp>
        <p:nvSpPr>
          <p:cNvPr id="6153" name="Text Box 49"/>
          <p:cNvSpPr txBox="1">
            <a:spLocks noChangeArrowheads="1"/>
          </p:cNvSpPr>
          <p:nvPr/>
        </p:nvSpPr>
        <p:spPr bwMode="auto">
          <a:xfrm>
            <a:off x="4718473" y="2120874"/>
            <a:ext cx="2052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97,65  :  21,7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4,5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1269820" y="3490333"/>
            <a:ext cx="6080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Phép chia hết : a  :  b  =  c  ta có: 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  =  c  x  b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(b khác 0)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1218613" y="3922605"/>
            <a:ext cx="62712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có dư: a  :  b = c (dư r),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ta có: a = c  x  b  +  r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 &lt; r &lt; b)</a:t>
            </a:r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1817603" y="1437336"/>
            <a:ext cx="2103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  x    32   = 8192</a:t>
            </a:r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4787542" y="1382558"/>
            <a:ext cx="2464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  x  42  +  5  = 15335</a:t>
            </a: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1979556" y="2679375"/>
            <a:ext cx="2103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21,7  x  3,5  =  75,95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4733953" y="2640078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  x   21,7   =  97,65</a:t>
            </a:r>
          </a:p>
        </p:txBody>
      </p:sp>
      <p:sp>
        <p:nvSpPr>
          <p:cNvPr id="11320" name="Oval 56"/>
          <p:cNvSpPr>
            <a:spLocks noChangeArrowheads="1"/>
          </p:cNvSpPr>
          <p:nvPr/>
        </p:nvSpPr>
        <p:spPr bwMode="auto">
          <a:xfrm>
            <a:off x="7019163" y="735935"/>
            <a:ext cx="685920" cy="685920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4" grpId="0"/>
      <p:bldP spid="11315" grpId="0"/>
      <p:bldP spid="11316" grpId="0"/>
      <p:bldP spid="11317" grpId="0"/>
      <p:bldP spid="11318" grpId="0"/>
      <p:bldP spid="11319" grpId="0"/>
      <p:bldP spid="113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5379" y="771716"/>
            <a:ext cx="2023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172" name="Group 52"/>
          <p:cNvGraphicFramePr>
            <a:graphicFrameLocks noGrp="1"/>
          </p:cNvGraphicFramePr>
          <p:nvPr>
            <p:ph idx="4294967295"/>
          </p:nvPr>
        </p:nvGraphicFramePr>
        <p:xfrm>
          <a:off x="352425" y="1490663"/>
          <a:ext cx="8792210" cy="3363595"/>
        </p:xfrm>
        <a:graphic>
          <a:graphicData uri="http://schemas.openxmlformats.org/drawingml/2006/table">
            <a:tbl>
              <a:tblPr/>
              <a:tblGrid>
                <a:gridCol w="305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SG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</a:p>
                  </a:txBody>
                  <a:tcPr marL="68591" marR="6859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SG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414022" y="1645285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25: 0,1                  48: 0,01                    95: 0,1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1642" y="2432685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25 x 10                     48x 100                    72: 0,01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4022" y="3507740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11: 0,25                 32: 0,5                     75: 0,5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95607" y="4156075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11 x 4                     32x 2                        125: 0,25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8177" y="1645285"/>
            <a:ext cx="1405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250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08113" y="2432993"/>
            <a:ext cx="1018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250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715983" y="1645533"/>
            <a:ext cx="1197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4800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715983" y="2432993"/>
            <a:ext cx="1197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4800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524559" y="1635923"/>
            <a:ext cx="1018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950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7668312" y="2432993"/>
            <a:ext cx="1197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7200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95768" y="3507746"/>
            <a:ext cx="928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44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195768" y="4155918"/>
            <a:ext cx="928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44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715985" y="3507498"/>
            <a:ext cx="838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64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788375" y="4084551"/>
            <a:ext cx="838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64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921365" y="3507498"/>
            <a:ext cx="1107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150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921365" y="4156060"/>
            <a:ext cx="1107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3387" y="556394"/>
            <a:ext cx="3082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220" name="Group 63"/>
          <p:cNvGrpSpPr/>
          <p:nvPr/>
        </p:nvGrpSpPr>
        <p:grpSpPr bwMode="auto">
          <a:xfrm>
            <a:off x="2010518" y="951478"/>
            <a:ext cx="3054487" cy="693066"/>
            <a:chOff x="730" y="1117"/>
            <a:chExt cx="2565" cy="582"/>
          </a:xfrm>
        </p:grpSpPr>
        <p:sp>
          <p:nvSpPr>
            <p:cNvPr id="9331" name="Text Box 65"/>
            <p:cNvSpPr txBox="1">
              <a:spLocks noChangeArrowheads="1"/>
            </p:cNvSpPr>
            <p:nvPr/>
          </p:nvSpPr>
          <p:spPr bwMode="auto">
            <a:xfrm>
              <a:off x="2789" y="1207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9332" name="Group 66"/>
            <p:cNvGrpSpPr/>
            <p:nvPr/>
          </p:nvGrpSpPr>
          <p:grpSpPr bwMode="auto">
            <a:xfrm>
              <a:off x="3016" y="1117"/>
              <a:ext cx="279" cy="574"/>
              <a:chOff x="4740" y="1298"/>
              <a:chExt cx="279" cy="574"/>
            </a:xfrm>
          </p:grpSpPr>
          <p:sp>
            <p:nvSpPr>
              <p:cNvPr id="9351" name="Text Box 67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grpSp>
            <p:nvGrpSpPr>
              <p:cNvPr id="9352" name="Group 68"/>
              <p:cNvGrpSpPr/>
              <p:nvPr/>
            </p:nvGrpSpPr>
            <p:grpSpPr bwMode="auto">
              <a:xfrm>
                <a:off x="4740" y="1298"/>
                <a:ext cx="272" cy="310"/>
                <a:chOff x="2091" y="1706"/>
                <a:chExt cx="272" cy="310"/>
              </a:xfrm>
            </p:grpSpPr>
            <p:sp>
              <p:nvSpPr>
                <p:cNvPr id="935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52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9354" name="Line 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333" name="Group 71"/>
            <p:cNvGrpSpPr/>
            <p:nvPr/>
          </p:nvGrpSpPr>
          <p:grpSpPr bwMode="auto">
            <a:xfrm>
              <a:off x="2426" y="1125"/>
              <a:ext cx="342" cy="574"/>
              <a:chOff x="4686" y="1298"/>
              <a:chExt cx="342" cy="574"/>
            </a:xfrm>
          </p:grpSpPr>
          <p:sp>
            <p:nvSpPr>
              <p:cNvPr id="9347" name="Text Box 72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grpSp>
            <p:nvGrpSpPr>
              <p:cNvPr id="9348" name="Group 73"/>
              <p:cNvGrpSpPr/>
              <p:nvPr/>
            </p:nvGrpSpPr>
            <p:grpSpPr bwMode="auto">
              <a:xfrm>
                <a:off x="4740" y="1298"/>
                <a:ext cx="272" cy="310"/>
                <a:chOff x="2091" y="1706"/>
                <a:chExt cx="272" cy="310"/>
              </a:xfrm>
            </p:grpSpPr>
            <p:sp>
              <p:nvSpPr>
                <p:cNvPr id="934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52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9350" name="Line 7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334" name="Text Box 76"/>
            <p:cNvSpPr txBox="1">
              <a:spLocks noChangeArrowheads="1"/>
            </p:cNvSpPr>
            <p:nvPr/>
          </p:nvSpPr>
          <p:spPr bwMode="auto">
            <a:xfrm>
              <a:off x="2109" y="1261"/>
              <a:ext cx="2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9335" name="Group 77"/>
            <p:cNvGrpSpPr/>
            <p:nvPr/>
          </p:nvGrpSpPr>
          <p:grpSpPr bwMode="auto">
            <a:xfrm>
              <a:off x="1728" y="1125"/>
              <a:ext cx="279" cy="574"/>
              <a:chOff x="4740" y="1298"/>
              <a:chExt cx="279" cy="574"/>
            </a:xfrm>
          </p:grpSpPr>
          <p:sp>
            <p:nvSpPr>
              <p:cNvPr id="9343" name="Text Box 78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grpSp>
            <p:nvGrpSpPr>
              <p:cNvPr id="9344" name="Group 79"/>
              <p:cNvGrpSpPr/>
              <p:nvPr/>
            </p:nvGrpSpPr>
            <p:grpSpPr bwMode="auto">
              <a:xfrm>
                <a:off x="4740" y="1298"/>
                <a:ext cx="272" cy="310"/>
                <a:chOff x="2091" y="1706"/>
                <a:chExt cx="272" cy="310"/>
              </a:xfrm>
            </p:grpSpPr>
            <p:sp>
              <p:nvSpPr>
                <p:cNvPr id="934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52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9346" name="Line 81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336" name="Text Box 82"/>
            <p:cNvSpPr txBox="1">
              <a:spLocks noChangeArrowheads="1"/>
            </p:cNvSpPr>
            <p:nvPr/>
          </p:nvSpPr>
          <p:spPr bwMode="auto">
            <a:xfrm>
              <a:off x="1456" y="1215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337" name="Text Box 83"/>
            <p:cNvSpPr txBox="1">
              <a:spLocks noChangeArrowheads="1"/>
            </p:cNvSpPr>
            <p:nvPr/>
          </p:nvSpPr>
          <p:spPr bwMode="auto">
            <a:xfrm>
              <a:off x="730" y="1215"/>
              <a:ext cx="35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grpSp>
          <p:nvGrpSpPr>
            <p:cNvPr id="9338" name="Group 84"/>
            <p:cNvGrpSpPr/>
            <p:nvPr/>
          </p:nvGrpSpPr>
          <p:grpSpPr bwMode="auto">
            <a:xfrm>
              <a:off x="1048" y="1125"/>
              <a:ext cx="342" cy="574"/>
              <a:chOff x="4686" y="1298"/>
              <a:chExt cx="342" cy="574"/>
            </a:xfrm>
          </p:grpSpPr>
          <p:sp>
            <p:nvSpPr>
              <p:cNvPr id="9339" name="Text Box 85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grpSp>
            <p:nvGrpSpPr>
              <p:cNvPr id="9340" name="Group 86"/>
              <p:cNvGrpSpPr/>
              <p:nvPr/>
            </p:nvGrpSpPr>
            <p:grpSpPr bwMode="auto">
              <a:xfrm>
                <a:off x="4740" y="1298"/>
                <a:ext cx="272" cy="310"/>
                <a:chOff x="2091" y="1706"/>
                <a:chExt cx="272" cy="310"/>
              </a:xfrm>
            </p:grpSpPr>
            <p:sp>
              <p:nvSpPr>
                <p:cNvPr id="934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52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9342" name="Line 88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" name="Group 89"/>
          <p:cNvGrpSpPr/>
          <p:nvPr/>
        </p:nvGrpSpPr>
        <p:grpSpPr bwMode="auto">
          <a:xfrm>
            <a:off x="2357047" y="1600481"/>
            <a:ext cx="423936" cy="683538"/>
            <a:chOff x="4686" y="1298"/>
            <a:chExt cx="356" cy="574"/>
          </a:xfrm>
        </p:grpSpPr>
        <p:sp>
          <p:nvSpPr>
            <p:cNvPr id="9326" name="Text Box 90"/>
            <p:cNvSpPr txBox="1">
              <a:spLocks noChangeArrowheads="1"/>
            </p:cNvSpPr>
            <p:nvPr/>
          </p:nvSpPr>
          <p:spPr bwMode="auto">
            <a:xfrm>
              <a:off x="4686" y="1562"/>
              <a:ext cx="35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grpSp>
          <p:nvGrpSpPr>
            <p:cNvPr id="9327" name="Group 91"/>
            <p:cNvGrpSpPr/>
            <p:nvPr/>
          </p:nvGrpSpPr>
          <p:grpSpPr bwMode="auto">
            <a:xfrm>
              <a:off x="4740" y="1298"/>
              <a:ext cx="272" cy="310"/>
              <a:chOff x="2091" y="1706"/>
              <a:chExt cx="272" cy="310"/>
            </a:xfrm>
          </p:grpSpPr>
          <p:sp>
            <p:nvSpPr>
              <p:cNvPr id="9328" name="Text Box 9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9329" name="Line 9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526" name="Text Box 94"/>
          <p:cNvSpPr txBox="1">
            <a:spLocks noChangeArrowheads="1"/>
          </p:cNvSpPr>
          <p:nvPr/>
        </p:nvSpPr>
        <p:spPr bwMode="auto">
          <a:xfrm>
            <a:off x="2897688" y="170765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13" name="Group 95"/>
          <p:cNvGrpSpPr/>
          <p:nvPr/>
        </p:nvGrpSpPr>
        <p:grpSpPr bwMode="auto">
          <a:xfrm>
            <a:off x="3275179" y="1600481"/>
            <a:ext cx="332242" cy="683538"/>
            <a:chOff x="4740" y="1298"/>
            <a:chExt cx="279" cy="574"/>
          </a:xfrm>
        </p:grpSpPr>
        <p:sp>
          <p:nvSpPr>
            <p:cNvPr id="9322" name="Text Box 96"/>
            <p:cNvSpPr txBox="1">
              <a:spLocks noChangeArrowheads="1"/>
            </p:cNvSpPr>
            <p:nvPr/>
          </p:nvSpPr>
          <p:spPr bwMode="auto">
            <a:xfrm>
              <a:off x="4767" y="1562"/>
              <a:ext cx="2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9323" name="Group 97"/>
            <p:cNvGrpSpPr/>
            <p:nvPr/>
          </p:nvGrpSpPr>
          <p:grpSpPr bwMode="auto">
            <a:xfrm>
              <a:off x="4740" y="1298"/>
              <a:ext cx="272" cy="310"/>
              <a:chOff x="2091" y="1706"/>
              <a:chExt cx="272" cy="310"/>
            </a:xfrm>
          </p:grpSpPr>
          <p:sp>
            <p:nvSpPr>
              <p:cNvPr id="9324" name="Text Box 9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9325" name="Line 9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532" name="Text Box 100"/>
          <p:cNvSpPr txBox="1">
            <a:spLocks noChangeArrowheads="1"/>
          </p:cNvSpPr>
          <p:nvPr/>
        </p:nvSpPr>
        <p:spPr bwMode="auto">
          <a:xfrm>
            <a:off x="3707455" y="170765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5" name="Group 101"/>
          <p:cNvGrpSpPr/>
          <p:nvPr/>
        </p:nvGrpSpPr>
        <p:grpSpPr bwMode="auto">
          <a:xfrm>
            <a:off x="4086132" y="1545703"/>
            <a:ext cx="407264" cy="683538"/>
            <a:chOff x="4686" y="1298"/>
            <a:chExt cx="342" cy="574"/>
          </a:xfrm>
        </p:grpSpPr>
        <p:sp>
          <p:nvSpPr>
            <p:cNvPr id="9318" name="Text Box 102"/>
            <p:cNvSpPr txBox="1">
              <a:spLocks noChangeArrowheads="1"/>
            </p:cNvSpPr>
            <p:nvPr/>
          </p:nvSpPr>
          <p:spPr bwMode="auto">
            <a:xfrm>
              <a:off x="4686" y="1562"/>
              <a:ext cx="34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grpSp>
          <p:nvGrpSpPr>
            <p:cNvPr id="9319" name="Group 103"/>
            <p:cNvGrpSpPr/>
            <p:nvPr/>
          </p:nvGrpSpPr>
          <p:grpSpPr bwMode="auto">
            <a:xfrm>
              <a:off x="4740" y="1298"/>
              <a:ext cx="272" cy="310"/>
              <a:chOff x="2091" y="1706"/>
              <a:chExt cx="272" cy="310"/>
            </a:xfrm>
          </p:grpSpPr>
          <p:sp>
            <p:nvSpPr>
              <p:cNvPr id="9320" name="Text Box 10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9321" name="Line 10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538" name="Text Box 106"/>
          <p:cNvSpPr txBox="1">
            <a:spLocks noChangeArrowheads="1"/>
          </p:cNvSpPr>
          <p:nvPr/>
        </p:nvSpPr>
        <p:spPr bwMode="auto">
          <a:xfrm>
            <a:off x="4518413" y="165406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17" name="Group 107"/>
          <p:cNvGrpSpPr/>
          <p:nvPr/>
        </p:nvGrpSpPr>
        <p:grpSpPr bwMode="auto">
          <a:xfrm>
            <a:off x="4787537" y="1545703"/>
            <a:ext cx="332242" cy="683538"/>
            <a:chOff x="4740" y="1298"/>
            <a:chExt cx="279" cy="574"/>
          </a:xfrm>
        </p:grpSpPr>
        <p:sp>
          <p:nvSpPr>
            <p:cNvPr id="9314" name="Text Box 108"/>
            <p:cNvSpPr txBox="1">
              <a:spLocks noChangeArrowheads="1"/>
            </p:cNvSpPr>
            <p:nvPr/>
          </p:nvSpPr>
          <p:spPr bwMode="auto">
            <a:xfrm>
              <a:off x="4767" y="1562"/>
              <a:ext cx="2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9315" name="Group 109"/>
            <p:cNvGrpSpPr/>
            <p:nvPr/>
          </p:nvGrpSpPr>
          <p:grpSpPr bwMode="auto">
            <a:xfrm>
              <a:off x="4740" y="1298"/>
              <a:ext cx="272" cy="310"/>
              <a:chOff x="2091" y="1706"/>
              <a:chExt cx="272" cy="310"/>
            </a:xfrm>
          </p:grpSpPr>
          <p:sp>
            <p:nvSpPr>
              <p:cNvPr id="9316" name="Text Box 110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9317" name="Line 111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544" name="Text Box 112"/>
          <p:cNvSpPr txBox="1">
            <a:spLocks noChangeArrowheads="1"/>
          </p:cNvSpPr>
          <p:nvPr/>
        </p:nvSpPr>
        <p:spPr bwMode="auto">
          <a:xfrm>
            <a:off x="2023041" y="1742382"/>
            <a:ext cx="42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sp>
        <p:nvSpPr>
          <p:cNvPr id="18545" name="AutoShape 113"/>
          <p:cNvSpPr/>
          <p:nvPr/>
        </p:nvSpPr>
        <p:spPr bwMode="auto">
          <a:xfrm rot="5400000">
            <a:off x="2871491" y="1733853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6" name="AutoShape 114"/>
          <p:cNvSpPr/>
          <p:nvPr/>
        </p:nvSpPr>
        <p:spPr bwMode="auto">
          <a:xfrm rot="5400000">
            <a:off x="4491024" y="1733853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15"/>
          <p:cNvGrpSpPr/>
          <p:nvPr/>
        </p:nvGrpSpPr>
        <p:grpSpPr bwMode="auto">
          <a:xfrm>
            <a:off x="2789323" y="2410247"/>
            <a:ext cx="437036" cy="694256"/>
            <a:chOff x="1927" y="2840"/>
            <a:chExt cx="367" cy="583"/>
          </a:xfrm>
        </p:grpSpPr>
        <p:sp>
          <p:nvSpPr>
            <p:cNvPr id="9310" name="Text Box 116"/>
            <p:cNvSpPr txBox="1">
              <a:spLocks noChangeArrowheads="1"/>
            </p:cNvSpPr>
            <p:nvPr/>
          </p:nvSpPr>
          <p:spPr bwMode="auto">
            <a:xfrm>
              <a:off x="1945" y="3113"/>
              <a:ext cx="34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</a:p>
          </p:txBody>
        </p:sp>
        <p:grpSp>
          <p:nvGrpSpPr>
            <p:cNvPr id="9311" name="Group 117"/>
            <p:cNvGrpSpPr/>
            <p:nvPr/>
          </p:nvGrpSpPr>
          <p:grpSpPr bwMode="auto">
            <a:xfrm>
              <a:off x="1927" y="2840"/>
              <a:ext cx="349" cy="310"/>
              <a:chOff x="1927" y="2840"/>
              <a:chExt cx="349" cy="310"/>
            </a:xfrm>
          </p:grpSpPr>
          <p:sp>
            <p:nvSpPr>
              <p:cNvPr id="9312" name="Text Box 118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4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9313" name="Line 119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552" name="Text Box 120"/>
          <p:cNvSpPr txBox="1">
            <a:spLocks noChangeArrowheads="1"/>
          </p:cNvSpPr>
          <p:nvPr/>
        </p:nvSpPr>
        <p:spPr bwMode="auto">
          <a:xfrm>
            <a:off x="3707455" y="2518613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21" name="Group 121"/>
          <p:cNvGrpSpPr/>
          <p:nvPr/>
        </p:nvGrpSpPr>
        <p:grpSpPr bwMode="auto">
          <a:xfrm>
            <a:off x="4373131" y="2356660"/>
            <a:ext cx="437036" cy="694256"/>
            <a:chOff x="1927" y="2840"/>
            <a:chExt cx="367" cy="583"/>
          </a:xfrm>
        </p:grpSpPr>
        <p:sp>
          <p:nvSpPr>
            <p:cNvPr id="9306" name="Text Box 122"/>
            <p:cNvSpPr txBox="1">
              <a:spLocks noChangeArrowheads="1"/>
            </p:cNvSpPr>
            <p:nvPr/>
          </p:nvSpPr>
          <p:spPr bwMode="auto">
            <a:xfrm>
              <a:off x="1945" y="3113"/>
              <a:ext cx="34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</a:p>
          </p:txBody>
        </p:sp>
        <p:grpSp>
          <p:nvGrpSpPr>
            <p:cNvPr id="9307" name="Group 123"/>
            <p:cNvGrpSpPr/>
            <p:nvPr/>
          </p:nvGrpSpPr>
          <p:grpSpPr bwMode="auto">
            <a:xfrm>
              <a:off x="1927" y="2840"/>
              <a:ext cx="349" cy="310"/>
              <a:chOff x="1927" y="2840"/>
              <a:chExt cx="349" cy="310"/>
            </a:xfrm>
          </p:grpSpPr>
          <p:sp>
            <p:nvSpPr>
              <p:cNvPr id="9308" name="Text Box 124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4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9309" name="Line 125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558" name="Text Box 126"/>
          <p:cNvSpPr txBox="1">
            <a:spLocks noChangeArrowheads="1"/>
          </p:cNvSpPr>
          <p:nvPr/>
        </p:nvSpPr>
        <p:spPr bwMode="auto">
          <a:xfrm>
            <a:off x="2011729" y="2518613"/>
            <a:ext cx="42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grpSp>
        <p:nvGrpSpPr>
          <p:cNvPr id="23" name="Group 127"/>
          <p:cNvGrpSpPr/>
          <p:nvPr/>
        </p:nvGrpSpPr>
        <p:grpSpPr bwMode="auto">
          <a:xfrm>
            <a:off x="5652086" y="2301881"/>
            <a:ext cx="437036" cy="694256"/>
            <a:chOff x="1927" y="2840"/>
            <a:chExt cx="367" cy="583"/>
          </a:xfrm>
        </p:grpSpPr>
        <p:sp>
          <p:nvSpPr>
            <p:cNvPr id="9302" name="Text Box 128"/>
            <p:cNvSpPr txBox="1">
              <a:spLocks noChangeArrowheads="1"/>
            </p:cNvSpPr>
            <p:nvPr/>
          </p:nvSpPr>
          <p:spPr bwMode="auto">
            <a:xfrm>
              <a:off x="1945" y="3113"/>
              <a:ext cx="34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</a:p>
          </p:txBody>
        </p:sp>
        <p:grpSp>
          <p:nvGrpSpPr>
            <p:cNvPr id="9303" name="Group 129"/>
            <p:cNvGrpSpPr/>
            <p:nvPr/>
          </p:nvGrpSpPr>
          <p:grpSpPr bwMode="auto">
            <a:xfrm>
              <a:off x="1927" y="2840"/>
              <a:ext cx="349" cy="310"/>
              <a:chOff x="1927" y="2840"/>
              <a:chExt cx="349" cy="310"/>
            </a:xfrm>
          </p:grpSpPr>
          <p:sp>
            <p:nvSpPr>
              <p:cNvPr id="9304" name="Text Box 130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4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</a:p>
            </p:txBody>
          </p:sp>
          <p:sp>
            <p:nvSpPr>
              <p:cNvPr id="9305" name="Line 131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564" name="Text Box 132"/>
          <p:cNvSpPr txBox="1">
            <a:spLocks noChangeArrowheads="1"/>
          </p:cNvSpPr>
          <p:nvPr/>
        </p:nvSpPr>
        <p:spPr bwMode="auto">
          <a:xfrm>
            <a:off x="6246312" y="2410247"/>
            <a:ext cx="42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grpSp>
        <p:nvGrpSpPr>
          <p:cNvPr id="25" name="Group 133"/>
          <p:cNvGrpSpPr/>
          <p:nvPr/>
        </p:nvGrpSpPr>
        <p:grpSpPr bwMode="auto">
          <a:xfrm>
            <a:off x="6624993" y="2248294"/>
            <a:ext cx="332242" cy="683538"/>
            <a:chOff x="4740" y="1298"/>
            <a:chExt cx="279" cy="574"/>
          </a:xfrm>
        </p:grpSpPr>
        <p:sp>
          <p:nvSpPr>
            <p:cNvPr id="9298" name="Text Box 134"/>
            <p:cNvSpPr txBox="1">
              <a:spLocks noChangeArrowheads="1"/>
            </p:cNvSpPr>
            <p:nvPr/>
          </p:nvSpPr>
          <p:spPr bwMode="auto">
            <a:xfrm>
              <a:off x="4767" y="1562"/>
              <a:ext cx="2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9299" name="Group 135"/>
            <p:cNvGrpSpPr/>
            <p:nvPr/>
          </p:nvGrpSpPr>
          <p:grpSpPr bwMode="auto">
            <a:xfrm>
              <a:off x="4740" y="1298"/>
              <a:ext cx="272" cy="310"/>
              <a:chOff x="2091" y="1706"/>
              <a:chExt cx="272" cy="310"/>
            </a:xfrm>
          </p:grpSpPr>
          <p:sp>
            <p:nvSpPr>
              <p:cNvPr id="9300" name="Text Box 136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9301" name="Line 137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Group 138"/>
          <p:cNvGrpSpPr/>
          <p:nvPr/>
        </p:nvGrpSpPr>
        <p:grpSpPr bwMode="auto">
          <a:xfrm>
            <a:off x="2118883" y="3112840"/>
            <a:ext cx="3054487" cy="693066"/>
            <a:chOff x="730" y="1117"/>
            <a:chExt cx="2565" cy="582"/>
          </a:xfrm>
        </p:grpSpPr>
        <p:sp>
          <p:nvSpPr>
            <p:cNvPr id="9274" name="Text Box 140"/>
            <p:cNvSpPr txBox="1">
              <a:spLocks noChangeArrowheads="1"/>
            </p:cNvSpPr>
            <p:nvPr/>
          </p:nvSpPr>
          <p:spPr bwMode="auto">
            <a:xfrm>
              <a:off x="2789" y="1207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9275" name="Group 141"/>
            <p:cNvGrpSpPr/>
            <p:nvPr/>
          </p:nvGrpSpPr>
          <p:grpSpPr bwMode="auto">
            <a:xfrm>
              <a:off x="3016" y="1117"/>
              <a:ext cx="279" cy="574"/>
              <a:chOff x="4740" y="1298"/>
              <a:chExt cx="279" cy="574"/>
            </a:xfrm>
          </p:grpSpPr>
          <p:sp>
            <p:nvSpPr>
              <p:cNvPr id="9294" name="Text Box 142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grpSp>
            <p:nvGrpSpPr>
              <p:cNvPr id="9295" name="Group 143"/>
              <p:cNvGrpSpPr/>
              <p:nvPr/>
            </p:nvGrpSpPr>
            <p:grpSpPr bwMode="auto">
              <a:xfrm>
                <a:off x="4740" y="1298"/>
                <a:ext cx="272" cy="310"/>
                <a:chOff x="2091" y="1706"/>
                <a:chExt cx="272" cy="310"/>
              </a:xfrm>
            </p:grpSpPr>
            <p:sp>
              <p:nvSpPr>
                <p:cNvPr id="9296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52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9297" name="Line 14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276" name="Group 146"/>
            <p:cNvGrpSpPr/>
            <p:nvPr/>
          </p:nvGrpSpPr>
          <p:grpSpPr bwMode="auto">
            <a:xfrm>
              <a:off x="2426" y="1125"/>
              <a:ext cx="342" cy="574"/>
              <a:chOff x="4686" y="1298"/>
              <a:chExt cx="342" cy="574"/>
            </a:xfrm>
          </p:grpSpPr>
          <p:sp>
            <p:nvSpPr>
              <p:cNvPr id="9290" name="Text Box 14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grpSp>
            <p:nvGrpSpPr>
              <p:cNvPr id="9291" name="Group 148"/>
              <p:cNvGrpSpPr/>
              <p:nvPr/>
            </p:nvGrpSpPr>
            <p:grpSpPr bwMode="auto">
              <a:xfrm>
                <a:off x="4740" y="1298"/>
                <a:ext cx="272" cy="310"/>
                <a:chOff x="2091" y="1706"/>
                <a:chExt cx="272" cy="310"/>
              </a:xfrm>
            </p:grpSpPr>
            <p:sp>
              <p:nvSpPr>
                <p:cNvPr id="9292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52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9293" name="Line 15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277" name="Text Box 151"/>
            <p:cNvSpPr txBox="1">
              <a:spLocks noChangeArrowheads="1"/>
            </p:cNvSpPr>
            <p:nvPr/>
          </p:nvSpPr>
          <p:spPr bwMode="auto">
            <a:xfrm>
              <a:off x="2109" y="1261"/>
              <a:ext cx="2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9278" name="Group 152"/>
            <p:cNvGrpSpPr/>
            <p:nvPr/>
          </p:nvGrpSpPr>
          <p:grpSpPr bwMode="auto">
            <a:xfrm>
              <a:off x="1728" y="1125"/>
              <a:ext cx="279" cy="574"/>
              <a:chOff x="4740" y="1298"/>
              <a:chExt cx="279" cy="574"/>
            </a:xfrm>
          </p:grpSpPr>
          <p:sp>
            <p:nvSpPr>
              <p:cNvPr id="9286" name="Text Box 153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grpSp>
            <p:nvGrpSpPr>
              <p:cNvPr id="9287" name="Group 154"/>
              <p:cNvGrpSpPr/>
              <p:nvPr/>
            </p:nvGrpSpPr>
            <p:grpSpPr bwMode="auto">
              <a:xfrm>
                <a:off x="4740" y="1298"/>
                <a:ext cx="272" cy="310"/>
                <a:chOff x="2091" y="1706"/>
                <a:chExt cx="272" cy="310"/>
              </a:xfrm>
            </p:grpSpPr>
            <p:sp>
              <p:nvSpPr>
                <p:cNvPr id="9288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52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9289" name="Line 15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279" name="Text Box 157"/>
            <p:cNvSpPr txBox="1">
              <a:spLocks noChangeArrowheads="1"/>
            </p:cNvSpPr>
            <p:nvPr/>
          </p:nvSpPr>
          <p:spPr bwMode="auto">
            <a:xfrm>
              <a:off x="1456" y="1215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280" name="Text Box 158"/>
            <p:cNvSpPr txBox="1">
              <a:spLocks noChangeArrowheads="1"/>
            </p:cNvSpPr>
            <p:nvPr/>
          </p:nvSpPr>
          <p:spPr bwMode="auto">
            <a:xfrm>
              <a:off x="730" y="1215"/>
              <a:ext cx="35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grpSp>
          <p:nvGrpSpPr>
            <p:cNvPr id="9281" name="Group 159"/>
            <p:cNvGrpSpPr/>
            <p:nvPr/>
          </p:nvGrpSpPr>
          <p:grpSpPr bwMode="auto">
            <a:xfrm>
              <a:off x="1048" y="1125"/>
              <a:ext cx="342" cy="574"/>
              <a:chOff x="4686" y="1298"/>
              <a:chExt cx="342" cy="574"/>
            </a:xfrm>
          </p:grpSpPr>
          <p:sp>
            <p:nvSpPr>
              <p:cNvPr id="9282" name="Text Box 160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grpSp>
            <p:nvGrpSpPr>
              <p:cNvPr id="9283" name="Group 161"/>
              <p:cNvGrpSpPr/>
              <p:nvPr/>
            </p:nvGrpSpPr>
            <p:grpSpPr bwMode="auto">
              <a:xfrm>
                <a:off x="4740" y="1298"/>
                <a:ext cx="272" cy="310"/>
                <a:chOff x="2091" y="1706"/>
                <a:chExt cx="272" cy="310"/>
              </a:xfrm>
            </p:grpSpPr>
            <p:sp>
              <p:nvSpPr>
                <p:cNvPr id="9284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52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9285" name="Line 163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8604" name="Group 164"/>
          <p:cNvGrpSpPr/>
          <p:nvPr/>
        </p:nvGrpSpPr>
        <p:grpSpPr bwMode="auto">
          <a:xfrm>
            <a:off x="2411830" y="3707066"/>
            <a:ext cx="1364695" cy="738318"/>
            <a:chOff x="966" y="1706"/>
            <a:chExt cx="1146" cy="620"/>
          </a:xfrm>
        </p:grpSpPr>
        <p:sp>
          <p:nvSpPr>
            <p:cNvPr id="9260" name="AutoShape 165"/>
            <p:cNvSpPr/>
            <p:nvPr/>
          </p:nvSpPr>
          <p:spPr bwMode="auto">
            <a:xfrm>
              <a:off x="2064" y="1706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61" name="Group 166"/>
            <p:cNvGrpSpPr/>
            <p:nvPr/>
          </p:nvGrpSpPr>
          <p:grpSpPr bwMode="auto">
            <a:xfrm>
              <a:off x="1701" y="1752"/>
              <a:ext cx="356" cy="574"/>
              <a:chOff x="4686" y="1298"/>
              <a:chExt cx="356" cy="574"/>
            </a:xfrm>
          </p:grpSpPr>
          <p:sp>
            <p:nvSpPr>
              <p:cNvPr id="9269" name="Text Box 16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grpSp>
            <p:nvGrpSpPr>
              <p:cNvPr id="9270" name="Group 168"/>
              <p:cNvGrpSpPr/>
              <p:nvPr/>
            </p:nvGrpSpPr>
            <p:grpSpPr bwMode="auto">
              <a:xfrm>
                <a:off x="4740" y="1298"/>
                <a:ext cx="272" cy="310"/>
                <a:chOff x="2091" y="1706"/>
                <a:chExt cx="272" cy="310"/>
              </a:xfrm>
            </p:grpSpPr>
            <p:sp>
              <p:nvSpPr>
                <p:cNvPr id="9271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52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9272" name="Line 1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262" name="Text Box 171"/>
            <p:cNvSpPr txBox="1">
              <a:spLocks noChangeArrowheads="1"/>
            </p:cNvSpPr>
            <p:nvPr/>
          </p:nvSpPr>
          <p:spPr bwMode="auto">
            <a:xfrm>
              <a:off x="1471" y="1842"/>
              <a:ext cx="2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9263" name="Group 172"/>
            <p:cNvGrpSpPr/>
            <p:nvPr/>
          </p:nvGrpSpPr>
          <p:grpSpPr bwMode="auto">
            <a:xfrm>
              <a:off x="1060" y="1752"/>
              <a:ext cx="342" cy="574"/>
              <a:chOff x="4686" y="1298"/>
              <a:chExt cx="342" cy="574"/>
            </a:xfrm>
          </p:grpSpPr>
          <p:sp>
            <p:nvSpPr>
              <p:cNvPr id="9265" name="Text Box 173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grpSp>
            <p:nvGrpSpPr>
              <p:cNvPr id="9266" name="Group 174"/>
              <p:cNvGrpSpPr/>
              <p:nvPr/>
            </p:nvGrpSpPr>
            <p:grpSpPr bwMode="auto">
              <a:xfrm>
                <a:off x="4740" y="1298"/>
                <a:ext cx="272" cy="310"/>
                <a:chOff x="2091" y="1706"/>
                <a:chExt cx="272" cy="310"/>
              </a:xfrm>
            </p:grpSpPr>
            <p:sp>
              <p:nvSpPr>
                <p:cNvPr id="926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52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9268" name="Line 17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264" name="AutoShape 177"/>
            <p:cNvSpPr/>
            <p:nvPr/>
          </p:nvSpPr>
          <p:spPr bwMode="auto">
            <a:xfrm>
              <a:off x="966" y="1724"/>
              <a:ext cx="93" cy="576"/>
            </a:xfrm>
            <a:prstGeom prst="leftBracket">
              <a:avLst>
                <a:gd name="adj" fmla="val 51613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610" name="Text Box 178"/>
          <p:cNvSpPr txBox="1">
            <a:spLocks noChangeArrowheads="1"/>
          </p:cNvSpPr>
          <p:nvPr/>
        </p:nvSpPr>
        <p:spPr bwMode="auto">
          <a:xfrm>
            <a:off x="3938477" y="3869018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8619" name="Group 179"/>
          <p:cNvGrpSpPr/>
          <p:nvPr/>
        </p:nvGrpSpPr>
        <p:grpSpPr bwMode="auto">
          <a:xfrm>
            <a:off x="4626774" y="3760653"/>
            <a:ext cx="332242" cy="683538"/>
            <a:chOff x="4740" y="1298"/>
            <a:chExt cx="279" cy="574"/>
          </a:xfrm>
        </p:grpSpPr>
        <p:sp>
          <p:nvSpPr>
            <p:cNvPr id="9256" name="Text Box 180"/>
            <p:cNvSpPr txBox="1">
              <a:spLocks noChangeArrowheads="1"/>
            </p:cNvSpPr>
            <p:nvPr/>
          </p:nvSpPr>
          <p:spPr bwMode="auto">
            <a:xfrm>
              <a:off x="4767" y="1562"/>
              <a:ext cx="2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9257" name="Group 181"/>
            <p:cNvGrpSpPr/>
            <p:nvPr/>
          </p:nvGrpSpPr>
          <p:grpSpPr bwMode="auto">
            <a:xfrm>
              <a:off x="4740" y="1298"/>
              <a:ext cx="272" cy="310"/>
              <a:chOff x="2091" y="1706"/>
              <a:chExt cx="272" cy="310"/>
            </a:xfrm>
          </p:grpSpPr>
          <p:sp>
            <p:nvSpPr>
              <p:cNvPr id="9258" name="Text Box 18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259" name="Line 18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616" name="Text Box 184"/>
          <p:cNvSpPr txBox="1">
            <a:spLocks noChangeArrowheads="1"/>
          </p:cNvSpPr>
          <p:nvPr/>
        </p:nvSpPr>
        <p:spPr bwMode="auto">
          <a:xfrm>
            <a:off x="5342471" y="3869018"/>
            <a:ext cx="898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=  1  :   </a:t>
            </a:r>
          </a:p>
        </p:txBody>
      </p:sp>
      <p:grpSp>
        <p:nvGrpSpPr>
          <p:cNvPr id="18625" name="Group 185"/>
          <p:cNvGrpSpPr/>
          <p:nvPr/>
        </p:nvGrpSpPr>
        <p:grpSpPr bwMode="auto">
          <a:xfrm>
            <a:off x="6030767" y="3760653"/>
            <a:ext cx="332242" cy="683538"/>
            <a:chOff x="4740" y="1298"/>
            <a:chExt cx="279" cy="574"/>
          </a:xfrm>
        </p:grpSpPr>
        <p:sp>
          <p:nvSpPr>
            <p:cNvPr id="9252" name="Text Box 186"/>
            <p:cNvSpPr txBox="1">
              <a:spLocks noChangeArrowheads="1"/>
            </p:cNvSpPr>
            <p:nvPr/>
          </p:nvSpPr>
          <p:spPr bwMode="auto">
            <a:xfrm>
              <a:off x="4767" y="1562"/>
              <a:ext cx="2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9253" name="Group 187"/>
            <p:cNvGrpSpPr/>
            <p:nvPr/>
          </p:nvGrpSpPr>
          <p:grpSpPr bwMode="auto">
            <a:xfrm>
              <a:off x="4740" y="1298"/>
              <a:ext cx="272" cy="310"/>
              <a:chOff x="2091" y="1706"/>
              <a:chExt cx="272" cy="310"/>
            </a:xfrm>
          </p:grpSpPr>
          <p:sp>
            <p:nvSpPr>
              <p:cNvPr id="9254" name="Text Box 18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255" name="Line 18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6460662" y="392260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8631" name="Group 191"/>
          <p:cNvGrpSpPr/>
          <p:nvPr/>
        </p:nvGrpSpPr>
        <p:grpSpPr bwMode="auto">
          <a:xfrm>
            <a:off x="6840534" y="3760653"/>
            <a:ext cx="332242" cy="683538"/>
            <a:chOff x="4740" y="1298"/>
            <a:chExt cx="279" cy="574"/>
          </a:xfrm>
        </p:grpSpPr>
        <p:sp>
          <p:nvSpPr>
            <p:cNvPr id="9248" name="Text Box 192"/>
            <p:cNvSpPr txBox="1">
              <a:spLocks noChangeArrowheads="1"/>
            </p:cNvSpPr>
            <p:nvPr/>
          </p:nvSpPr>
          <p:spPr bwMode="auto">
            <a:xfrm>
              <a:off x="4767" y="1562"/>
              <a:ext cx="2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9249" name="Group 193"/>
            <p:cNvGrpSpPr/>
            <p:nvPr/>
          </p:nvGrpSpPr>
          <p:grpSpPr bwMode="auto">
            <a:xfrm>
              <a:off x="4740" y="1298"/>
              <a:ext cx="272" cy="310"/>
              <a:chOff x="2091" y="1706"/>
              <a:chExt cx="272" cy="310"/>
            </a:xfrm>
          </p:grpSpPr>
          <p:sp>
            <p:nvSpPr>
              <p:cNvPr id="9250" name="Text Box 19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9251" name="Line 19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628" name="Oval 196"/>
          <p:cNvSpPr>
            <a:spLocks noChangeArrowheads="1"/>
          </p:cNvSpPr>
          <p:nvPr/>
        </p:nvSpPr>
        <p:spPr bwMode="auto">
          <a:xfrm>
            <a:off x="2465416" y="3004474"/>
            <a:ext cx="485860" cy="794285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29" name="Oval 197"/>
          <p:cNvSpPr>
            <a:spLocks noChangeArrowheads="1"/>
          </p:cNvSpPr>
          <p:nvPr/>
        </p:nvSpPr>
        <p:spPr bwMode="auto">
          <a:xfrm>
            <a:off x="4086140" y="3004474"/>
            <a:ext cx="485860" cy="794285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 Box 132"/>
          <p:cNvSpPr txBox="1">
            <a:spLocks noChangeArrowheads="1"/>
          </p:cNvSpPr>
          <p:nvPr/>
        </p:nvSpPr>
        <p:spPr bwMode="auto">
          <a:xfrm>
            <a:off x="5119783" y="2469559"/>
            <a:ext cx="42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1997419" y="3878544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6" grpId="0"/>
      <p:bldP spid="18532" grpId="0"/>
      <p:bldP spid="18538" grpId="0"/>
      <p:bldP spid="18544" grpId="0"/>
      <p:bldP spid="18545" grpId="0" bldLvl="0" animBg="1"/>
      <p:bldP spid="18546" grpId="0" bldLvl="0" animBg="1"/>
      <p:bldP spid="18552" grpId="0"/>
      <p:bldP spid="18558" grpId="0"/>
      <p:bldP spid="18564" grpId="0"/>
      <p:bldP spid="18610" grpId="0"/>
      <p:bldP spid="18616" grpId="0"/>
      <p:bldP spid="18622" grpId="0"/>
      <p:bldP spid="18628" grpId="0" animBg="1"/>
      <p:bldP spid="18629" grpId="0" animBg="1"/>
      <p:bldP spid="139" grpId="0"/>
      <p:bldP spid="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5349" y="628149"/>
            <a:ext cx="3082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bằng hai cách: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79557" y="1168208"/>
            <a:ext cx="31149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(6,24  +  1,26)   :  0,75      </a:t>
            </a:r>
          </a:p>
        </p:txBody>
      </p:sp>
      <p:sp>
        <p:nvSpPr>
          <p:cNvPr id="16388" name="AutoShape 4"/>
          <p:cNvSpPr/>
          <p:nvPr/>
        </p:nvSpPr>
        <p:spPr bwMode="auto">
          <a:xfrm rot="5400000">
            <a:off x="2925079" y="1086040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89324" y="186960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7,5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61464" y="1816021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10</a:t>
            </a: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3869409" y="1816021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:  0,75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2022426" y="2842519"/>
            <a:ext cx="3307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(6,24  +  1,26)   :  0,75         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2195097" y="3436745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6,24  : 0,75</a:t>
            </a: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3924187" y="3417692"/>
            <a:ext cx="1274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1,26 : 0,75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3600280" y="3417692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1948422" y="3929750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</a:t>
            </a:r>
          </a:p>
        </p:txBody>
      </p:sp>
      <p:sp>
        <p:nvSpPr>
          <p:cNvPr id="16457" name="AutoShape 73"/>
          <p:cNvSpPr/>
          <p:nvPr/>
        </p:nvSpPr>
        <p:spPr bwMode="auto">
          <a:xfrm rot="5400000">
            <a:off x="2763126" y="3247403"/>
            <a:ext cx="215540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458" name="AutoShape 74"/>
          <p:cNvSpPr/>
          <p:nvPr/>
        </p:nvSpPr>
        <p:spPr bwMode="auto">
          <a:xfrm rot="5400000">
            <a:off x="4491024" y="3247403"/>
            <a:ext cx="215540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2627371" y="392260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8,32</a:t>
            </a: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4301682" y="3869018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1,68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3653868" y="3903552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5166227" y="3869018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10</a:t>
            </a:r>
          </a:p>
        </p:txBody>
      </p:sp>
      <p:grpSp>
        <p:nvGrpSpPr>
          <p:cNvPr id="2" name="Group 94"/>
          <p:cNvGrpSpPr/>
          <p:nvPr/>
        </p:nvGrpSpPr>
        <p:grpSpPr bwMode="auto">
          <a:xfrm>
            <a:off x="2680957" y="2680566"/>
            <a:ext cx="1729090" cy="160762"/>
            <a:chOff x="3742" y="2051"/>
            <a:chExt cx="1497" cy="291"/>
          </a:xfrm>
        </p:grpSpPr>
        <p:sp>
          <p:nvSpPr>
            <p:cNvPr id="10265" name="Line 91"/>
            <p:cNvSpPr>
              <a:spLocks noChangeShapeType="1"/>
            </p:cNvSpPr>
            <p:nvPr/>
          </p:nvSpPr>
          <p:spPr bwMode="auto">
            <a:xfrm flipV="1">
              <a:off x="3742" y="2069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6" name="Line 92"/>
            <p:cNvSpPr>
              <a:spLocks noChangeShapeType="1"/>
            </p:cNvSpPr>
            <p:nvPr/>
          </p:nvSpPr>
          <p:spPr bwMode="auto">
            <a:xfrm>
              <a:off x="3742" y="2069"/>
              <a:ext cx="1497" cy="0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7" name="Line 93"/>
            <p:cNvSpPr>
              <a:spLocks noChangeShapeType="1"/>
            </p:cNvSpPr>
            <p:nvPr/>
          </p:nvSpPr>
          <p:spPr bwMode="auto">
            <a:xfrm flipV="1">
              <a:off x="5239" y="2051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3" name="Group 106"/>
          <p:cNvGrpSpPr/>
          <p:nvPr/>
        </p:nvGrpSpPr>
        <p:grpSpPr bwMode="auto">
          <a:xfrm>
            <a:off x="3491915" y="2518614"/>
            <a:ext cx="1026498" cy="325097"/>
            <a:chOff x="3651" y="1842"/>
            <a:chExt cx="1497" cy="273"/>
          </a:xfrm>
        </p:grpSpPr>
        <p:sp>
          <p:nvSpPr>
            <p:cNvPr id="10262" name="Line 103"/>
            <p:cNvSpPr>
              <a:spLocks noChangeShapeType="1"/>
            </p:cNvSpPr>
            <p:nvPr/>
          </p:nvSpPr>
          <p:spPr bwMode="auto">
            <a:xfrm flipV="1">
              <a:off x="5148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3" name="Line 104"/>
            <p:cNvSpPr>
              <a:spLocks noChangeShapeType="1"/>
            </p:cNvSpPr>
            <p:nvPr/>
          </p:nvSpPr>
          <p:spPr bwMode="auto">
            <a:xfrm flipV="1">
              <a:off x="3651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4" name="Line 105"/>
            <p:cNvSpPr>
              <a:spLocks noChangeShapeType="1"/>
            </p:cNvSpPr>
            <p:nvPr/>
          </p:nvSpPr>
          <p:spPr bwMode="auto">
            <a:xfrm>
              <a:off x="3651" y="1842"/>
              <a:ext cx="149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49735" y="1869608"/>
            <a:ext cx="535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2209" y="3455799"/>
            <a:ext cx="535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ldLvl="0" animBg="1"/>
      <p:bldP spid="16389" grpId="0"/>
      <p:bldP spid="16390" grpId="0"/>
      <p:bldP spid="16449" grpId="0"/>
      <p:bldP spid="16452" grpId="0"/>
      <p:bldP spid="16453" grpId="0"/>
      <p:bldP spid="16454" grpId="0"/>
      <p:bldP spid="16455" grpId="0"/>
      <p:bldP spid="16456" grpId="0"/>
      <p:bldP spid="16457" grpId="0" bldLvl="0" animBg="1"/>
      <p:bldP spid="16458" grpId="0" bldLvl="0" animBg="1"/>
      <p:bldP spid="16459" grpId="0"/>
      <p:bldP spid="16460" grpId="0"/>
      <p:bldP spid="16461" grpId="0"/>
      <p:bldP spid="164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B9FCBE8A-0809-4231-B79D-2C4F0EE74EB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960" y="661988"/>
            <a:ext cx="6791325" cy="3857625"/>
          </a:xfrm>
        </p:spPr>
      </p:pic>
      <p:sp>
        <p:nvSpPr>
          <p:cNvPr id="9219" name="Hộp Văn bản 1">
            <a:extLst>
              <a:ext uri="{FF2B5EF4-FFF2-40B4-BE49-F238E27FC236}">
                <a16:creationId xmlns:a16="http://schemas.microsoft.com/office/drawing/2014/main" id="{1EF92CA2-EEC6-43BD-AB5F-8F099769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99" y="1941910"/>
            <a:ext cx="3627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 err="1">
                <a:solidFill>
                  <a:prstClr val="black"/>
                </a:solidFill>
              </a:rPr>
              <a:t>TẠM</a:t>
            </a:r>
            <a:r>
              <a:rPr lang="en-US" altLang="en-US" sz="5400" dirty="0">
                <a:solidFill>
                  <a:prstClr val="black"/>
                </a:solidFill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</a:rPr>
              <a:t>BIỆT</a:t>
            </a:r>
            <a:endParaRPr lang="en-US" altLang="en-US" sz="5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2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BC943465-34F6-47F6-913A-2D362BB68D0D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2675" y="642938"/>
            <a:ext cx="6791325" cy="3857625"/>
          </a:xfrm>
        </p:spPr>
      </p:pic>
      <p:sp>
        <p:nvSpPr>
          <p:cNvPr id="5123" name="WordArt 20">
            <a:extLst>
              <a:ext uri="{FF2B5EF4-FFF2-40B4-BE49-F238E27FC236}">
                <a16:creationId xmlns:a16="http://schemas.microsoft.com/office/drawing/2014/main" id="{37301CD4-D826-4E3C-B032-457B360B0B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28988" y="1928812"/>
            <a:ext cx="3429000" cy="1157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5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</p:spTree>
  </p:cSld>
  <p:clrMapOvr>
    <a:masterClrMapping/>
  </p:clrMapOvr>
  <p:transition spd="slow" advTm="2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914400" y="1714501"/>
            <a:ext cx="3352800" cy="939404"/>
          </a:xfrm>
        </p:spPr>
        <p:txBody>
          <a:bodyPr/>
          <a:lstStyle/>
          <a:p>
            <a:endParaRPr lang="en-US"/>
          </a:p>
        </p:txBody>
      </p:sp>
      <p:pic>
        <p:nvPicPr>
          <p:cNvPr id="12291" name="Picture 2" descr="C:\Users\HP\Desktop\hinh-nen-powerpoint-dep-2_0847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3"/>
          <a:stretch>
            <a:fillRect/>
          </a:stretch>
        </p:blipFill>
        <p:spPr bwMode="auto">
          <a:xfrm>
            <a:off x="0" y="-57150"/>
            <a:ext cx="91201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14600" y="596503"/>
            <a:ext cx="693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Hãy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chọn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đáp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án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đúng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ở 2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phép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sau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1668214"/>
            <a:ext cx="4085303" cy="1817935"/>
            <a:chOff x="381000" y="2449366"/>
            <a:chExt cx="4085303" cy="2562170"/>
          </a:xfrm>
        </p:grpSpPr>
        <p:pic>
          <p:nvPicPr>
            <p:cNvPr id="11" name="Picture 4" descr="Kết quả hình ảnh cho khung hinh"/>
            <p:cNvPicPr>
              <a:picLocks noChangeAspect="1" noChangeArrowheads="1"/>
            </p:cNvPicPr>
            <p:nvPr/>
          </p:nvPicPr>
          <p:blipFill rotWithShape="1">
            <a:blip r:embed="rId3"/>
            <a:srcRect l="49898" t="1749" r="2328" b="51675"/>
            <a:stretch/>
          </p:blipFill>
          <p:spPr bwMode="auto">
            <a:xfrm>
              <a:off x="381000" y="2514600"/>
              <a:ext cx="3962400" cy="24969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656303" y="2449366"/>
              <a:ext cx="3810000" cy="238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a/ 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4,12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+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3,28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x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endParaRPr lang="pt-BR" sz="30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A. 1,068;    B. 10,68     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C. 14,8;      D. 1,48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00600" y="1697387"/>
            <a:ext cx="4038600" cy="1788766"/>
            <a:chOff x="4724400" y="2490480"/>
            <a:chExt cx="4038600" cy="2521057"/>
          </a:xfrm>
        </p:grpSpPr>
        <p:pic>
          <p:nvPicPr>
            <p:cNvPr id="36868" name="Picture 4" descr="Kết quả hình ảnh cho khung hinh"/>
            <p:cNvPicPr>
              <a:picLocks noChangeAspect="1" noChangeArrowheads="1"/>
            </p:cNvPicPr>
            <p:nvPr/>
          </p:nvPicPr>
          <p:blipFill rotWithShape="1">
            <a:blip r:embed="rId3"/>
            <a:srcRect l="49898" t="1749" r="2328" b="51675"/>
            <a:stretch/>
          </p:blipFill>
          <p:spPr bwMode="auto">
            <a:xfrm flipH="1">
              <a:off x="4724400" y="2514600"/>
              <a:ext cx="4038600" cy="2496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4953000" y="2490480"/>
              <a:ext cx="3810000" cy="2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b/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(4,12</a:t>
              </a:r>
              <a:r>
                <a:rPr lang="pt-BR" sz="2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+</a:t>
              </a:r>
              <a:r>
                <a:rPr lang="pt-BR" sz="2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3,28) x 2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endParaRPr lang="pt-BR" sz="30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A. 1,068;     B. 10,68     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C. 14,8;       D. 1,48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209800" y="2400300"/>
            <a:ext cx="1752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46406" y="2950292"/>
            <a:ext cx="15240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7C5BB168-6858-4E72-BCEE-74366066163D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960" y="661988"/>
            <a:ext cx="6791325" cy="3857625"/>
          </a:xfrm>
        </p:spPr>
      </p:pic>
      <p:sp>
        <p:nvSpPr>
          <p:cNvPr id="7171" name="Hộp Văn bản 1">
            <a:extLst>
              <a:ext uri="{FF2B5EF4-FFF2-40B4-BE49-F238E27FC236}">
                <a16:creationId xmlns:a16="http://schemas.microsoft.com/office/drawing/2014/main" id="{01550488-4A7D-4D2D-AA99-8E969490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0" y="1943100"/>
            <a:ext cx="3400034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50">
                <a:solidFill>
                  <a:prstClr val="black"/>
                </a:solidFill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ransition spd="slow" advTm="2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96738-3DC0-42A3-B06E-2B6AB2DF7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0" y="571501"/>
            <a:ext cx="1428750" cy="3394472"/>
          </a:xfrm>
        </p:spPr>
        <p:txBody>
          <a:bodyPr/>
          <a:lstStyle/>
          <a:p>
            <a:pPr marL="0" indent="0"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Biết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EE97-8027-4CB4-8C60-4AFF4A92565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314700" y="1503760"/>
            <a:ext cx="4114800" cy="163949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B9FCBE8A-0809-4231-B79D-2C4F0EE74EB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960" y="661988"/>
            <a:ext cx="6791325" cy="3857625"/>
          </a:xfrm>
        </p:spPr>
      </p:pic>
      <p:sp>
        <p:nvSpPr>
          <p:cNvPr id="9219" name="Hộp Văn bản 1">
            <a:extLst>
              <a:ext uri="{FF2B5EF4-FFF2-40B4-BE49-F238E27FC236}">
                <a16:creationId xmlns:a16="http://schemas.microsoft.com/office/drawing/2014/main" id="{1EF92CA2-EEC6-43BD-AB5F-8F099769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201" y="1941910"/>
            <a:ext cx="40511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>
                <a:solidFill>
                  <a:prstClr val="black"/>
                </a:solidFill>
              </a:rPr>
              <a:t>KHÁM PHÁ</a:t>
            </a:r>
          </a:p>
        </p:txBody>
      </p:sp>
    </p:spTree>
  </p:cSld>
  <p:clrMapOvr>
    <a:masterClrMapping/>
  </p:clrMapOvr>
  <p:transition spd="slow" advTm="2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6"/>
          <p:cNvSpPr>
            <a:spLocks noTextEdit="1"/>
          </p:cNvSpPr>
          <p:nvPr/>
        </p:nvSpPr>
        <p:spPr>
          <a:xfrm>
            <a:off x="3276600" y="1047751"/>
            <a:ext cx="1959610" cy="4368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61"/>
              </a:avLst>
            </a:prstTxWarp>
            <a:normAutofit fontScale="90000" lnSpcReduction="10000"/>
          </a:bodyPr>
          <a:lstStyle/>
          <a:p>
            <a:pPr algn="ctr"/>
            <a:r>
              <a:rPr lang="en-SG" altLang="en-US" sz="2700" b="1" dirty="0">
                <a:ln w="9525" cap="flat" cmpd="sng">
                  <a:solidFill>
                    <a:srgbClr val="FFFF9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CC33"/>
                    </a:gs>
                    <a:gs pos="50000">
                      <a:srgbClr val="FF0000"/>
                    </a:gs>
                    <a:gs pos="100000">
                      <a:srgbClr val="33CC33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55F3174-17D6-480A-9305-E1F30D06A15A}"/>
              </a:ext>
            </a:extLst>
          </p:cNvPr>
          <p:cNvSpPr txBox="1"/>
          <p:nvPr/>
        </p:nvSpPr>
        <p:spPr>
          <a:xfrm>
            <a:off x="2133600" y="173355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SG" altLang="en-US" sz="6000" b="1" strike="noStrike" noProof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Palatino Linotype" panose="02040502050505030304" charset="0"/>
                <a:cs typeface="Times New Roman" panose="02020603050405020304" pitchFamily="18" charset="0"/>
              </a:rPr>
              <a:t>PHÉP CHIA</a:t>
            </a:r>
          </a:p>
        </p:txBody>
      </p:sp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13038" y="844154"/>
            <a:ext cx="4595812" cy="646331"/>
          </a:xfrm>
          <a:prstGeom prst="rect">
            <a:avLst/>
          </a:prstGeom>
          <a:solidFill>
            <a:srgbClr val="FAF8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:     b       =        c</a:t>
            </a:r>
          </a:p>
        </p:txBody>
      </p:sp>
      <p:sp>
        <p:nvSpPr>
          <p:cNvPr id="3081" name="AutoShape 9"/>
          <p:cNvSpPr>
            <a:spLocks/>
          </p:cNvSpPr>
          <p:nvPr/>
        </p:nvSpPr>
        <p:spPr bwMode="auto">
          <a:xfrm rot="-5400000">
            <a:off x="3599658" y="-3175"/>
            <a:ext cx="161925" cy="1639888"/>
          </a:xfrm>
          <a:prstGeom prst="rightBrace">
            <a:avLst>
              <a:gd name="adj1" fmla="val 6329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389438" y="141685"/>
            <a:ext cx="1326004" cy="5232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06816" y="357189"/>
            <a:ext cx="720725" cy="322660"/>
            <a:chOff x="1837" y="527"/>
            <a:chExt cx="453" cy="453"/>
          </a:xfrm>
        </p:grpSpPr>
        <p:sp>
          <p:nvSpPr>
            <p:cNvPr id="4132" name="Line 12"/>
            <p:cNvSpPr>
              <a:spLocks noChangeShapeType="1"/>
            </p:cNvSpPr>
            <p:nvPr/>
          </p:nvSpPr>
          <p:spPr bwMode="auto">
            <a:xfrm>
              <a:off x="1837" y="527"/>
              <a:ext cx="4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3" name="Line 13"/>
            <p:cNvSpPr>
              <a:spLocks noChangeShapeType="1"/>
            </p:cNvSpPr>
            <p:nvPr/>
          </p:nvSpPr>
          <p:spPr bwMode="auto">
            <a:xfrm>
              <a:off x="1837" y="527"/>
              <a:ext cx="0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68991" y="357189"/>
            <a:ext cx="935037" cy="378619"/>
            <a:chOff x="2880" y="527"/>
            <a:chExt cx="590" cy="499"/>
          </a:xfrm>
        </p:grpSpPr>
        <p:sp>
          <p:nvSpPr>
            <p:cNvPr id="4130" name="Line 15"/>
            <p:cNvSpPr>
              <a:spLocks noChangeShapeType="1"/>
            </p:cNvSpPr>
            <p:nvPr/>
          </p:nvSpPr>
          <p:spPr bwMode="auto">
            <a:xfrm>
              <a:off x="3470" y="527"/>
              <a:ext cx="0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1" name="Line 16"/>
            <p:cNvSpPr>
              <a:spLocks noChangeShapeType="1"/>
            </p:cNvSpPr>
            <p:nvPr/>
          </p:nvSpPr>
          <p:spPr bwMode="auto">
            <a:xfrm>
              <a:off x="2880" y="527"/>
              <a:ext cx="5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89" name="AutoShape 17"/>
          <p:cNvSpPr>
            <a:spLocks/>
          </p:cNvSpPr>
          <p:nvPr/>
        </p:nvSpPr>
        <p:spPr bwMode="auto">
          <a:xfrm rot="-5400000">
            <a:off x="6750648" y="501849"/>
            <a:ext cx="108347" cy="576262"/>
          </a:xfrm>
          <a:prstGeom prst="rightBrace">
            <a:avLst>
              <a:gd name="adj1" fmla="val 33242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87378" y="2031207"/>
            <a:ext cx="4661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Không có phép chia cho số 0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819150" y="2625329"/>
            <a:ext cx="3021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:   a   =  1 (a khác 0)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827091" y="2301480"/>
            <a:ext cx="1792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:   1   =   a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827091" y="3003948"/>
            <a:ext cx="3151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:   b   =   0 (b khác 0)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68313" y="3381376"/>
            <a:ext cx="3382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Trong phép chia có dư: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684213" y="4569620"/>
            <a:ext cx="4273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Số dư phải bé hơn số chia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23851" y="195264"/>
            <a:ext cx="3036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Trong phép chia hết: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835150" y="3651648"/>
            <a:ext cx="5157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:    b       =    c      (dư r)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403351" y="4083847"/>
            <a:ext cx="1209676" cy="561976"/>
            <a:chOff x="884" y="3657"/>
            <a:chExt cx="762" cy="472"/>
          </a:xfrm>
        </p:grpSpPr>
        <p:sp>
          <p:nvSpPr>
            <p:cNvPr id="4128" name="Text Box 37"/>
            <p:cNvSpPr txBox="1">
              <a:spLocks noChangeArrowheads="1"/>
            </p:cNvSpPr>
            <p:nvPr/>
          </p:nvSpPr>
          <p:spPr bwMode="auto">
            <a:xfrm>
              <a:off x="884" y="3793"/>
              <a:ext cx="762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bị chia</a:t>
              </a:r>
            </a:p>
          </p:txBody>
        </p:sp>
        <p:sp>
          <p:nvSpPr>
            <p:cNvPr id="4129" name="Line 38"/>
            <p:cNvSpPr>
              <a:spLocks noChangeShapeType="1"/>
            </p:cNvSpPr>
            <p:nvPr/>
          </p:nvSpPr>
          <p:spPr bwMode="auto">
            <a:xfrm>
              <a:off x="1300" y="3657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916238" y="4083848"/>
            <a:ext cx="946150" cy="557214"/>
            <a:chOff x="1837" y="3661"/>
            <a:chExt cx="596" cy="468"/>
          </a:xfrm>
        </p:grpSpPr>
        <p:sp>
          <p:nvSpPr>
            <p:cNvPr id="4126" name="Text Box 40"/>
            <p:cNvSpPr txBox="1">
              <a:spLocks noChangeArrowheads="1"/>
            </p:cNvSpPr>
            <p:nvPr/>
          </p:nvSpPr>
          <p:spPr bwMode="auto">
            <a:xfrm>
              <a:off x="1837" y="3793"/>
              <a:ext cx="596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chia</a:t>
              </a:r>
            </a:p>
          </p:txBody>
        </p:sp>
        <p:sp>
          <p:nvSpPr>
            <p:cNvPr id="4127" name="Line 41"/>
            <p:cNvSpPr>
              <a:spLocks noChangeShapeType="1"/>
            </p:cNvSpPr>
            <p:nvPr/>
          </p:nvSpPr>
          <p:spPr bwMode="auto">
            <a:xfrm>
              <a:off x="2175" y="3661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859338" y="4083847"/>
            <a:ext cx="1001712" cy="542926"/>
            <a:chOff x="3061" y="3673"/>
            <a:chExt cx="631" cy="456"/>
          </a:xfrm>
        </p:grpSpPr>
        <p:sp>
          <p:nvSpPr>
            <p:cNvPr id="4124" name="Text Box 43"/>
            <p:cNvSpPr txBox="1">
              <a:spLocks noChangeArrowheads="1"/>
            </p:cNvSpPr>
            <p:nvPr/>
          </p:nvSpPr>
          <p:spPr bwMode="auto">
            <a:xfrm>
              <a:off x="3061" y="3793"/>
              <a:ext cx="631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</a:p>
          </p:txBody>
        </p:sp>
        <p:sp>
          <p:nvSpPr>
            <p:cNvPr id="4125" name="Line 44"/>
            <p:cNvSpPr>
              <a:spLocks noChangeShapeType="1"/>
            </p:cNvSpPr>
            <p:nvPr/>
          </p:nvSpPr>
          <p:spPr bwMode="auto">
            <a:xfrm>
              <a:off x="3379" y="3673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6372226" y="4040984"/>
            <a:ext cx="787400" cy="561976"/>
            <a:chOff x="4014" y="3657"/>
            <a:chExt cx="496" cy="472"/>
          </a:xfrm>
        </p:grpSpPr>
        <p:sp>
          <p:nvSpPr>
            <p:cNvPr id="4122" name="Text Box 46"/>
            <p:cNvSpPr txBox="1">
              <a:spLocks noChangeArrowheads="1"/>
            </p:cNvSpPr>
            <p:nvPr/>
          </p:nvSpPr>
          <p:spPr bwMode="auto">
            <a:xfrm>
              <a:off x="4014" y="3793"/>
              <a:ext cx="496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dư</a:t>
              </a:r>
            </a:p>
          </p:txBody>
        </p:sp>
        <p:sp>
          <p:nvSpPr>
            <p:cNvPr id="4123" name="Line 47"/>
            <p:cNvSpPr>
              <a:spLocks noChangeShapeType="1"/>
            </p:cNvSpPr>
            <p:nvPr/>
          </p:nvSpPr>
          <p:spPr bwMode="auto">
            <a:xfrm>
              <a:off x="4241" y="3657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284663" y="1275161"/>
            <a:ext cx="1250950" cy="791766"/>
            <a:chOff x="2263" y="1071"/>
            <a:chExt cx="788" cy="665"/>
          </a:xfrm>
        </p:grpSpPr>
        <p:sp>
          <p:nvSpPr>
            <p:cNvPr id="4120" name="Line 49"/>
            <p:cNvSpPr>
              <a:spLocks noChangeShapeType="1"/>
            </p:cNvSpPr>
            <p:nvPr/>
          </p:nvSpPr>
          <p:spPr bwMode="auto">
            <a:xfrm>
              <a:off x="2426" y="1071"/>
              <a:ext cx="200" cy="22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1" name="Text Box 50"/>
            <p:cNvSpPr txBox="1">
              <a:spLocks noChangeArrowheads="1"/>
            </p:cNvSpPr>
            <p:nvPr/>
          </p:nvSpPr>
          <p:spPr bwMode="auto">
            <a:xfrm>
              <a:off x="2263" y="1297"/>
              <a:ext cx="788" cy="439"/>
            </a:xfrm>
            <a:prstGeom prst="rect">
              <a:avLst/>
            </a:prstGeom>
            <a:solidFill>
              <a:srgbClr val="E8FAA4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chia</a:t>
              </a: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692278" y="1275160"/>
            <a:ext cx="1619250" cy="792957"/>
            <a:chOff x="431" y="1071"/>
            <a:chExt cx="1020" cy="666"/>
          </a:xfrm>
        </p:grpSpPr>
        <p:sp>
          <p:nvSpPr>
            <p:cNvPr id="4118" name="Text Box 52"/>
            <p:cNvSpPr txBox="1">
              <a:spLocks noChangeArrowheads="1"/>
            </p:cNvSpPr>
            <p:nvPr/>
          </p:nvSpPr>
          <p:spPr bwMode="auto">
            <a:xfrm>
              <a:off x="431" y="1298"/>
              <a:ext cx="1020" cy="439"/>
            </a:xfrm>
            <a:prstGeom prst="rect">
              <a:avLst/>
            </a:prstGeom>
            <a:solidFill>
              <a:srgbClr val="E8FAA4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bị chia</a:t>
              </a:r>
            </a:p>
          </p:txBody>
        </p:sp>
        <p:sp>
          <p:nvSpPr>
            <p:cNvPr id="4119" name="Line 53"/>
            <p:cNvSpPr>
              <a:spLocks noChangeShapeType="1"/>
            </p:cNvSpPr>
            <p:nvPr/>
          </p:nvSpPr>
          <p:spPr bwMode="auto">
            <a:xfrm flipH="1">
              <a:off x="1066" y="1071"/>
              <a:ext cx="181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3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1" grpId="0" animBg="1"/>
      <p:bldP spid="3082" grpId="0" animBg="1"/>
      <p:bldP spid="3089" grpId="0" animBg="1"/>
      <p:bldP spid="3090" grpId="0"/>
      <p:bldP spid="3091" grpId="0"/>
      <p:bldP spid="3092" grpId="0"/>
      <p:bldP spid="3093" grpId="0"/>
      <p:bldP spid="3096" grpId="0"/>
      <p:bldP spid="3097" grpId="0"/>
      <p:bldP spid="3099" grpId="0"/>
      <p:bldP spid="3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B9FCBE8A-0809-4231-B79D-2C4F0EE74EB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960" y="661988"/>
            <a:ext cx="6791325" cy="3857625"/>
          </a:xfrm>
        </p:spPr>
      </p:pic>
      <p:sp>
        <p:nvSpPr>
          <p:cNvPr id="9219" name="Hộp Văn bản 1">
            <a:extLst>
              <a:ext uri="{FF2B5EF4-FFF2-40B4-BE49-F238E27FC236}">
                <a16:creationId xmlns:a16="http://schemas.microsoft.com/office/drawing/2014/main" id="{1EF92CA2-EEC6-43BD-AB5F-8F099769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195" y="1941910"/>
            <a:ext cx="44871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dirty="0" err="1">
                <a:solidFill>
                  <a:prstClr val="black"/>
                </a:solidFill>
              </a:rPr>
              <a:t>THỰC</a:t>
            </a:r>
            <a:r>
              <a:rPr lang="en-US" altLang="en-US" sz="5400" dirty="0">
                <a:solidFill>
                  <a:prstClr val="black"/>
                </a:solidFill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</a:rPr>
              <a:t>HÀNH</a:t>
            </a:r>
            <a:endParaRPr lang="en-US" alt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2698"/>
      </p:ext>
    </p:extLst>
  </p:cSld>
  <p:clrMapOvr>
    <a:masterClrMapping/>
  </p:clrMapOvr>
  <p:transition spd="slow" advTm="24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59&quot;/&gt;&lt;/object&gt;&lt;object type=&quot;3&quot; unique_id=&quot;10152&quot;&gt;&lt;property id=&quot;20148&quot; value=&quot;5&quot;/&gt;&lt;property id=&quot;20300&quot; value=&quot;Slide 2&quot;/&gt;&lt;property id=&quot;20307&quot; value=&quot;263&quot;/&gt;&lt;/object&gt;&lt;object type=&quot;3&quot; unique_id=&quot;10203&quot;&gt;&lt;property id=&quot;20148&quot; value=&quot;5&quot;/&gt;&lt;property id=&quot;20300&quot; value=&quot;Slide 10&quot;/&gt;&lt;property id=&quot;20307&quot; value=&quot;264&quot;/&gt;&lt;/object&gt;&lt;object type=&quot;3&quot; unique_id=&quot;10281&quot;&gt;&lt;property id=&quot;20148&quot; value=&quot;5&quot;/&gt;&lt;property id=&quot;20300&quot; value=&quot;Slide 5&quot;/&gt;&lt;property id=&quot;20307&quot; value=&quot;265&quot;/&gt;&lt;/object&gt;&lt;object type=&quot;3&quot; unique_id=&quot;10282&quot;&gt;&lt;property id=&quot;20148&quot; value=&quot;5&quot;/&gt;&lt;property id=&quot;20300&quot; value=&quot;Slide 6&quot;/&gt;&lt;property id=&quot;20307&quot; value=&quot;266&quot;/&gt;&lt;/object&gt;&lt;object type=&quot;3&quot; unique_id=&quot;10399&quot;&gt;&lt;property id=&quot;20148&quot; value=&quot;5&quot;/&gt;&lt;property id=&quot;20300&quot; value=&quot;Slide 9&quot;/&gt;&lt;property id=&quot;20307&quot; value=&quot;268&quot;/&gt;&lt;/object&gt;&lt;object type=&quot;3&quot; unique_id=&quot;10456&quot;&gt;&lt;property id=&quot;20148&quot; value=&quot;5&quot;/&gt;&lt;property id=&quot;20300&quot; value=&quot;Slide 8&quot;/&gt;&lt;property id=&quot;20307&quot; value=&quot;26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598</Words>
  <Application>Microsoft Office PowerPoint</Application>
  <PresentationFormat>Trình chiếu Trên màn hình (16:9)</PresentationFormat>
  <Paragraphs>191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Century Gothic</vt:lpstr>
      <vt:lpstr>Courier New</vt:lpstr>
      <vt:lpstr>Palatino Linotype</vt:lpstr>
      <vt:lpstr>Symbol</vt:lpstr>
      <vt:lpstr>Times New Roman</vt:lpstr>
      <vt:lpstr>Waveform</vt:lpstr>
      <vt:lpstr>1_Executive</vt:lpstr>
      <vt:lpstr>1_Chủ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Ha Nguyen</cp:lastModifiedBy>
  <cp:revision>60</cp:revision>
  <dcterms:created xsi:type="dcterms:W3CDTF">2016-04-07T03:59:00Z</dcterms:created>
  <dcterms:modified xsi:type="dcterms:W3CDTF">2022-04-20T05:35:04Z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