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4" r:id="rId3"/>
    <p:sldId id="258" r:id="rId4"/>
    <p:sldId id="267" r:id="rId5"/>
    <p:sldId id="285" r:id="rId6"/>
    <p:sldId id="286" r:id="rId7"/>
    <p:sldId id="287" r:id="rId8"/>
    <p:sldId id="289" r:id="rId9"/>
    <p:sldId id="291" r:id="rId10"/>
    <p:sldId id="280" r:id="rId11"/>
    <p:sldId id="293" r:id="rId12"/>
    <p:sldId id="294" r:id="rId13"/>
    <p:sldId id="279" r:id="rId14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思源黑体 CN Medium" panose="020B0600000000000000" pitchFamily="34" charset="-128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5B2E"/>
    <a:srgbClr val="7E4824"/>
    <a:srgbClr val="522611"/>
    <a:srgbClr val="7C6150"/>
    <a:srgbClr val="705B71"/>
    <a:srgbClr val="FAC631"/>
    <a:srgbClr val="3E1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16" y="352"/>
      </p:cViewPr>
      <p:guideLst>
        <p:guide pos="384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1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png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-64446" y="1774768"/>
            <a:ext cx="7446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i="0" dirty="0" err="1">
                <a:solidFill>
                  <a:srgbClr val="A05B2E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Trả</a:t>
            </a:r>
            <a:r>
              <a:rPr lang="en-US" altLang="zh-CN" sz="4800" b="1" i="0" dirty="0">
                <a:solidFill>
                  <a:srgbClr val="A05B2E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i="0" dirty="0" err="1">
                <a:solidFill>
                  <a:srgbClr val="A05B2E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800" b="1" i="0" dirty="0">
                <a:solidFill>
                  <a:srgbClr val="A05B2E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i="0" dirty="0" err="1">
                <a:solidFill>
                  <a:srgbClr val="A05B2E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4800" b="1" i="0" dirty="0">
                <a:solidFill>
                  <a:srgbClr val="A05B2E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i="0" dirty="0" err="1">
                <a:solidFill>
                  <a:srgbClr val="A05B2E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4800" b="1" i="0" dirty="0">
                <a:solidFill>
                  <a:srgbClr val="A05B2E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con </a:t>
            </a:r>
            <a:r>
              <a:rPr lang="en-US" altLang="zh-CN" sz="4800" b="1" i="0" dirty="0" err="1">
                <a:solidFill>
                  <a:srgbClr val="A05B2E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vật</a:t>
            </a:r>
            <a:endParaRPr lang="zh-CN" altLang="en-US" sz="4800" b="1" i="0" dirty="0">
              <a:solidFill>
                <a:srgbClr val="A05B2E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41CA338-7E08-4EA2-893A-98AEFBC68BED}"/>
              </a:ext>
            </a:extLst>
          </p:cNvPr>
          <p:cNvSpPr txBox="1"/>
          <p:nvPr/>
        </p:nvSpPr>
        <p:spPr>
          <a:xfrm>
            <a:off x="4188689" y="3264392"/>
            <a:ext cx="148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A05B2E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Trang 141</a:t>
            </a:r>
            <a:endParaRPr lang="zh-CN" altLang="en-US" dirty="0">
              <a:solidFill>
                <a:srgbClr val="A05B2E"/>
              </a:solidFill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878006" y="868421"/>
            <a:ext cx="5508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i="0" dirty="0" err="1">
                <a:solidFill>
                  <a:srgbClr val="3E1B05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i="0" dirty="0">
                <a:solidFill>
                  <a:srgbClr val="3E1B05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rgbClr val="3E1B05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4000" i="0" dirty="0">
                <a:solidFill>
                  <a:srgbClr val="3E1B05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rgbClr val="3E1B05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văn</a:t>
            </a:r>
            <a:endParaRPr lang="zh-CN" altLang="en-US" sz="4000" i="0" dirty="0">
              <a:solidFill>
                <a:srgbClr val="3E1B05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5021" y="435346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414838" y="-14178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44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C638FAA-A782-4BD4-A304-F69CAFD779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47" y="2990642"/>
            <a:ext cx="1788438" cy="374235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5C7AF38-7157-4AA1-BEEC-B64CAEB75280}"/>
              </a:ext>
            </a:extLst>
          </p:cNvPr>
          <p:cNvSpPr txBox="1"/>
          <p:nvPr/>
        </p:nvSpPr>
        <p:spPr>
          <a:xfrm>
            <a:off x="3265714" y="0"/>
            <a:ext cx="5635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Chia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sẻ</a:t>
            </a:r>
            <a:endParaRPr lang="zh-CN" altLang="en-US" sz="540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F19A2455-DB91-465E-9977-9920ED5D5BE8}"/>
              </a:ext>
            </a:extLst>
          </p:cNvPr>
          <p:cNvSpPr txBox="1"/>
          <p:nvPr/>
        </p:nvSpPr>
        <p:spPr>
          <a:xfrm>
            <a:off x="1497858" y="1359082"/>
            <a:ext cx="10056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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ấn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zh-CN" sz="3500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zh-CN" altLang="en-US" sz="3500" i="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A59C65CE-493C-4E11-A586-F671A3D572F7}"/>
              </a:ext>
            </a:extLst>
          </p:cNvPr>
          <p:cNvSpPr txBox="1"/>
          <p:nvPr/>
        </p:nvSpPr>
        <p:spPr>
          <a:xfrm>
            <a:off x="1497858" y="2301715"/>
            <a:ext cx="10056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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zh-CN" altLang="en-US" sz="3500" i="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3B2F4DAD-1525-4F7C-9328-26ECB148A683}"/>
              </a:ext>
            </a:extLst>
          </p:cNvPr>
          <p:cNvSpPr txBox="1"/>
          <p:nvPr/>
        </p:nvSpPr>
        <p:spPr>
          <a:xfrm>
            <a:off x="1497858" y="3243084"/>
            <a:ext cx="10056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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góp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 hay </a:t>
            </a:r>
            <a:r>
              <a:rPr lang="en-US" altLang="zh-CN" sz="35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altLang="zh-CN" sz="35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zh-CN" altLang="en-US" sz="3500" i="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-13010" y="2138670"/>
            <a:ext cx="6875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lại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văn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5021" y="435346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414838" y="-14178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29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300FB37-E407-4F9D-8A95-FDD228B6EB32}"/>
              </a:ext>
            </a:extLst>
          </p:cNvPr>
          <p:cNvSpPr/>
          <p:nvPr/>
        </p:nvSpPr>
        <p:spPr>
          <a:xfrm>
            <a:off x="2447925" y="244827"/>
            <a:ext cx="9286875" cy="4358303"/>
          </a:xfrm>
          <a:custGeom>
            <a:avLst/>
            <a:gdLst>
              <a:gd name="connsiteX0" fmla="*/ 0 w 4203700"/>
              <a:gd name="connsiteY0" fmla="*/ 2006600 h 3073400"/>
              <a:gd name="connsiteX1" fmla="*/ 101600 w 4203700"/>
              <a:gd name="connsiteY1" fmla="*/ 635000 h 3073400"/>
              <a:gd name="connsiteX2" fmla="*/ 1054100 w 4203700"/>
              <a:gd name="connsiteY2" fmla="*/ 215900 h 3073400"/>
              <a:gd name="connsiteX3" fmla="*/ 2044700 w 4203700"/>
              <a:gd name="connsiteY3" fmla="*/ 0 h 3073400"/>
              <a:gd name="connsiteX4" fmla="*/ 2959100 w 4203700"/>
              <a:gd name="connsiteY4" fmla="*/ 190500 h 3073400"/>
              <a:gd name="connsiteX5" fmla="*/ 3695700 w 4203700"/>
              <a:gd name="connsiteY5" fmla="*/ 647700 h 3073400"/>
              <a:gd name="connsiteX6" fmla="*/ 4203700 w 4203700"/>
              <a:gd name="connsiteY6" fmla="*/ 1981200 h 3073400"/>
              <a:gd name="connsiteX7" fmla="*/ 3098800 w 4203700"/>
              <a:gd name="connsiteY7" fmla="*/ 2857500 h 3073400"/>
              <a:gd name="connsiteX8" fmla="*/ 1892300 w 4203700"/>
              <a:gd name="connsiteY8" fmla="*/ 3073400 h 3073400"/>
              <a:gd name="connsiteX9" fmla="*/ 584200 w 4203700"/>
              <a:gd name="connsiteY9" fmla="*/ 2946400 h 3073400"/>
              <a:gd name="connsiteX10" fmla="*/ 0 w 4203700"/>
              <a:gd name="connsiteY10" fmla="*/ 2006600 h 3073400"/>
              <a:gd name="connsiteX0" fmla="*/ 0 w 4203700"/>
              <a:gd name="connsiteY0" fmla="*/ 2097388 h 3164188"/>
              <a:gd name="connsiteX1" fmla="*/ 101600 w 4203700"/>
              <a:gd name="connsiteY1" fmla="*/ 725788 h 3164188"/>
              <a:gd name="connsiteX2" fmla="*/ 1054100 w 4203700"/>
              <a:gd name="connsiteY2" fmla="*/ 306688 h 3164188"/>
              <a:gd name="connsiteX3" fmla="*/ 2044700 w 4203700"/>
              <a:gd name="connsiteY3" fmla="*/ 90788 h 3164188"/>
              <a:gd name="connsiteX4" fmla="*/ 2959100 w 4203700"/>
              <a:gd name="connsiteY4" fmla="*/ 281288 h 3164188"/>
              <a:gd name="connsiteX5" fmla="*/ 3695700 w 4203700"/>
              <a:gd name="connsiteY5" fmla="*/ 738488 h 3164188"/>
              <a:gd name="connsiteX6" fmla="*/ 4203700 w 4203700"/>
              <a:gd name="connsiteY6" fmla="*/ 2071988 h 3164188"/>
              <a:gd name="connsiteX7" fmla="*/ 3098800 w 4203700"/>
              <a:gd name="connsiteY7" fmla="*/ 2948288 h 3164188"/>
              <a:gd name="connsiteX8" fmla="*/ 1892300 w 4203700"/>
              <a:gd name="connsiteY8" fmla="*/ 3164188 h 3164188"/>
              <a:gd name="connsiteX9" fmla="*/ 584200 w 4203700"/>
              <a:gd name="connsiteY9" fmla="*/ 3037188 h 3164188"/>
              <a:gd name="connsiteX10" fmla="*/ 0 w 4203700"/>
              <a:gd name="connsiteY10" fmla="*/ 2097388 h 3164188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585882"/>
              <a:gd name="connsiteY0" fmla="*/ 2146930 h 3213730"/>
              <a:gd name="connsiteX1" fmla="*/ 101600 w 4585882"/>
              <a:gd name="connsiteY1" fmla="*/ 775330 h 3213730"/>
              <a:gd name="connsiteX2" fmla="*/ 1054100 w 4585882"/>
              <a:gd name="connsiteY2" fmla="*/ 356230 h 3213730"/>
              <a:gd name="connsiteX3" fmla="*/ 2044700 w 4585882"/>
              <a:gd name="connsiteY3" fmla="*/ 140330 h 3213730"/>
              <a:gd name="connsiteX4" fmla="*/ 2959100 w 4585882"/>
              <a:gd name="connsiteY4" fmla="*/ 330830 h 3213730"/>
              <a:gd name="connsiteX5" fmla="*/ 3695700 w 4585882"/>
              <a:gd name="connsiteY5" fmla="*/ 788030 h 3213730"/>
              <a:gd name="connsiteX6" fmla="*/ 4203700 w 4585882"/>
              <a:gd name="connsiteY6" fmla="*/ 2121530 h 3213730"/>
              <a:gd name="connsiteX7" fmla="*/ 3098800 w 4585882"/>
              <a:gd name="connsiteY7" fmla="*/ 2997830 h 3213730"/>
              <a:gd name="connsiteX8" fmla="*/ 1892300 w 4585882"/>
              <a:gd name="connsiteY8" fmla="*/ 3213730 h 3213730"/>
              <a:gd name="connsiteX9" fmla="*/ 584200 w 4585882"/>
              <a:gd name="connsiteY9" fmla="*/ 3086730 h 3213730"/>
              <a:gd name="connsiteX10" fmla="*/ 0 w 4585882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391660"/>
              <a:gd name="connsiteX1" fmla="*/ 101600 w 4570821"/>
              <a:gd name="connsiteY1" fmla="*/ 775330 h 3391660"/>
              <a:gd name="connsiteX2" fmla="*/ 1054100 w 4570821"/>
              <a:gd name="connsiteY2" fmla="*/ 356230 h 3391660"/>
              <a:gd name="connsiteX3" fmla="*/ 2044700 w 4570821"/>
              <a:gd name="connsiteY3" fmla="*/ 140330 h 3391660"/>
              <a:gd name="connsiteX4" fmla="*/ 2959100 w 4570821"/>
              <a:gd name="connsiteY4" fmla="*/ 330830 h 3391660"/>
              <a:gd name="connsiteX5" fmla="*/ 3695700 w 4570821"/>
              <a:gd name="connsiteY5" fmla="*/ 788030 h 3391660"/>
              <a:gd name="connsiteX6" fmla="*/ 4203700 w 4570821"/>
              <a:gd name="connsiteY6" fmla="*/ 2121530 h 3391660"/>
              <a:gd name="connsiteX7" fmla="*/ 3098800 w 4570821"/>
              <a:gd name="connsiteY7" fmla="*/ 2997830 h 3391660"/>
              <a:gd name="connsiteX8" fmla="*/ 1892300 w 4570821"/>
              <a:gd name="connsiteY8" fmla="*/ 3213730 h 3391660"/>
              <a:gd name="connsiteX9" fmla="*/ 584200 w 4570821"/>
              <a:gd name="connsiteY9" fmla="*/ 3086730 h 3391660"/>
              <a:gd name="connsiteX10" fmla="*/ 0 w 4570821"/>
              <a:gd name="connsiteY10" fmla="*/ 2146930 h 3391660"/>
              <a:gd name="connsiteX0" fmla="*/ 0 w 4570821"/>
              <a:gd name="connsiteY0" fmla="*/ 2146930 h 3691815"/>
              <a:gd name="connsiteX1" fmla="*/ 101600 w 4570821"/>
              <a:gd name="connsiteY1" fmla="*/ 775330 h 3691815"/>
              <a:gd name="connsiteX2" fmla="*/ 1054100 w 4570821"/>
              <a:gd name="connsiteY2" fmla="*/ 356230 h 3691815"/>
              <a:gd name="connsiteX3" fmla="*/ 2044700 w 4570821"/>
              <a:gd name="connsiteY3" fmla="*/ 140330 h 3691815"/>
              <a:gd name="connsiteX4" fmla="*/ 2959100 w 4570821"/>
              <a:gd name="connsiteY4" fmla="*/ 330830 h 3691815"/>
              <a:gd name="connsiteX5" fmla="*/ 3695700 w 4570821"/>
              <a:gd name="connsiteY5" fmla="*/ 788030 h 3691815"/>
              <a:gd name="connsiteX6" fmla="*/ 4203700 w 4570821"/>
              <a:gd name="connsiteY6" fmla="*/ 2121530 h 3691815"/>
              <a:gd name="connsiteX7" fmla="*/ 3098800 w 4570821"/>
              <a:gd name="connsiteY7" fmla="*/ 2997830 h 3691815"/>
              <a:gd name="connsiteX8" fmla="*/ 1892300 w 4570821"/>
              <a:gd name="connsiteY8" fmla="*/ 3213730 h 3691815"/>
              <a:gd name="connsiteX9" fmla="*/ 584200 w 4570821"/>
              <a:gd name="connsiteY9" fmla="*/ 3086730 h 3691815"/>
              <a:gd name="connsiteX10" fmla="*/ 0 w 4570821"/>
              <a:gd name="connsiteY10" fmla="*/ 2146930 h 3691815"/>
              <a:gd name="connsiteX0" fmla="*/ 0 w 4570821"/>
              <a:gd name="connsiteY0" fmla="*/ 2146930 h 3667856"/>
              <a:gd name="connsiteX1" fmla="*/ 101600 w 4570821"/>
              <a:gd name="connsiteY1" fmla="*/ 775330 h 3667856"/>
              <a:gd name="connsiteX2" fmla="*/ 1054100 w 4570821"/>
              <a:gd name="connsiteY2" fmla="*/ 356230 h 3667856"/>
              <a:gd name="connsiteX3" fmla="*/ 2044700 w 4570821"/>
              <a:gd name="connsiteY3" fmla="*/ 140330 h 3667856"/>
              <a:gd name="connsiteX4" fmla="*/ 2959100 w 4570821"/>
              <a:gd name="connsiteY4" fmla="*/ 330830 h 3667856"/>
              <a:gd name="connsiteX5" fmla="*/ 3695700 w 4570821"/>
              <a:gd name="connsiteY5" fmla="*/ 788030 h 3667856"/>
              <a:gd name="connsiteX6" fmla="*/ 4203700 w 4570821"/>
              <a:gd name="connsiteY6" fmla="*/ 2121530 h 3667856"/>
              <a:gd name="connsiteX7" fmla="*/ 3098800 w 4570821"/>
              <a:gd name="connsiteY7" fmla="*/ 2997830 h 3667856"/>
              <a:gd name="connsiteX8" fmla="*/ 1892300 w 4570821"/>
              <a:gd name="connsiteY8" fmla="*/ 3213730 h 3667856"/>
              <a:gd name="connsiteX9" fmla="*/ 584200 w 4570821"/>
              <a:gd name="connsiteY9" fmla="*/ 3086730 h 3667856"/>
              <a:gd name="connsiteX10" fmla="*/ 0 w 4570821"/>
              <a:gd name="connsiteY10" fmla="*/ 2146930 h 3667856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98681 w 4669502"/>
              <a:gd name="connsiteY0" fmla="*/ 2146930 h 3694839"/>
              <a:gd name="connsiteX1" fmla="*/ 200281 w 4669502"/>
              <a:gd name="connsiteY1" fmla="*/ 775330 h 3694839"/>
              <a:gd name="connsiteX2" fmla="*/ 1152781 w 4669502"/>
              <a:gd name="connsiteY2" fmla="*/ 356230 h 3694839"/>
              <a:gd name="connsiteX3" fmla="*/ 2143381 w 4669502"/>
              <a:gd name="connsiteY3" fmla="*/ 140330 h 3694839"/>
              <a:gd name="connsiteX4" fmla="*/ 3057781 w 4669502"/>
              <a:gd name="connsiteY4" fmla="*/ 330830 h 3694839"/>
              <a:gd name="connsiteX5" fmla="*/ 3794381 w 4669502"/>
              <a:gd name="connsiteY5" fmla="*/ 788030 h 3694839"/>
              <a:gd name="connsiteX6" fmla="*/ 4302381 w 4669502"/>
              <a:gd name="connsiteY6" fmla="*/ 2121530 h 3694839"/>
              <a:gd name="connsiteX7" fmla="*/ 3197481 w 4669502"/>
              <a:gd name="connsiteY7" fmla="*/ 2997830 h 3694839"/>
              <a:gd name="connsiteX8" fmla="*/ 1990981 w 4669502"/>
              <a:gd name="connsiteY8" fmla="*/ 3213730 h 3694839"/>
              <a:gd name="connsiteX9" fmla="*/ 682881 w 4669502"/>
              <a:gd name="connsiteY9" fmla="*/ 3086730 h 3694839"/>
              <a:gd name="connsiteX10" fmla="*/ 98681 w 4669502"/>
              <a:gd name="connsiteY10" fmla="*/ 2146930 h 3694839"/>
              <a:gd name="connsiteX0" fmla="*/ 244057 w 4814878"/>
              <a:gd name="connsiteY0" fmla="*/ 2146930 h 3694839"/>
              <a:gd name="connsiteX1" fmla="*/ 345657 w 4814878"/>
              <a:gd name="connsiteY1" fmla="*/ 775330 h 3694839"/>
              <a:gd name="connsiteX2" fmla="*/ 1298157 w 4814878"/>
              <a:gd name="connsiteY2" fmla="*/ 356230 h 3694839"/>
              <a:gd name="connsiteX3" fmla="*/ 2288757 w 4814878"/>
              <a:gd name="connsiteY3" fmla="*/ 140330 h 3694839"/>
              <a:gd name="connsiteX4" fmla="*/ 3203157 w 4814878"/>
              <a:gd name="connsiteY4" fmla="*/ 330830 h 3694839"/>
              <a:gd name="connsiteX5" fmla="*/ 3939757 w 4814878"/>
              <a:gd name="connsiteY5" fmla="*/ 788030 h 3694839"/>
              <a:gd name="connsiteX6" fmla="*/ 4447757 w 4814878"/>
              <a:gd name="connsiteY6" fmla="*/ 2121530 h 3694839"/>
              <a:gd name="connsiteX7" fmla="*/ 3342857 w 4814878"/>
              <a:gd name="connsiteY7" fmla="*/ 2997830 h 3694839"/>
              <a:gd name="connsiteX8" fmla="*/ 2136357 w 4814878"/>
              <a:gd name="connsiteY8" fmla="*/ 3213730 h 3694839"/>
              <a:gd name="connsiteX9" fmla="*/ 828257 w 4814878"/>
              <a:gd name="connsiteY9" fmla="*/ 3086730 h 3694839"/>
              <a:gd name="connsiteX10" fmla="*/ 244057 w 4814878"/>
              <a:gd name="connsiteY10" fmla="*/ 2146930 h 3694839"/>
              <a:gd name="connsiteX0" fmla="*/ 454104 w 5024925"/>
              <a:gd name="connsiteY0" fmla="*/ 2146930 h 3694839"/>
              <a:gd name="connsiteX1" fmla="*/ 555704 w 5024925"/>
              <a:gd name="connsiteY1" fmla="*/ 775330 h 3694839"/>
              <a:gd name="connsiteX2" fmla="*/ 1508204 w 5024925"/>
              <a:gd name="connsiteY2" fmla="*/ 356230 h 3694839"/>
              <a:gd name="connsiteX3" fmla="*/ 2498804 w 5024925"/>
              <a:gd name="connsiteY3" fmla="*/ 140330 h 3694839"/>
              <a:gd name="connsiteX4" fmla="*/ 3413204 w 5024925"/>
              <a:gd name="connsiteY4" fmla="*/ 330830 h 3694839"/>
              <a:gd name="connsiteX5" fmla="*/ 4149804 w 5024925"/>
              <a:gd name="connsiteY5" fmla="*/ 788030 h 3694839"/>
              <a:gd name="connsiteX6" fmla="*/ 4657804 w 5024925"/>
              <a:gd name="connsiteY6" fmla="*/ 2121530 h 3694839"/>
              <a:gd name="connsiteX7" fmla="*/ 3552904 w 5024925"/>
              <a:gd name="connsiteY7" fmla="*/ 2997830 h 3694839"/>
              <a:gd name="connsiteX8" fmla="*/ 2346404 w 5024925"/>
              <a:gd name="connsiteY8" fmla="*/ 3213730 h 3694839"/>
              <a:gd name="connsiteX9" fmla="*/ 1038304 w 5024925"/>
              <a:gd name="connsiteY9" fmla="*/ 3086730 h 3694839"/>
              <a:gd name="connsiteX10" fmla="*/ 454104 w 5024925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518386 w 5089207"/>
              <a:gd name="connsiteY0" fmla="*/ 2146930 h 3694839"/>
              <a:gd name="connsiteX1" fmla="*/ 619986 w 5089207"/>
              <a:gd name="connsiteY1" fmla="*/ 775330 h 3694839"/>
              <a:gd name="connsiteX2" fmla="*/ 1572486 w 5089207"/>
              <a:gd name="connsiteY2" fmla="*/ 356230 h 3694839"/>
              <a:gd name="connsiteX3" fmla="*/ 2563086 w 5089207"/>
              <a:gd name="connsiteY3" fmla="*/ 140330 h 3694839"/>
              <a:gd name="connsiteX4" fmla="*/ 3477486 w 5089207"/>
              <a:gd name="connsiteY4" fmla="*/ 330830 h 3694839"/>
              <a:gd name="connsiteX5" fmla="*/ 4214086 w 5089207"/>
              <a:gd name="connsiteY5" fmla="*/ 788030 h 3694839"/>
              <a:gd name="connsiteX6" fmla="*/ 4722086 w 5089207"/>
              <a:gd name="connsiteY6" fmla="*/ 2121530 h 3694839"/>
              <a:gd name="connsiteX7" fmla="*/ 3617186 w 5089207"/>
              <a:gd name="connsiteY7" fmla="*/ 2997830 h 3694839"/>
              <a:gd name="connsiteX8" fmla="*/ 2410686 w 5089207"/>
              <a:gd name="connsiteY8" fmla="*/ 3213730 h 3694839"/>
              <a:gd name="connsiteX9" fmla="*/ 1102586 w 5089207"/>
              <a:gd name="connsiteY9" fmla="*/ 3086730 h 3694839"/>
              <a:gd name="connsiteX10" fmla="*/ 518386 w 5089207"/>
              <a:gd name="connsiteY10" fmla="*/ 2146930 h 3694839"/>
              <a:gd name="connsiteX0" fmla="*/ 479570 w 5050391"/>
              <a:gd name="connsiteY0" fmla="*/ 2146930 h 3694839"/>
              <a:gd name="connsiteX1" fmla="*/ 581170 w 5050391"/>
              <a:gd name="connsiteY1" fmla="*/ 775330 h 3694839"/>
              <a:gd name="connsiteX2" fmla="*/ 1533670 w 5050391"/>
              <a:gd name="connsiteY2" fmla="*/ 356230 h 3694839"/>
              <a:gd name="connsiteX3" fmla="*/ 2524270 w 5050391"/>
              <a:gd name="connsiteY3" fmla="*/ 140330 h 3694839"/>
              <a:gd name="connsiteX4" fmla="*/ 3438670 w 5050391"/>
              <a:gd name="connsiteY4" fmla="*/ 330830 h 3694839"/>
              <a:gd name="connsiteX5" fmla="*/ 4175270 w 5050391"/>
              <a:gd name="connsiteY5" fmla="*/ 788030 h 3694839"/>
              <a:gd name="connsiteX6" fmla="*/ 4683270 w 5050391"/>
              <a:gd name="connsiteY6" fmla="*/ 2121530 h 3694839"/>
              <a:gd name="connsiteX7" fmla="*/ 3578370 w 5050391"/>
              <a:gd name="connsiteY7" fmla="*/ 2997830 h 3694839"/>
              <a:gd name="connsiteX8" fmla="*/ 2371870 w 5050391"/>
              <a:gd name="connsiteY8" fmla="*/ 3213730 h 3694839"/>
              <a:gd name="connsiteX9" fmla="*/ 1063770 w 5050391"/>
              <a:gd name="connsiteY9" fmla="*/ 3086730 h 3694839"/>
              <a:gd name="connsiteX10" fmla="*/ 479570 w 5050391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6217" h="3694839">
                <a:moveTo>
                  <a:pt x="475396" y="2146930"/>
                </a:moveTo>
                <a:cubicBezTo>
                  <a:pt x="-278137" y="2007230"/>
                  <a:pt x="-53771" y="813430"/>
                  <a:pt x="576996" y="775330"/>
                </a:cubicBezTo>
                <a:cubicBezTo>
                  <a:pt x="627796" y="280030"/>
                  <a:pt x="1250096" y="76830"/>
                  <a:pt x="1529496" y="356230"/>
                </a:cubicBezTo>
                <a:cubicBezTo>
                  <a:pt x="1707296" y="17563"/>
                  <a:pt x="2126396" y="-130603"/>
                  <a:pt x="2520096" y="140330"/>
                </a:cubicBezTo>
                <a:cubicBezTo>
                  <a:pt x="2862996" y="-88270"/>
                  <a:pt x="3243996" y="127630"/>
                  <a:pt x="3434496" y="330830"/>
                </a:cubicBezTo>
                <a:cubicBezTo>
                  <a:pt x="3705429" y="267330"/>
                  <a:pt x="4103363" y="470530"/>
                  <a:pt x="4171096" y="788030"/>
                </a:cubicBezTo>
                <a:cubicBezTo>
                  <a:pt x="4899229" y="699130"/>
                  <a:pt x="5436863" y="1461130"/>
                  <a:pt x="4679096" y="2121530"/>
                </a:cubicBezTo>
                <a:cubicBezTo>
                  <a:pt x="5174396" y="2985130"/>
                  <a:pt x="4069496" y="3442330"/>
                  <a:pt x="3574196" y="2997830"/>
                </a:cubicBezTo>
                <a:cubicBezTo>
                  <a:pt x="3807029" y="3704797"/>
                  <a:pt x="2503163" y="4030763"/>
                  <a:pt x="2367696" y="3213730"/>
                </a:cubicBezTo>
                <a:cubicBezTo>
                  <a:pt x="2198363" y="3780997"/>
                  <a:pt x="1165429" y="3611663"/>
                  <a:pt x="1059596" y="3086730"/>
                </a:cubicBezTo>
                <a:cubicBezTo>
                  <a:pt x="496563" y="3103663"/>
                  <a:pt x="212929" y="2472897"/>
                  <a:pt x="475396" y="214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923EA2E-48E4-4088-9985-EC4638C8C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5044" y="0"/>
            <a:ext cx="2656956" cy="7188200"/>
          </a:xfrm>
          <a:custGeom>
            <a:avLst/>
            <a:gdLst>
              <a:gd name="connsiteX0" fmla="*/ 998361 w 1638300"/>
              <a:gd name="connsiteY0" fmla="*/ 0 h 4432300"/>
              <a:gd name="connsiteX1" fmla="*/ 1638300 w 1638300"/>
              <a:gd name="connsiteY1" fmla="*/ 0 h 4432300"/>
              <a:gd name="connsiteX2" fmla="*/ 1638300 w 1638300"/>
              <a:gd name="connsiteY2" fmla="*/ 4430028 h 4432300"/>
              <a:gd name="connsiteX3" fmla="*/ 1625600 w 1638300"/>
              <a:gd name="connsiteY3" fmla="*/ 4432300 h 4432300"/>
              <a:gd name="connsiteX4" fmla="*/ 0 w 1638300"/>
              <a:gd name="connsiteY4" fmla="*/ 4191000 h 4432300"/>
              <a:gd name="connsiteX5" fmla="*/ 38100 w 1638300"/>
              <a:gd name="connsiteY5" fmla="*/ 3289300 h 4432300"/>
              <a:gd name="connsiteX6" fmla="*/ 951769 w 1638300"/>
              <a:gd name="connsiteY6" fmla="*/ 10104 h 4432300"/>
              <a:gd name="connsiteX7" fmla="*/ 998361 w 1638300"/>
              <a:gd name="connsiteY7" fmla="*/ 0 h 443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300" h="4432300">
                <a:moveTo>
                  <a:pt x="998361" y="0"/>
                </a:moveTo>
                <a:lnTo>
                  <a:pt x="1638300" y="0"/>
                </a:lnTo>
                <a:lnTo>
                  <a:pt x="1638300" y="4430028"/>
                </a:lnTo>
                <a:lnTo>
                  <a:pt x="1625600" y="4432300"/>
                </a:lnTo>
                <a:lnTo>
                  <a:pt x="0" y="4191000"/>
                </a:lnTo>
                <a:lnTo>
                  <a:pt x="38100" y="3289300"/>
                </a:lnTo>
                <a:lnTo>
                  <a:pt x="951769" y="10104"/>
                </a:lnTo>
                <a:lnTo>
                  <a:pt x="998361" y="0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ABA982-9132-4616-AEAC-0629E88E8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35416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26F3C93-43ED-4CF9-9BA1-154299A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2E9B47-399B-4E97-A16A-BBD5A0DCDD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796" y="3037395"/>
            <a:ext cx="3539654" cy="26571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895DC3-320C-4E46-9114-4219D3F125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584" y="5029834"/>
            <a:ext cx="12192000" cy="1828166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C8B36F41-9E1A-4937-A493-68616939006D}"/>
              </a:ext>
            </a:extLst>
          </p:cNvPr>
          <p:cNvSpPr txBox="1"/>
          <p:nvPr/>
        </p:nvSpPr>
        <p:spPr>
          <a:xfrm>
            <a:off x="4023376" y="597558"/>
            <a:ext cx="46908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Đánh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giá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cầu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083392E1-21DD-4998-9C1A-B6F418C9CF1C}"/>
              </a:ext>
            </a:extLst>
          </p:cNvPr>
          <p:cNvSpPr txBox="1"/>
          <p:nvPr/>
        </p:nvSpPr>
        <p:spPr>
          <a:xfrm>
            <a:off x="2781300" y="1241797"/>
            <a:ext cx="871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Rút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kinh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nghiệm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bố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cục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trình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miêu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quan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chọn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lọc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chi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diễn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trình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F8CBF638-97F0-4E29-9937-795F984037FD}"/>
              </a:ext>
            </a:extLst>
          </p:cNvPr>
          <p:cNvSpPr txBox="1"/>
          <p:nvPr/>
        </p:nvSpPr>
        <p:spPr>
          <a:xfrm>
            <a:off x="3190876" y="2238632"/>
            <a:ext cx="8010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ý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tự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đánh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giá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chế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368E06FD-7E9B-43BB-A7BA-ED0BB4E88621}"/>
              </a:ext>
            </a:extLst>
          </p:cNvPr>
          <p:cNvSpPr txBox="1"/>
          <p:nvPr/>
        </p:nvSpPr>
        <p:spPr>
          <a:xfrm>
            <a:off x="4400550" y="3237064"/>
            <a:ext cx="7029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sửa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hơn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DEF7AB-C6BB-4AEA-A66F-FBAA88AD3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8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7D3CBB3-F788-45CC-AF3B-DA9CD397A9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30" y="2513970"/>
            <a:ext cx="3616593" cy="54449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19FE0A-2B31-428F-9FC7-E687C80156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6430" y="4152586"/>
            <a:ext cx="1960063" cy="30145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A1A1E1E-A61E-4334-8D28-943DB2CCC2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435" y="3429000"/>
            <a:ext cx="2929590" cy="30145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F313E78F-1D83-4DDA-A942-2EB1EC6128EF}"/>
              </a:ext>
            </a:extLst>
          </p:cNvPr>
          <p:cNvSpPr txBox="1"/>
          <p:nvPr/>
        </p:nvSpPr>
        <p:spPr>
          <a:xfrm>
            <a:off x="4030747" y="1053573"/>
            <a:ext cx="35439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Dặn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49CB1757-616B-4FBC-A772-A0E40C6F8541}"/>
              </a:ext>
            </a:extLst>
          </p:cNvPr>
          <p:cNvSpPr txBox="1"/>
          <p:nvPr/>
        </p:nvSpPr>
        <p:spPr>
          <a:xfrm>
            <a:off x="3286571" y="1870562"/>
            <a:ext cx="622343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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chưa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hay.</a:t>
            </a:r>
            <a:endParaRPr lang="zh-CN" altLang="en-US" sz="350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94336850-9B5E-4813-A610-57A2B1601BCB}"/>
              </a:ext>
            </a:extLst>
          </p:cNvPr>
          <p:cNvSpPr txBox="1"/>
          <p:nvPr/>
        </p:nvSpPr>
        <p:spPr>
          <a:xfrm>
            <a:off x="3286570" y="2736164"/>
            <a:ext cx="667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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Chuẩn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bị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35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350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3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300FB37-E407-4F9D-8A95-FDD228B6EB32}"/>
              </a:ext>
            </a:extLst>
          </p:cNvPr>
          <p:cNvSpPr/>
          <p:nvPr/>
        </p:nvSpPr>
        <p:spPr>
          <a:xfrm>
            <a:off x="2447925" y="244827"/>
            <a:ext cx="9286875" cy="4358303"/>
          </a:xfrm>
          <a:custGeom>
            <a:avLst/>
            <a:gdLst>
              <a:gd name="connsiteX0" fmla="*/ 0 w 4203700"/>
              <a:gd name="connsiteY0" fmla="*/ 2006600 h 3073400"/>
              <a:gd name="connsiteX1" fmla="*/ 101600 w 4203700"/>
              <a:gd name="connsiteY1" fmla="*/ 635000 h 3073400"/>
              <a:gd name="connsiteX2" fmla="*/ 1054100 w 4203700"/>
              <a:gd name="connsiteY2" fmla="*/ 215900 h 3073400"/>
              <a:gd name="connsiteX3" fmla="*/ 2044700 w 4203700"/>
              <a:gd name="connsiteY3" fmla="*/ 0 h 3073400"/>
              <a:gd name="connsiteX4" fmla="*/ 2959100 w 4203700"/>
              <a:gd name="connsiteY4" fmla="*/ 190500 h 3073400"/>
              <a:gd name="connsiteX5" fmla="*/ 3695700 w 4203700"/>
              <a:gd name="connsiteY5" fmla="*/ 647700 h 3073400"/>
              <a:gd name="connsiteX6" fmla="*/ 4203700 w 4203700"/>
              <a:gd name="connsiteY6" fmla="*/ 1981200 h 3073400"/>
              <a:gd name="connsiteX7" fmla="*/ 3098800 w 4203700"/>
              <a:gd name="connsiteY7" fmla="*/ 2857500 h 3073400"/>
              <a:gd name="connsiteX8" fmla="*/ 1892300 w 4203700"/>
              <a:gd name="connsiteY8" fmla="*/ 3073400 h 3073400"/>
              <a:gd name="connsiteX9" fmla="*/ 584200 w 4203700"/>
              <a:gd name="connsiteY9" fmla="*/ 2946400 h 3073400"/>
              <a:gd name="connsiteX10" fmla="*/ 0 w 4203700"/>
              <a:gd name="connsiteY10" fmla="*/ 2006600 h 3073400"/>
              <a:gd name="connsiteX0" fmla="*/ 0 w 4203700"/>
              <a:gd name="connsiteY0" fmla="*/ 2097388 h 3164188"/>
              <a:gd name="connsiteX1" fmla="*/ 101600 w 4203700"/>
              <a:gd name="connsiteY1" fmla="*/ 725788 h 3164188"/>
              <a:gd name="connsiteX2" fmla="*/ 1054100 w 4203700"/>
              <a:gd name="connsiteY2" fmla="*/ 306688 h 3164188"/>
              <a:gd name="connsiteX3" fmla="*/ 2044700 w 4203700"/>
              <a:gd name="connsiteY3" fmla="*/ 90788 h 3164188"/>
              <a:gd name="connsiteX4" fmla="*/ 2959100 w 4203700"/>
              <a:gd name="connsiteY4" fmla="*/ 281288 h 3164188"/>
              <a:gd name="connsiteX5" fmla="*/ 3695700 w 4203700"/>
              <a:gd name="connsiteY5" fmla="*/ 738488 h 3164188"/>
              <a:gd name="connsiteX6" fmla="*/ 4203700 w 4203700"/>
              <a:gd name="connsiteY6" fmla="*/ 2071988 h 3164188"/>
              <a:gd name="connsiteX7" fmla="*/ 3098800 w 4203700"/>
              <a:gd name="connsiteY7" fmla="*/ 2948288 h 3164188"/>
              <a:gd name="connsiteX8" fmla="*/ 1892300 w 4203700"/>
              <a:gd name="connsiteY8" fmla="*/ 3164188 h 3164188"/>
              <a:gd name="connsiteX9" fmla="*/ 584200 w 4203700"/>
              <a:gd name="connsiteY9" fmla="*/ 3037188 h 3164188"/>
              <a:gd name="connsiteX10" fmla="*/ 0 w 4203700"/>
              <a:gd name="connsiteY10" fmla="*/ 2097388 h 3164188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585882"/>
              <a:gd name="connsiteY0" fmla="*/ 2146930 h 3213730"/>
              <a:gd name="connsiteX1" fmla="*/ 101600 w 4585882"/>
              <a:gd name="connsiteY1" fmla="*/ 775330 h 3213730"/>
              <a:gd name="connsiteX2" fmla="*/ 1054100 w 4585882"/>
              <a:gd name="connsiteY2" fmla="*/ 356230 h 3213730"/>
              <a:gd name="connsiteX3" fmla="*/ 2044700 w 4585882"/>
              <a:gd name="connsiteY3" fmla="*/ 140330 h 3213730"/>
              <a:gd name="connsiteX4" fmla="*/ 2959100 w 4585882"/>
              <a:gd name="connsiteY4" fmla="*/ 330830 h 3213730"/>
              <a:gd name="connsiteX5" fmla="*/ 3695700 w 4585882"/>
              <a:gd name="connsiteY5" fmla="*/ 788030 h 3213730"/>
              <a:gd name="connsiteX6" fmla="*/ 4203700 w 4585882"/>
              <a:gd name="connsiteY6" fmla="*/ 2121530 h 3213730"/>
              <a:gd name="connsiteX7" fmla="*/ 3098800 w 4585882"/>
              <a:gd name="connsiteY7" fmla="*/ 2997830 h 3213730"/>
              <a:gd name="connsiteX8" fmla="*/ 1892300 w 4585882"/>
              <a:gd name="connsiteY8" fmla="*/ 3213730 h 3213730"/>
              <a:gd name="connsiteX9" fmla="*/ 584200 w 4585882"/>
              <a:gd name="connsiteY9" fmla="*/ 3086730 h 3213730"/>
              <a:gd name="connsiteX10" fmla="*/ 0 w 4585882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391660"/>
              <a:gd name="connsiteX1" fmla="*/ 101600 w 4570821"/>
              <a:gd name="connsiteY1" fmla="*/ 775330 h 3391660"/>
              <a:gd name="connsiteX2" fmla="*/ 1054100 w 4570821"/>
              <a:gd name="connsiteY2" fmla="*/ 356230 h 3391660"/>
              <a:gd name="connsiteX3" fmla="*/ 2044700 w 4570821"/>
              <a:gd name="connsiteY3" fmla="*/ 140330 h 3391660"/>
              <a:gd name="connsiteX4" fmla="*/ 2959100 w 4570821"/>
              <a:gd name="connsiteY4" fmla="*/ 330830 h 3391660"/>
              <a:gd name="connsiteX5" fmla="*/ 3695700 w 4570821"/>
              <a:gd name="connsiteY5" fmla="*/ 788030 h 3391660"/>
              <a:gd name="connsiteX6" fmla="*/ 4203700 w 4570821"/>
              <a:gd name="connsiteY6" fmla="*/ 2121530 h 3391660"/>
              <a:gd name="connsiteX7" fmla="*/ 3098800 w 4570821"/>
              <a:gd name="connsiteY7" fmla="*/ 2997830 h 3391660"/>
              <a:gd name="connsiteX8" fmla="*/ 1892300 w 4570821"/>
              <a:gd name="connsiteY8" fmla="*/ 3213730 h 3391660"/>
              <a:gd name="connsiteX9" fmla="*/ 584200 w 4570821"/>
              <a:gd name="connsiteY9" fmla="*/ 3086730 h 3391660"/>
              <a:gd name="connsiteX10" fmla="*/ 0 w 4570821"/>
              <a:gd name="connsiteY10" fmla="*/ 2146930 h 3391660"/>
              <a:gd name="connsiteX0" fmla="*/ 0 w 4570821"/>
              <a:gd name="connsiteY0" fmla="*/ 2146930 h 3691815"/>
              <a:gd name="connsiteX1" fmla="*/ 101600 w 4570821"/>
              <a:gd name="connsiteY1" fmla="*/ 775330 h 3691815"/>
              <a:gd name="connsiteX2" fmla="*/ 1054100 w 4570821"/>
              <a:gd name="connsiteY2" fmla="*/ 356230 h 3691815"/>
              <a:gd name="connsiteX3" fmla="*/ 2044700 w 4570821"/>
              <a:gd name="connsiteY3" fmla="*/ 140330 h 3691815"/>
              <a:gd name="connsiteX4" fmla="*/ 2959100 w 4570821"/>
              <a:gd name="connsiteY4" fmla="*/ 330830 h 3691815"/>
              <a:gd name="connsiteX5" fmla="*/ 3695700 w 4570821"/>
              <a:gd name="connsiteY5" fmla="*/ 788030 h 3691815"/>
              <a:gd name="connsiteX6" fmla="*/ 4203700 w 4570821"/>
              <a:gd name="connsiteY6" fmla="*/ 2121530 h 3691815"/>
              <a:gd name="connsiteX7" fmla="*/ 3098800 w 4570821"/>
              <a:gd name="connsiteY7" fmla="*/ 2997830 h 3691815"/>
              <a:gd name="connsiteX8" fmla="*/ 1892300 w 4570821"/>
              <a:gd name="connsiteY8" fmla="*/ 3213730 h 3691815"/>
              <a:gd name="connsiteX9" fmla="*/ 584200 w 4570821"/>
              <a:gd name="connsiteY9" fmla="*/ 3086730 h 3691815"/>
              <a:gd name="connsiteX10" fmla="*/ 0 w 4570821"/>
              <a:gd name="connsiteY10" fmla="*/ 2146930 h 3691815"/>
              <a:gd name="connsiteX0" fmla="*/ 0 w 4570821"/>
              <a:gd name="connsiteY0" fmla="*/ 2146930 h 3667856"/>
              <a:gd name="connsiteX1" fmla="*/ 101600 w 4570821"/>
              <a:gd name="connsiteY1" fmla="*/ 775330 h 3667856"/>
              <a:gd name="connsiteX2" fmla="*/ 1054100 w 4570821"/>
              <a:gd name="connsiteY2" fmla="*/ 356230 h 3667856"/>
              <a:gd name="connsiteX3" fmla="*/ 2044700 w 4570821"/>
              <a:gd name="connsiteY3" fmla="*/ 140330 h 3667856"/>
              <a:gd name="connsiteX4" fmla="*/ 2959100 w 4570821"/>
              <a:gd name="connsiteY4" fmla="*/ 330830 h 3667856"/>
              <a:gd name="connsiteX5" fmla="*/ 3695700 w 4570821"/>
              <a:gd name="connsiteY5" fmla="*/ 788030 h 3667856"/>
              <a:gd name="connsiteX6" fmla="*/ 4203700 w 4570821"/>
              <a:gd name="connsiteY6" fmla="*/ 2121530 h 3667856"/>
              <a:gd name="connsiteX7" fmla="*/ 3098800 w 4570821"/>
              <a:gd name="connsiteY7" fmla="*/ 2997830 h 3667856"/>
              <a:gd name="connsiteX8" fmla="*/ 1892300 w 4570821"/>
              <a:gd name="connsiteY8" fmla="*/ 3213730 h 3667856"/>
              <a:gd name="connsiteX9" fmla="*/ 584200 w 4570821"/>
              <a:gd name="connsiteY9" fmla="*/ 3086730 h 3667856"/>
              <a:gd name="connsiteX10" fmla="*/ 0 w 4570821"/>
              <a:gd name="connsiteY10" fmla="*/ 2146930 h 3667856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98681 w 4669502"/>
              <a:gd name="connsiteY0" fmla="*/ 2146930 h 3694839"/>
              <a:gd name="connsiteX1" fmla="*/ 200281 w 4669502"/>
              <a:gd name="connsiteY1" fmla="*/ 775330 h 3694839"/>
              <a:gd name="connsiteX2" fmla="*/ 1152781 w 4669502"/>
              <a:gd name="connsiteY2" fmla="*/ 356230 h 3694839"/>
              <a:gd name="connsiteX3" fmla="*/ 2143381 w 4669502"/>
              <a:gd name="connsiteY3" fmla="*/ 140330 h 3694839"/>
              <a:gd name="connsiteX4" fmla="*/ 3057781 w 4669502"/>
              <a:gd name="connsiteY4" fmla="*/ 330830 h 3694839"/>
              <a:gd name="connsiteX5" fmla="*/ 3794381 w 4669502"/>
              <a:gd name="connsiteY5" fmla="*/ 788030 h 3694839"/>
              <a:gd name="connsiteX6" fmla="*/ 4302381 w 4669502"/>
              <a:gd name="connsiteY6" fmla="*/ 2121530 h 3694839"/>
              <a:gd name="connsiteX7" fmla="*/ 3197481 w 4669502"/>
              <a:gd name="connsiteY7" fmla="*/ 2997830 h 3694839"/>
              <a:gd name="connsiteX8" fmla="*/ 1990981 w 4669502"/>
              <a:gd name="connsiteY8" fmla="*/ 3213730 h 3694839"/>
              <a:gd name="connsiteX9" fmla="*/ 682881 w 4669502"/>
              <a:gd name="connsiteY9" fmla="*/ 3086730 h 3694839"/>
              <a:gd name="connsiteX10" fmla="*/ 98681 w 4669502"/>
              <a:gd name="connsiteY10" fmla="*/ 2146930 h 3694839"/>
              <a:gd name="connsiteX0" fmla="*/ 244057 w 4814878"/>
              <a:gd name="connsiteY0" fmla="*/ 2146930 h 3694839"/>
              <a:gd name="connsiteX1" fmla="*/ 345657 w 4814878"/>
              <a:gd name="connsiteY1" fmla="*/ 775330 h 3694839"/>
              <a:gd name="connsiteX2" fmla="*/ 1298157 w 4814878"/>
              <a:gd name="connsiteY2" fmla="*/ 356230 h 3694839"/>
              <a:gd name="connsiteX3" fmla="*/ 2288757 w 4814878"/>
              <a:gd name="connsiteY3" fmla="*/ 140330 h 3694839"/>
              <a:gd name="connsiteX4" fmla="*/ 3203157 w 4814878"/>
              <a:gd name="connsiteY4" fmla="*/ 330830 h 3694839"/>
              <a:gd name="connsiteX5" fmla="*/ 3939757 w 4814878"/>
              <a:gd name="connsiteY5" fmla="*/ 788030 h 3694839"/>
              <a:gd name="connsiteX6" fmla="*/ 4447757 w 4814878"/>
              <a:gd name="connsiteY6" fmla="*/ 2121530 h 3694839"/>
              <a:gd name="connsiteX7" fmla="*/ 3342857 w 4814878"/>
              <a:gd name="connsiteY7" fmla="*/ 2997830 h 3694839"/>
              <a:gd name="connsiteX8" fmla="*/ 2136357 w 4814878"/>
              <a:gd name="connsiteY8" fmla="*/ 3213730 h 3694839"/>
              <a:gd name="connsiteX9" fmla="*/ 828257 w 4814878"/>
              <a:gd name="connsiteY9" fmla="*/ 3086730 h 3694839"/>
              <a:gd name="connsiteX10" fmla="*/ 244057 w 4814878"/>
              <a:gd name="connsiteY10" fmla="*/ 2146930 h 3694839"/>
              <a:gd name="connsiteX0" fmla="*/ 454104 w 5024925"/>
              <a:gd name="connsiteY0" fmla="*/ 2146930 h 3694839"/>
              <a:gd name="connsiteX1" fmla="*/ 555704 w 5024925"/>
              <a:gd name="connsiteY1" fmla="*/ 775330 h 3694839"/>
              <a:gd name="connsiteX2" fmla="*/ 1508204 w 5024925"/>
              <a:gd name="connsiteY2" fmla="*/ 356230 h 3694839"/>
              <a:gd name="connsiteX3" fmla="*/ 2498804 w 5024925"/>
              <a:gd name="connsiteY3" fmla="*/ 140330 h 3694839"/>
              <a:gd name="connsiteX4" fmla="*/ 3413204 w 5024925"/>
              <a:gd name="connsiteY4" fmla="*/ 330830 h 3694839"/>
              <a:gd name="connsiteX5" fmla="*/ 4149804 w 5024925"/>
              <a:gd name="connsiteY5" fmla="*/ 788030 h 3694839"/>
              <a:gd name="connsiteX6" fmla="*/ 4657804 w 5024925"/>
              <a:gd name="connsiteY6" fmla="*/ 2121530 h 3694839"/>
              <a:gd name="connsiteX7" fmla="*/ 3552904 w 5024925"/>
              <a:gd name="connsiteY7" fmla="*/ 2997830 h 3694839"/>
              <a:gd name="connsiteX8" fmla="*/ 2346404 w 5024925"/>
              <a:gd name="connsiteY8" fmla="*/ 3213730 h 3694839"/>
              <a:gd name="connsiteX9" fmla="*/ 1038304 w 5024925"/>
              <a:gd name="connsiteY9" fmla="*/ 3086730 h 3694839"/>
              <a:gd name="connsiteX10" fmla="*/ 454104 w 5024925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518386 w 5089207"/>
              <a:gd name="connsiteY0" fmla="*/ 2146930 h 3694839"/>
              <a:gd name="connsiteX1" fmla="*/ 619986 w 5089207"/>
              <a:gd name="connsiteY1" fmla="*/ 775330 h 3694839"/>
              <a:gd name="connsiteX2" fmla="*/ 1572486 w 5089207"/>
              <a:gd name="connsiteY2" fmla="*/ 356230 h 3694839"/>
              <a:gd name="connsiteX3" fmla="*/ 2563086 w 5089207"/>
              <a:gd name="connsiteY3" fmla="*/ 140330 h 3694839"/>
              <a:gd name="connsiteX4" fmla="*/ 3477486 w 5089207"/>
              <a:gd name="connsiteY4" fmla="*/ 330830 h 3694839"/>
              <a:gd name="connsiteX5" fmla="*/ 4214086 w 5089207"/>
              <a:gd name="connsiteY5" fmla="*/ 788030 h 3694839"/>
              <a:gd name="connsiteX6" fmla="*/ 4722086 w 5089207"/>
              <a:gd name="connsiteY6" fmla="*/ 2121530 h 3694839"/>
              <a:gd name="connsiteX7" fmla="*/ 3617186 w 5089207"/>
              <a:gd name="connsiteY7" fmla="*/ 2997830 h 3694839"/>
              <a:gd name="connsiteX8" fmla="*/ 2410686 w 5089207"/>
              <a:gd name="connsiteY8" fmla="*/ 3213730 h 3694839"/>
              <a:gd name="connsiteX9" fmla="*/ 1102586 w 5089207"/>
              <a:gd name="connsiteY9" fmla="*/ 3086730 h 3694839"/>
              <a:gd name="connsiteX10" fmla="*/ 518386 w 5089207"/>
              <a:gd name="connsiteY10" fmla="*/ 2146930 h 3694839"/>
              <a:gd name="connsiteX0" fmla="*/ 479570 w 5050391"/>
              <a:gd name="connsiteY0" fmla="*/ 2146930 h 3694839"/>
              <a:gd name="connsiteX1" fmla="*/ 581170 w 5050391"/>
              <a:gd name="connsiteY1" fmla="*/ 775330 h 3694839"/>
              <a:gd name="connsiteX2" fmla="*/ 1533670 w 5050391"/>
              <a:gd name="connsiteY2" fmla="*/ 356230 h 3694839"/>
              <a:gd name="connsiteX3" fmla="*/ 2524270 w 5050391"/>
              <a:gd name="connsiteY3" fmla="*/ 140330 h 3694839"/>
              <a:gd name="connsiteX4" fmla="*/ 3438670 w 5050391"/>
              <a:gd name="connsiteY4" fmla="*/ 330830 h 3694839"/>
              <a:gd name="connsiteX5" fmla="*/ 4175270 w 5050391"/>
              <a:gd name="connsiteY5" fmla="*/ 788030 h 3694839"/>
              <a:gd name="connsiteX6" fmla="*/ 4683270 w 5050391"/>
              <a:gd name="connsiteY6" fmla="*/ 2121530 h 3694839"/>
              <a:gd name="connsiteX7" fmla="*/ 3578370 w 5050391"/>
              <a:gd name="connsiteY7" fmla="*/ 2997830 h 3694839"/>
              <a:gd name="connsiteX8" fmla="*/ 2371870 w 5050391"/>
              <a:gd name="connsiteY8" fmla="*/ 3213730 h 3694839"/>
              <a:gd name="connsiteX9" fmla="*/ 1063770 w 5050391"/>
              <a:gd name="connsiteY9" fmla="*/ 3086730 h 3694839"/>
              <a:gd name="connsiteX10" fmla="*/ 479570 w 5050391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6217" h="3694839">
                <a:moveTo>
                  <a:pt x="475396" y="2146930"/>
                </a:moveTo>
                <a:cubicBezTo>
                  <a:pt x="-278137" y="2007230"/>
                  <a:pt x="-53771" y="813430"/>
                  <a:pt x="576996" y="775330"/>
                </a:cubicBezTo>
                <a:cubicBezTo>
                  <a:pt x="627796" y="280030"/>
                  <a:pt x="1250096" y="76830"/>
                  <a:pt x="1529496" y="356230"/>
                </a:cubicBezTo>
                <a:cubicBezTo>
                  <a:pt x="1707296" y="17563"/>
                  <a:pt x="2126396" y="-130603"/>
                  <a:pt x="2520096" y="140330"/>
                </a:cubicBezTo>
                <a:cubicBezTo>
                  <a:pt x="2862996" y="-88270"/>
                  <a:pt x="3243996" y="127630"/>
                  <a:pt x="3434496" y="330830"/>
                </a:cubicBezTo>
                <a:cubicBezTo>
                  <a:pt x="3705429" y="267330"/>
                  <a:pt x="4103363" y="470530"/>
                  <a:pt x="4171096" y="788030"/>
                </a:cubicBezTo>
                <a:cubicBezTo>
                  <a:pt x="4899229" y="699130"/>
                  <a:pt x="5436863" y="1461130"/>
                  <a:pt x="4679096" y="2121530"/>
                </a:cubicBezTo>
                <a:cubicBezTo>
                  <a:pt x="5174396" y="2985130"/>
                  <a:pt x="4069496" y="3442330"/>
                  <a:pt x="3574196" y="2997830"/>
                </a:cubicBezTo>
                <a:cubicBezTo>
                  <a:pt x="3807029" y="3704797"/>
                  <a:pt x="2503163" y="4030763"/>
                  <a:pt x="2367696" y="3213730"/>
                </a:cubicBezTo>
                <a:cubicBezTo>
                  <a:pt x="2198363" y="3780997"/>
                  <a:pt x="1165429" y="3611663"/>
                  <a:pt x="1059596" y="3086730"/>
                </a:cubicBezTo>
                <a:cubicBezTo>
                  <a:pt x="496563" y="3103663"/>
                  <a:pt x="212929" y="2472897"/>
                  <a:pt x="475396" y="214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923EA2E-48E4-4088-9985-EC4638C8C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5044" y="0"/>
            <a:ext cx="2656956" cy="7188200"/>
          </a:xfrm>
          <a:custGeom>
            <a:avLst/>
            <a:gdLst>
              <a:gd name="connsiteX0" fmla="*/ 998361 w 1638300"/>
              <a:gd name="connsiteY0" fmla="*/ 0 h 4432300"/>
              <a:gd name="connsiteX1" fmla="*/ 1638300 w 1638300"/>
              <a:gd name="connsiteY1" fmla="*/ 0 h 4432300"/>
              <a:gd name="connsiteX2" fmla="*/ 1638300 w 1638300"/>
              <a:gd name="connsiteY2" fmla="*/ 4430028 h 4432300"/>
              <a:gd name="connsiteX3" fmla="*/ 1625600 w 1638300"/>
              <a:gd name="connsiteY3" fmla="*/ 4432300 h 4432300"/>
              <a:gd name="connsiteX4" fmla="*/ 0 w 1638300"/>
              <a:gd name="connsiteY4" fmla="*/ 4191000 h 4432300"/>
              <a:gd name="connsiteX5" fmla="*/ 38100 w 1638300"/>
              <a:gd name="connsiteY5" fmla="*/ 3289300 h 4432300"/>
              <a:gd name="connsiteX6" fmla="*/ 951769 w 1638300"/>
              <a:gd name="connsiteY6" fmla="*/ 10104 h 4432300"/>
              <a:gd name="connsiteX7" fmla="*/ 998361 w 1638300"/>
              <a:gd name="connsiteY7" fmla="*/ 0 h 443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300" h="4432300">
                <a:moveTo>
                  <a:pt x="998361" y="0"/>
                </a:moveTo>
                <a:lnTo>
                  <a:pt x="1638300" y="0"/>
                </a:lnTo>
                <a:lnTo>
                  <a:pt x="1638300" y="4430028"/>
                </a:lnTo>
                <a:lnTo>
                  <a:pt x="1625600" y="4432300"/>
                </a:lnTo>
                <a:lnTo>
                  <a:pt x="0" y="4191000"/>
                </a:lnTo>
                <a:lnTo>
                  <a:pt x="38100" y="3289300"/>
                </a:lnTo>
                <a:lnTo>
                  <a:pt x="951769" y="10104"/>
                </a:lnTo>
                <a:lnTo>
                  <a:pt x="998361" y="0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ABA982-9132-4616-AEAC-0629E88E8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35416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26F3C93-43ED-4CF9-9BA1-154299A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2E9B47-399B-4E97-A16A-BBD5A0DCDD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796" y="3037395"/>
            <a:ext cx="3539654" cy="26571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895DC3-320C-4E46-9114-4219D3F125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584" y="5029834"/>
            <a:ext cx="12192000" cy="1828166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C8B36F41-9E1A-4937-A493-68616939006D}"/>
              </a:ext>
            </a:extLst>
          </p:cNvPr>
          <p:cNvSpPr txBox="1"/>
          <p:nvPr/>
        </p:nvSpPr>
        <p:spPr>
          <a:xfrm>
            <a:off x="4073915" y="490336"/>
            <a:ext cx="50039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A05B2E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000" b="1" dirty="0">
              <a:solidFill>
                <a:srgbClr val="A05B2E"/>
              </a:solidFill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083392E1-21DD-4998-9C1A-B6F418C9CF1C}"/>
              </a:ext>
            </a:extLst>
          </p:cNvPr>
          <p:cNvSpPr txBox="1"/>
          <p:nvPr/>
        </p:nvSpPr>
        <p:spPr>
          <a:xfrm>
            <a:off x="2781300" y="1241797"/>
            <a:ext cx="8715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Rút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kinh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nghiệm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bố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cục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miêu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sát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chọn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lọc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chi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diễn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bày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F8CBF638-97F0-4E29-9937-795F984037FD}"/>
              </a:ext>
            </a:extLst>
          </p:cNvPr>
          <p:cNvSpPr txBox="1"/>
          <p:nvPr/>
        </p:nvSpPr>
        <p:spPr>
          <a:xfrm>
            <a:off x="3190876" y="2238632"/>
            <a:ext cx="8010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đánh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giá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hạn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chế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mình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368E06FD-7E9B-43BB-A7BA-ED0BB4E88621}"/>
              </a:ext>
            </a:extLst>
          </p:cNvPr>
          <p:cNvSpPr txBox="1"/>
          <p:nvPr/>
        </p:nvSpPr>
        <p:spPr>
          <a:xfrm>
            <a:off x="4400550" y="3237064"/>
            <a:ext cx="7029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sửa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hay </a:t>
            </a:r>
            <a:r>
              <a:rPr lang="en-US" altLang="zh-CN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hơn</a:t>
            </a:r>
            <a:r>
              <a:rPr lang="en-US" altLang="zh-CN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4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E8A89CE-F672-4393-BABB-606A243170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515" y="730344"/>
            <a:ext cx="2409084" cy="45953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50" y="2116010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0A4594AE-672F-4706-B667-528DAEE477F9}"/>
              </a:ext>
            </a:extLst>
          </p:cNvPr>
          <p:cNvSpPr txBox="1"/>
          <p:nvPr/>
        </p:nvSpPr>
        <p:spPr>
          <a:xfrm>
            <a:off x="4843541" y="-128109"/>
            <a:ext cx="36241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A05B2E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6000" b="1" dirty="0">
                <a:solidFill>
                  <a:srgbClr val="A05B2E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dung</a:t>
            </a:r>
            <a:endParaRPr lang="zh-CN" altLang="en-US" sz="6000" b="1" dirty="0">
              <a:solidFill>
                <a:srgbClr val="A05B2E"/>
              </a:solidFill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154906A3-26A0-44E1-8E89-723D2FEC00D8}"/>
              </a:ext>
            </a:extLst>
          </p:cNvPr>
          <p:cNvSpPr txBox="1"/>
          <p:nvPr/>
        </p:nvSpPr>
        <p:spPr>
          <a:xfrm>
            <a:off x="4468715" y="981871"/>
            <a:ext cx="560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xét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làm</a:t>
            </a:r>
            <a:endParaRPr lang="zh-CN" altLang="en-US" sz="4000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id="{76470DE9-9096-4BA5-9882-D21B44D453FE}"/>
              </a:ext>
            </a:extLst>
          </p:cNvPr>
          <p:cNvSpPr txBox="1"/>
          <p:nvPr/>
        </p:nvSpPr>
        <p:spPr>
          <a:xfrm>
            <a:off x="4428300" y="1848633"/>
            <a:ext cx="560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Sửa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lỗi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endParaRPr lang="zh-CN" altLang="en-US" sz="4000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76F8DBF7-CA46-4D4D-A271-A495CC8EC711}"/>
              </a:ext>
            </a:extLst>
          </p:cNvPr>
          <p:cNvSpPr txBox="1"/>
          <p:nvPr/>
        </p:nvSpPr>
        <p:spPr>
          <a:xfrm>
            <a:off x="4376074" y="2685356"/>
            <a:ext cx="560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3.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Tham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khảo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hay</a:t>
            </a:r>
            <a:endParaRPr lang="zh-CN" altLang="en-US" sz="4000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243D289B-BF4C-4DCD-BCDF-2106C8BA8A38}"/>
              </a:ext>
            </a:extLst>
          </p:cNvPr>
          <p:cNvSpPr txBox="1"/>
          <p:nvPr/>
        </p:nvSpPr>
        <p:spPr>
          <a:xfrm>
            <a:off x="4376074" y="3522079"/>
            <a:ext cx="560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4.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400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văn</a:t>
            </a:r>
            <a:endParaRPr lang="zh-CN" altLang="en-US" sz="4000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id="{1EF063CF-BF22-4DC5-B9F6-71531103E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999"/>
          <a:stretch/>
        </p:blipFill>
        <p:spPr>
          <a:xfrm>
            <a:off x="10291551" y="0"/>
            <a:ext cx="2512869" cy="6849548"/>
          </a:xfrm>
          <a:custGeom>
            <a:avLst/>
            <a:gdLst>
              <a:gd name="connsiteX0" fmla="*/ 0 w 3439886"/>
              <a:gd name="connsiteY0" fmla="*/ 0 h 6125030"/>
              <a:gd name="connsiteX1" fmla="*/ 3439886 w 3439886"/>
              <a:gd name="connsiteY1" fmla="*/ 0 h 6125030"/>
              <a:gd name="connsiteX2" fmla="*/ 3439886 w 3439886"/>
              <a:gd name="connsiteY2" fmla="*/ 6125030 h 6125030"/>
              <a:gd name="connsiteX3" fmla="*/ 0 w 3439886"/>
              <a:gd name="connsiteY3" fmla="*/ 6125030 h 6125030"/>
              <a:gd name="connsiteX4" fmla="*/ 0 w 3439886"/>
              <a:gd name="connsiteY4" fmla="*/ 2088914 h 6125030"/>
              <a:gd name="connsiteX5" fmla="*/ 130629 w 3439886"/>
              <a:gd name="connsiteY5" fmla="*/ 1611087 h 6125030"/>
              <a:gd name="connsiteX6" fmla="*/ 0 w 3439886"/>
              <a:gd name="connsiteY6" fmla="*/ 988086 h 6125030"/>
              <a:gd name="connsiteX7" fmla="*/ 0 w 3439886"/>
              <a:gd name="connsiteY7" fmla="*/ 0 h 61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9886" h="6125030">
                <a:moveTo>
                  <a:pt x="0" y="0"/>
                </a:moveTo>
                <a:lnTo>
                  <a:pt x="3439886" y="0"/>
                </a:lnTo>
                <a:lnTo>
                  <a:pt x="3439886" y="6125030"/>
                </a:lnTo>
                <a:lnTo>
                  <a:pt x="0" y="6125030"/>
                </a:lnTo>
                <a:lnTo>
                  <a:pt x="0" y="2088914"/>
                </a:lnTo>
                <a:lnTo>
                  <a:pt x="130629" y="1611087"/>
                </a:lnTo>
                <a:lnTo>
                  <a:pt x="0" y="98808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3A068D8-97D9-4308-B0BB-4F216EB51A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6230" y="-1"/>
            <a:ext cx="3965770" cy="7061415"/>
          </a:xfrm>
          <a:custGeom>
            <a:avLst/>
            <a:gdLst>
              <a:gd name="connsiteX0" fmla="*/ 0 w 3439886"/>
              <a:gd name="connsiteY0" fmla="*/ 0 h 6125030"/>
              <a:gd name="connsiteX1" fmla="*/ 3439886 w 3439886"/>
              <a:gd name="connsiteY1" fmla="*/ 0 h 6125030"/>
              <a:gd name="connsiteX2" fmla="*/ 3439886 w 3439886"/>
              <a:gd name="connsiteY2" fmla="*/ 6125030 h 6125030"/>
              <a:gd name="connsiteX3" fmla="*/ 0 w 3439886"/>
              <a:gd name="connsiteY3" fmla="*/ 6125030 h 6125030"/>
              <a:gd name="connsiteX4" fmla="*/ 0 w 3439886"/>
              <a:gd name="connsiteY4" fmla="*/ 2088914 h 6125030"/>
              <a:gd name="connsiteX5" fmla="*/ 130629 w 3439886"/>
              <a:gd name="connsiteY5" fmla="*/ 1611087 h 6125030"/>
              <a:gd name="connsiteX6" fmla="*/ 0 w 3439886"/>
              <a:gd name="connsiteY6" fmla="*/ 988086 h 6125030"/>
              <a:gd name="connsiteX7" fmla="*/ 0 w 3439886"/>
              <a:gd name="connsiteY7" fmla="*/ 0 h 61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9886" h="6125030">
                <a:moveTo>
                  <a:pt x="0" y="0"/>
                </a:moveTo>
                <a:lnTo>
                  <a:pt x="3439886" y="0"/>
                </a:lnTo>
                <a:lnTo>
                  <a:pt x="3439886" y="6125030"/>
                </a:lnTo>
                <a:lnTo>
                  <a:pt x="0" y="6125030"/>
                </a:lnTo>
                <a:lnTo>
                  <a:pt x="0" y="2088914"/>
                </a:lnTo>
                <a:lnTo>
                  <a:pt x="130629" y="1611087"/>
                </a:lnTo>
                <a:lnTo>
                  <a:pt x="0" y="98808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14D5C07-FD5A-4A35-85E9-613312F09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7F84E8-E645-4A9A-86B8-994E7981F8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0CDCA16-7D18-4765-AC15-203F1D7369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872" y="1429023"/>
            <a:ext cx="3588128" cy="46228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47B8BC30-677E-4D61-AE4B-31BDB78431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150308F-0C5A-4D4A-99C8-F4391C7829F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F4934F7-0C88-42E2-99FD-7D28E47292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FF26116-FE63-4F1E-A5C9-470828D85C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1103467" y="4028847"/>
            <a:ext cx="615853" cy="554399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2F44C30-ACF9-4494-BB4F-B6935C1D999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516" y="-30812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8BF39B0D-8AAB-4671-AF18-5BABFE5A49B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7903" y="4453686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06422B0A-BDF5-47C8-9F63-D8CC9F19EC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1396845" y="6499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140BED31-0311-4A07-BE97-1A4A6773C34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7034432" y="4705187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1CC5B2B9-AB04-43F6-9544-8FF4A20BF771}"/>
              </a:ext>
            </a:extLst>
          </p:cNvPr>
          <p:cNvSpPr txBox="1"/>
          <p:nvPr/>
        </p:nvSpPr>
        <p:spPr>
          <a:xfrm>
            <a:off x="1592044" y="1600256"/>
            <a:ext cx="5601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ĐỀ BÀI</a:t>
            </a:r>
            <a:endParaRPr lang="zh-CN" altLang="en-US" sz="440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955DA0DA-9EF8-446A-9988-94F04961572A}"/>
              </a:ext>
            </a:extLst>
          </p:cNvPr>
          <p:cNvSpPr txBox="1"/>
          <p:nvPr/>
        </p:nvSpPr>
        <p:spPr>
          <a:xfrm>
            <a:off x="876400" y="2379386"/>
            <a:ext cx="781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Hãy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con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mà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thích</a:t>
            </a:r>
            <a:endParaRPr lang="zh-CN" altLang="en-US" sz="4000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8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Brace 1">
            <a:extLst>
              <a:ext uri="{FF2B5EF4-FFF2-40B4-BE49-F238E27FC236}">
                <a16:creationId xmlns:a16="http://schemas.microsoft.com/office/drawing/2014/main" id="{D63295FD-6F53-4B54-A52E-78BADF03E4E3}"/>
              </a:ext>
            </a:extLst>
          </p:cNvPr>
          <p:cNvSpPr/>
          <p:nvPr/>
        </p:nvSpPr>
        <p:spPr>
          <a:xfrm>
            <a:off x="1774401" y="1882328"/>
            <a:ext cx="570856" cy="3296737"/>
          </a:xfrm>
          <a:prstGeom prst="leftBrace">
            <a:avLst/>
          </a:prstGeom>
          <a:ln w="28575">
            <a:solidFill>
              <a:srgbClr val="7C8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9C953298-F0DF-4F7E-AD4B-862CFA7E2AD0}"/>
              </a:ext>
            </a:extLst>
          </p:cNvPr>
          <p:cNvSpPr/>
          <p:nvPr/>
        </p:nvSpPr>
        <p:spPr>
          <a:xfrm rot="16200000">
            <a:off x="6134774" y="-2881149"/>
            <a:ext cx="956814" cy="7993909"/>
          </a:xfrm>
          <a:prstGeom prst="flowChartDela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C13887-1662-45A6-873D-8A9DBAC31214}"/>
              </a:ext>
            </a:extLst>
          </p:cNvPr>
          <p:cNvSpPr txBox="1"/>
          <p:nvPr/>
        </p:nvSpPr>
        <p:spPr>
          <a:xfrm>
            <a:off x="2880160" y="811214"/>
            <a:ext cx="705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thiệu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đâu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C6906F5-FDB6-4DD7-9AB0-51D4BD13C4DE}"/>
              </a:ext>
            </a:extLst>
          </p:cNvPr>
          <p:cNvSpPr/>
          <p:nvPr/>
        </p:nvSpPr>
        <p:spPr>
          <a:xfrm>
            <a:off x="2423435" y="4339198"/>
            <a:ext cx="8587500" cy="1502802"/>
          </a:xfrm>
          <a:prstGeom prst="cloud">
            <a:avLst/>
          </a:prstGeom>
          <a:solidFill>
            <a:srgbClr val="6FEF4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F4BABF-8658-46F2-97F6-BB303D52D8BA}"/>
              </a:ext>
            </a:extLst>
          </p:cNvPr>
          <p:cNvSpPr/>
          <p:nvPr/>
        </p:nvSpPr>
        <p:spPr>
          <a:xfrm>
            <a:off x="2595721" y="1751677"/>
            <a:ext cx="8119340" cy="78747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BD2AD6CF-77E1-4AED-8507-EAECC213575C}"/>
              </a:ext>
            </a:extLst>
          </p:cNvPr>
          <p:cNvSpPr/>
          <p:nvPr/>
        </p:nvSpPr>
        <p:spPr>
          <a:xfrm>
            <a:off x="2551668" y="2641911"/>
            <a:ext cx="8227133" cy="1604669"/>
          </a:xfrm>
          <a:prstGeom prst="flowChartMagneticDisk">
            <a:avLst/>
          </a:prstGeom>
          <a:solidFill>
            <a:srgbClr val="FB433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E1B0A-5403-4007-A15F-CF8328321D3C}"/>
              </a:ext>
            </a:extLst>
          </p:cNvPr>
          <p:cNvSpPr txBox="1"/>
          <p:nvPr/>
        </p:nvSpPr>
        <p:spPr>
          <a:xfrm>
            <a:off x="2783803" y="1759122"/>
            <a:ext cx="8227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dáng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ngoài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vóc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dáng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lông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,…).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CAFED-7C6D-4CCE-B9D9-2540ACE0CAB9}"/>
              </a:ext>
            </a:extLst>
          </p:cNvPr>
          <p:cNvSpPr txBox="1"/>
          <p:nvPr/>
        </p:nvSpPr>
        <p:spPr>
          <a:xfrm>
            <a:off x="2945767" y="2662142"/>
            <a:ext cx="7769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tai,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mắt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móng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vuốt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đuôi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,…)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: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xúc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5C20D-8CB2-49D4-80D1-F57042A0FC73}"/>
              </a:ext>
            </a:extLst>
          </p:cNvPr>
          <p:cNvSpPr txBox="1"/>
          <p:nvPr/>
        </p:nvSpPr>
        <p:spPr>
          <a:xfrm>
            <a:off x="2930133" y="4741921"/>
            <a:ext cx="7885993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biểu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thói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quen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bắt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mồi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kêu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gáy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sủa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id="{2D6B4C30-7BA3-4788-AF00-7FC618928A9B}"/>
              </a:ext>
            </a:extLst>
          </p:cNvPr>
          <p:cNvSpPr/>
          <p:nvPr/>
        </p:nvSpPr>
        <p:spPr>
          <a:xfrm rot="5400000">
            <a:off x="6330107" y="2203513"/>
            <a:ext cx="830997" cy="8293208"/>
          </a:xfrm>
          <a:prstGeom prst="flowChartDela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66A35-2252-4555-9F0B-367F74EA5E14}"/>
              </a:ext>
            </a:extLst>
          </p:cNvPr>
          <p:cNvSpPr txBox="1"/>
          <p:nvPr/>
        </p:nvSpPr>
        <p:spPr>
          <a:xfrm>
            <a:off x="2880160" y="5972368"/>
            <a:ext cx="816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ích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lợi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5E2B5-957C-4912-8DBB-D7EC270A53F7}"/>
              </a:ext>
            </a:extLst>
          </p:cNvPr>
          <p:cNvSpPr txBox="1"/>
          <p:nvPr/>
        </p:nvSpPr>
        <p:spPr>
          <a:xfrm>
            <a:off x="484944" y="1058020"/>
            <a:ext cx="17041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Mở</a:t>
            </a:r>
            <a:r>
              <a:rPr lang="en-US" sz="2600" b="1" dirty="0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bài</a:t>
            </a:r>
            <a:endParaRPr lang="en-US" sz="2600" b="1" dirty="0">
              <a:solidFill>
                <a:srgbClr val="DA7CA1"/>
              </a:solidFill>
              <a:latin typeface="Calibri" panose="020F0502020204030204" pitchFamily="34" charset="0"/>
              <a:ea typeface="LNTH-Kids  Chinese Font 1" panose="02010600030101010101" pitchFamily="2" charset="-128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39E8F4-4F31-4DAE-9CA8-806866FF5243}"/>
              </a:ext>
            </a:extLst>
          </p:cNvPr>
          <p:cNvSpPr txBox="1"/>
          <p:nvPr/>
        </p:nvSpPr>
        <p:spPr>
          <a:xfrm>
            <a:off x="265731" y="3246239"/>
            <a:ext cx="17041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Thân</a:t>
            </a:r>
            <a:r>
              <a:rPr lang="en-US" sz="2600" b="1" dirty="0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bài</a:t>
            </a:r>
            <a:endParaRPr lang="en-US" sz="2600" b="1" dirty="0">
              <a:solidFill>
                <a:srgbClr val="DA7CA1"/>
              </a:solidFill>
              <a:latin typeface="Calibri" panose="020F0502020204030204" pitchFamily="34" charset="0"/>
              <a:ea typeface="LNTH-Kids  Chinese Font 1" panose="02010600030101010101" pitchFamily="2" charset="-128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00E0D-3838-4C43-AC40-8D0FB0BCC550}"/>
              </a:ext>
            </a:extLst>
          </p:cNvPr>
          <p:cNvSpPr txBox="1"/>
          <p:nvPr/>
        </p:nvSpPr>
        <p:spPr>
          <a:xfrm>
            <a:off x="520360" y="5897904"/>
            <a:ext cx="1449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Kết</a:t>
            </a:r>
            <a:r>
              <a:rPr lang="en-US" sz="2600" b="1" dirty="0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DA7CA1"/>
                </a:solidFill>
                <a:latin typeface="Calibri" panose="020F0502020204030204" pitchFamily="34" charset="0"/>
                <a:ea typeface="LNTH-Kids  Chinese Font 1" panose="02010600030101010101" pitchFamily="2" charset="-128"/>
                <a:cs typeface="Calibri" panose="020F0502020204030204" pitchFamily="34" charset="0"/>
              </a:rPr>
              <a:t>bài</a:t>
            </a:r>
            <a:endParaRPr lang="en-US" sz="2600" b="1" dirty="0">
              <a:solidFill>
                <a:srgbClr val="DA7CA1"/>
              </a:solidFill>
              <a:latin typeface="Calibri" panose="020F0502020204030204" pitchFamily="34" charset="0"/>
              <a:ea typeface="LNTH-Kids  Chinese Font 1" panose="02010600030101010101" pitchFamily="2" charset="-128"/>
              <a:cs typeface="Calibri" panose="020F050202020403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EB1CD8A-31DA-448C-A382-2B38FD60FE38}"/>
              </a:ext>
            </a:extLst>
          </p:cNvPr>
          <p:cNvSpPr txBox="1">
            <a:spLocks/>
          </p:cNvSpPr>
          <p:nvPr/>
        </p:nvSpPr>
        <p:spPr>
          <a:xfrm>
            <a:off x="1421420" y="61033"/>
            <a:ext cx="10467943" cy="73557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82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67DBED08-ACF0-4B67-AACE-A25C75EDEB9D}"/>
              </a:ext>
            </a:extLst>
          </p:cNvPr>
          <p:cNvSpPr txBox="1"/>
          <p:nvPr/>
        </p:nvSpPr>
        <p:spPr>
          <a:xfrm>
            <a:off x="2916990" y="-3109"/>
            <a:ext cx="5601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altLang="zh-CN" sz="4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altLang="zh-CN" sz="4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altLang="zh-CN" sz="4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endParaRPr lang="zh-CN" altLang="en-US" sz="4400" i="0" dirty="0">
              <a:solidFill>
                <a:srgbClr val="C00000"/>
              </a:solidFill>
              <a:effectLst/>
              <a:latin typeface="Tahoma" panose="020B0604030504040204" pitchFamily="34" charset="0"/>
              <a:ea typeface="思源黑体 CN Bold" panose="020B0800000000000000" pitchFamily="34" charset="-122"/>
              <a:cs typeface="Tahoma" panose="020B0604030504040204" pitchFamily="34" charset="0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1103A0BC-E37B-4C55-A2D2-2B4CDE5B30C5}"/>
              </a:ext>
            </a:extLst>
          </p:cNvPr>
          <p:cNvSpPr txBox="1"/>
          <p:nvPr/>
        </p:nvSpPr>
        <p:spPr>
          <a:xfrm>
            <a:off x="419492" y="1435359"/>
            <a:ext cx="3620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zh-CN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endParaRPr lang="zh-CN" altLang="en-US" sz="3600" i="0" dirty="0">
              <a:solidFill>
                <a:srgbClr val="002060"/>
              </a:solidFill>
              <a:effectLst/>
              <a:latin typeface="Tahoma" panose="020B0604030504040204" pitchFamily="34" charset="0"/>
              <a:ea typeface="思源黑体 CN Bold" panose="020B0800000000000000" pitchFamily="34" charset="-122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F7286D-BCFE-465F-A7AB-1F2C60C748E6}"/>
              </a:ext>
            </a:extLst>
          </p:cNvPr>
          <p:cNvSpPr/>
          <p:nvPr/>
        </p:nvSpPr>
        <p:spPr>
          <a:xfrm>
            <a:off x="307526" y="2416629"/>
            <a:ext cx="1474616" cy="2957804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rõ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ràng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miêu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7A8371-BE95-4F4B-B100-FCCD391B4C37}"/>
              </a:ext>
            </a:extLst>
          </p:cNvPr>
          <p:cNvSpPr/>
          <p:nvPr/>
        </p:nvSpPr>
        <p:spPr>
          <a:xfrm>
            <a:off x="2612567" y="2416629"/>
            <a:ext cx="1810138" cy="2957804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121316C1-0D19-475E-8B05-EE09F63E19F8}"/>
              </a:ext>
            </a:extLst>
          </p:cNvPr>
          <p:cNvSpPr txBox="1"/>
          <p:nvPr/>
        </p:nvSpPr>
        <p:spPr>
          <a:xfrm>
            <a:off x="6866974" y="1435359"/>
            <a:ext cx="3620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altLang="zh-CN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</a:t>
            </a:r>
            <a:endParaRPr lang="zh-CN" altLang="en-US" sz="3600" i="0" dirty="0">
              <a:solidFill>
                <a:srgbClr val="002060"/>
              </a:solidFill>
              <a:effectLst/>
              <a:latin typeface="Tahoma" panose="020B0604030504040204" pitchFamily="34" charset="0"/>
              <a:ea typeface="思源黑体 CN Bold" panose="020B0800000000000000" pitchFamily="34" charset="-122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30571F-EF5E-4CD2-A2F1-44F3D02B52CF}"/>
              </a:ext>
            </a:extLst>
          </p:cNvPr>
          <p:cNvSpPr/>
          <p:nvPr/>
        </p:nvSpPr>
        <p:spPr>
          <a:xfrm>
            <a:off x="5629470" y="2425959"/>
            <a:ext cx="1586206" cy="2957804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miêu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21C1A-5A08-4FDA-8B68-1FD6D79886E0}"/>
              </a:ext>
            </a:extLst>
          </p:cNvPr>
          <p:cNvSpPr/>
          <p:nvPr/>
        </p:nvSpPr>
        <p:spPr>
          <a:xfrm>
            <a:off x="7613447" y="2416629"/>
            <a:ext cx="2127713" cy="2957804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miêu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5400C2-4C18-4754-8905-43807419BE78}"/>
              </a:ext>
            </a:extLst>
          </p:cNvPr>
          <p:cNvSpPr/>
          <p:nvPr/>
        </p:nvSpPr>
        <p:spPr>
          <a:xfrm>
            <a:off x="10139264" y="2410408"/>
            <a:ext cx="1745210" cy="2957804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chảy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039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8" grpId="0" animBg="1"/>
      <p:bldP spid="9" grpId="0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-13010" y="2073353"/>
            <a:ext cx="6875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xét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A05B2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làm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5021" y="435346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414838" y="-14178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55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-13010" y="2073353"/>
            <a:ext cx="6875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6000" b="1" dirty="0" err="1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Sửa</a:t>
            </a:r>
            <a:r>
              <a:rPr lang="en-US" altLang="zh-CN" sz="6000" b="1" dirty="0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lỗi</a:t>
            </a:r>
            <a:r>
              <a:rPr lang="en-US" altLang="zh-CN" sz="6000" b="1" dirty="0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6000" b="1" dirty="0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5021" y="435346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414838" y="-14178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06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72B7DDF-083A-47FE-9D4B-3463A0409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-13010" y="2073353"/>
            <a:ext cx="6875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3. </a:t>
            </a:r>
            <a:r>
              <a:rPr lang="en-US" altLang="zh-CN" sz="4400" b="1" dirty="0" err="1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Tham</a:t>
            </a:r>
            <a:r>
              <a:rPr lang="en-US" altLang="zh-CN" sz="4400" b="1" dirty="0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khảo</a:t>
            </a:r>
            <a:r>
              <a:rPr lang="en-US" altLang="zh-CN" sz="4400" b="1" dirty="0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4400" b="1" dirty="0">
                <a:solidFill>
                  <a:srgbClr val="A05B2E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hay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A05B2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5021" y="435346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414838" y="-14178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04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469</Words>
  <Application>Microsoft Macintosh PowerPoint</Application>
  <PresentationFormat>Widescreen</PresentationFormat>
  <Paragraphs>49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Calibri</vt:lpstr>
      <vt:lpstr>思源黑体 CN Medium</vt:lpstr>
      <vt:lpstr>Arial</vt:lpstr>
      <vt:lpstr>Wingdings</vt:lpstr>
      <vt:lpstr>思源黑体 CN Bold</vt:lpstr>
      <vt:lpstr>Tahoma</vt:lpstr>
      <vt:lpstr>LNTH-Kids  Chinese Font 1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Microsoft Office User</cp:lastModifiedBy>
  <cp:revision>43</cp:revision>
  <dcterms:created xsi:type="dcterms:W3CDTF">2021-07-02T00:58:11Z</dcterms:created>
  <dcterms:modified xsi:type="dcterms:W3CDTF">2022-04-28T16:20:44Z</dcterms:modified>
</cp:coreProperties>
</file>