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30"/>
  </p:notesMasterIdLst>
  <p:handoutMasterIdLst>
    <p:handoutMasterId r:id="rId31"/>
  </p:handoutMasterIdLst>
  <p:sldIdLst>
    <p:sldId id="431" r:id="rId3"/>
    <p:sldId id="417" r:id="rId4"/>
    <p:sldId id="415" r:id="rId5"/>
    <p:sldId id="572" r:id="rId6"/>
    <p:sldId id="322" r:id="rId7"/>
    <p:sldId id="422" r:id="rId8"/>
    <p:sldId id="371" r:id="rId9"/>
    <p:sldId id="423" r:id="rId10"/>
    <p:sldId id="425" r:id="rId11"/>
    <p:sldId id="564" r:id="rId12"/>
    <p:sldId id="551" r:id="rId13"/>
    <p:sldId id="566" r:id="rId14"/>
    <p:sldId id="565" r:id="rId15"/>
    <p:sldId id="575" r:id="rId16"/>
    <p:sldId id="410" r:id="rId17"/>
    <p:sldId id="567" r:id="rId18"/>
    <p:sldId id="568" r:id="rId19"/>
    <p:sldId id="574" r:id="rId20"/>
    <p:sldId id="576" r:id="rId21"/>
    <p:sldId id="316" r:id="rId22"/>
    <p:sldId id="577" r:id="rId23"/>
    <p:sldId id="569" r:id="rId24"/>
    <p:sldId id="324" r:id="rId25"/>
    <p:sldId id="578" r:id="rId26"/>
    <p:sldId id="571" r:id="rId27"/>
    <p:sldId id="309" r:id="rId28"/>
    <p:sldId id="269" r:id="rId29"/>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34D"/>
    <a:srgbClr val="0B5A8E"/>
    <a:srgbClr val="332215"/>
    <a:srgbClr val="EFE999"/>
    <a:srgbClr val="56C3E7"/>
    <a:srgbClr val="F6D521"/>
    <a:srgbClr val="ED4200"/>
    <a:srgbClr val="2C6B7C"/>
    <a:srgbClr val="F37B3D"/>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3" autoAdjust="0"/>
    <p:restoredTop sz="94660" autoAdjust="0"/>
  </p:normalViewPr>
  <p:slideViewPr>
    <p:cSldViewPr>
      <p:cViewPr varScale="1">
        <p:scale>
          <a:sx n="119" d="100"/>
          <a:sy n="119" d="100"/>
        </p:scale>
        <p:origin x="184" y="272"/>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2022/4/26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2022/4/26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BD3B8DA-23A8-428F-A2D7-A6921DE0C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1365709D-0D75-4978-A2DE-5432D792C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8" name="灯片编号占位符 3">
            <a:extLst>
              <a:ext uri="{FF2B5EF4-FFF2-40B4-BE49-F238E27FC236}">
                <a16:creationId xmlns:a16="http://schemas.microsoft.com/office/drawing/2014/main" id="{130980D7-F51F-47D0-B188-23F83C38F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9170C-E817-4D42-89F1-804D568FA656}"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BD3B8DA-23A8-428F-A2D7-A6921DE0C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1365709D-0D75-4978-A2DE-5432D792C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8" name="灯片编号占位符 3">
            <a:extLst>
              <a:ext uri="{FF2B5EF4-FFF2-40B4-BE49-F238E27FC236}">
                <a16:creationId xmlns:a16="http://schemas.microsoft.com/office/drawing/2014/main" id="{130980D7-F51F-47D0-B188-23F83C38F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9170C-E817-4D42-89F1-804D568FA656}" type="slidenum">
              <a:rPr lang="zh-CN" altLang="en-US" smtClean="0"/>
              <a:pPr/>
              <a:t>4</a:t>
            </a:fld>
            <a:endParaRPr lang="zh-CN" altLang="en-US"/>
          </a:p>
        </p:txBody>
      </p:sp>
    </p:spTree>
    <p:extLst>
      <p:ext uri="{BB962C8B-B14F-4D97-AF65-F5344CB8AC3E}">
        <p14:creationId xmlns:p14="http://schemas.microsoft.com/office/powerpoint/2010/main" val="420677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BD3B8DA-23A8-428F-A2D7-A6921DE0C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1365709D-0D75-4978-A2DE-5432D792C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8" name="灯片编号占位符 3">
            <a:extLst>
              <a:ext uri="{FF2B5EF4-FFF2-40B4-BE49-F238E27FC236}">
                <a16:creationId xmlns:a16="http://schemas.microsoft.com/office/drawing/2014/main" id="{130980D7-F51F-47D0-B188-23F83C38F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9170C-E817-4D42-89F1-804D568FA656}" type="slidenum">
              <a:rPr lang="zh-CN" altLang="en-US" smtClean="0"/>
              <a:pPr/>
              <a:t>18</a:t>
            </a:fld>
            <a:endParaRPr lang="zh-CN" altLang="en-US"/>
          </a:p>
        </p:txBody>
      </p:sp>
    </p:spTree>
    <p:extLst>
      <p:ext uri="{BB962C8B-B14F-4D97-AF65-F5344CB8AC3E}">
        <p14:creationId xmlns:p14="http://schemas.microsoft.com/office/powerpoint/2010/main" val="347859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FBD3B8DA-23A8-428F-A2D7-A6921DE0C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1365709D-0D75-4978-A2DE-5432D792CD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6388" name="灯片编号占位符 3">
            <a:extLst>
              <a:ext uri="{FF2B5EF4-FFF2-40B4-BE49-F238E27FC236}">
                <a16:creationId xmlns:a16="http://schemas.microsoft.com/office/drawing/2014/main" id="{130980D7-F51F-47D0-B188-23F83C38F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19170C-E817-4D42-89F1-804D568FA656}" type="slidenum">
              <a:rPr lang="zh-CN" altLang="en-US" smtClean="0"/>
              <a:pPr/>
              <a:t>24</a:t>
            </a:fld>
            <a:endParaRPr lang="zh-CN" altLang="en-US"/>
          </a:p>
        </p:txBody>
      </p:sp>
    </p:spTree>
    <p:extLst>
      <p:ext uri="{BB962C8B-B14F-4D97-AF65-F5344CB8AC3E}">
        <p14:creationId xmlns:p14="http://schemas.microsoft.com/office/powerpoint/2010/main" val="118460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64571728"/>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749508846"/>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3363080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802726565"/>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920308191"/>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75793082"/>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140307459"/>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86320063"/>
      </p:ext>
    </p:extLst>
  </p:cSld>
  <p:clrMapOvr>
    <a:masterClrMapping/>
  </p:clrMapOvr>
  <p:transition spd="slow"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385371090"/>
      </p:ext>
    </p:extLst>
  </p:cSld>
  <p:clrMapOvr>
    <a:masterClrMapping/>
  </p:clrMapOvr>
  <p:transition spd="slow"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34915516"/>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740257727"/>
      </p:ext>
    </p:extLst>
  </p:cSld>
  <p:clrMapOvr>
    <a:masterClrMapping/>
  </p:clrMapOvr>
  <p:transition spd="slow"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25261887"/>
      </p:ext>
    </p:extLst>
  </p:cSld>
  <p:clrMapOvr>
    <a:masterClrMapping/>
  </p:clrMapOvr>
  <p:transition spd="slow"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09064912"/>
      </p:ext>
    </p:extLst>
  </p:cSld>
  <p:clrMapOvr>
    <a:masterClrMapping/>
  </p:clrMapOvr>
  <p:transition spd="slow"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19682252"/>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851999280"/>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129716849"/>
      </p:ext>
    </p:extLst>
  </p:cSld>
  <p:clrMapOvr>
    <a:masterClrMapping/>
  </p:clrMapOvr>
  <p:transition spd="slow"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56251378"/>
      </p:ext>
    </p:extLst>
  </p:cSld>
  <p:clrMapOvr>
    <a:masterClrMapping/>
  </p:clrMapOvr>
  <p:transition spd="slow"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18238740"/>
      </p:ext>
    </p:extLst>
  </p:cSld>
  <p:clrMapOvr>
    <a:masterClrMapping/>
  </p:clrMapOvr>
  <p:transition spd="slow"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653330814"/>
      </p:ext>
    </p:extLst>
  </p:cSld>
  <p:clrMapOvr>
    <a:masterClrMapping/>
  </p:clrMapOvr>
  <p:transition spd="slow"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46854747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251797969"/>
      </p:ext>
    </p:extLst>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561353925"/>
      </p:ext>
    </p:extLst>
  </p:cSld>
  <p:clrMapOvr>
    <a:masterClrMapping/>
  </p:clrMapOvr>
  <p:transition spd="slow"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242959486"/>
      </p:ext>
    </p:extLst>
  </p:cSld>
  <p:clrMapOvr>
    <a:masterClrMapping/>
  </p:clrMapOvr>
  <p:transition spd="slow"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24576733"/>
      </p:ext>
    </p:extLst>
  </p:cSld>
  <p:clrMapOvr>
    <a:masterClrMapping/>
  </p:clrMapOvr>
  <p:transition spd="slow"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76476094"/>
      </p:ext>
    </p:extLst>
  </p:cSld>
  <p:clrMapOvr>
    <a:masterClrMapping/>
  </p:clrMapOvr>
  <p:transition spd="slow"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61169432"/>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468711923"/>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40877617"/>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88916944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3476924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725973995"/>
      </p:ext>
    </p:extLst>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6481961"/>
      </p:ext>
    </p:extLst>
  </p:cSld>
  <p:clrMapOvr>
    <a:masterClrMapping/>
  </p:clrMapOvr>
  <p:transition spd="slow" advTm="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191798272"/>
      </p:ext>
    </p:extLst>
  </p:cSld>
  <p:clrMapOvr>
    <a:masterClrMapping/>
  </p:clrMapOvr>
  <p:transition spd="slow" advTm="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739258072"/>
      </p:ext>
    </p:extLst>
  </p:cSld>
  <p:clrMapOvr>
    <a:masterClrMapping/>
  </p:clrMapOvr>
  <p:transition spd="slow" advTm="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830553122"/>
      </p:ext>
    </p:extLst>
  </p:cSld>
  <p:clrMapOvr>
    <a:masterClrMapping/>
  </p:clrMapOvr>
  <p:transition spd="slow" advTm="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655687086"/>
      </p:ext>
    </p:extLst>
  </p:cSld>
  <p:clrMapOvr>
    <a:masterClrMapping/>
  </p:clrMapOvr>
  <p:transition spd="slow" advTm="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6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2033834482"/>
      </p:ext>
    </p:extLst>
  </p:cSld>
  <p:clrMapOvr>
    <a:masterClrMapping/>
  </p:clrMapOvr>
  <p:transition spd="slow" advTm="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3674322282"/>
      </p:ext>
    </p:extLst>
  </p:cSld>
  <p:clrMapOvr>
    <a:masterClrMapping/>
  </p:clrMapOvr>
  <p:transition spd="slow" advTm="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155748273"/>
      </p:ext>
    </p:extLst>
  </p:cSld>
  <p:clrMapOvr>
    <a:masterClrMapping/>
  </p:clrMapOvr>
  <p:transition spd="slow" advTm="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95013365"/>
      </p:ext>
    </p:extLst>
  </p:cSld>
  <p:clrMapOvr>
    <a:masterClrMapping/>
  </p:clrMapOvr>
  <p:transition spd="slow" advTm="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824731960"/>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407122424"/>
      </p:ext>
    </p:extLst>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549889652"/>
      </p:ext>
    </p:extLst>
  </p:cSld>
  <p:clrMapOvr>
    <a:masterClrMapping/>
  </p:clrMapOvr>
  <p:transition spd="slow" advTm="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3012262"/>
      </p:ext>
    </p:extLst>
  </p:cSld>
  <p:clrMapOvr>
    <a:masterClrMapping/>
  </p:clrMapOvr>
  <p:transition spd="slow" advTm="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2971466"/>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4477393"/>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29496024"/>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E28AC-6079-4DD0-B559-256D932D60A1}"/>
              </a:ext>
            </a:extLst>
          </p:cNvPr>
          <p:cNvSpPr>
            <a:spLocks noGrp="1"/>
          </p:cNvSpPr>
          <p:nvPr>
            <p:ph type="dt" sz="half" idx="10"/>
          </p:nvPr>
        </p:nvSpPr>
        <p:spPr/>
        <p:txBody>
          <a:bodyPr/>
          <a:lstStyle>
            <a:lvl1pPr>
              <a:defRPr/>
            </a:lvl1pPr>
          </a:lstStyle>
          <a:p>
            <a:pPr>
              <a:defRPr/>
            </a:pPr>
            <a:fld id="{EF3BA387-6E6D-4274-B2BD-33202917662C}" type="datetime1">
              <a:rPr lang="en-US"/>
              <a:pPr>
                <a:defRPr/>
              </a:pPr>
              <a:t>4/26/22</a:t>
            </a:fld>
            <a:endParaRPr lang="en-US"/>
          </a:p>
        </p:txBody>
      </p:sp>
      <p:sp>
        <p:nvSpPr>
          <p:cNvPr id="5" name="Footer Placeholder 4">
            <a:extLst>
              <a:ext uri="{FF2B5EF4-FFF2-40B4-BE49-F238E27FC236}">
                <a16:creationId xmlns:a16="http://schemas.microsoft.com/office/drawing/2014/main" id="{27F975EF-C1E7-4C75-859B-415B80D471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47988CD-FBCA-4A66-BBB2-B5EF3DCF177D}"/>
              </a:ext>
            </a:extLst>
          </p:cNvPr>
          <p:cNvSpPr>
            <a:spLocks noGrp="1"/>
          </p:cNvSpPr>
          <p:nvPr>
            <p:ph type="sldNum" sz="quarter" idx="12"/>
          </p:nvPr>
        </p:nvSpPr>
        <p:spPr/>
        <p:txBody>
          <a:bodyPr/>
          <a:lstStyle>
            <a:lvl1pPr>
              <a:defRPr/>
            </a:lvl1pPr>
          </a:lstStyle>
          <a:p>
            <a:pPr>
              <a:defRPr/>
            </a:pPr>
            <a:fld id="{09E904C0-FA03-47A2-BC55-A6A609969E08}" type="slidenum">
              <a:rPr lang="en-US" altLang="en-US"/>
              <a:pPr>
                <a:defRPr/>
              </a:pPr>
              <a:t>‹#›</a:t>
            </a:fld>
            <a:endParaRPr lang="en-US" altLang="en-US"/>
          </a:p>
        </p:txBody>
      </p:sp>
    </p:spTree>
    <p:extLst>
      <p:ext uri="{BB962C8B-B14F-4D97-AF65-F5344CB8AC3E}">
        <p14:creationId xmlns:p14="http://schemas.microsoft.com/office/powerpoint/2010/main" val="892875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98379E-26E7-4833-B7CA-08E09EFCE137}"/>
              </a:ext>
            </a:extLst>
          </p:cNvPr>
          <p:cNvSpPr>
            <a:spLocks noGrp="1"/>
          </p:cNvSpPr>
          <p:nvPr>
            <p:ph type="dt" sz="half" idx="10"/>
          </p:nvPr>
        </p:nvSpPr>
        <p:spPr/>
        <p:txBody>
          <a:bodyPr/>
          <a:lstStyle>
            <a:lvl1pPr>
              <a:defRPr/>
            </a:lvl1pPr>
          </a:lstStyle>
          <a:p>
            <a:pPr>
              <a:defRPr/>
            </a:pPr>
            <a:fld id="{46464A36-068B-4A7F-806B-F059775431D2}" type="datetime1">
              <a:rPr lang="en-US"/>
              <a:pPr>
                <a:defRPr/>
              </a:pPr>
              <a:t>4/26/22</a:t>
            </a:fld>
            <a:endParaRPr lang="en-US"/>
          </a:p>
        </p:txBody>
      </p:sp>
      <p:sp>
        <p:nvSpPr>
          <p:cNvPr id="5" name="Footer Placeholder 4">
            <a:extLst>
              <a:ext uri="{FF2B5EF4-FFF2-40B4-BE49-F238E27FC236}">
                <a16:creationId xmlns:a16="http://schemas.microsoft.com/office/drawing/2014/main" id="{D02FCFA3-F0F6-40F1-89E9-449D89498B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63E7F96-EEA0-4296-B0D2-9D84B15A1BAD}"/>
              </a:ext>
            </a:extLst>
          </p:cNvPr>
          <p:cNvSpPr>
            <a:spLocks noGrp="1"/>
          </p:cNvSpPr>
          <p:nvPr>
            <p:ph type="sldNum" sz="quarter" idx="12"/>
          </p:nvPr>
        </p:nvSpPr>
        <p:spPr/>
        <p:txBody>
          <a:bodyPr/>
          <a:lstStyle>
            <a:lvl1pPr>
              <a:defRPr/>
            </a:lvl1pPr>
          </a:lstStyle>
          <a:p>
            <a:pPr>
              <a:defRPr/>
            </a:pPr>
            <a:fld id="{DA9E5933-ADDA-4901-A958-1725D4407005}" type="slidenum">
              <a:rPr lang="en-US" altLang="en-US"/>
              <a:pPr>
                <a:defRPr/>
              </a:pPr>
              <a:t>‹#›</a:t>
            </a:fld>
            <a:endParaRPr lang="en-US" altLang="en-US"/>
          </a:p>
        </p:txBody>
      </p:sp>
    </p:spTree>
    <p:extLst>
      <p:ext uri="{BB962C8B-B14F-4D97-AF65-F5344CB8AC3E}">
        <p14:creationId xmlns:p14="http://schemas.microsoft.com/office/powerpoint/2010/main" val="2939047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23C9A15-C37C-466F-A0FC-11363E8768DE}"/>
              </a:ext>
            </a:extLst>
          </p:cNvPr>
          <p:cNvGrpSpPr>
            <a:grpSpLocks/>
          </p:cNvGrpSpPr>
          <p:nvPr/>
        </p:nvGrpSpPr>
        <p:grpSpPr bwMode="auto">
          <a:xfrm>
            <a:off x="1" y="-10716"/>
            <a:ext cx="9155113" cy="5163741"/>
            <a:chOff x="0" y="-9"/>
            <a:chExt cx="5767" cy="4337"/>
          </a:xfrm>
        </p:grpSpPr>
        <p:sp>
          <p:nvSpPr>
            <p:cNvPr id="5" name="Freeform 3">
              <a:extLst>
                <a:ext uri="{FF2B5EF4-FFF2-40B4-BE49-F238E27FC236}">
                  <a16:creationId xmlns:a16="http://schemas.microsoft.com/office/drawing/2014/main" id="{EF0BF10F-661D-4375-A824-C75100ED5CFF}"/>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6" name="Freeform 4">
              <a:extLst>
                <a:ext uri="{FF2B5EF4-FFF2-40B4-BE49-F238E27FC236}">
                  <a16:creationId xmlns:a16="http://schemas.microsoft.com/office/drawing/2014/main" id="{95378CFD-38BD-4A9A-8B17-7DC46BFD2928}"/>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7" name="Freeform 5">
              <a:extLst>
                <a:ext uri="{FF2B5EF4-FFF2-40B4-BE49-F238E27FC236}">
                  <a16:creationId xmlns:a16="http://schemas.microsoft.com/office/drawing/2014/main" id="{95B1A2B2-13C5-48ED-A317-85BDC43C0101}"/>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8" name="Freeform 6">
              <a:extLst>
                <a:ext uri="{FF2B5EF4-FFF2-40B4-BE49-F238E27FC236}">
                  <a16:creationId xmlns:a16="http://schemas.microsoft.com/office/drawing/2014/main" id="{1A8F2066-00E8-4335-B617-C82068E6A549}"/>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9" name="Freeform 7">
              <a:extLst>
                <a:ext uri="{FF2B5EF4-FFF2-40B4-BE49-F238E27FC236}">
                  <a16:creationId xmlns:a16="http://schemas.microsoft.com/office/drawing/2014/main" id="{24A76456-78F3-47D8-96F7-1881982ABC1F}"/>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sz="1350"/>
            </a:p>
          </p:txBody>
        </p:sp>
        <p:sp>
          <p:nvSpPr>
            <p:cNvPr id="10" name="Freeform 8">
              <a:extLst>
                <a:ext uri="{FF2B5EF4-FFF2-40B4-BE49-F238E27FC236}">
                  <a16:creationId xmlns:a16="http://schemas.microsoft.com/office/drawing/2014/main" id="{B3C160E2-6B67-4826-9856-0FDF92998705}"/>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1" name="Freeform 9">
              <a:extLst>
                <a:ext uri="{FF2B5EF4-FFF2-40B4-BE49-F238E27FC236}">
                  <a16:creationId xmlns:a16="http://schemas.microsoft.com/office/drawing/2014/main" id="{33FB589B-889D-4FFB-9882-5EECEF32AFCB}"/>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2" name="Freeform 10">
              <a:extLst>
                <a:ext uri="{FF2B5EF4-FFF2-40B4-BE49-F238E27FC236}">
                  <a16:creationId xmlns:a16="http://schemas.microsoft.com/office/drawing/2014/main" id="{49A0C2A4-0F13-4805-BB73-CEE1115EAB04}"/>
                </a:ext>
              </a:extLst>
            </p:cNvPr>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3" name="Freeform 11">
              <a:extLst>
                <a:ext uri="{FF2B5EF4-FFF2-40B4-BE49-F238E27FC236}">
                  <a16:creationId xmlns:a16="http://schemas.microsoft.com/office/drawing/2014/main" id="{3D41808C-8D09-41C0-B3DD-C1AD3DDA10EC}"/>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4" name="Freeform 12">
              <a:extLst>
                <a:ext uri="{FF2B5EF4-FFF2-40B4-BE49-F238E27FC236}">
                  <a16:creationId xmlns:a16="http://schemas.microsoft.com/office/drawing/2014/main" id="{0C027534-E7AC-4B59-932C-5D1E2668FEC9}"/>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5" name="Freeform 13">
              <a:extLst>
                <a:ext uri="{FF2B5EF4-FFF2-40B4-BE49-F238E27FC236}">
                  <a16:creationId xmlns:a16="http://schemas.microsoft.com/office/drawing/2014/main" id="{928A60F0-FE2A-4558-8A3B-2B891C1CBB76}"/>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16" name="Rectangle 14">
              <a:extLst>
                <a:ext uri="{FF2B5EF4-FFF2-40B4-BE49-F238E27FC236}">
                  <a16:creationId xmlns:a16="http://schemas.microsoft.com/office/drawing/2014/main" id="{DEB12C1F-9865-4BE0-906A-9024444E7A4D}"/>
                </a:ext>
              </a:extLst>
            </p:cNvPr>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17" name="Freeform 15">
              <a:extLst>
                <a:ext uri="{FF2B5EF4-FFF2-40B4-BE49-F238E27FC236}">
                  <a16:creationId xmlns:a16="http://schemas.microsoft.com/office/drawing/2014/main" id="{F2FC991D-B077-4B0C-BA66-DA558BC07A7C}"/>
                </a:ext>
              </a:extLst>
            </p:cNvPr>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18" name="Freeform 16">
              <a:extLst>
                <a:ext uri="{FF2B5EF4-FFF2-40B4-BE49-F238E27FC236}">
                  <a16:creationId xmlns:a16="http://schemas.microsoft.com/office/drawing/2014/main" id="{7A5BCFBA-A10C-4D3A-A0C3-E23778A08C21}"/>
                </a:ext>
              </a:extLst>
            </p:cNvPr>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19" name="Freeform 17">
              <a:extLst>
                <a:ext uri="{FF2B5EF4-FFF2-40B4-BE49-F238E27FC236}">
                  <a16:creationId xmlns:a16="http://schemas.microsoft.com/office/drawing/2014/main" id="{89ECF3AE-2279-4435-9BD3-F34CD935A1F3}"/>
                </a:ext>
              </a:extLst>
            </p:cNvPr>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20" name="Freeform 18">
              <a:extLst>
                <a:ext uri="{FF2B5EF4-FFF2-40B4-BE49-F238E27FC236}">
                  <a16:creationId xmlns:a16="http://schemas.microsoft.com/office/drawing/2014/main" id="{216169DB-3517-4AD4-9AD4-526190D783D1}"/>
                </a:ext>
              </a:extLst>
            </p:cNvPr>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21" name="Rectangle 19">
              <a:extLst>
                <a:ext uri="{FF2B5EF4-FFF2-40B4-BE49-F238E27FC236}">
                  <a16:creationId xmlns:a16="http://schemas.microsoft.com/office/drawing/2014/main" id="{BA18BE69-0616-4261-9854-874797311D2F}"/>
                </a:ext>
              </a:extLst>
            </p:cNvPr>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sz="1350"/>
            </a:p>
          </p:txBody>
        </p:sp>
        <p:sp>
          <p:nvSpPr>
            <p:cNvPr id="22" name="Freeform 20">
              <a:extLst>
                <a:ext uri="{FF2B5EF4-FFF2-40B4-BE49-F238E27FC236}">
                  <a16:creationId xmlns:a16="http://schemas.microsoft.com/office/drawing/2014/main" id="{B0B3B373-65F5-4479-9FA3-CC1BDB33BD5A}"/>
                </a:ext>
              </a:extLst>
            </p:cNvPr>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3" name="Freeform 21">
              <a:extLst>
                <a:ext uri="{FF2B5EF4-FFF2-40B4-BE49-F238E27FC236}">
                  <a16:creationId xmlns:a16="http://schemas.microsoft.com/office/drawing/2014/main" id="{7B2EBC6A-72A5-48DF-AD78-F52C33E0E9DC}"/>
                </a:ext>
              </a:extLst>
            </p:cNvPr>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4" name="Freeform 22">
              <a:extLst>
                <a:ext uri="{FF2B5EF4-FFF2-40B4-BE49-F238E27FC236}">
                  <a16:creationId xmlns:a16="http://schemas.microsoft.com/office/drawing/2014/main" id="{D17DD17C-ACDF-479A-9193-1672EBF1762C}"/>
                </a:ext>
              </a:extLst>
            </p:cNvPr>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5" name="Freeform 23">
              <a:extLst>
                <a:ext uri="{FF2B5EF4-FFF2-40B4-BE49-F238E27FC236}">
                  <a16:creationId xmlns:a16="http://schemas.microsoft.com/office/drawing/2014/main" id="{2898129F-B79D-4DE0-9C6F-30972373632C}"/>
                </a:ext>
              </a:extLst>
            </p:cNvPr>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6" name="Freeform 24">
              <a:extLst>
                <a:ext uri="{FF2B5EF4-FFF2-40B4-BE49-F238E27FC236}">
                  <a16:creationId xmlns:a16="http://schemas.microsoft.com/office/drawing/2014/main" id="{2183C843-1C32-4062-9A1E-95B7AF84AB41}"/>
                </a:ext>
              </a:extLst>
            </p:cNvPr>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7" name="Freeform 25">
              <a:extLst>
                <a:ext uri="{FF2B5EF4-FFF2-40B4-BE49-F238E27FC236}">
                  <a16:creationId xmlns:a16="http://schemas.microsoft.com/office/drawing/2014/main" id="{E874CDB8-5227-4DDC-9463-AB458C06D46B}"/>
                </a:ext>
              </a:extLst>
            </p:cNvPr>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8" name="Freeform 26">
              <a:extLst>
                <a:ext uri="{FF2B5EF4-FFF2-40B4-BE49-F238E27FC236}">
                  <a16:creationId xmlns:a16="http://schemas.microsoft.com/office/drawing/2014/main" id="{AC0AD56E-25B5-465A-AEC4-D5F41081F014}"/>
                </a:ext>
              </a:extLst>
            </p:cNvPr>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29" name="Freeform 27">
              <a:extLst>
                <a:ext uri="{FF2B5EF4-FFF2-40B4-BE49-F238E27FC236}">
                  <a16:creationId xmlns:a16="http://schemas.microsoft.com/office/drawing/2014/main" id="{271A7BF0-53B3-4631-9A1F-7E1BEBCEDABA}"/>
                </a:ext>
              </a:extLst>
            </p:cNvPr>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 name="Freeform 28">
              <a:extLst>
                <a:ext uri="{FF2B5EF4-FFF2-40B4-BE49-F238E27FC236}">
                  <a16:creationId xmlns:a16="http://schemas.microsoft.com/office/drawing/2014/main" id="{2824D1F3-D33C-4453-BB7F-75141F521030}"/>
                </a:ext>
              </a:extLst>
            </p:cNvPr>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 name="Rectangle 29">
              <a:extLst>
                <a:ext uri="{FF2B5EF4-FFF2-40B4-BE49-F238E27FC236}">
                  <a16:creationId xmlns:a16="http://schemas.microsoft.com/office/drawing/2014/main" id="{6A08E8EE-BD7A-41A8-A3DE-0A2D7A82EB42}"/>
                </a:ext>
              </a:extLst>
            </p:cNvPr>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sz="1350"/>
            </a:p>
          </p:txBody>
        </p:sp>
        <p:sp>
          <p:nvSpPr>
            <p:cNvPr id="32" name="Rectangle 30">
              <a:extLst>
                <a:ext uri="{FF2B5EF4-FFF2-40B4-BE49-F238E27FC236}">
                  <a16:creationId xmlns:a16="http://schemas.microsoft.com/office/drawing/2014/main" id="{84B7F111-87D3-4AEC-8533-3F25871CD5AF}"/>
                </a:ext>
              </a:extLst>
            </p:cNvPr>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33" name="Rectangle 31">
              <a:extLst>
                <a:ext uri="{FF2B5EF4-FFF2-40B4-BE49-F238E27FC236}">
                  <a16:creationId xmlns:a16="http://schemas.microsoft.com/office/drawing/2014/main" id="{921E094D-1CFF-416B-9FE2-1697B8F043DA}"/>
                </a:ext>
              </a:extLst>
            </p:cNvPr>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sz="1350"/>
            </a:p>
          </p:txBody>
        </p:sp>
        <p:pic>
          <p:nvPicPr>
            <p:cNvPr id="34" name="Picture 32" descr="BTZBUL1A">
              <a:extLst>
                <a:ext uri="{FF2B5EF4-FFF2-40B4-BE49-F238E27FC236}">
                  <a16:creationId xmlns:a16="http://schemas.microsoft.com/office/drawing/2014/main" id="{63372EBF-E3B9-4D45-B587-D85212446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9" name="Rectangle 33"/>
          <p:cNvSpPr>
            <a:spLocks noGrp="1" noChangeArrowheads="1"/>
          </p:cNvSpPr>
          <p:nvPr>
            <p:ph type="ctrTitle"/>
          </p:nvPr>
        </p:nvSpPr>
        <p:spPr>
          <a:xfrm>
            <a:off x="1676400" y="1819959"/>
            <a:ext cx="7239000" cy="646331"/>
          </a:xfrm>
        </p:spPr>
        <p:txBody>
          <a:bodyPr/>
          <a:lstStyle>
            <a:lvl1pPr algn="l">
              <a:defRPr/>
            </a:lvl1pPr>
          </a:lstStyle>
          <a:p>
            <a:r>
              <a:rPr lang="en-US"/>
              <a:t>Click to edit Master title style</a:t>
            </a:r>
          </a:p>
        </p:txBody>
      </p:sp>
      <p:sp>
        <p:nvSpPr>
          <p:cNvPr id="4130" name="Rectangle 34"/>
          <p:cNvSpPr>
            <a:spLocks noGrp="1" noChangeArrowheads="1"/>
          </p:cNvSpPr>
          <p:nvPr>
            <p:ph type="subTitle" idx="1"/>
          </p:nvPr>
        </p:nvSpPr>
        <p:spPr>
          <a:xfrm>
            <a:off x="1676400" y="3429001"/>
            <a:ext cx="6400800" cy="1259681"/>
          </a:xfrm>
        </p:spPr>
        <p:txBody>
          <a:bodyPr anchor="ctr"/>
          <a:lstStyle>
            <a:lvl1pPr marL="0" indent="0" algn="ctr">
              <a:buFont typeface="Wingdings" pitchFamily="2" charset="2"/>
              <a:buNone/>
              <a:defRPr/>
            </a:lvl1pPr>
          </a:lstStyle>
          <a:p>
            <a:r>
              <a:rPr lang="en-US"/>
              <a:t>Click to edit Master subtitle style</a:t>
            </a:r>
          </a:p>
        </p:txBody>
      </p:sp>
      <p:sp>
        <p:nvSpPr>
          <p:cNvPr id="35" name="Rectangle 35">
            <a:extLst>
              <a:ext uri="{FF2B5EF4-FFF2-40B4-BE49-F238E27FC236}">
                <a16:creationId xmlns:a16="http://schemas.microsoft.com/office/drawing/2014/main" id="{66C7F4D4-4BDA-40A7-99FD-8CE97F540C94}"/>
              </a:ext>
            </a:extLst>
          </p:cNvPr>
          <p:cNvSpPr>
            <a:spLocks noGrp="1" noChangeArrowheads="1"/>
          </p:cNvSpPr>
          <p:nvPr>
            <p:ph type="dt" sz="half" idx="10"/>
          </p:nvPr>
        </p:nvSpPr>
        <p:spPr>
          <a:xfrm>
            <a:off x="685800" y="4743450"/>
            <a:ext cx="1905000" cy="342900"/>
          </a:xfrm>
        </p:spPr>
        <p:txBody>
          <a:bodyPr/>
          <a:lstStyle>
            <a:lvl1pPr>
              <a:defRPr/>
            </a:lvl1pPr>
          </a:lstStyle>
          <a:p>
            <a:pPr>
              <a:defRPr/>
            </a:pPr>
            <a:fld id="{F2A14A6F-A76D-4879-9881-2E7B6E93C021}" type="datetime1">
              <a:rPr lang="en-US"/>
              <a:pPr>
                <a:defRPr/>
              </a:pPr>
              <a:t>4/26/22</a:t>
            </a:fld>
            <a:endParaRPr lang="en-US"/>
          </a:p>
        </p:txBody>
      </p:sp>
      <p:sp>
        <p:nvSpPr>
          <p:cNvPr id="36" name="Rectangle 36">
            <a:extLst>
              <a:ext uri="{FF2B5EF4-FFF2-40B4-BE49-F238E27FC236}">
                <a16:creationId xmlns:a16="http://schemas.microsoft.com/office/drawing/2014/main" id="{C33EE263-67DE-4458-A40D-B972E5D70330}"/>
              </a:ext>
            </a:extLst>
          </p:cNvPr>
          <p:cNvSpPr>
            <a:spLocks noGrp="1" noChangeArrowheads="1"/>
          </p:cNvSpPr>
          <p:nvPr>
            <p:ph type="ftr" sz="quarter" idx="11"/>
          </p:nvPr>
        </p:nvSpPr>
        <p:spPr bwMode="auto">
          <a:xfrm>
            <a:off x="3124200" y="4743450"/>
            <a:ext cx="2895600" cy="3429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50">
                <a:latin typeface="+mn-lt"/>
              </a:defRPr>
            </a:lvl1pPr>
          </a:lstStyle>
          <a:p>
            <a:pPr>
              <a:defRPr/>
            </a:pPr>
            <a:r>
              <a:rPr lang="en-US"/>
              <a:t>Huynh Nghe</a:t>
            </a:r>
          </a:p>
        </p:txBody>
      </p:sp>
      <p:sp>
        <p:nvSpPr>
          <p:cNvPr id="37" name="Rectangle 37">
            <a:extLst>
              <a:ext uri="{FF2B5EF4-FFF2-40B4-BE49-F238E27FC236}">
                <a16:creationId xmlns:a16="http://schemas.microsoft.com/office/drawing/2014/main" id="{EEB4BAF2-694B-491C-9516-FF9C60196765}"/>
              </a:ext>
            </a:extLst>
          </p:cNvPr>
          <p:cNvSpPr>
            <a:spLocks noGrp="1" noChangeArrowheads="1"/>
          </p:cNvSpPr>
          <p:nvPr>
            <p:ph type="sldNum" sz="quarter" idx="12"/>
          </p:nvPr>
        </p:nvSpPr>
        <p:spPr>
          <a:xfrm>
            <a:off x="6553200" y="4743450"/>
            <a:ext cx="1905000" cy="342900"/>
          </a:xfrm>
        </p:spPr>
        <p:txBody>
          <a:bodyPr/>
          <a:lstStyle>
            <a:lvl1pPr>
              <a:defRPr/>
            </a:lvl1pPr>
          </a:lstStyle>
          <a:p>
            <a:fld id="{4C25E3CB-DBF2-4D18-AA81-3FC0FADB0236}" type="slidenum">
              <a:rPr lang="en-US" altLang="en-US"/>
              <a:pPr/>
              <a:t>‹#›</a:t>
            </a:fld>
            <a:endParaRPr lang="en-US" altLang="en-US"/>
          </a:p>
        </p:txBody>
      </p:sp>
    </p:spTree>
    <p:extLst>
      <p:ext uri="{BB962C8B-B14F-4D97-AF65-F5344CB8AC3E}">
        <p14:creationId xmlns:p14="http://schemas.microsoft.com/office/powerpoint/2010/main" val="185266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059548999"/>
      </p:ext>
    </p:extLst>
  </p:cSld>
  <p:clrMapOvr>
    <a:masterClrMapping/>
  </p:clrMapOvr>
  <p:transition spd="slow" advTm="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4/26/22</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233838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4/26/22</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858968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4/26/22</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2050650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4/26/22</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3746042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324DC-AFAE-43D2-8009-0ABC2B8A6D19}"/>
              </a:ext>
            </a:extLst>
          </p:cNvPr>
          <p:cNvSpPr>
            <a:spLocks noGrp="1"/>
          </p:cNvSpPr>
          <p:nvPr>
            <p:ph type="dt" sz="half" idx="10"/>
          </p:nvPr>
        </p:nvSpPr>
        <p:spPr/>
        <p:txBody>
          <a:bodyPr/>
          <a:lstStyle>
            <a:lvl1pPr>
              <a:defRPr/>
            </a:lvl1pPr>
          </a:lstStyle>
          <a:p>
            <a:pPr>
              <a:defRPr/>
            </a:pPr>
            <a:fld id="{46C00EA4-45A8-4745-9C95-F29EA82071EC}" type="datetime1">
              <a:rPr lang="en-US"/>
              <a:pPr>
                <a:defRPr/>
              </a:pPr>
              <a:t>4/26/22</a:t>
            </a:fld>
            <a:endParaRPr lang="en-US"/>
          </a:p>
        </p:txBody>
      </p:sp>
      <p:sp>
        <p:nvSpPr>
          <p:cNvPr id="5" name="Slide Number Placeholder 4">
            <a:extLst>
              <a:ext uri="{FF2B5EF4-FFF2-40B4-BE49-F238E27FC236}">
                <a16:creationId xmlns:a16="http://schemas.microsoft.com/office/drawing/2014/main" id="{F5AEE420-2166-4479-9BE0-4981F9A5BB28}"/>
              </a:ext>
            </a:extLst>
          </p:cNvPr>
          <p:cNvSpPr>
            <a:spLocks noGrp="1"/>
          </p:cNvSpPr>
          <p:nvPr>
            <p:ph type="sldNum" sz="quarter" idx="11"/>
          </p:nvPr>
        </p:nvSpPr>
        <p:spPr/>
        <p:txBody>
          <a:bodyPr/>
          <a:lstStyle>
            <a:lvl1pPr>
              <a:defRPr/>
            </a:lvl1pPr>
          </a:lstStyle>
          <a:p>
            <a:fld id="{3F55952F-C72B-4FD7-9E7F-6014BC7C6D98}" type="slidenum">
              <a:rPr lang="en-US" altLang="en-US"/>
              <a:pPr/>
              <a:t>‹#›</a:t>
            </a:fld>
            <a:endParaRPr lang="en-US" altLang="en-US"/>
          </a:p>
        </p:txBody>
      </p:sp>
    </p:spTree>
    <p:extLst>
      <p:ext uri="{BB962C8B-B14F-4D97-AF65-F5344CB8AC3E}">
        <p14:creationId xmlns:p14="http://schemas.microsoft.com/office/powerpoint/2010/main" val="1170915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553998"/>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74B7E7AC-483E-4FD4-B339-1744FF2F6A56}"/>
              </a:ext>
            </a:extLst>
          </p:cNvPr>
          <p:cNvSpPr>
            <a:spLocks noGrp="1"/>
          </p:cNvSpPr>
          <p:nvPr>
            <p:ph type="dt" sz="half" idx="10"/>
          </p:nvPr>
        </p:nvSpPr>
        <p:spPr/>
        <p:txBody>
          <a:bodyPr/>
          <a:lstStyle>
            <a:lvl1pPr>
              <a:defRPr/>
            </a:lvl1pPr>
          </a:lstStyle>
          <a:p>
            <a:pPr>
              <a:defRPr/>
            </a:pPr>
            <a:fld id="{D54CE985-DAB4-4A7D-94BF-D8020EC76780}" type="datetime1">
              <a:rPr lang="en-US"/>
              <a:pPr>
                <a:defRPr/>
              </a:pPr>
              <a:t>4/26/22</a:t>
            </a:fld>
            <a:endParaRPr lang="en-US"/>
          </a:p>
        </p:txBody>
      </p:sp>
      <p:sp>
        <p:nvSpPr>
          <p:cNvPr id="5" name="Slide Number Placeholder 4">
            <a:extLst>
              <a:ext uri="{FF2B5EF4-FFF2-40B4-BE49-F238E27FC236}">
                <a16:creationId xmlns:a16="http://schemas.microsoft.com/office/drawing/2014/main" id="{E67AD4C7-F3A3-4650-BDD6-6A24050F4D71}"/>
              </a:ext>
            </a:extLst>
          </p:cNvPr>
          <p:cNvSpPr>
            <a:spLocks noGrp="1"/>
          </p:cNvSpPr>
          <p:nvPr>
            <p:ph type="sldNum" sz="quarter" idx="11"/>
          </p:nvPr>
        </p:nvSpPr>
        <p:spPr/>
        <p:txBody>
          <a:bodyPr/>
          <a:lstStyle>
            <a:lvl1pPr>
              <a:defRPr/>
            </a:lvl1pPr>
          </a:lstStyle>
          <a:p>
            <a:fld id="{913B1486-6685-497B-A0C2-1C95FDEFD5C0}" type="slidenum">
              <a:rPr lang="en-US" altLang="en-US"/>
              <a:pPr/>
              <a:t>‹#›</a:t>
            </a:fld>
            <a:endParaRPr lang="en-US" altLang="en-US"/>
          </a:p>
        </p:txBody>
      </p:sp>
    </p:spTree>
    <p:extLst>
      <p:ext uri="{BB962C8B-B14F-4D97-AF65-F5344CB8AC3E}">
        <p14:creationId xmlns:p14="http://schemas.microsoft.com/office/powerpoint/2010/main" val="2635607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14450"/>
            <a:ext cx="38100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14B11-0EF6-436C-9E03-C5D89C54BA07}"/>
              </a:ext>
            </a:extLst>
          </p:cNvPr>
          <p:cNvSpPr>
            <a:spLocks noGrp="1"/>
          </p:cNvSpPr>
          <p:nvPr>
            <p:ph type="dt" sz="half" idx="10"/>
          </p:nvPr>
        </p:nvSpPr>
        <p:spPr/>
        <p:txBody>
          <a:bodyPr/>
          <a:lstStyle>
            <a:lvl1pPr>
              <a:defRPr/>
            </a:lvl1pPr>
          </a:lstStyle>
          <a:p>
            <a:pPr>
              <a:defRPr/>
            </a:pPr>
            <a:fld id="{4A9B2AC7-A352-415A-9FCE-26D79060CAE8}" type="datetime1">
              <a:rPr lang="en-US"/>
              <a:pPr>
                <a:defRPr/>
              </a:pPr>
              <a:t>4/26/22</a:t>
            </a:fld>
            <a:endParaRPr lang="en-US"/>
          </a:p>
        </p:txBody>
      </p:sp>
      <p:sp>
        <p:nvSpPr>
          <p:cNvPr id="6" name="Slide Number Placeholder 5">
            <a:extLst>
              <a:ext uri="{FF2B5EF4-FFF2-40B4-BE49-F238E27FC236}">
                <a16:creationId xmlns:a16="http://schemas.microsoft.com/office/drawing/2014/main" id="{18062F20-DDD2-4C7F-9F16-48D7203A85DA}"/>
              </a:ext>
            </a:extLst>
          </p:cNvPr>
          <p:cNvSpPr>
            <a:spLocks noGrp="1"/>
          </p:cNvSpPr>
          <p:nvPr>
            <p:ph type="sldNum" sz="quarter" idx="11"/>
          </p:nvPr>
        </p:nvSpPr>
        <p:spPr/>
        <p:txBody>
          <a:bodyPr/>
          <a:lstStyle>
            <a:lvl1pPr>
              <a:defRPr/>
            </a:lvl1pPr>
          </a:lstStyle>
          <a:p>
            <a:fld id="{D8A890D4-98D6-43DB-A8BA-A49D53CF863E}" type="slidenum">
              <a:rPr lang="en-US" altLang="en-US"/>
              <a:pPr/>
              <a:t>‹#›</a:t>
            </a:fld>
            <a:endParaRPr lang="en-US" altLang="en-US"/>
          </a:p>
        </p:txBody>
      </p:sp>
    </p:spTree>
    <p:extLst>
      <p:ext uri="{BB962C8B-B14F-4D97-AF65-F5344CB8AC3E}">
        <p14:creationId xmlns:p14="http://schemas.microsoft.com/office/powerpoint/2010/main" val="1167404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1438"/>
            <a:ext cx="8229600" cy="6463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3CC08-A603-483D-A6A4-5F3850046DF3}"/>
              </a:ext>
            </a:extLst>
          </p:cNvPr>
          <p:cNvSpPr>
            <a:spLocks noGrp="1"/>
          </p:cNvSpPr>
          <p:nvPr>
            <p:ph type="dt" sz="half" idx="10"/>
          </p:nvPr>
        </p:nvSpPr>
        <p:spPr/>
        <p:txBody>
          <a:bodyPr/>
          <a:lstStyle>
            <a:lvl1pPr>
              <a:defRPr/>
            </a:lvl1pPr>
          </a:lstStyle>
          <a:p>
            <a:pPr>
              <a:defRPr/>
            </a:pPr>
            <a:fld id="{9F708C73-4289-44E7-88F9-A193B36E72E9}" type="datetime1">
              <a:rPr lang="en-US"/>
              <a:pPr>
                <a:defRPr/>
              </a:pPr>
              <a:t>4/26/22</a:t>
            </a:fld>
            <a:endParaRPr lang="en-US"/>
          </a:p>
        </p:txBody>
      </p:sp>
      <p:sp>
        <p:nvSpPr>
          <p:cNvPr id="8" name="Slide Number Placeholder 7">
            <a:extLst>
              <a:ext uri="{FF2B5EF4-FFF2-40B4-BE49-F238E27FC236}">
                <a16:creationId xmlns:a16="http://schemas.microsoft.com/office/drawing/2014/main" id="{007D71F5-8F67-4D9A-B1A4-565BAB5BB07C}"/>
              </a:ext>
            </a:extLst>
          </p:cNvPr>
          <p:cNvSpPr>
            <a:spLocks noGrp="1"/>
          </p:cNvSpPr>
          <p:nvPr>
            <p:ph type="sldNum" sz="quarter" idx="11"/>
          </p:nvPr>
        </p:nvSpPr>
        <p:spPr/>
        <p:txBody>
          <a:bodyPr/>
          <a:lstStyle>
            <a:lvl1pPr>
              <a:defRPr/>
            </a:lvl1pPr>
          </a:lstStyle>
          <a:p>
            <a:fld id="{2D5AE4C1-4770-4FFB-9188-39000314C790}" type="slidenum">
              <a:rPr lang="en-US" altLang="en-US"/>
              <a:pPr/>
              <a:t>‹#›</a:t>
            </a:fld>
            <a:endParaRPr lang="en-US" altLang="en-US"/>
          </a:p>
        </p:txBody>
      </p:sp>
    </p:spTree>
    <p:extLst>
      <p:ext uri="{BB962C8B-B14F-4D97-AF65-F5344CB8AC3E}">
        <p14:creationId xmlns:p14="http://schemas.microsoft.com/office/powerpoint/2010/main" val="295160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48617-EA5D-4FE1-9DC7-F89C45AB6156}"/>
              </a:ext>
            </a:extLst>
          </p:cNvPr>
          <p:cNvSpPr>
            <a:spLocks noGrp="1"/>
          </p:cNvSpPr>
          <p:nvPr>
            <p:ph type="dt" sz="half" idx="10"/>
          </p:nvPr>
        </p:nvSpPr>
        <p:spPr/>
        <p:txBody>
          <a:bodyPr/>
          <a:lstStyle>
            <a:lvl1pPr>
              <a:defRPr/>
            </a:lvl1pPr>
          </a:lstStyle>
          <a:p>
            <a:pPr>
              <a:defRPr/>
            </a:pPr>
            <a:fld id="{211228B5-4579-414D-A42A-53A6384774EB}" type="datetime1">
              <a:rPr lang="en-US"/>
              <a:pPr>
                <a:defRPr/>
              </a:pPr>
              <a:t>4/26/22</a:t>
            </a:fld>
            <a:endParaRPr lang="en-US"/>
          </a:p>
        </p:txBody>
      </p:sp>
      <p:sp>
        <p:nvSpPr>
          <p:cNvPr id="4" name="Slide Number Placeholder 3">
            <a:extLst>
              <a:ext uri="{FF2B5EF4-FFF2-40B4-BE49-F238E27FC236}">
                <a16:creationId xmlns:a16="http://schemas.microsoft.com/office/drawing/2014/main" id="{CD894D18-592A-4D1F-BF31-11FFF8928501}"/>
              </a:ext>
            </a:extLst>
          </p:cNvPr>
          <p:cNvSpPr>
            <a:spLocks noGrp="1"/>
          </p:cNvSpPr>
          <p:nvPr>
            <p:ph type="sldNum" sz="quarter" idx="11"/>
          </p:nvPr>
        </p:nvSpPr>
        <p:spPr/>
        <p:txBody>
          <a:bodyPr/>
          <a:lstStyle>
            <a:lvl1pPr>
              <a:defRPr/>
            </a:lvl1pPr>
          </a:lstStyle>
          <a:p>
            <a:fld id="{B0AAA239-0F23-44CA-8858-4FF496E70912}" type="slidenum">
              <a:rPr lang="en-US" altLang="en-US"/>
              <a:pPr/>
              <a:t>‹#›</a:t>
            </a:fld>
            <a:endParaRPr lang="en-US" altLang="en-US"/>
          </a:p>
        </p:txBody>
      </p:sp>
    </p:spTree>
    <p:extLst>
      <p:ext uri="{BB962C8B-B14F-4D97-AF65-F5344CB8AC3E}">
        <p14:creationId xmlns:p14="http://schemas.microsoft.com/office/powerpoint/2010/main" val="2862138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18F82-938B-4943-8FC7-273EBA17373A}"/>
              </a:ext>
            </a:extLst>
          </p:cNvPr>
          <p:cNvSpPr>
            <a:spLocks noGrp="1"/>
          </p:cNvSpPr>
          <p:nvPr>
            <p:ph type="dt" sz="half" idx="10"/>
          </p:nvPr>
        </p:nvSpPr>
        <p:spPr/>
        <p:txBody>
          <a:bodyPr/>
          <a:lstStyle>
            <a:lvl1pPr>
              <a:defRPr/>
            </a:lvl1pPr>
          </a:lstStyle>
          <a:p>
            <a:pPr>
              <a:defRPr/>
            </a:pPr>
            <a:fld id="{57DD0EB2-1506-482E-B44A-0098EF3F7F90}" type="datetime1">
              <a:rPr lang="en-US"/>
              <a:pPr>
                <a:defRPr/>
              </a:pPr>
              <a:t>4/26/22</a:t>
            </a:fld>
            <a:endParaRPr lang="en-US"/>
          </a:p>
        </p:txBody>
      </p:sp>
      <p:sp>
        <p:nvSpPr>
          <p:cNvPr id="3" name="Slide Number Placeholder 2">
            <a:extLst>
              <a:ext uri="{FF2B5EF4-FFF2-40B4-BE49-F238E27FC236}">
                <a16:creationId xmlns:a16="http://schemas.microsoft.com/office/drawing/2014/main" id="{7142C89A-6642-4C1E-B158-0A30F49E3252}"/>
              </a:ext>
            </a:extLst>
          </p:cNvPr>
          <p:cNvSpPr>
            <a:spLocks noGrp="1"/>
          </p:cNvSpPr>
          <p:nvPr>
            <p:ph type="sldNum" sz="quarter" idx="11"/>
          </p:nvPr>
        </p:nvSpPr>
        <p:spPr/>
        <p:txBody>
          <a:bodyPr/>
          <a:lstStyle>
            <a:lvl1pPr>
              <a:defRPr/>
            </a:lvl1pPr>
          </a:lstStyle>
          <a:p>
            <a:fld id="{A3123819-F5FE-4B0C-8893-C7AF370BC435}" type="slidenum">
              <a:rPr lang="en-US" altLang="en-US"/>
              <a:pPr/>
              <a:t>‹#›</a:t>
            </a:fld>
            <a:endParaRPr lang="en-US" altLang="en-US"/>
          </a:p>
        </p:txBody>
      </p:sp>
    </p:spTree>
    <p:extLst>
      <p:ext uri="{BB962C8B-B14F-4D97-AF65-F5344CB8AC3E}">
        <p14:creationId xmlns:p14="http://schemas.microsoft.com/office/powerpoint/2010/main" val="35612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136620341"/>
      </p:ext>
    </p:extLst>
  </p:cSld>
  <p:clrMapOvr>
    <a:masterClrMapping/>
  </p:clrMapOvr>
  <p:transition spd="slow" advTm="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3160"/>
            <a:ext cx="3008313" cy="32316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A68975A-162F-45BB-8389-E2BD60F20501}"/>
              </a:ext>
            </a:extLst>
          </p:cNvPr>
          <p:cNvSpPr>
            <a:spLocks noGrp="1"/>
          </p:cNvSpPr>
          <p:nvPr>
            <p:ph type="dt" sz="half" idx="10"/>
          </p:nvPr>
        </p:nvSpPr>
        <p:spPr/>
        <p:txBody>
          <a:bodyPr/>
          <a:lstStyle>
            <a:lvl1pPr>
              <a:defRPr/>
            </a:lvl1pPr>
          </a:lstStyle>
          <a:p>
            <a:pPr>
              <a:defRPr/>
            </a:pPr>
            <a:fld id="{D2E8D193-A090-4568-90E6-43006C5F462A}" type="datetime1">
              <a:rPr lang="en-US"/>
              <a:pPr>
                <a:defRPr/>
              </a:pPr>
              <a:t>4/26/22</a:t>
            </a:fld>
            <a:endParaRPr lang="en-US"/>
          </a:p>
        </p:txBody>
      </p:sp>
      <p:sp>
        <p:nvSpPr>
          <p:cNvPr id="6" name="Slide Number Placeholder 5">
            <a:extLst>
              <a:ext uri="{FF2B5EF4-FFF2-40B4-BE49-F238E27FC236}">
                <a16:creationId xmlns:a16="http://schemas.microsoft.com/office/drawing/2014/main" id="{7DEFF36C-6616-4648-85EE-46CFA34F05C7}"/>
              </a:ext>
            </a:extLst>
          </p:cNvPr>
          <p:cNvSpPr>
            <a:spLocks noGrp="1"/>
          </p:cNvSpPr>
          <p:nvPr>
            <p:ph type="sldNum" sz="quarter" idx="11"/>
          </p:nvPr>
        </p:nvSpPr>
        <p:spPr/>
        <p:txBody>
          <a:bodyPr/>
          <a:lstStyle>
            <a:lvl1pPr>
              <a:defRPr/>
            </a:lvl1pPr>
          </a:lstStyle>
          <a:p>
            <a:fld id="{EB540071-B576-448A-977C-14CA2A599DF0}" type="slidenum">
              <a:rPr lang="en-US" altLang="en-US"/>
              <a:pPr/>
              <a:t>‹#›</a:t>
            </a:fld>
            <a:endParaRPr lang="en-US" altLang="en-US"/>
          </a:p>
        </p:txBody>
      </p:sp>
    </p:spTree>
    <p:extLst>
      <p:ext uri="{BB962C8B-B14F-4D97-AF65-F5344CB8AC3E}">
        <p14:creationId xmlns:p14="http://schemas.microsoft.com/office/powerpoint/2010/main" val="1354391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2339"/>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BCCD7227-A5DB-4296-98E0-9064FC3EBD18}"/>
              </a:ext>
            </a:extLst>
          </p:cNvPr>
          <p:cNvSpPr>
            <a:spLocks noGrp="1"/>
          </p:cNvSpPr>
          <p:nvPr>
            <p:ph type="dt" sz="half" idx="10"/>
          </p:nvPr>
        </p:nvSpPr>
        <p:spPr/>
        <p:txBody>
          <a:bodyPr/>
          <a:lstStyle>
            <a:lvl1pPr>
              <a:defRPr/>
            </a:lvl1pPr>
          </a:lstStyle>
          <a:p>
            <a:pPr>
              <a:defRPr/>
            </a:pPr>
            <a:fld id="{A40FD979-45EE-484A-9BDC-796CAF78CFF5}" type="datetime1">
              <a:rPr lang="en-US"/>
              <a:pPr>
                <a:defRPr/>
              </a:pPr>
              <a:t>4/26/22</a:t>
            </a:fld>
            <a:endParaRPr lang="en-US"/>
          </a:p>
        </p:txBody>
      </p:sp>
      <p:sp>
        <p:nvSpPr>
          <p:cNvPr id="6" name="Slide Number Placeholder 5">
            <a:extLst>
              <a:ext uri="{FF2B5EF4-FFF2-40B4-BE49-F238E27FC236}">
                <a16:creationId xmlns:a16="http://schemas.microsoft.com/office/drawing/2014/main" id="{BBD38550-BA6D-477C-B787-3EA0B3195062}"/>
              </a:ext>
            </a:extLst>
          </p:cNvPr>
          <p:cNvSpPr>
            <a:spLocks noGrp="1"/>
          </p:cNvSpPr>
          <p:nvPr>
            <p:ph type="sldNum" sz="quarter" idx="11"/>
          </p:nvPr>
        </p:nvSpPr>
        <p:spPr/>
        <p:txBody>
          <a:bodyPr/>
          <a:lstStyle>
            <a:lvl1pPr>
              <a:defRPr/>
            </a:lvl1pPr>
          </a:lstStyle>
          <a:p>
            <a:fld id="{2AB014F3-0939-4CBD-8549-2E21CFD8AC6F}" type="slidenum">
              <a:rPr lang="en-US" altLang="en-US"/>
              <a:pPr/>
              <a:t>‹#›</a:t>
            </a:fld>
            <a:endParaRPr lang="en-US" altLang="en-US"/>
          </a:p>
        </p:txBody>
      </p:sp>
    </p:spTree>
    <p:extLst>
      <p:ext uri="{BB962C8B-B14F-4D97-AF65-F5344CB8AC3E}">
        <p14:creationId xmlns:p14="http://schemas.microsoft.com/office/powerpoint/2010/main" val="2535859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1B62B-DECD-4FBA-9EAB-445CB94015A6}"/>
              </a:ext>
            </a:extLst>
          </p:cNvPr>
          <p:cNvSpPr>
            <a:spLocks noGrp="1"/>
          </p:cNvSpPr>
          <p:nvPr>
            <p:ph type="dt" sz="half" idx="10"/>
          </p:nvPr>
        </p:nvSpPr>
        <p:spPr/>
        <p:txBody>
          <a:bodyPr/>
          <a:lstStyle>
            <a:lvl1pPr>
              <a:defRPr/>
            </a:lvl1pPr>
          </a:lstStyle>
          <a:p>
            <a:pPr>
              <a:defRPr/>
            </a:pPr>
            <a:fld id="{498460F1-C009-4E29-B34F-2CC0853D076F}" type="datetime1">
              <a:rPr lang="en-US"/>
              <a:pPr>
                <a:defRPr/>
              </a:pPr>
              <a:t>4/26/22</a:t>
            </a:fld>
            <a:endParaRPr lang="en-US"/>
          </a:p>
        </p:txBody>
      </p:sp>
      <p:sp>
        <p:nvSpPr>
          <p:cNvPr id="5" name="Slide Number Placeholder 4">
            <a:extLst>
              <a:ext uri="{FF2B5EF4-FFF2-40B4-BE49-F238E27FC236}">
                <a16:creationId xmlns:a16="http://schemas.microsoft.com/office/drawing/2014/main" id="{831FD694-D1A4-431C-A69D-1A3033E0E315}"/>
              </a:ext>
            </a:extLst>
          </p:cNvPr>
          <p:cNvSpPr>
            <a:spLocks noGrp="1"/>
          </p:cNvSpPr>
          <p:nvPr>
            <p:ph type="sldNum" sz="quarter" idx="11"/>
          </p:nvPr>
        </p:nvSpPr>
        <p:spPr/>
        <p:txBody>
          <a:bodyPr/>
          <a:lstStyle>
            <a:lvl1pPr>
              <a:defRPr/>
            </a:lvl1pPr>
          </a:lstStyle>
          <a:p>
            <a:fld id="{11AEC837-8C7E-4FE5-AE4B-2D13C28517A4}" type="slidenum">
              <a:rPr lang="en-US" altLang="en-US"/>
              <a:pPr/>
              <a:t>‹#›</a:t>
            </a:fld>
            <a:endParaRPr lang="en-US" altLang="en-US"/>
          </a:p>
        </p:txBody>
      </p:sp>
    </p:spTree>
    <p:extLst>
      <p:ext uri="{BB962C8B-B14F-4D97-AF65-F5344CB8AC3E}">
        <p14:creationId xmlns:p14="http://schemas.microsoft.com/office/powerpoint/2010/main" val="1980735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319" y="285750"/>
            <a:ext cx="1292662" cy="4286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4286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F0A06-B988-4C93-B7EB-5726389EA19A}"/>
              </a:ext>
            </a:extLst>
          </p:cNvPr>
          <p:cNvSpPr>
            <a:spLocks noGrp="1"/>
          </p:cNvSpPr>
          <p:nvPr>
            <p:ph type="dt" sz="half" idx="10"/>
          </p:nvPr>
        </p:nvSpPr>
        <p:spPr/>
        <p:txBody>
          <a:bodyPr/>
          <a:lstStyle>
            <a:lvl1pPr>
              <a:defRPr/>
            </a:lvl1pPr>
          </a:lstStyle>
          <a:p>
            <a:pPr>
              <a:defRPr/>
            </a:pPr>
            <a:fld id="{58592427-C995-436C-9401-2E7E31D2965F}" type="datetime1">
              <a:rPr lang="en-US"/>
              <a:pPr>
                <a:defRPr/>
              </a:pPr>
              <a:t>4/26/22</a:t>
            </a:fld>
            <a:endParaRPr lang="en-US"/>
          </a:p>
        </p:txBody>
      </p:sp>
      <p:sp>
        <p:nvSpPr>
          <p:cNvPr id="5" name="Slide Number Placeholder 4">
            <a:extLst>
              <a:ext uri="{FF2B5EF4-FFF2-40B4-BE49-F238E27FC236}">
                <a16:creationId xmlns:a16="http://schemas.microsoft.com/office/drawing/2014/main" id="{D534ED1E-AA6A-4D6C-9EB7-E8099EE133C9}"/>
              </a:ext>
            </a:extLst>
          </p:cNvPr>
          <p:cNvSpPr>
            <a:spLocks noGrp="1"/>
          </p:cNvSpPr>
          <p:nvPr>
            <p:ph type="sldNum" sz="quarter" idx="11"/>
          </p:nvPr>
        </p:nvSpPr>
        <p:spPr/>
        <p:txBody>
          <a:bodyPr/>
          <a:lstStyle>
            <a:lvl1pPr>
              <a:defRPr/>
            </a:lvl1pPr>
          </a:lstStyle>
          <a:p>
            <a:fld id="{E5992CF8-2D21-4AD2-9785-7EF72D9D5A8D}" type="slidenum">
              <a:rPr lang="en-US" altLang="en-US"/>
              <a:pPr/>
              <a:t>‹#›</a:t>
            </a:fld>
            <a:endParaRPr lang="en-US" altLang="en-US"/>
          </a:p>
        </p:txBody>
      </p:sp>
    </p:spTree>
    <p:extLst>
      <p:ext uri="{BB962C8B-B14F-4D97-AF65-F5344CB8AC3E}">
        <p14:creationId xmlns:p14="http://schemas.microsoft.com/office/powerpoint/2010/main" val="2727310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85750"/>
            <a:ext cx="7772400" cy="428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AC3FBB2-09F1-4885-8C8D-23A70D306359}"/>
              </a:ext>
            </a:extLst>
          </p:cNvPr>
          <p:cNvSpPr>
            <a:spLocks noGrp="1"/>
          </p:cNvSpPr>
          <p:nvPr>
            <p:ph type="dt" sz="half" idx="10"/>
          </p:nvPr>
        </p:nvSpPr>
        <p:spPr/>
        <p:txBody>
          <a:bodyPr/>
          <a:lstStyle>
            <a:lvl1pPr>
              <a:defRPr/>
            </a:lvl1pPr>
          </a:lstStyle>
          <a:p>
            <a:pPr>
              <a:defRPr/>
            </a:pPr>
            <a:fld id="{178C33A6-2E17-4449-B138-D6111BEE5F26}" type="datetime1">
              <a:rPr lang="en-US"/>
              <a:pPr>
                <a:defRPr/>
              </a:pPr>
              <a:t>4/26/22</a:t>
            </a:fld>
            <a:endParaRPr lang="en-US"/>
          </a:p>
        </p:txBody>
      </p:sp>
      <p:sp>
        <p:nvSpPr>
          <p:cNvPr id="4" name="Slide Number Placeholder 3">
            <a:extLst>
              <a:ext uri="{FF2B5EF4-FFF2-40B4-BE49-F238E27FC236}">
                <a16:creationId xmlns:a16="http://schemas.microsoft.com/office/drawing/2014/main" id="{7FB01A98-0164-43AE-94FC-35A32ED03BF7}"/>
              </a:ext>
            </a:extLst>
          </p:cNvPr>
          <p:cNvSpPr>
            <a:spLocks noGrp="1"/>
          </p:cNvSpPr>
          <p:nvPr>
            <p:ph type="sldNum" sz="quarter" idx="11"/>
          </p:nvPr>
        </p:nvSpPr>
        <p:spPr/>
        <p:txBody>
          <a:bodyPr/>
          <a:lstStyle>
            <a:lvl1pPr>
              <a:defRPr/>
            </a:lvl1pPr>
          </a:lstStyle>
          <a:p>
            <a:fld id="{57F136C8-2C77-4609-8819-34FD44C09354}" type="slidenum">
              <a:rPr lang="en-US" altLang="en-US"/>
              <a:pPr/>
              <a:t>‹#›</a:t>
            </a:fld>
            <a:endParaRPr lang="en-US" altLang="en-US"/>
          </a:p>
        </p:txBody>
      </p:sp>
    </p:spTree>
    <p:extLst>
      <p:ext uri="{BB962C8B-B14F-4D97-AF65-F5344CB8AC3E}">
        <p14:creationId xmlns:p14="http://schemas.microsoft.com/office/powerpoint/2010/main" val="2143610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4063145336"/>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51198353"/>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692341942"/>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2.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5.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0">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2022/4/26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61"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702" r:id="rId3"/>
    <p:sldLayoutId id="2147483701" r:id="rId4"/>
    <p:sldLayoutId id="2147483692" r:id="rId5"/>
    <p:sldLayoutId id="2147483690" r:id="rId6"/>
    <p:sldLayoutId id="2147483689" r:id="rId7"/>
    <p:sldLayoutId id="2147483688" r:id="rId8"/>
    <p:sldLayoutId id="2147483687" r:id="rId9"/>
    <p:sldLayoutId id="2147483686" r:id="rId10"/>
    <p:sldLayoutId id="2147483685" r:id="rId11"/>
    <p:sldLayoutId id="2147483684" r:id="rId12"/>
    <p:sldLayoutId id="2147483683" r:id="rId13"/>
    <p:sldLayoutId id="2147483682" r:id="rId14"/>
    <p:sldLayoutId id="2147483681" r:id="rId15"/>
    <p:sldLayoutId id="2147483680" r:id="rId16"/>
    <p:sldLayoutId id="2147483679" r:id="rId17"/>
    <p:sldLayoutId id="2147483678" r:id="rId18"/>
    <p:sldLayoutId id="2147483677" r:id="rId19"/>
    <p:sldLayoutId id="2147483676" r:id="rId20"/>
    <p:sldLayoutId id="2147483675" r:id="rId21"/>
    <p:sldLayoutId id="2147483674"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1" r:id="rId32"/>
    <p:sldLayoutId id="2147483731" r:id="rId33"/>
    <p:sldLayoutId id="2147483713" r:id="rId34"/>
    <p:sldLayoutId id="2147483712" r:id="rId35"/>
    <p:sldLayoutId id="2147483711" r:id="rId36"/>
    <p:sldLayoutId id="2147483710" r:id="rId37"/>
    <p:sldLayoutId id="2147483709" r:id="rId38"/>
    <p:sldLayoutId id="2147483708" r:id="rId39"/>
    <p:sldLayoutId id="2147483707" r:id="rId40"/>
    <p:sldLayoutId id="2147483706" r:id="rId41"/>
    <p:sldLayoutId id="2147483705" r:id="rId42"/>
    <p:sldLayoutId id="2147483704" r:id="rId43"/>
    <p:sldLayoutId id="2147483703" r:id="rId44"/>
    <p:sldLayoutId id="2147483700" r:id="rId45"/>
    <p:sldLayoutId id="2147483696" r:id="rId46"/>
    <p:sldLayoutId id="2147483695" r:id="rId47"/>
    <p:sldLayoutId id="2147483691" r:id="rId48"/>
    <p:sldLayoutId id="2147483673" r:id="rId49"/>
    <p:sldLayoutId id="2147483663" r:id="rId50"/>
    <p:sldLayoutId id="2147483662" r:id="rId51"/>
    <p:sldLayoutId id="2147483654" r:id="rId52"/>
    <p:sldLayoutId id="2147483699" r:id="rId53"/>
    <p:sldLayoutId id="2147483698" r:id="rId54"/>
    <p:sldLayoutId id="2147483655" r:id="rId55"/>
    <p:sldLayoutId id="2147483694" r:id="rId56"/>
    <p:sldLayoutId id="2147483693" r:id="rId57"/>
    <p:sldLayoutId id="2147483697" r:id="rId58"/>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E3E11E19-C0F2-4765-A482-63A644A2AFA2}"/>
              </a:ext>
            </a:extLst>
          </p:cNvPr>
          <p:cNvGrpSpPr>
            <a:grpSpLocks/>
          </p:cNvGrpSpPr>
          <p:nvPr/>
        </p:nvGrpSpPr>
        <p:grpSpPr bwMode="auto">
          <a:xfrm>
            <a:off x="0" y="0"/>
            <a:ext cx="9144000" cy="5554266"/>
            <a:chOff x="0" y="-9"/>
            <a:chExt cx="5760" cy="4665"/>
          </a:xfrm>
        </p:grpSpPr>
        <p:sp>
          <p:nvSpPr>
            <p:cNvPr id="2" name="Freeform 3">
              <a:extLst>
                <a:ext uri="{FF2B5EF4-FFF2-40B4-BE49-F238E27FC236}">
                  <a16:creationId xmlns:a16="http://schemas.microsoft.com/office/drawing/2014/main" id="{53B55365-2389-409D-96C7-85E021B6D27A}"/>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 name="Freeform 4">
              <a:extLst>
                <a:ext uri="{FF2B5EF4-FFF2-40B4-BE49-F238E27FC236}">
                  <a16:creationId xmlns:a16="http://schemas.microsoft.com/office/drawing/2014/main" id="{F1F63629-6D6C-4B7A-8335-D0BC6D9364DD}"/>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77" name="Freeform 5">
              <a:extLst>
                <a:ext uri="{FF2B5EF4-FFF2-40B4-BE49-F238E27FC236}">
                  <a16:creationId xmlns:a16="http://schemas.microsoft.com/office/drawing/2014/main" id="{02F39962-D275-4DA2-97AB-5302ECDE0197}"/>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78" name="Freeform 6">
              <a:extLst>
                <a:ext uri="{FF2B5EF4-FFF2-40B4-BE49-F238E27FC236}">
                  <a16:creationId xmlns:a16="http://schemas.microsoft.com/office/drawing/2014/main" id="{E1B7D479-2436-4EA6-A578-B9AFD17F87B1}"/>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3079" name="Freeform 7">
              <a:extLst>
                <a:ext uri="{FF2B5EF4-FFF2-40B4-BE49-F238E27FC236}">
                  <a16:creationId xmlns:a16="http://schemas.microsoft.com/office/drawing/2014/main" id="{A339154D-4FC0-4379-AD2D-3784D135F3FA}"/>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sz="1350"/>
            </a:p>
          </p:txBody>
        </p:sp>
        <p:sp>
          <p:nvSpPr>
            <p:cNvPr id="3080" name="Freeform 8">
              <a:extLst>
                <a:ext uri="{FF2B5EF4-FFF2-40B4-BE49-F238E27FC236}">
                  <a16:creationId xmlns:a16="http://schemas.microsoft.com/office/drawing/2014/main" id="{17640E71-9364-4B79-B60C-9F8496199DF3}"/>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1" name="Freeform 9">
              <a:extLst>
                <a:ext uri="{FF2B5EF4-FFF2-40B4-BE49-F238E27FC236}">
                  <a16:creationId xmlns:a16="http://schemas.microsoft.com/office/drawing/2014/main" id="{9B951786-0F7A-4641-B988-B258025A572D}"/>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2" name="Freeform 10">
              <a:extLst>
                <a:ext uri="{FF2B5EF4-FFF2-40B4-BE49-F238E27FC236}">
                  <a16:creationId xmlns:a16="http://schemas.microsoft.com/office/drawing/2014/main" id="{007612FE-C3EA-468D-8B5D-4E4A40600062}"/>
                </a:ext>
              </a:extLst>
            </p:cNvPr>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3" name="Freeform 11">
              <a:extLst>
                <a:ext uri="{FF2B5EF4-FFF2-40B4-BE49-F238E27FC236}">
                  <a16:creationId xmlns:a16="http://schemas.microsoft.com/office/drawing/2014/main" id="{BAC0CB3B-F7E4-4529-8A50-CF2E0E1B13FC}"/>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4" name="Freeform 12">
              <a:extLst>
                <a:ext uri="{FF2B5EF4-FFF2-40B4-BE49-F238E27FC236}">
                  <a16:creationId xmlns:a16="http://schemas.microsoft.com/office/drawing/2014/main" id="{C3906E9E-E8DB-4E8A-A7FD-81FF0575D59E}"/>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5" name="Freeform 13">
              <a:extLst>
                <a:ext uri="{FF2B5EF4-FFF2-40B4-BE49-F238E27FC236}">
                  <a16:creationId xmlns:a16="http://schemas.microsoft.com/office/drawing/2014/main" id="{7D537DB5-BDE3-4ACF-BA8F-A9EAEAB6C427}"/>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86" name="Rectangle 14">
              <a:extLst>
                <a:ext uri="{FF2B5EF4-FFF2-40B4-BE49-F238E27FC236}">
                  <a16:creationId xmlns:a16="http://schemas.microsoft.com/office/drawing/2014/main" id="{69EDB54F-BDAA-4BE0-886A-D4EBFA74A50C}"/>
                </a:ext>
              </a:extLst>
            </p:cNvPr>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sz="1350"/>
            </a:p>
          </p:txBody>
        </p:sp>
        <p:sp>
          <p:nvSpPr>
            <p:cNvPr id="3087" name="Freeform 15">
              <a:extLst>
                <a:ext uri="{FF2B5EF4-FFF2-40B4-BE49-F238E27FC236}">
                  <a16:creationId xmlns:a16="http://schemas.microsoft.com/office/drawing/2014/main" id="{3EEF1422-46F1-43AC-A88E-3D092435607A}"/>
                </a:ext>
              </a:extLst>
            </p:cNvPr>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88" name="Freeform 16">
              <a:extLst>
                <a:ext uri="{FF2B5EF4-FFF2-40B4-BE49-F238E27FC236}">
                  <a16:creationId xmlns:a16="http://schemas.microsoft.com/office/drawing/2014/main" id="{7D54826B-7206-47CF-A7BE-FA098EC3BAF0}"/>
                </a:ext>
              </a:extLst>
            </p:cNvPr>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89" name="Freeform 17">
              <a:extLst>
                <a:ext uri="{FF2B5EF4-FFF2-40B4-BE49-F238E27FC236}">
                  <a16:creationId xmlns:a16="http://schemas.microsoft.com/office/drawing/2014/main" id="{64BBD496-C66D-4C4E-B3C5-2456FF0A105D}"/>
                </a:ext>
              </a:extLst>
            </p:cNvPr>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sz="1350"/>
            </a:p>
          </p:txBody>
        </p:sp>
        <p:sp>
          <p:nvSpPr>
            <p:cNvPr id="3090" name="Freeform 18">
              <a:extLst>
                <a:ext uri="{FF2B5EF4-FFF2-40B4-BE49-F238E27FC236}">
                  <a16:creationId xmlns:a16="http://schemas.microsoft.com/office/drawing/2014/main" id="{22E077D0-BB44-404C-998D-1FFBF823DD63}"/>
                </a:ext>
              </a:extLst>
            </p:cNvPr>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sz="1350"/>
            </a:p>
          </p:txBody>
        </p:sp>
        <p:sp>
          <p:nvSpPr>
            <p:cNvPr id="3091" name="Rectangle 19">
              <a:extLst>
                <a:ext uri="{FF2B5EF4-FFF2-40B4-BE49-F238E27FC236}">
                  <a16:creationId xmlns:a16="http://schemas.microsoft.com/office/drawing/2014/main" id="{CE04DE66-0FFF-4366-8115-52ADB48A276A}"/>
                </a:ext>
              </a:extLst>
            </p:cNvPr>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sz="1350"/>
            </a:p>
          </p:txBody>
        </p:sp>
        <p:sp>
          <p:nvSpPr>
            <p:cNvPr id="3092" name="Freeform 20">
              <a:extLst>
                <a:ext uri="{FF2B5EF4-FFF2-40B4-BE49-F238E27FC236}">
                  <a16:creationId xmlns:a16="http://schemas.microsoft.com/office/drawing/2014/main" id="{95E4F74B-5901-40B1-8682-47A1C1761A98}"/>
                </a:ext>
              </a:extLst>
            </p:cNvPr>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3" name="Freeform 21">
              <a:extLst>
                <a:ext uri="{FF2B5EF4-FFF2-40B4-BE49-F238E27FC236}">
                  <a16:creationId xmlns:a16="http://schemas.microsoft.com/office/drawing/2014/main" id="{95D8AF33-40E5-44EC-A49D-A96C4CF307C6}"/>
                </a:ext>
              </a:extLst>
            </p:cNvPr>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4" name="Freeform 22">
              <a:extLst>
                <a:ext uri="{FF2B5EF4-FFF2-40B4-BE49-F238E27FC236}">
                  <a16:creationId xmlns:a16="http://schemas.microsoft.com/office/drawing/2014/main" id="{0F04216E-852F-40D7-8332-AE1E5A06800C}"/>
                </a:ext>
              </a:extLst>
            </p:cNvPr>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5" name="Freeform 23">
              <a:extLst>
                <a:ext uri="{FF2B5EF4-FFF2-40B4-BE49-F238E27FC236}">
                  <a16:creationId xmlns:a16="http://schemas.microsoft.com/office/drawing/2014/main" id="{FC9BD4C9-5402-4359-9C8D-B97AE84CE887}"/>
                </a:ext>
              </a:extLst>
            </p:cNvPr>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6" name="Freeform 24">
              <a:extLst>
                <a:ext uri="{FF2B5EF4-FFF2-40B4-BE49-F238E27FC236}">
                  <a16:creationId xmlns:a16="http://schemas.microsoft.com/office/drawing/2014/main" id="{A9ECFD4A-12E6-475B-97EF-3F224712281E}"/>
                </a:ext>
              </a:extLst>
            </p:cNvPr>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7" name="Freeform 25">
              <a:extLst>
                <a:ext uri="{FF2B5EF4-FFF2-40B4-BE49-F238E27FC236}">
                  <a16:creationId xmlns:a16="http://schemas.microsoft.com/office/drawing/2014/main" id="{10EC1D5F-810C-4A28-B998-25DBF07F6FD8}"/>
                </a:ext>
              </a:extLst>
            </p:cNvPr>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8" name="Freeform 26">
              <a:extLst>
                <a:ext uri="{FF2B5EF4-FFF2-40B4-BE49-F238E27FC236}">
                  <a16:creationId xmlns:a16="http://schemas.microsoft.com/office/drawing/2014/main" id="{07C6D872-EC81-4EA7-B42B-364745D9B381}"/>
                </a:ext>
              </a:extLst>
            </p:cNvPr>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099" name="Freeform 27">
              <a:extLst>
                <a:ext uri="{FF2B5EF4-FFF2-40B4-BE49-F238E27FC236}">
                  <a16:creationId xmlns:a16="http://schemas.microsoft.com/office/drawing/2014/main" id="{B8AC4EE8-E999-4E99-8990-410FB96ABC14}"/>
                </a:ext>
              </a:extLst>
            </p:cNvPr>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00" name="Freeform 28">
              <a:extLst>
                <a:ext uri="{FF2B5EF4-FFF2-40B4-BE49-F238E27FC236}">
                  <a16:creationId xmlns:a16="http://schemas.microsoft.com/office/drawing/2014/main" id="{A97EB375-7B25-446D-9156-BE1F9DC941AD}"/>
                </a:ext>
              </a:extLst>
            </p:cNvPr>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sz="1350"/>
            </a:p>
          </p:txBody>
        </p:sp>
        <p:sp>
          <p:nvSpPr>
            <p:cNvPr id="3101" name="Rectangle 29">
              <a:extLst>
                <a:ext uri="{FF2B5EF4-FFF2-40B4-BE49-F238E27FC236}">
                  <a16:creationId xmlns:a16="http://schemas.microsoft.com/office/drawing/2014/main" id="{973EFF3A-182B-403C-A8FA-0EBEEF3DD548}"/>
                </a:ext>
              </a:extLst>
            </p:cNvPr>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sz="1350"/>
            </a:p>
          </p:txBody>
        </p:sp>
      </p:grpSp>
      <p:sp>
        <p:nvSpPr>
          <p:cNvPr id="3075" name="Rectangle 30">
            <a:extLst>
              <a:ext uri="{FF2B5EF4-FFF2-40B4-BE49-F238E27FC236}">
                <a16:creationId xmlns:a16="http://schemas.microsoft.com/office/drawing/2014/main" id="{20709FA0-9C0E-41AC-938F-45A2E4830BAF}"/>
              </a:ext>
            </a:extLst>
          </p:cNvPr>
          <p:cNvSpPr>
            <a:spLocks noGrp="1" noChangeArrowheads="1"/>
          </p:cNvSpPr>
          <p:nvPr>
            <p:ph type="title"/>
          </p:nvPr>
        </p:nvSpPr>
        <p:spPr bwMode="auto">
          <a:xfrm>
            <a:off x="685800" y="271552"/>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3076" name="Rectangle 31">
            <a:extLst>
              <a:ext uri="{FF2B5EF4-FFF2-40B4-BE49-F238E27FC236}">
                <a16:creationId xmlns:a16="http://schemas.microsoft.com/office/drawing/2014/main" id="{8A14589E-B64E-4287-9742-9F9E1D807793}"/>
              </a:ext>
            </a:extLst>
          </p:cNvPr>
          <p:cNvSpPr>
            <a:spLocks noGrp="1" noChangeArrowheads="1"/>
          </p:cNvSpPr>
          <p:nvPr>
            <p:ph type="body" idx="1"/>
          </p:nvPr>
        </p:nvSpPr>
        <p:spPr bwMode="auto">
          <a:xfrm>
            <a:off x="685800" y="1314450"/>
            <a:ext cx="7772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04" name="Rectangle 32">
            <a:extLst>
              <a:ext uri="{FF2B5EF4-FFF2-40B4-BE49-F238E27FC236}">
                <a16:creationId xmlns:a16="http://schemas.microsoft.com/office/drawing/2014/main" id="{02033C22-BF79-4C97-8DFE-534A3B28DB07}"/>
              </a:ext>
            </a:extLst>
          </p:cNvPr>
          <p:cNvSpPr>
            <a:spLocks noGrp="1" noChangeArrowheads="1"/>
          </p:cNvSpPr>
          <p:nvPr>
            <p:ph type="dt" sz="half" idx="2"/>
          </p:nvPr>
        </p:nvSpPr>
        <p:spPr bwMode="auto">
          <a:xfrm>
            <a:off x="712788" y="4735116"/>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atin typeface="+mn-lt"/>
              </a:defRPr>
            </a:lvl1pPr>
          </a:lstStyle>
          <a:p>
            <a:pPr>
              <a:defRPr/>
            </a:pPr>
            <a:fld id="{DE4BE418-72C2-437D-B7B0-63035A13E154}" type="datetime1">
              <a:rPr lang="en-US"/>
              <a:pPr>
                <a:defRPr/>
              </a:pPr>
              <a:t>4/26/22</a:t>
            </a:fld>
            <a:endParaRPr lang="en-US"/>
          </a:p>
        </p:txBody>
      </p:sp>
      <p:sp>
        <p:nvSpPr>
          <p:cNvPr id="3106" name="Rectangle 34">
            <a:extLst>
              <a:ext uri="{FF2B5EF4-FFF2-40B4-BE49-F238E27FC236}">
                <a16:creationId xmlns:a16="http://schemas.microsoft.com/office/drawing/2014/main" id="{7FC56401-E2F0-4596-AA70-DBC636B6ACD3}"/>
              </a:ext>
            </a:extLst>
          </p:cNvPr>
          <p:cNvSpPr>
            <a:spLocks noGrp="1" noChangeArrowheads="1"/>
          </p:cNvSpPr>
          <p:nvPr>
            <p:ph type="sldNum" sz="quarter" idx="4"/>
          </p:nvPr>
        </p:nvSpPr>
        <p:spPr bwMode="auto">
          <a:xfrm>
            <a:off x="6580188" y="4735116"/>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latin typeface="Arial" panose="020B0604020202020204" pitchFamily="34" charset="0"/>
              </a:defRPr>
            </a:lvl1pPr>
          </a:lstStyle>
          <a:p>
            <a:fld id="{67EE4884-2EB1-4382-909D-AEBB4E73D941}" type="slidenum">
              <a:rPr lang="en-US" altLang="en-US"/>
              <a:pPr/>
              <a:t>‹#›</a:t>
            </a:fld>
            <a:endParaRPr lang="en-US" altLang="en-US"/>
          </a:p>
        </p:txBody>
      </p:sp>
    </p:spTree>
    <p:extLst>
      <p:ext uri="{BB962C8B-B14F-4D97-AF65-F5344CB8AC3E}">
        <p14:creationId xmlns:p14="http://schemas.microsoft.com/office/powerpoint/2010/main" val="1759365295"/>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30"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2" r:id="rId17"/>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342900" algn="ctr" rtl="0" fontAlgn="base">
        <a:spcBef>
          <a:spcPct val="0"/>
        </a:spcBef>
        <a:spcAft>
          <a:spcPct val="0"/>
        </a:spcAft>
        <a:defRPr sz="3600">
          <a:solidFill>
            <a:schemeClr val="tx2"/>
          </a:solidFill>
          <a:latin typeface="Times New Roman" pitchFamily="18" charset="0"/>
        </a:defRPr>
      </a:lvl6pPr>
      <a:lvl7pPr marL="685800" algn="ctr" rtl="0" fontAlgn="base">
        <a:spcBef>
          <a:spcPct val="0"/>
        </a:spcBef>
        <a:spcAft>
          <a:spcPct val="0"/>
        </a:spcAft>
        <a:defRPr sz="3600">
          <a:solidFill>
            <a:schemeClr val="tx2"/>
          </a:solidFill>
          <a:latin typeface="Times New Roman" pitchFamily="18" charset="0"/>
        </a:defRPr>
      </a:lvl7pPr>
      <a:lvl8pPr marL="1028700" algn="ctr" rtl="0" fontAlgn="base">
        <a:spcBef>
          <a:spcPct val="0"/>
        </a:spcBef>
        <a:spcAft>
          <a:spcPct val="0"/>
        </a:spcAft>
        <a:defRPr sz="3600">
          <a:solidFill>
            <a:schemeClr val="tx2"/>
          </a:solidFill>
          <a:latin typeface="Times New Roman" pitchFamily="18" charset="0"/>
        </a:defRPr>
      </a:lvl8pPr>
      <a:lvl9pPr marL="1371600" algn="ctr" rtl="0" fontAlgn="base">
        <a:spcBef>
          <a:spcPct val="0"/>
        </a:spcBef>
        <a:spcAft>
          <a:spcPct val="0"/>
        </a:spcAft>
        <a:defRPr sz="36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SzPct val="70000"/>
        <a:buFont typeface="Wingdings" panose="05000000000000000000" pitchFamily="2" charset="2"/>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SzPct val="60000"/>
        <a:buFont typeface="Wingdings" panose="05000000000000000000" pitchFamily="2" charset="2"/>
        <a:buChar char="l"/>
        <a:defRPr sz="2100">
          <a:solidFill>
            <a:schemeClr val="tx1"/>
          </a:solidFill>
          <a:latin typeface="+mn-lt"/>
        </a:defRPr>
      </a:lvl2pPr>
      <a:lvl3pPr marL="857250" indent="-171450" algn="l" rtl="0" eaLnBrk="0" fontAlgn="base" hangingPunct="0">
        <a:spcBef>
          <a:spcPct val="20000"/>
        </a:spcBef>
        <a:spcAft>
          <a:spcPct val="0"/>
        </a:spcAft>
        <a:buClr>
          <a:schemeClr val="hlink"/>
        </a:buClr>
        <a:buSzPct val="65000"/>
        <a:buFont typeface="Wingdings" panose="05000000000000000000" pitchFamily="2" charset="2"/>
        <a:buChar char="l"/>
        <a:defRPr sz="1800">
          <a:solidFill>
            <a:schemeClr val="tx1"/>
          </a:solidFill>
          <a:latin typeface="+mn-lt"/>
        </a:defRPr>
      </a:lvl3pPr>
      <a:lvl4pPr marL="1200150" indent="-171450" algn="l" rtl="0" eaLnBrk="0" fontAlgn="base" hangingPunct="0">
        <a:spcBef>
          <a:spcPct val="20000"/>
        </a:spcBef>
        <a:spcAft>
          <a:spcPct val="0"/>
        </a:spcAft>
        <a:buClr>
          <a:schemeClr val="accent1"/>
        </a:buClr>
        <a:buSzPct val="60000"/>
        <a:buFont typeface="Wingdings" panose="05000000000000000000" pitchFamily="2" charset="2"/>
        <a:buChar char="l"/>
        <a:defRPr sz="1500">
          <a:solidFill>
            <a:schemeClr val="tx1"/>
          </a:solidFill>
          <a:latin typeface="+mn-lt"/>
        </a:defRPr>
      </a:lvl4pPr>
      <a:lvl5pPr marL="1543050" indent="-171450" algn="l" rtl="0" eaLnBrk="0" fontAlgn="base" hangingPunct="0">
        <a:spcBef>
          <a:spcPct val="20000"/>
        </a:spcBef>
        <a:spcAft>
          <a:spcPct val="0"/>
        </a:spcAft>
        <a:buClr>
          <a:schemeClr val="accent2"/>
        </a:buClr>
        <a:buSzPct val="60000"/>
        <a:buFont typeface="Wingdings" panose="05000000000000000000" pitchFamily="2" charset="2"/>
        <a:buChar char="l"/>
        <a:defRPr sz="1500">
          <a:solidFill>
            <a:schemeClr val="tx1"/>
          </a:solidFill>
          <a:latin typeface="+mn-lt"/>
        </a:defRPr>
      </a:lvl5pPr>
      <a:lvl6pPr marL="18859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6pPr>
      <a:lvl7pPr marL="22288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7pPr>
      <a:lvl8pPr marL="25717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8pPr>
      <a:lvl9pPr marL="2914650" indent="-171450" algn="l" rtl="0" fontAlgn="base">
        <a:spcBef>
          <a:spcPct val="20000"/>
        </a:spcBef>
        <a:spcAft>
          <a:spcPct val="0"/>
        </a:spcAft>
        <a:buClr>
          <a:schemeClr val="accent2"/>
        </a:buClr>
        <a:buSzPct val="60000"/>
        <a:buFont typeface="Wingdings" pitchFamily="2" charset="2"/>
        <a:buChar char="l"/>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5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5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5.xml"/><Relationship Id="rId5" Type="http://schemas.openxmlformats.org/officeDocument/2006/relationships/image" Target="../media/image9.png"/><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 Target="slide22.xml"/><Relationship Id="rId7" Type="http://schemas.openxmlformats.org/officeDocument/2006/relationships/image" Target="../media/image27.png"/><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slide" Target="slide26.xm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58.xml"/><Relationship Id="rId5" Type="http://schemas.openxmlformats.org/officeDocument/2006/relationships/image" Target="../media/image30.gif"/><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ình nền đẹp cho bài giảng điện tử - Ảnh nền thiết kế bài giảng điện tử">
            <a:extLst>
              <a:ext uri="{FF2B5EF4-FFF2-40B4-BE49-F238E27FC236}">
                <a16:creationId xmlns:a16="http://schemas.microsoft.com/office/drawing/2014/main" id="{9235C13A-3D29-4749-B1B1-0D90CB28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C83081-326E-4B45-91F5-547C1E0E36FA}"/>
              </a:ext>
            </a:extLst>
          </p:cNvPr>
          <p:cNvSpPr/>
          <p:nvPr/>
        </p:nvSpPr>
        <p:spPr>
          <a:xfrm>
            <a:off x="2114550" y="2403873"/>
            <a:ext cx="5314951" cy="2848570"/>
          </a:xfrm>
          <a:prstGeom prst="rect">
            <a:avLst/>
          </a:prstGeom>
        </p:spPr>
        <p:txBody>
          <a:bodyPr spcFirstLastPara="1">
            <a:prstTxWarp prst="textArchUp">
              <a:avLst>
                <a:gd name="adj" fmla="val 10665725"/>
              </a:avLst>
            </a:prstTxWarp>
            <a:spAutoFit/>
          </a:bodyPr>
          <a:lstStyle/>
          <a:p>
            <a:pPr algn="ctr">
              <a:defRPr/>
            </a:pPr>
            <a:r>
              <a:rPr lang="en-US" sz="7200" b="1" dirty="0">
                <a:solidFill>
                  <a:srgbClr val="FF0000"/>
                </a:solidFill>
                <a:cs typeface="Times New Roman" pitchFamily="18" charset="0"/>
              </a:rPr>
              <a:t>TẬP ĐỌC 5</a:t>
            </a:r>
            <a:endParaRPr lang="en-US" sz="7200" dirty="0">
              <a:cs typeface="Times New Roman" pitchFamily="18" charset="0"/>
            </a:endParaRPr>
          </a:p>
        </p:txBody>
      </p:sp>
      <p:sp>
        <p:nvSpPr>
          <p:cNvPr id="15363" name="Title 3">
            <a:extLst>
              <a:ext uri="{FF2B5EF4-FFF2-40B4-BE49-F238E27FC236}">
                <a16:creationId xmlns:a16="http://schemas.microsoft.com/office/drawing/2014/main" id="{CFB9E6D9-98B6-C94D-A475-44CA75A16CA3}"/>
              </a:ext>
            </a:extLst>
          </p:cNvPr>
          <p:cNvSpPr>
            <a:spLocks noGrp="1" noChangeArrowheads="1"/>
          </p:cNvSpPr>
          <p:nvPr>
            <p:ph type="title"/>
          </p:nvPr>
        </p:nvSpPr>
        <p:spPr>
          <a:xfrm>
            <a:off x="3501629" y="1980010"/>
            <a:ext cx="2277665" cy="847725"/>
          </a:xfrm>
        </p:spPr>
        <p:txBody>
          <a:bodyPr/>
          <a:lstStyle/>
          <a:p>
            <a:br>
              <a:rPr lang="en-US" altLang="vi-VN" sz="1800">
                <a:latin typeface="Times New Roman" panose="02020603050405020304" pitchFamily="18" charset="0"/>
                <a:ea typeface="Cambria" panose="02040503050406030204" pitchFamily="18" charset="0"/>
                <a:cs typeface="Times New Roman" panose="02020603050405020304" pitchFamily="18" charset="0"/>
              </a:rPr>
            </a:br>
            <a:endParaRPr lang="en-US" altLang="vi-VN" sz="18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364" name="Text Box 21">
            <a:extLst>
              <a:ext uri="{FF2B5EF4-FFF2-40B4-BE49-F238E27FC236}">
                <a16:creationId xmlns:a16="http://schemas.microsoft.com/office/drawing/2014/main" id="{C4002068-BFDD-3249-A04E-2BCFF7B91534}"/>
              </a:ext>
            </a:extLst>
          </p:cNvPr>
          <p:cNvSpPr txBox="1">
            <a:spLocks noChangeArrowheads="1"/>
          </p:cNvSpPr>
          <p:nvPr/>
        </p:nvSpPr>
        <p:spPr bwMode="auto">
          <a:xfrm>
            <a:off x="1571625" y="34529"/>
            <a:ext cx="6000750" cy="628151"/>
          </a:xfrm>
          <a:prstGeom prst="rect">
            <a:avLst/>
          </a:prstGeom>
          <a:noFill/>
          <a:ln>
            <a:noFill/>
          </a:ln>
          <a:effectLst>
            <a:outerShdw dist="56796" dir="20006097"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436" tIns="36718" rIns="73436" bIns="36718">
            <a:spAutoFit/>
          </a:bodyPr>
          <a:lstStyle>
            <a:lvl1pPr defTabSz="979488">
              <a:spcBef>
                <a:spcPct val="20000"/>
              </a:spcBef>
              <a:buChar char="•"/>
              <a:defRPr sz="3200">
                <a:solidFill>
                  <a:schemeClr val="tx1"/>
                </a:solidFill>
                <a:latin typeface="Arial" panose="020B0604020202020204" pitchFamily="34" charset="0"/>
              </a:defRPr>
            </a:lvl1pPr>
            <a:lvl2pPr marL="742950" indent="-285750" defTabSz="979488">
              <a:spcBef>
                <a:spcPct val="20000"/>
              </a:spcBef>
              <a:buChar char="–"/>
              <a:defRPr sz="2800">
                <a:solidFill>
                  <a:schemeClr val="tx1"/>
                </a:solidFill>
                <a:latin typeface="Arial" panose="020B0604020202020204" pitchFamily="34" charset="0"/>
              </a:defRPr>
            </a:lvl2pPr>
            <a:lvl3pPr marL="1143000" indent="-228600" defTabSz="979488">
              <a:spcBef>
                <a:spcPct val="20000"/>
              </a:spcBef>
              <a:buChar char="•"/>
              <a:defRPr sz="2400">
                <a:solidFill>
                  <a:schemeClr val="tx1"/>
                </a:solidFill>
                <a:latin typeface="Arial" panose="020B0604020202020204" pitchFamily="34" charset="0"/>
              </a:defRPr>
            </a:lvl3pPr>
            <a:lvl4pPr marL="1600200" indent="-228600" defTabSz="979488">
              <a:spcBef>
                <a:spcPct val="20000"/>
              </a:spcBef>
              <a:buChar char="–"/>
              <a:defRPr sz="2000">
                <a:solidFill>
                  <a:schemeClr val="tx1"/>
                </a:solidFill>
                <a:latin typeface="Arial" panose="020B0604020202020204" pitchFamily="34" charset="0"/>
              </a:defRPr>
            </a:lvl4pPr>
            <a:lvl5pPr marL="2057400" indent="-228600" defTabSz="979488">
              <a:spcBef>
                <a:spcPct val="20000"/>
              </a:spcBef>
              <a:buChar char="»"/>
              <a:defRPr sz="20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00"/>
                </a:solidFill>
                <a:latin typeface="Times New Roman" panose="02020603050405020304" pitchFamily="18" charset="0"/>
                <a:cs typeface="Arial" panose="020B0604020202020204" pitchFamily="34" charset="0"/>
              </a:rPr>
              <a:t>PHÒNG GIÁO DỤC VÀ ĐÀO TẠO QUẬN LONG BIÊN</a:t>
            </a:r>
          </a:p>
          <a:p>
            <a:pPr algn="ctr">
              <a:spcBef>
                <a:spcPct val="0"/>
              </a:spcBef>
              <a:buFontTx/>
              <a:buNone/>
            </a:pPr>
            <a:r>
              <a:rPr lang="en-US" altLang="en-US" sz="1800" b="1" i="1">
                <a:solidFill>
                  <a:srgbClr val="FF0000"/>
                </a:solidFill>
                <a:latin typeface="Times New Roman" panose="02020603050405020304" pitchFamily="18" charset="0"/>
                <a:cs typeface="Arial" panose="020B0604020202020204" pitchFamily="34" charset="0"/>
              </a:rPr>
              <a:t>Trường Tiểu học Phúc Lợi</a:t>
            </a:r>
            <a:endParaRPr lang="vi-VN" altLang="en-US" sz="1350" b="1" i="1">
              <a:solidFill>
                <a:srgbClr val="0070C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2644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4D41735-6336-413D-B627-509214B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DA7D785-24EF-40C8-B5ED-AE8636F2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06003"/>
            <a:ext cx="6606779"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AA6CCE-E697-404E-B161-ECE7906FD11C}"/>
              </a:ext>
            </a:extLst>
          </p:cNvPr>
          <p:cNvSpPr txBox="1"/>
          <p:nvPr/>
        </p:nvSpPr>
        <p:spPr>
          <a:xfrm>
            <a:off x="2756439" y="2015729"/>
            <a:ext cx="3631123" cy="1338828"/>
          </a:xfrm>
          <a:prstGeom prst="rect">
            <a:avLst/>
          </a:prstGeom>
          <a:noFill/>
        </p:spPr>
        <p:txBody>
          <a:bodyPr wrap="none">
            <a:spAutoFit/>
          </a:bodyPr>
          <a:lstStyle/>
          <a:p>
            <a:pPr algn="ctr">
              <a:defRPr/>
            </a:pPr>
            <a:r>
              <a:rPr lang="en-US" altLang="zh-CN" sz="4500" b="1" dirty="0" err="1">
                <a:solidFill>
                  <a:srgbClr val="FF0000"/>
                </a:solidFill>
                <a:latin typeface="Times New Roman" panose="02020603050405020304" pitchFamily="18" charset="0"/>
                <a:ea typeface="Microsoft YaHei" panose="020B0503020204020204" pitchFamily="34" charset="-122"/>
              </a:rPr>
              <a:t>LUYỆN</a:t>
            </a:r>
            <a:r>
              <a:rPr lang="en-US" altLang="zh-CN" sz="4500" b="1" dirty="0">
                <a:solidFill>
                  <a:srgbClr val="FF0000"/>
                </a:solidFill>
                <a:latin typeface="Times New Roman" panose="02020603050405020304" pitchFamily="18" charset="0"/>
                <a:ea typeface="Microsoft YaHei" panose="020B0503020204020204" pitchFamily="34" charset="-122"/>
              </a:rPr>
              <a:t> </a:t>
            </a:r>
            <a:r>
              <a:rPr lang="en-US" altLang="zh-CN" sz="4500" b="1" dirty="0" err="1">
                <a:solidFill>
                  <a:srgbClr val="FF0000"/>
                </a:solidFill>
                <a:latin typeface="Times New Roman" panose="02020603050405020304" pitchFamily="18" charset="0"/>
                <a:ea typeface="Microsoft YaHei" panose="020B0503020204020204" pitchFamily="34" charset="-122"/>
              </a:rPr>
              <a:t>ĐỌC</a:t>
            </a:r>
            <a:endParaRPr lang="zh-CN" altLang="en-US" sz="45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36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9DE4F4BA-55B4-4410-98DC-27C08A44B51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48734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258F39D3-64A2-41E9-A5C3-5DE63719E8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0" y="4443413"/>
            <a:ext cx="991791"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37EEB922-EBC3-480C-8A9B-690240412C2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64391" y="23431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524CA65-BD13-4AAB-8D98-BF7A72FF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375422"/>
            <a:ext cx="958454"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D13B2F6B-21EE-4C39-A2EE-1AF4D23EE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401617"/>
            <a:ext cx="958454" cy="10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52A925A-3184-47AD-9F90-EF88638E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 y="4405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1F572D18-A4B0-49BD-A3A5-FC463C2E9748}"/>
              </a:ext>
            </a:extLst>
          </p:cNvPr>
          <p:cNvSpPr/>
          <p:nvPr/>
        </p:nvSpPr>
        <p:spPr>
          <a:xfrm>
            <a:off x="8122444" y="3484960"/>
            <a:ext cx="186929" cy="185738"/>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五角星 47">
            <a:extLst>
              <a:ext uri="{FF2B5EF4-FFF2-40B4-BE49-F238E27FC236}">
                <a16:creationId xmlns:a16="http://schemas.microsoft.com/office/drawing/2014/main" id="{DB42A91B-0495-4849-9288-DFB989BA5CE0}"/>
              </a:ext>
            </a:extLst>
          </p:cNvPr>
          <p:cNvSpPr/>
          <p:nvPr/>
        </p:nvSpPr>
        <p:spPr>
          <a:xfrm>
            <a:off x="8635604" y="3727848"/>
            <a:ext cx="94059" cy="9286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1" name="五角星 50">
            <a:extLst>
              <a:ext uri="{FF2B5EF4-FFF2-40B4-BE49-F238E27FC236}">
                <a16:creationId xmlns:a16="http://schemas.microsoft.com/office/drawing/2014/main" id="{C6A6C0E4-D678-445A-8946-371B2B7B37C7}"/>
              </a:ext>
            </a:extLst>
          </p:cNvPr>
          <p:cNvSpPr/>
          <p:nvPr/>
        </p:nvSpPr>
        <p:spPr>
          <a:xfrm rot="19922997">
            <a:off x="8316517" y="3102769"/>
            <a:ext cx="144065" cy="144066"/>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582" name="Text Box 5">
            <a:extLst>
              <a:ext uri="{FF2B5EF4-FFF2-40B4-BE49-F238E27FC236}">
                <a16:creationId xmlns:a16="http://schemas.microsoft.com/office/drawing/2014/main" id="{0A73B787-6461-4F7F-A787-83F5D79F22A9}"/>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cxnSp>
        <p:nvCxnSpPr>
          <p:cNvPr id="12" name="Straight Connector 11">
            <a:extLst>
              <a:ext uri="{FF2B5EF4-FFF2-40B4-BE49-F238E27FC236}">
                <a16:creationId xmlns:a16="http://schemas.microsoft.com/office/drawing/2014/main" id="{9917D4D4-F799-4137-A74B-694E4B8C1CE7}"/>
              </a:ext>
            </a:extLst>
          </p:cNvPr>
          <p:cNvCxnSpPr>
            <a:cxnSpLocks/>
          </p:cNvCxnSpPr>
          <p:nvPr/>
        </p:nvCxnSpPr>
        <p:spPr bwMode="auto">
          <a:xfrm>
            <a:off x="3779912"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8F308140-8C37-4B85-9B11-38F3284A25D9}"/>
              </a:ext>
            </a:extLst>
          </p:cNvPr>
          <p:cNvSpPr/>
          <p:nvPr/>
        </p:nvSpPr>
        <p:spPr>
          <a:xfrm>
            <a:off x="113110" y="2165747"/>
            <a:ext cx="2400300" cy="108585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latin typeface="Times New Roman" pitchFamily="18" charset="0"/>
                <a:cs typeface="Times New Roman" pitchFamily="18" charset="0"/>
              </a:rPr>
              <a:t>Đọc nối tiếp đoạn lần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320873" y="1757884"/>
            <a:ext cx="4032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2000" dirty="0" err="1">
                <a:solidFill>
                  <a:srgbClr val="002060"/>
                </a:solidFill>
                <a:effectLst>
                  <a:outerShdw blurRad="38100" dist="38100" dir="2700000" algn="tl">
                    <a:srgbClr val="000000">
                      <a:alpha val="43137"/>
                    </a:srgbClr>
                  </a:outerShdw>
                </a:effectLst>
                <a:latin typeface="Times New Roman"/>
              </a:rPr>
              <a:t>lênh</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khênh</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rực</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rơ</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ra</a:t>
            </a:r>
            <a:r>
              <a:rPr lang="en-US" sz="2000" dirty="0">
                <a:solidFill>
                  <a:srgbClr val="002060"/>
                </a:solidFill>
                <a:effectLst>
                  <a:outerShdw blurRad="38100" dist="38100" dir="2700000" algn="tl">
                    <a:srgbClr val="000000">
                      <a:alpha val="43137"/>
                    </a:srgbClr>
                  </a:outerShdw>
                </a:effectLst>
                <a:latin typeface="Times New Roman"/>
              </a:rPr>
              <a:t>̉ </a:t>
            </a:r>
            <a:r>
              <a:rPr lang="en-US" sz="2000" dirty="0" err="1">
                <a:solidFill>
                  <a:srgbClr val="002060"/>
                </a:solidFill>
                <a:effectLst>
                  <a:outerShdw blurRad="38100" dist="38100" dir="2700000" algn="tl">
                    <a:srgbClr val="000000">
                      <a:alpha val="43137"/>
                    </a:srgbClr>
                  </a:outerShdw>
                </a:effectLst>
                <a:latin typeface="Times New Roman"/>
              </a:rPr>
              <a:t>rích</a:t>
            </a:r>
            <a:endParaRPr lang="en-US" altLang="zh-CN" sz="20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273878" y="2290615"/>
            <a:ext cx="48021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dirty="0">
                <a:solidFill>
                  <a:srgbClr val="0000CC"/>
                </a:solidFill>
                <a:latin typeface="Arial" panose="020B0604020202020204" pitchFamily="34" charset="0"/>
              </a:rPr>
              <a:t> </a:t>
            </a:r>
            <a:r>
              <a:rPr lang="vi-VN" sz="2000" dirty="0">
                <a:solidFill>
                  <a:srgbClr val="332215"/>
                </a:solidFill>
                <a:latin typeface="+mj-lt"/>
              </a:rPr>
              <a:t>Lời của con hay tiếng sóng thầm thì</a:t>
            </a:r>
            <a:br>
              <a:rPr lang="vi-VN" sz="2000" dirty="0">
                <a:solidFill>
                  <a:srgbClr val="332215"/>
                </a:solidFill>
                <a:latin typeface="+mj-lt"/>
              </a:rPr>
            </a:br>
            <a:r>
              <a:rPr lang="vi-VN" sz="2000" dirty="0">
                <a:solidFill>
                  <a:srgbClr val="332215"/>
                </a:solidFill>
                <a:latin typeface="+mj-lt"/>
              </a:rPr>
              <a:t>Hay tiếng của lòng cha từ một thời xa thẳm</a:t>
            </a:r>
            <a:r>
              <a:rPr lang="en-US" sz="2000" dirty="0">
                <a:solidFill>
                  <a:srgbClr val="332215"/>
                </a:solidFill>
                <a:latin typeface="+mj-lt"/>
              </a:rPr>
              <a:t>?</a:t>
            </a:r>
            <a:br>
              <a:rPr lang="vi-VN" sz="2000" dirty="0">
                <a:solidFill>
                  <a:srgbClr val="332215"/>
                </a:solidFill>
                <a:latin typeface="+mj-lt"/>
              </a:rPr>
            </a:br>
            <a:r>
              <a:rPr lang="vi-VN" sz="2000" dirty="0">
                <a:solidFill>
                  <a:srgbClr val="332215"/>
                </a:solidFill>
                <a:latin typeface="+mj-lt"/>
              </a:rPr>
              <a:t>Lần đầu tiên trước biển khơi vô tận</a:t>
            </a:r>
            <a:br>
              <a:rPr lang="vi-VN" sz="2000" dirty="0">
                <a:solidFill>
                  <a:srgbClr val="332215"/>
                </a:solidFill>
                <a:latin typeface="+mj-lt"/>
              </a:rPr>
            </a:br>
            <a:r>
              <a:rPr lang="vi-VN" sz="2000" dirty="0">
                <a:solidFill>
                  <a:srgbClr val="332215"/>
                </a:solidFill>
                <a:latin typeface="+mj-lt"/>
              </a:rPr>
              <a:t>Cha gặp lại mình trong </a:t>
            </a:r>
            <a:r>
              <a:rPr lang="en-US" sz="2000" dirty="0" err="1">
                <a:solidFill>
                  <a:srgbClr val="332215"/>
                </a:solidFill>
                <a:latin typeface="+mj-lt"/>
              </a:rPr>
              <a:t>những</a:t>
            </a:r>
            <a:r>
              <a:rPr lang="vi-VN" sz="2000" dirty="0">
                <a:solidFill>
                  <a:srgbClr val="332215"/>
                </a:solidFill>
                <a:latin typeface="+mj-lt"/>
              </a:rPr>
              <a:t> ước mơ con.</a:t>
            </a:r>
            <a:endParaRPr lang="en-US" altLang="en-US" sz="2000" dirty="0">
              <a:latin typeface="+mj-lt"/>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5508104"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596792" y="230207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2692317" y="263294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634416" y="2938683"/>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2054781" y="3269547"/>
            <a:ext cx="98256" cy="33086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8622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145">
                                          <p:stCondLst>
                                            <p:cond delay="0"/>
                                          </p:stCondLst>
                                        </p:cTn>
                                        <p:tgtEl>
                                          <p:spTgt spid="68"/>
                                        </p:tgtEl>
                                      </p:cBhvr>
                                    </p:animEffect>
                                    <p:anim calcmode="lin" valueType="num">
                                      <p:cBhvr>
                                        <p:cTn id="8" dur="455"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8"/>
                                        </p:tgtEl>
                                        <p:attrNameLst>
                                          <p:attrName>ppt_y</p:attrName>
                                        </p:attrNameLst>
                                      </p:cBhvr>
                                      <p:tavLst>
                                        <p:tav tm="0" fmla="#ppt_y-sin(pi*$)/81">
                                          <p:val>
                                            <p:fltVal val="0"/>
                                          </p:val>
                                        </p:tav>
                                        <p:tav tm="100000">
                                          <p:val>
                                            <p:fltVal val="1"/>
                                          </p:val>
                                        </p:tav>
                                      </p:tavLst>
                                    </p:anim>
                                    <p:animScale>
                                      <p:cBhvr>
                                        <p:cTn id="13" dur="6">
                                          <p:stCondLst>
                                            <p:cond delay="162"/>
                                          </p:stCondLst>
                                        </p:cTn>
                                        <p:tgtEl>
                                          <p:spTgt spid="68"/>
                                        </p:tgtEl>
                                      </p:cBhvr>
                                      <p:to x="100000" y="60000"/>
                                    </p:animScale>
                                    <p:animScale>
                                      <p:cBhvr>
                                        <p:cTn id="14" dur="41" decel="50000">
                                          <p:stCondLst>
                                            <p:cond delay="169"/>
                                          </p:stCondLst>
                                        </p:cTn>
                                        <p:tgtEl>
                                          <p:spTgt spid="68"/>
                                        </p:tgtEl>
                                      </p:cBhvr>
                                      <p:to x="100000" y="100000"/>
                                    </p:animScale>
                                    <p:animScale>
                                      <p:cBhvr>
                                        <p:cTn id="15" dur="6">
                                          <p:stCondLst>
                                            <p:cond delay="328"/>
                                          </p:stCondLst>
                                        </p:cTn>
                                        <p:tgtEl>
                                          <p:spTgt spid="68"/>
                                        </p:tgtEl>
                                      </p:cBhvr>
                                      <p:to x="100000" y="80000"/>
                                    </p:animScale>
                                    <p:animScale>
                                      <p:cBhvr>
                                        <p:cTn id="16" dur="41" decel="50000">
                                          <p:stCondLst>
                                            <p:cond delay="334"/>
                                          </p:stCondLst>
                                        </p:cTn>
                                        <p:tgtEl>
                                          <p:spTgt spid="68"/>
                                        </p:tgtEl>
                                      </p:cBhvr>
                                      <p:to x="100000" y="100000"/>
                                    </p:animScale>
                                    <p:animScale>
                                      <p:cBhvr>
                                        <p:cTn id="17" dur="6">
                                          <p:stCondLst>
                                            <p:cond delay="410"/>
                                          </p:stCondLst>
                                        </p:cTn>
                                        <p:tgtEl>
                                          <p:spTgt spid="68"/>
                                        </p:tgtEl>
                                      </p:cBhvr>
                                      <p:to x="100000" y="90000"/>
                                    </p:animScale>
                                    <p:animScale>
                                      <p:cBhvr>
                                        <p:cTn id="18" dur="41" decel="50000">
                                          <p:stCondLst>
                                            <p:cond delay="417"/>
                                          </p:stCondLst>
                                        </p:cTn>
                                        <p:tgtEl>
                                          <p:spTgt spid="68"/>
                                        </p:tgtEl>
                                      </p:cBhvr>
                                      <p:to x="100000" y="100000"/>
                                    </p:animScale>
                                    <p:animScale>
                                      <p:cBhvr>
                                        <p:cTn id="19" dur="6">
                                          <p:stCondLst>
                                            <p:cond delay="452"/>
                                          </p:stCondLst>
                                        </p:cTn>
                                        <p:tgtEl>
                                          <p:spTgt spid="68"/>
                                        </p:tgtEl>
                                      </p:cBhvr>
                                      <p:to x="100000" y="95000"/>
                                    </p:animScale>
                                    <p:animScale>
                                      <p:cBhvr>
                                        <p:cTn id="20" dur="41" decel="50000">
                                          <p:stCondLst>
                                            <p:cond delay="458"/>
                                          </p:stCondLst>
                                        </p:cTn>
                                        <p:tgtEl>
                                          <p:spTgt spid="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barn(inVertical)">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1000"/>
                                        <p:tgtEl>
                                          <p:spTgt spid="74"/>
                                        </p:tgtEl>
                                      </p:cBhvr>
                                    </p:animEffect>
                                    <p:anim calcmode="lin" valueType="num">
                                      <p:cBhvr>
                                        <p:cTn id="51" dur="1000" fill="hold"/>
                                        <p:tgtEl>
                                          <p:spTgt spid="74"/>
                                        </p:tgtEl>
                                        <p:attrNameLst>
                                          <p:attrName>ppt_x</p:attrName>
                                        </p:attrNameLst>
                                      </p:cBhvr>
                                      <p:tavLst>
                                        <p:tav tm="0">
                                          <p:val>
                                            <p:strVal val="#ppt_x"/>
                                          </p:val>
                                        </p:tav>
                                        <p:tav tm="100000">
                                          <p:val>
                                            <p:strVal val="#ppt_x"/>
                                          </p:val>
                                        </p:tav>
                                      </p:tavLst>
                                    </p:anim>
                                    <p:anim calcmode="lin" valueType="num">
                                      <p:cBhvr>
                                        <p:cTn id="5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52A925A-3184-47AD-9F90-EF88638E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 y="4405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1F572D18-A4B0-49BD-A3A5-FC463C2E9748}"/>
              </a:ext>
            </a:extLst>
          </p:cNvPr>
          <p:cNvSpPr/>
          <p:nvPr/>
        </p:nvSpPr>
        <p:spPr>
          <a:xfrm>
            <a:off x="8122444" y="3484960"/>
            <a:ext cx="186929" cy="185738"/>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五角星 47">
            <a:extLst>
              <a:ext uri="{FF2B5EF4-FFF2-40B4-BE49-F238E27FC236}">
                <a16:creationId xmlns:a16="http://schemas.microsoft.com/office/drawing/2014/main" id="{DB42A91B-0495-4849-9288-DFB989BA5CE0}"/>
              </a:ext>
            </a:extLst>
          </p:cNvPr>
          <p:cNvSpPr/>
          <p:nvPr/>
        </p:nvSpPr>
        <p:spPr>
          <a:xfrm>
            <a:off x="8635604" y="3727848"/>
            <a:ext cx="94059" cy="9286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1" name="五角星 50">
            <a:extLst>
              <a:ext uri="{FF2B5EF4-FFF2-40B4-BE49-F238E27FC236}">
                <a16:creationId xmlns:a16="http://schemas.microsoft.com/office/drawing/2014/main" id="{C6A6C0E4-D678-445A-8946-371B2B7B37C7}"/>
              </a:ext>
            </a:extLst>
          </p:cNvPr>
          <p:cNvSpPr/>
          <p:nvPr/>
        </p:nvSpPr>
        <p:spPr>
          <a:xfrm rot="19922997">
            <a:off x="8316517" y="3102769"/>
            <a:ext cx="144065" cy="144066"/>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582" name="Text Box 5">
            <a:extLst>
              <a:ext uri="{FF2B5EF4-FFF2-40B4-BE49-F238E27FC236}">
                <a16:creationId xmlns:a16="http://schemas.microsoft.com/office/drawing/2014/main" id="{0A73B787-6461-4F7F-A787-83F5D79F22A9}"/>
              </a:ext>
            </a:extLst>
          </p:cNvPr>
          <p:cNvSpPr txBox="1">
            <a:spLocks noChangeArrowheads="1"/>
          </p:cNvSpPr>
          <p:nvPr/>
        </p:nvSpPr>
        <p:spPr bwMode="auto">
          <a:xfrm>
            <a:off x="511969" y="1225154"/>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a:solidFill>
                  <a:srgbClr val="FF3300"/>
                </a:solidFill>
                <a:latin typeface="Times New Roman" panose="02020603050405020304" pitchFamily="18" charset="0"/>
              </a:rPr>
              <a:t> </a:t>
            </a:r>
            <a:r>
              <a:rPr lang="en-US" altLang="en-US" sz="2400" u="sng">
                <a:latin typeface="Times New Roman" panose="02020603050405020304" pitchFamily="18" charset="0"/>
              </a:rPr>
              <a:t>Luyện đọc:</a:t>
            </a:r>
          </a:p>
        </p:txBody>
      </p:sp>
      <p:cxnSp>
        <p:nvCxnSpPr>
          <p:cNvPr id="12" name="Straight Connector 11">
            <a:extLst>
              <a:ext uri="{FF2B5EF4-FFF2-40B4-BE49-F238E27FC236}">
                <a16:creationId xmlns:a16="http://schemas.microsoft.com/office/drawing/2014/main" id="{9917D4D4-F799-4137-A74B-694E4B8C1CE7}"/>
              </a:ext>
            </a:extLst>
          </p:cNvPr>
          <p:cNvCxnSpPr>
            <a:cxnSpLocks/>
          </p:cNvCxnSpPr>
          <p:nvPr/>
        </p:nvCxnSpPr>
        <p:spPr bwMode="auto">
          <a:xfrm>
            <a:off x="3779912" y="1686819"/>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8F308140-8C37-4B85-9B11-38F3284A25D9}"/>
              </a:ext>
            </a:extLst>
          </p:cNvPr>
          <p:cNvSpPr/>
          <p:nvPr/>
        </p:nvSpPr>
        <p:spPr>
          <a:xfrm>
            <a:off x="113110" y="2165747"/>
            <a:ext cx="2400300" cy="108585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latin typeface="Times New Roman" pitchFamily="18" charset="0"/>
                <a:cs typeface="Times New Roman" pitchFamily="18" charset="0"/>
              </a:rPr>
              <a:t>Đọc nối tiếp đoạn </a:t>
            </a:r>
            <a:r>
              <a:rPr lang="en-US" sz="2400" dirty="0" err="1">
                <a:solidFill>
                  <a:srgbClr val="002060"/>
                </a:solidFill>
                <a:latin typeface="Times New Roman" pitchFamily="18" charset="0"/>
                <a:cs typeface="Times New Roman" pitchFamily="18" charset="0"/>
              </a:rPr>
              <a:t>lần</a:t>
            </a:r>
            <a:r>
              <a:rPr lang="en-US" sz="2400" dirty="0">
                <a:solidFill>
                  <a:srgbClr val="002060"/>
                </a:solidFill>
                <a:latin typeface="Times New Roman" pitchFamily="18" charset="0"/>
                <a:cs typeface="Times New Roman" pitchFamily="18" charset="0"/>
              </a:rPr>
              <a:t> 2.</a:t>
            </a:r>
          </a:p>
        </p:txBody>
      </p:sp>
    </p:spTree>
    <p:extLst>
      <p:ext uri="{BB962C8B-B14F-4D97-AF65-F5344CB8AC3E}">
        <p14:creationId xmlns:p14="http://schemas.microsoft.com/office/powerpoint/2010/main" val="2430621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4D41735-6336-413D-B627-509214B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DA7D785-24EF-40C8-B5ED-AE8636F2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06003"/>
            <a:ext cx="6606779"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AA6CCE-E697-404E-B161-ECE7906FD11C}"/>
              </a:ext>
            </a:extLst>
          </p:cNvPr>
          <p:cNvSpPr txBox="1"/>
          <p:nvPr/>
        </p:nvSpPr>
        <p:spPr>
          <a:xfrm>
            <a:off x="2507977" y="2015729"/>
            <a:ext cx="4128053" cy="1338828"/>
          </a:xfrm>
          <a:prstGeom prst="rect">
            <a:avLst/>
          </a:prstGeom>
          <a:noFill/>
        </p:spPr>
        <p:txBody>
          <a:bodyPr wrap="none">
            <a:spAutoFit/>
          </a:bodyPr>
          <a:lstStyle/>
          <a:p>
            <a:pPr algn="ctr">
              <a:defRPr/>
            </a:pPr>
            <a:r>
              <a:rPr lang="vi-VN" altLang="zh-CN" sz="4500" b="1" dirty="0">
                <a:solidFill>
                  <a:srgbClr val="FF0000"/>
                </a:solidFill>
                <a:latin typeface="Times New Roman" panose="02020603050405020304" pitchFamily="18" charset="0"/>
                <a:ea typeface="Microsoft YaHei" panose="020B0503020204020204" pitchFamily="34" charset="-122"/>
              </a:rPr>
              <a:t>TÌM HIỂU BÀI</a:t>
            </a:r>
            <a:endParaRPr lang="zh-CN" altLang="en-US" sz="45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36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9DE4F4BA-55B4-4410-98DC-27C08A44B51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48734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258F39D3-64A2-41E9-A5C3-5DE63719E8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0" y="4443413"/>
            <a:ext cx="991791"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37EEB922-EBC3-480C-8A9B-690240412C2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64391" y="23431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524CA65-BD13-4AAB-8D98-BF7A72FF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375422"/>
            <a:ext cx="958454"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D13B2F6B-21EE-4C39-A2EE-1AF4D23EE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401617"/>
            <a:ext cx="958454" cy="10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543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3" name="AutoShape 25">
            <a:extLst>
              <a:ext uri="{FF2B5EF4-FFF2-40B4-BE49-F238E27FC236}">
                <a16:creationId xmlns:a16="http://schemas.microsoft.com/office/drawing/2014/main" id="{CF2136A5-6D8D-46AD-AB31-412A3308C1DF}"/>
              </a:ext>
            </a:extLst>
          </p:cNvPr>
          <p:cNvSpPr>
            <a:spLocks noChangeArrowheads="1"/>
          </p:cNvSpPr>
          <p:nvPr/>
        </p:nvSpPr>
        <p:spPr bwMode="auto">
          <a:xfrm>
            <a:off x="4272065" y="2603212"/>
            <a:ext cx="4703001" cy="1773454"/>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Đọc</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lướt</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đoạn</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1 </a:t>
            </a:r>
            <a:r>
              <a:rPr lang="en-US" sz="2200" b="1" u="sng"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và</a:t>
            </a:r>
            <a:r>
              <a:rPr lang="en-US" sz="22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2</a:t>
            </a:r>
            <a:r>
              <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vào</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được</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gợi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tưởng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tượng</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miêu</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cảnh</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 con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dạo</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4260044" y="2686963"/>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khênh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chắc</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nịch</a:t>
            </a:r>
            <a:r>
              <a:rPr lang="en-US"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gợi</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err="1">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2200" b="1" dirty="0">
                <a:solidFill>
                  <a:srgbClr val="33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2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80237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AutoShape 25">
            <a:extLst>
              <a:ext uri="{FF2B5EF4-FFF2-40B4-BE49-F238E27FC236}">
                <a16:creationId xmlns:a16="http://schemas.microsoft.com/office/drawing/2014/main" id="{4E0721D3-8650-481D-9FA5-0239CA97C14D}"/>
              </a:ext>
            </a:extLst>
          </p:cNvPr>
          <p:cNvSpPr>
            <a:spLocks noChangeArrowheads="1"/>
          </p:cNvSpPr>
          <p:nvPr/>
        </p:nvSpPr>
        <p:spPr bwMode="auto">
          <a:xfrm>
            <a:off x="4257007" y="2651739"/>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sz="2400" dirty="0">
                <a:solidFill>
                  <a:srgbClr val="FF0000"/>
                </a:solidFill>
                <a:effectLst>
                  <a:outerShdw blurRad="38100" dist="38100" dir="2700000" algn="tl">
                    <a:srgbClr val="000000">
                      <a:alpha val="43137"/>
                    </a:srgbClr>
                  </a:outerShdw>
                </a:effectLst>
              </a:rPr>
              <a:t>*</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khênh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Cao quá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mức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gợi</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a:t>
            </a:r>
          </a:p>
          <a:p>
            <a:pPr algn="just">
              <a:buNone/>
              <a:defRPr/>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Chắc</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cứng</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khoe</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650632"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9" name="AutoShape 25">
            <a:extLst>
              <a:ext uri="{FF2B5EF4-FFF2-40B4-BE49-F238E27FC236}">
                <a16:creationId xmlns:a16="http://schemas.microsoft.com/office/drawing/2014/main" id="{37007BD4-C0A8-4966-91D1-74FEE4E55973}"/>
              </a:ext>
            </a:extLst>
          </p:cNvPr>
          <p:cNvSpPr>
            <a:spLocks noChangeArrowheads="1"/>
          </p:cNvSpPr>
          <p:nvPr/>
        </p:nvSpPr>
        <p:spPr bwMode="auto">
          <a:xfrm>
            <a:off x="4310307" y="2669914"/>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altLang="en-US" sz="2400" dirty="0">
                <a:solidFill>
                  <a:srgbClr val="FF0000"/>
                </a:solidFill>
                <a:effectLst>
                  <a:outerShdw blurRad="38100" dist="38100" dir="2700000" algn="tl">
                    <a:srgbClr val="000000">
                      <a:alpha val="43137"/>
                    </a:srgbClr>
                  </a:outerShdw>
                </a:effectLst>
              </a:rPr>
              <a:t>Ý </a:t>
            </a:r>
            <a:r>
              <a:rPr lang="en-US" altLang="en-US" sz="2400" dirty="0" err="1">
                <a:solidFill>
                  <a:srgbClr val="FF0000"/>
                </a:solidFill>
                <a:effectLst>
                  <a:outerShdw blurRad="38100" dist="38100" dir="2700000" algn="tl">
                    <a:srgbClr val="000000">
                      <a:alpha val="43137"/>
                    </a:srgbClr>
                  </a:outerShdw>
                </a:effectLst>
              </a:rPr>
              <a:t>thứ</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nhất</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của</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bài</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thơ</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là</a:t>
            </a:r>
            <a:r>
              <a:rPr lang="en-US" altLang="en-US" sz="2400" dirty="0">
                <a:solidFill>
                  <a:srgbClr val="FF0000"/>
                </a:solidFill>
                <a:effectLst>
                  <a:outerShdw blurRad="38100" dist="38100" dir="2700000" algn="tl">
                    <a:srgbClr val="000000">
                      <a:alpha val="43137"/>
                    </a:srgbClr>
                  </a:outerShdw>
                </a:effectLst>
              </a:rPr>
              <a:t> </a:t>
            </a:r>
            <a:r>
              <a:rPr lang="en-US" altLang="en-US" sz="2400" dirty="0" err="1">
                <a:solidFill>
                  <a:srgbClr val="FF0000"/>
                </a:solidFill>
                <a:effectLst>
                  <a:outerShdw blurRad="38100" dist="38100" dir="2700000" algn="tl">
                    <a:srgbClr val="000000">
                      <a:alpha val="43137"/>
                    </a:srgbClr>
                  </a:outerShdw>
                </a:effectLst>
              </a:rPr>
              <a:t>gì</a:t>
            </a:r>
            <a:r>
              <a:rPr lang="en-US" altLang="en-US" sz="2400" dirty="0">
                <a:solidFill>
                  <a:srgbClr val="FF0000"/>
                </a:solidFill>
                <a:effectLst>
                  <a:outerShdw blurRad="38100" dist="38100" dir="2700000" algn="tl">
                    <a:srgbClr val="000000">
                      <a:alpha val="43137"/>
                    </a:srgbClr>
                  </a:outerShdw>
                </a:effectLst>
              </a:rPr>
              <a:t>?</a:t>
            </a: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
        <p:nvSpPr>
          <p:cNvPr id="20" name="AutoShape 25">
            <a:extLst>
              <a:ext uri="{FF2B5EF4-FFF2-40B4-BE49-F238E27FC236}">
                <a16:creationId xmlns:a16="http://schemas.microsoft.com/office/drawing/2014/main" id="{45F843B1-646D-482F-8627-0D59F856BF71}"/>
              </a:ext>
            </a:extLst>
          </p:cNvPr>
          <p:cNvSpPr>
            <a:spLocks noChangeArrowheads="1"/>
          </p:cNvSpPr>
          <p:nvPr/>
        </p:nvSpPr>
        <p:spPr bwMode="auto">
          <a:xfrm>
            <a:off x="3812120" y="2118521"/>
            <a:ext cx="5162946" cy="2578014"/>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2400" dirty="0">
                <a:solidFill>
                  <a:srgbClr val="C00000"/>
                </a:solidFill>
                <a:effectLst>
                  <a:outerShdw blurRad="38100" dist="38100" dir="2700000" algn="tl">
                    <a:srgbClr val="000000">
                      <a:alpha val="43137"/>
                    </a:srgbClr>
                  </a:outerShdw>
                </a:effectLst>
                <a:latin typeface="Times New Roman"/>
              </a:rPr>
              <a:t>+ </a:t>
            </a:r>
            <a:r>
              <a:rPr lang="en-US" sz="2000" dirty="0">
                <a:solidFill>
                  <a:srgbClr val="C00000"/>
                </a:solidFill>
                <a:effectLst>
                  <a:outerShdw blurRad="38100" dist="38100" dir="2700000" algn="tl">
                    <a:srgbClr val="000000">
                      <a:alpha val="43137"/>
                    </a:srgbClr>
                  </a:outerShdw>
                </a:effectLst>
                <a:latin typeface="Times New Roman"/>
              </a:rPr>
              <a:t>Sau </a:t>
            </a:r>
            <a:r>
              <a:rPr lang="en-US" sz="2000" dirty="0" err="1">
                <a:solidFill>
                  <a:srgbClr val="C00000"/>
                </a:solidFill>
                <a:effectLst>
                  <a:outerShdw blurRad="38100" dist="38100" dir="2700000" algn="tl">
                    <a:srgbClr val="000000">
                      <a:alpha val="43137"/>
                    </a:srgbClr>
                  </a:outerShdw>
                </a:effectLst>
                <a:latin typeface="Times New Roman"/>
              </a:rPr>
              <a:t>trận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đêm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bầu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trời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va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vừa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gội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rửa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Mặt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trời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nhuộm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hồng</a:t>
            </a:r>
            <a:r>
              <a:rPr lang="en-US" sz="2000" dirty="0">
                <a:solidFill>
                  <a:srgbClr val="C00000"/>
                </a:solidFill>
                <a:effectLst>
                  <a:outerShdw blurRad="38100" dist="38100" dir="2700000" algn="tl">
                    <a:srgbClr val="000000">
                      <a:alpha val="43137"/>
                    </a:srgbClr>
                  </a:outerShdw>
                </a:effectLst>
                <a:latin typeface="Times New Roman"/>
              </a:rPr>
              <a:t> cả </a:t>
            </a:r>
            <a:r>
              <a:rPr lang="en-US" sz="2000" dirty="0" err="1">
                <a:solidFill>
                  <a:srgbClr val="C00000"/>
                </a:solidFill>
                <a:effectLst>
                  <a:outerShdw blurRad="38100" dist="38100" dir="2700000" algn="tl">
                    <a:srgbClr val="000000">
                      <a:alpha val="43137"/>
                    </a:srgbClr>
                  </a:outerShdw>
                </a:effectLst>
                <a:latin typeface="Times New Roman"/>
              </a:rPr>
              <a:t>không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gian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bằng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tia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nắng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rực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rơ</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Cát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mịn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hơn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hơn</a:t>
            </a:r>
            <a:r>
              <a:rPr lang="en-US" sz="2000" dirty="0">
                <a:solidFill>
                  <a:srgbClr val="C00000"/>
                </a:solidFill>
                <a:effectLst>
                  <a:outerShdw blurRad="38100" dist="38100" dir="2700000" algn="tl">
                    <a:srgbClr val="000000">
                      <a:alpha val="43137"/>
                    </a:srgbClr>
                  </a:outerShdw>
                </a:effectLst>
                <a:latin typeface="Times New Roman"/>
              </a:rPr>
              <a:t>. Hai cha con </a:t>
            </a:r>
            <a:r>
              <a:rPr lang="en-US" sz="2000" dirty="0" err="1">
                <a:solidFill>
                  <a:srgbClr val="C00000"/>
                </a:solidFill>
                <a:effectLst>
                  <a:outerShdw blurRad="38100" dist="38100" dir="2700000" algn="tl">
                    <a:srgbClr val="000000">
                      <a:alpha val="43137"/>
                    </a:srgbClr>
                  </a:outerShdw>
                </a:effectLst>
                <a:latin typeface="Times New Roman"/>
              </a:rPr>
              <a:t>đi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dạo</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bãi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người</a:t>
            </a:r>
            <a:r>
              <a:rPr lang="en-US" sz="2000" dirty="0">
                <a:solidFill>
                  <a:srgbClr val="C00000"/>
                </a:solidFill>
                <a:effectLst>
                  <a:outerShdw blurRad="38100" dist="38100" dir="2700000" algn="tl">
                    <a:srgbClr val="000000">
                      <a:alpha val="43137"/>
                    </a:srgbClr>
                  </a:outerShdw>
                </a:effectLst>
                <a:latin typeface="Times New Roman"/>
              </a:rPr>
              <a:t> cha </a:t>
            </a:r>
            <a:r>
              <a:rPr lang="en-US" sz="2000" dirty="0" err="1">
                <a:solidFill>
                  <a:srgbClr val="C00000"/>
                </a:solidFill>
                <a:effectLst>
                  <a:outerShdw blurRad="38100" dist="38100" dir="2700000" algn="tl">
                    <a:srgbClr val="000000">
                      <a:alpha val="43137"/>
                    </a:srgbClr>
                  </a:outerShdw>
                </a:effectLst>
                <a:latin typeface="Times New Roman"/>
              </a:rPr>
              <a:t>cao</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gầy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dài</a:t>
            </a:r>
            <a:r>
              <a:rPr lang="en-US" sz="2000" dirty="0">
                <a:solidFill>
                  <a:srgbClr val="C00000"/>
                </a:solidFill>
                <a:effectLst>
                  <a:outerShdw blurRad="38100" dist="38100" dir="2700000" algn="tl">
                    <a:srgbClr val="000000">
                      <a:alpha val="43137"/>
                    </a:srgbClr>
                  </a:outerShdw>
                </a:effectLst>
                <a:latin typeface="Times New Roman"/>
              </a:rPr>
              <a:t> </a:t>
            </a:r>
            <a:r>
              <a:rPr lang="en-US" sz="2000" b="1" u="sng" dirty="0" err="1">
                <a:solidFill>
                  <a:srgbClr val="0B5A8E"/>
                </a:solidFill>
                <a:latin typeface="Times New Roman"/>
              </a:rPr>
              <a:t>lênh</a:t>
            </a:r>
            <a:r>
              <a:rPr lang="en-US" sz="2000" b="1" u="sng" dirty="0">
                <a:solidFill>
                  <a:srgbClr val="0B5A8E"/>
                </a:solidFill>
                <a:latin typeface="Times New Roman"/>
              </a:rPr>
              <a:t> </a:t>
            </a:r>
            <a:r>
              <a:rPr lang="en-US" sz="2000" b="1" u="sng" dirty="0" err="1">
                <a:solidFill>
                  <a:srgbClr val="0B5A8E"/>
                </a:solidFill>
                <a:latin typeface="Times New Roman"/>
              </a:rPr>
              <a:t>khênh</a:t>
            </a:r>
            <a:r>
              <a:rPr lang="en-US" sz="2000" dirty="0">
                <a:solidFill>
                  <a:srgbClr val="0B5A8E"/>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cạnh</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cậu</a:t>
            </a:r>
            <a:r>
              <a:rPr lang="en-US" sz="2000" dirty="0">
                <a:solidFill>
                  <a:srgbClr val="C00000"/>
                </a:solidFill>
                <a:effectLst>
                  <a:outerShdw blurRad="38100" dist="38100" dir="2700000" algn="tl">
                    <a:srgbClr val="000000">
                      <a:alpha val="43137"/>
                    </a:srgbClr>
                  </a:outerShdw>
                </a:effectLst>
                <a:latin typeface="Times New Roman"/>
              </a:rPr>
              <a:t> con </a:t>
            </a:r>
            <a:r>
              <a:rPr lang="en-US" sz="2000" dirty="0" err="1">
                <a:solidFill>
                  <a:srgbClr val="C00000"/>
                </a:solidFill>
                <a:effectLst>
                  <a:outerShdw blurRad="38100" dist="38100" dir="2700000" algn="tl">
                    <a:srgbClr val="000000">
                      <a:alpha val="43137"/>
                    </a:srgbClr>
                  </a:outerShdw>
                </a:effectLst>
                <a:latin typeface="Times New Roman"/>
              </a:rPr>
              <a:t>trai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bẫm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bóng</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tròn</a:t>
            </a:r>
            <a:r>
              <a:rPr lang="en-US" sz="2000" dirty="0">
                <a:solidFill>
                  <a:srgbClr val="C00000"/>
                </a:solidFill>
                <a:effectLst>
                  <a:outerShdw blurRad="38100" dist="38100" dir="2700000" algn="tl">
                    <a:srgbClr val="000000">
                      <a:alpha val="43137"/>
                    </a:srgbClr>
                  </a:outerShdw>
                </a:effectLst>
                <a:latin typeface="Times New Roman"/>
              </a:rPr>
              <a:t> </a:t>
            </a:r>
            <a:r>
              <a:rPr lang="en-US" sz="2000" b="1" u="sng" dirty="0" err="1">
                <a:solidFill>
                  <a:srgbClr val="0B5A8E"/>
                </a:solidFill>
                <a:latin typeface="Times New Roman"/>
              </a:rPr>
              <a:t>chắc</a:t>
            </a:r>
            <a:r>
              <a:rPr lang="en-US" sz="2000" b="1" u="sng" dirty="0">
                <a:solidFill>
                  <a:srgbClr val="0B5A8E"/>
                </a:solidFill>
                <a:latin typeface="Times New Roman"/>
              </a:rPr>
              <a:t> </a:t>
            </a:r>
            <a:r>
              <a:rPr lang="en-US" sz="2000" b="1" u="sng" dirty="0" err="1">
                <a:solidFill>
                  <a:srgbClr val="0B5A8E"/>
                </a:solidFill>
                <a:latin typeface="Times New Roman"/>
              </a:rPr>
              <a:t>nịch</a:t>
            </a:r>
            <a:r>
              <a:rPr lang="en-US" sz="2000" dirty="0">
                <a:solidFill>
                  <a:srgbClr val="C00000"/>
                </a:solidFill>
                <a:effectLst>
                  <a:outerShdw blurRad="38100" dist="38100" dir="2700000" algn="tl">
                    <a:srgbClr val="000000">
                      <a:alpha val="43137"/>
                    </a:srgbClr>
                  </a:outerShdw>
                </a:effectLst>
                <a:latin typeface="Times New Roman"/>
              </a:rPr>
              <a:t>.</a:t>
            </a:r>
            <a:endParaRPr lang="en-US" sz="2000" dirty="0"/>
          </a:p>
          <a:p>
            <a:pPr algn="ctr">
              <a:lnSpc>
                <a:spcPct val="100000"/>
              </a:lnSpc>
              <a:spcBef>
                <a:spcPct val="0"/>
              </a:spcBef>
              <a:buNone/>
            </a:pPr>
            <a:endParaRPr lang="en-US" sz="20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410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3"/>
                                        </p:tgtEl>
                                        <p:attrNameLst>
                                          <p:attrName>ppt_w</p:attrName>
                                        </p:attrNameLst>
                                      </p:cBhvr>
                                      <p:tavLst>
                                        <p:tav tm="0">
                                          <p:val>
                                            <p:strVal val="ppt_w"/>
                                          </p:val>
                                        </p:tav>
                                        <p:tav tm="100000">
                                          <p:val>
                                            <p:fltVal val="0"/>
                                          </p:val>
                                        </p:tav>
                                      </p:tavLst>
                                    </p:anim>
                                    <p:anim calcmode="lin" valueType="num">
                                      <p:cBhvr>
                                        <p:cTn id="14" dur="1000"/>
                                        <p:tgtEl>
                                          <p:spTgt spid="13"/>
                                        </p:tgtEl>
                                        <p:attrNameLst>
                                          <p:attrName>ppt_h</p:attrName>
                                        </p:attrNameLst>
                                      </p:cBhvr>
                                      <p:tavLst>
                                        <p:tav tm="0">
                                          <p:val>
                                            <p:strVal val="ppt_h"/>
                                          </p:val>
                                        </p:tav>
                                        <p:tav tm="100000">
                                          <p:val>
                                            <p:fltVal val="0"/>
                                          </p:val>
                                        </p:tav>
                                      </p:tavLst>
                                    </p:anim>
                                    <p:anim calcmode="lin" valueType="num">
                                      <p:cBhvr>
                                        <p:cTn id="15" dur="1000"/>
                                        <p:tgtEl>
                                          <p:spTgt spid="13"/>
                                        </p:tgtEl>
                                        <p:attrNameLst>
                                          <p:attrName>style.rotation</p:attrName>
                                        </p:attrNameLst>
                                      </p:cBhvr>
                                      <p:tavLst>
                                        <p:tav tm="0">
                                          <p:val>
                                            <p:fltVal val="0"/>
                                          </p:val>
                                        </p:tav>
                                        <p:tav tm="100000">
                                          <p:val>
                                            <p:fltVal val="90"/>
                                          </p:val>
                                        </p:tav>
                                      </p:tavLst>
                                    </p:anim>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20"/>
                                        </p:tgtEl>
                                        <p:attrNameLst>
                                          <p:attrName>ppt_w</p:attrName>
                                        </p:attrNameLst>
                                      </p:cBhvr>
                                      <p:tavLst>
                                        <p:tav tm="0">
                                          <p:val>
                                            <p:strVal val="ppt_w"/>
                                          </p:val>
                                        </p:tav>
                                        <p:tav tm="100000">
                                          <p:val>
                                            <p:fltVal val="0"/>
                                          </p:val>
                                        </p:tav>
                                      </p:tavLst>
                                    </p:anim>
                                    <p:anim calcmode="lin" valueType="num">
                                      <p:cBhvr>
                                        <p:cTn id="29" dur="1000"/>
                                        <p:tgtEl>
                                          <p:spTgt spid="20"/>
                                        </p:tgtEl>
                                        <p:attrNameLst>
                                          <p:attrName>ppt_h</p:attrName>
                                        </p:attrNameLst>
                                      </p:cBhvr>
                                      <p:tavLst>
                                        <p:tav tm="0">
                                          <p:val>
                                            <p:strVal val="ppt_h"/>
                                          </p:val>
                                        </p:tav>
                                        <p:tav tm="100000">
                                          <p:val>
                                            <p:fltVal val="0"/>
                                          </p:val>
                                        </p:tav>
                                      </p:tavLst>
                                    </p:anim>
                                    <p:anim calcmode="lin" valueType="num">
                                      <p:cBhvr>
                                        <p:cTn id="30" dur="1000"/>
                                        <p:tgtEl>
                                          <p:spTgt spid="20"/>
                                        </p:tgtEl>
                                        <p:attrNameLst>
                                          <p:attrName>style.rotation</p:attrName>
                                        </p:attrNameLst>
                                      </p:cBhvr>
                                      <p:tavLst>
                                        <p:tav tm="0">
                                          <p:val>
                                            <p:fltVal val="0"/>
                                          </p:val>
                                        </p:tav>
                                        <p:tav tm="100000">
                                          <p:val>
                                            <p:fltVal val="90"/>
                                          </p:val>
                                        </p:tav>
                                      </p:tavLst>
                                    </p:anim>
                                    <p:animEffect transition="out" filter="fade">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1" nodeType="clickEffect">
                                  <p:stCondLst>
                                    <p:cond delay="0"/>
                                  </p:stCondLst>
                                  <p:childTnLst>
                                    <p:anim calcmode="lin" valueType="num">
                                      <p:cBhvr>
                                        <p:cTn id="50" dur="1000"/>
                                        <p:tgtEl>
                                          <p:spTgt spid="14"/>
                                        </p:tgtEl>
                                        <p:attrNameLst>
                                          <p:attrName>ppt_w</p:attrName>
                                        </p:attrNameLst>
                                      </p:cBhvr>
                                      <p:tavLst>
                                        <p:tav tm="0">
                                          <p:val>
                                            <p:strVal val="ppt_w"/>
                                          </p:val>
                                        </p:tav>
                                        <p:tav tm="100000">
                                          <p:val>
                                            <p:fltVal val="0"/>
                                          </p:val>
                                        </p:tav>
                                      </p:tavLst>
                                    </p:anim>
                                    <p:anim calcmode="lin" valueType="num">
                                      <p:cBhvr>
                                        <p:cTn id="51" dur="1000"/>
                                        <p:tgtEl>
                                          <p:spTgt spid="14"/>
                                        </p:tgtEl>
                                        <p:attrNameLst>
                                          <p:attrName>ppt_h</p:attrName>
                                        </p:attrNameLst>
                                      </p:cBhvr>
                                      <p:tavLst>
                                        <p:tav tm="0">
                                          <p:val>
                                            <p:strVal val="ppt_h"/>
                                          </p:val>
                                        </p:tav>
                                        <p:tav tm="100000">
                                          <p:val>
                                            <p:fltVal val="0"/>
                                          </p:val>
                                        </p:tav>
                                      </p:tavLst>
                                    </p:anim>
                                    <p:anim calcmode="lin" valueType="num">
                                      <p:cBhvr>
                                        <p:cTn id="52" dur="1000"/>
                                        <p:tgtEl>
                                          <p:spTgt spid="14"/>
                                        </p:tgtEl>
                                        <p:attrNameLst>
                                          <p:attrName>style.rotation</p:attrName>
                                        </p:attrNameLst>
                                      </p:cBhvr>
                                      <p:tavLst>
                                        <p:tav tm="0">
                                          <p:val>
                                            <p:fltVal val="0"/>
                                          </p:val>
                                        </p:tav>
                                        <p:tav tm="100000">
                                          <p:val>
                                            <p:fltVal val="90"/>
                                          </p:val>
                                        </p:tav>
                                      </p:tavLst>
                                    </p:anim>
                                    <p:animEffect transition="out" filter="fade">
                                      <p:cBhvr>
                                        <p:cTn id="53" dur="1000"/>
                                        <p:tgtEl>
                                          <p:spTgt spid="14"/>
                                        </p:tgtEl>
                                      </p:cBhvr>
                                    </p:animEffect>
                                    <p:set>
                                      <p:cBhvr>
                                        <p:cTn id="54" dur="1" fill="hold">
                                          <p:stCondLst>
                                            <p:cond delay="9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16"/>
                                        </p:tgtEl>
                                        <p:attrNameLst>
                                          <p:attrName>ppt_w</p:attrName>
                                        </p:attrNameLst>
                                      </p:cBhvr>
                                      <p:tavLst>
                                        <p:tav tm="0">
                                          <p:val>
                                            <p:strVal val="ppt_w"/>
                                          </p:val>
                                        </p:tav>
                                        <p:tav tm="100000">
                                          <p:val>
                                            <p:fltVal val="0"/>
                                          </p:val>
                                        </p:tav>
                                      </p:tavLst>
                                    </p:anim>
                                    <p:anim calcmode="lin" valueType="num">
                                      <p:cBhvr>
                                        <p:cTn id="66" dur="1000"/>
                                        <p:tgtEl>
                                          <p:spTgt spid="16"/>
                                        </p:tgtEl>
                                        <p:attrNameLst>
                                          <p:attrName>ppt_h</p:attrName>
                                        </p:attrNameLst>
                                      </p:cBhvr>
                                      <p:tavLst>
                                        <p:tav tm="0">
                                          <p:val>
                                            <p:strVal val="ppt_h"/>
                                          </p:val>
                                        </p:tav>
                                        <p:tav tm="100000">
                                          <p:val>
                                            <p:fltVal val="0"/>
                                          </p:val>
                                        </p:tav>
                                      </p:tavLst>
                                    </p:anim>
                                    <p:anim calcmode="lin" valueType="num">
                                      <p:cBhvr>
                                        <p:cTn id="67" dur="1000"/>
                                        <p:tgtEl>
                                          <p:spTgt spid="16"/>
                                        </p:tgtEl>
                                        <p:attrNameLst>
                                          <p:attrName>style.rotation</p:attrName>
                                        </p:attrNameLst>
                                      </p:cBhvr>
                                      <p:tavLst>
                                        <p:tav tm="0">
                                          <p:val>
                                            <p:fltVal val="0"/>
                                          </p:val>
                                        </p:tav>
                                        <p:tav tm="100000">
                                          <p:val>
                                            <p:fltVal val="90"/>
                                          </p:val>
                                        </p:tav>
                                      </p:tavLst>
                                    </p:anim>
                                    <p:animEffect transition="out" filter="fade">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xit" presetSubtype="0" fill="hold" grpId="1" nodeType="clickEffect">
                                  <p:stCondLst>
                                    <p:cond delay="0"/>
                                  </p:stCondLst>
                                  <p:childTnLst>
                                    <p:anim calcmode="lin" valueType="num">
                                      <p:cBhvr>
                                        <p:cTn id="80" dur="1000"/>
                                        <p:tgtEl>
                                          <p:spTgt spid="19"/>
                                        </p:tgtEl>
                                        <p:attrNameLst>
                                          <p:attrName>ppt_w</p:attrName>
                                        </p:attrNameLst>
                                      </p:cBhvr>
                                      <p:tavLst>
                                        <p:tav tm="0">
                                          <p:val>
                                            <p:strVal val="ppt_w"/>
                                          </p:val>
                                        </p:tav>
                                        <p:tav tm="100000">
                                          <p:val>
                                            <p:fltVal val="0"/>
                                          </p:val>
                                        </p:tav>
                                      </p:tavLst>
                                    </p:anim>
                                    <p:anim calcmode="lin" valueType="num">
                                      <p:cBhvr>
                                        <p:cTn id="81" dur="1000"/>
                                        <p:tgtEl>
                                          <p:spTgt spid="19"/>
                                        </p:tgtEl>
                                        <p:attrNameLst>
                                          <p:attrName>ppt_h</p:attrName>
                                        </p:attrNameLst>
                                      </p:cBhvr>
                                      <p:tavLst>
                                        <p:tav tm="0">
                                          <p:val>
                                            <p:strVal val="ppt_h"/>
                                          </p:val>
                                        </p:tav>
                                        <p:tav tm="100000">
                                          <p:val>
                                            <p:fltVal val="0"/>
                                          </p:val>
                                        </p:tav>
                                      </p:tavLst>
                                    </p:anim>
                                    <p:anim calcmode="lin" valueType="num">
                                      <p:cBhvr>
                                        <p:cTn id="82" dur="1000"/>
                                        <p:tgtEl>
                                          <p:spTgt spid="19"/>
                                        </p:tgtEl>
                                        <p:attrNameLst>
                                          <p:attrName>style.rotation</p:attrName>
                                        </p:attrNameLst>
                                      </p:cBhvr>
                                      <p:tavLst>
                                        <p:tav tm="0">
                                          <p:val>
                                            <p:fltVal val="0"/>
                                          </p:val>
                                        </p:tav>
                                        <p:tav tm="100000">
                                          <p:val>
                                            <p:fltVal val="90"/>
                                          </p:val>
                                        </p:tav>
                                      </p:tavLst>
                                    </p:anim>
                                    <p:animEffect transition="out" filter="fade">
                                      <p:cBhvr>
                                        <p:cTn id="83" dur="1000"/>
                                        <p:tgtEl>
                                          <p:spTgt spid="19"/>
                                        </p:tgtEl>
                                      </p:cBhvr>
                                    </p:animEffect>
                                    <p:set>
                                      <p:cBhvr>
                                        <p:cTn id="84" dur="1" fill="hold">
                                          <p:stCondLst>
                                            <p:cond delay="999"/>
                                          </p:stCondLst>
                                        </p:cTn>
                                        <p:tgtEl>
                                          <p:spTgt spid="1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3" grpId="1" animBg="1"/>
      <p:bldP spid="14" grpId="0" animBg="1" autoUpdateAnimBg="0"/>
      <p:bldP spid="14" grpId="1" animBg="1"/>
      <p:bldP spid="2" grpId="0"/>
      <p:bldP spid="16" grpId="0" animBg="1" autoUpdateAnimBg="0"/>
      <p:bldP spid="16" grpId="1" animBg="1"/>
      <p:bldP spid="17" grpId="0"/>
      <p:bldP spid="19" grpId="0" animBg="1" autoUpdateAnimBg="0"/>
      <p:bldP spid="19" grpId="1" animBg="1"/>
      <p:bldP spid="20" grpId="0" animBg="1" autoUpdateAnimBg="0"/>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4236996" y="2849068"/>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B5A8E"/>
                </a:solidFill>
                <a:latin typeface="Times New Roman" panose="02020603050405020304" pitchFamily="18" charset="0"/>
                <a:cs typeface="Times New Roman" panose="02020603050405020304" pitchFamily="18" charset="0"/>
              </a:rPr>
              <a:t>Thuật</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lại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cuộc</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trò</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chuyện</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giữa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hai</a:t>
            </a:r>
            <a:r>
              <a:rPr lang="en-US" altLang="en-US" sz="2400" b="1" dirty="0">
                <a:solidFill>
                  <a:srgbClr val="0B5A8E"/>
                </a:solidFill>
                <a:latin typeface="Times New Roman" panose="02020603050405020304" pitchFamily="18" charset="0"/>
                <a:cs typeface="Times New Roman" panose="02020603050405020304" pitchFamily="18" charset="0"/>
              </a:rPr>
              <a:t> cha con</a:t>
            </a: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80237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650632"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 name="TextBox 2">
            <a:extLst>
              <a:ext uri="{FF2B5EF4-FFF2-40B4-BE49-F238E27FC236}">
                <a16:creationId xmlns:a16="http://schemas.microsoft.com/office/drawing/2014/main" id="{D780829B-18A3-440D-A6F3-01B9BF288D3C}"/>
              </a:ext>
            </a:extLst>
          </p:cNvPr>
          <p:cNvSpPr txBox="1"/>
          <p:nvPr/>
        </p:nvSpPr>
        <p:spPr>
          <a:xfrm>
            <a:off x="3987054" y="2176550"/>
            <a:ext cx="1588897"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cánh</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buồm</a:t>
            </a:r>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AutoShape 25">
            <a:extLst>
              <a:ext uri="{FF2B5EF4-FFF2-40B4-BE49-F238E27FC236}">
                <a16:creationId xmlns:a16="http://schemas.microsoft.com/office/drawing/2014/main" id="{BF003E0F-44E6-45C6-B95F-BCFE38D431D9}"/>
              </a:ext>
            </a:extLst>
          </p:cNvPr>
          <p:cNvSpPr>
            <a:spLocks noChangeArrowheads="1"/>
          </p:cNvSpPr>
          <p:nvPr/>
        </p:nvSpPr>
        <p:spPr bwMode="auto">
          <a:xfrm>
            <a:off x="4236995" y="2836564"/>
            <a:ext cx="4664759" cy="1676400"/>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srgbClr val="0B5A8E"/>
                </a:solidFill>
                <a:latin typeface="Times New Roman" panose="02020603050405020304" pitchFamily="18" charset="0"/>
                <a:cs typeface="Times New Roman" panose="02020603050405020304" pitchFamily="18" charset="0"/>
              </a:rPr>
              <a:t>Con </a:t>
            </a:r>
            <a:r>
              <a:rPr lang="en-US" altLang="en-US" sz="2400" b="1" dirty="0" err="1">
                <a:solidFill>
                  <a:srgbClr val="0B5A8E"/>
                </a:solidFill>
                <a:latin typeface="Times New Roman" panose="02020603050405020304" pitchFamily="18" charset="0"/>
                <a:cs typeface="Times New Roman" panose="02020603050405020304" pitchFamily="18" charset="0"/>
              </a:rPr>
              <a:t>muốn</a:t>
            </a:r>
            <a:r>
              <a:rPr lang="en-US" altLang="en-US" sz="2400" b="1" dirty="0">
                <a:solidFill>
                  <a:srgbClr val="0B5A8E"/>
                </a:solidFill>
                <a:latin typeface="Times New Roman" panose="02020603050405020304" pitchFamily="18" charset="0"/>
                <a:cs typeface="Times New Roman" panose="02020603050405020304" pitchFamily="18" charset="0"/>
              </a:rPr>
              <a:t> cha </a:t>
            </a:r>
            <a:r>
              <a:rPr lang="en-US" altLang="en-US" sz="2400" b="1" dirty="0" err="1">
                <a:solidFill>
                  <a:srgbClr val="0B5A8E"/>
                </a:solidFill>
                <a:latin typeface="Times New Roman" panose="02020603050405020304" pitchFamily="18" charset="0"/>
                <a:cs typeface="Times New Roman" panose="02020603050405020304" pitchFamily="18" charset="0"/>
              </a:rPr>
              <a:t>mượn</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cho</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cánh</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buồm</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để</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thỏa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ước</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mơ</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gì</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
        <p:nvSpPr>
          <p:cNvPr id="22" name="AutoShape 25">
            <a:extLst>
              <a:ext uri="{FF2B5EF4-FFF2-40B4-BE49-F238E27FC236}">
                <a16:creationId xmlns:a16="http://schemas.microsoft.com/office/drawing/2014/main" id="{B6147D5D-D6EC-4058-80AB-C05411858FB7}"/>
              </a:ext>
            </a:extLst>
          </p:cNvPr>
          <p:cNvSpPr>
            <a:spLocks noChangeArrowheads="1"/>
          </p:cNvSpPr>
          <p:nvPr/>
        </p:nvSpPr>
        <p:spPr bwMode="auto">
          <a:xfrm>
            <a:off x="4194595" y="2007976"/>
            <a:ext cx="4664759" cy="2573247"/>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sz="2000" dirty="0" err="1">
                <a:solidFill>
                  <a:srgbClr val="C00000"/>
                </a:solidFill>
                <a:effectLst>
                  <a:outerShdw blurRad="38100" dist="38100" dir="2700000" algn="tl">
                    <a:srgbClr val="000000">
                      <a:alpha val="43137"/>
                    </a:srgbClr>
                  </a:outerShdw>
                </a:effectLst>
                <a:latin typeface="Times New Roman"/>
              </a:rPr>
              <a:t>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mơ</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của</a:t>
            </a:r>
            <a:r>
              <a:rPr lang="en-US" sz="2000" dirty="0">
                <a:solidFill>
                  <a:srgbClr val="C00000"/>
                </a:solidFill>
                <a:effectLst>
                  <a:outerShdw blurRad="38100" dist="38100" dir="2700000" algn="tl">
                    <a:srgbClr val="000000">
                      <a:alpha val="43137"/>
                    </a:srgbClr>
                  </a:outerShdw>
                </a:effectLst>
                <a:latin typeface="Times New Roman"/>
              </a:rPr>
              <a:t> con:</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Nhìn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cây</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cối</a:t>
            </a:r>
            <a:r>
              <a:rPr lang="en-US" sz="2000" dirty="0">
                <a:solidFill>
                  <a:srgbClr val="C00000"/>
                </a:solidFill>
                <a:effectLst>
                  <a:outerShdw blurRad="38100" dist="38100" dir="2700000" algn="tl">
                    <a:srgbClr val="000000">
                      <a:alpha val="43137"/>
                    </a:srgbClr>
                  </a:outerShdw>
                </a:effectLst>
                <a:latin typeface="Times New Roman"/>
              </a:rPr>
              <a:t>, con </a:t>
            </a:r>
            <a:r>
              <a:rPr lang="en-US" sz="2000" dirty="0" err="1">
                <a:solidFill>
                  <a:srgbClr val="C00000"/>
                </a:solidFill>
                <a:effectLst>
                  <a:outerShdw blurRad="38100" dist="38100" dir="2700000" algn="tl">
                    <a:srgbClr val="000000">
                      <a:alpha val="43137"/>
                    </a:srgbClr>
                  </a:outerShdw>
                </a:effectLst>
                <a:latin typeface="Times New Roman"/>
              </a:rPr>
              <a:t>người</a:t>
            </a:r>
            <a:r>
              <a:rPr lang="en-US" sz="2000" dirty="0">
                <a:solidFill>
                  <a:srgbClr val="C00000"/>
                </a:solidFill>
                <a:effectLst>
                  <a:outerShdw blurRad="38100" dist="38100" dir="2700000" algn="tl">
                    <a:srgbClr val="000000">
                      <a:alpha val="43137"/>
                    </a:srgbClr>
                  </a:outerShdw>
                </a:effectLst>
                <a:latin typeface="Times New Roman"/>
              </a:rPr>
              <a:t> ở </a:t>
            </a:r>
            <a:r>
              <a:rPr lang="en-US" sz="2000" dirty="0" err="1">
                <a:solidFill>
                  <a:srgbClr val="C00000"/>
                </a:solidFill>
                <a:effectLst>
                  <a:outerShdw blurRad="38100" dist="38100" dir="2700000" algn="tl">
                    <a:srgbClr val="000000">
                      <a:alpha val="43137"/>
                    </a:srgbClr>
                  </a:outerShdw>
                </a:effectLst>
                <a:latin typeface="Times New Roman"/>
              </a:rPr>
              <a:t>phía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xa</a:t>
            </a:r>
            <a:r>
              <a:rPr lang="en-US" sz="2000" dirty="0">
                <a:solidFill>
                  <a:srgbClr val="C00000"/>
                </a:solidFill>
                <a:effectLst>
                  <a:outerShdw blurRad="38100" dist="38100" dir="2700000" algn="tl">
                    <a:srgbClr val="000000">
                      <a:alpha val="43137"/>
                    </a:srgbClr>
                  </a:outerShdw>
                </a:effectLst>
                <a:latin typeface="Times New Roman"/>
              </a:rPr>
              <a:t>.</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Được</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khám</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pha</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những</a:t>
            </a:r>
            <a:r>
              <a:rPr lang="en-US" sz="2000" dirty="0">
                <a:solidFill>
                  <a:srgbClr val="C00000"/>
                </a:solidFill>
                <a:effectLst>
                  <a:outerShdw blurRad="38100" dist="38100" dir="2700000" algn="tl">
                    <a:srgbClr val="000000">
                      <a:alpha val="43137"/>
                    </a:srgbClr>
                  </a:outerShdw>
                </a:effectLst>
                <a:latin typeface="Times New Roman"/>
              </a:rPr>
              <a:t> bí </a:t>
            </a:r>
            <a:r>
              <a:rPr lang="en-US" sz="2000" dirty="0" err="1">
                <a:solidFill>
                  <a:srgbClr val="C00000"/>
                </a:solidFill>
                <a:effectLst>
                  <a:outerShdw blurRad="38100" dist="38100" dir="2700000" algn="tl">
                    <a:srgbClr val="000000">
                      <a:alpha val="43137"/>
                    </a:srgbClr>
                  </a:outerShdw>
                </a:effectLst>
                <a:latin typeface="Times New Roman"/>
              </a:rPr>
              <a:t>mật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thần</a:t>
            </a:r>
            <a:r>
              <a:rPr lang="en-US" sz="2000" dirty="0">
                <a:solidFill>
                  <a:srgbClr val="C00000"/>
                </a:solidFill>
                <a:effectLst>
                  <a:outerShdw blurRad="38100" dist="38100" dir="2700000" algn="tl">
                    <a:srgbClr val="000000">
                      <a:alpha val="43137"/>
                    </a:srgbClr>
                  </a:outerShdw>
                </a:effectLst>
                <a:latin typeface="Times New Roman"/>
              </a:rPr>
              <a:t> bí </a:t>
            </a:r>
            <a:r>
              <a:rPr lang="en-US" sz="2000" dirty="0" err="1">
                <a:solidFill>
                  <a:srgbClr val="C00000"/>
                </a:solidFill>
                <a:effectLst>
                  <a:outerShdw blurRad="38100" dist="38100" dir="2700000" algn="tl">
                    <a:srgbClr val="000000">
                      <a:alpha val="43137"/>
                    </a:srgbClr>
                  </a:outerShdw>
                </a:effectLst>
                <a:latin typeface="Times New Roman"/>
              </a:rPr>
              <a:t>vê</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biển</a:t>
            </a:r>
            <a:r>
              <a:rPr lang="en-US" sz="2000" dirty="0">
                <a:solidFill>
                  <a:srgbClr val="C00000"/>
                </a:solidFill>
                <a:effectLst>
                  <a:outerShdw blurRad="38100" dist="38100" dir="2700000" algn="tl">
                    <a:srgbClr val="000000">
                      <a:alpha val="43137"/>
                    </a:srgbClr>
                  </a:outerShdw>
                </a:effectLst>
                <a:latin typeface="Times New Roman"/>
              </a:rPr>
              <a:t> cả.</a:t>
            </a:r>
          </a:p>
          <a:p>
            <a:pPr algn="just">
              <a:buNone/>
              <a:defRPr/>
            </a:pP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Thê</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hiện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sư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khát</a:t>
            </a:r>
            <a:r>
              <a:rPr lang="en-US" sz="2000" dirty="0">
                <a:solidFill>
                  <a:srgbClr val="C00000"/>
                </a:solidFill>
                <a:effectLst>
                  <a:outerShdw blurRad="38100" dist="38100" dir="2700000" algn="tl">
                    <a:srgbClr val="000000">
                      <a:alpha val="43137"/>
                    </a:srgbClr>
                  </a:outerShdw>
                </a:effectLst>
                <a:latin typeface="Times New Roman"/>
              </a:rPr>
              <a:t> khao </a:t>
            </a:r>
            <a:r>
              <a:rPr lang="en-US" sz="2000" dirty="0" err="1">
                <a:solidFill>
                  <a:srgbClr val="C00000"/>
                </a:solidFill>
                <a:effectLst>
                  <a:outerShdw blurRad="38100" dist="38100" dir="2700000" algn="tl">
                    <a:srgbClr val="000000">
                      <a:alpha val="43137"/>
                    </a:srgbClr>
                  </a:outerShdw>
                </a:effectLst>
                <a:latin typeface="Times New Roman"/>
              </a:rPr>
              <a:t>hiểu</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biết</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mọi</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thư</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trên</a:t>
            </a:r>
            <a:r>
              <a:rPr lang="en-US" sz="2000" dirty="0">
                <a:solidFill>
                  <a:srgbClr val="C00000"/>
                </a:solidFill>
                <a:effectLst>
                  <a:outerShdw blurRad="38100" dist="38100" dir="2700000" algn="tl">
                    <a:srgbClr val="000000">
                      <a:alpha val="43137"/>
                    </a:srgbClr>
                  </a:outerShdw>
                </a:effectLst>
                <a:latin typeface="Times New Roman"/>
              </a:rPr>
              <a:t> </a:t>
            </a:r>
            <a:r>
              <a:rPr lang="en-US" sz="2000" dirty="0" err="1">
                <a:solidFill>
                  <a:srgbClr val="C00000"/>
                </a:solidFill>
                <a:effectLst>
                  <a:outerShdw blurRad="38100" dist="38100" dir="2700000" algn="tl">
                    <a:srgbClr val="000000">
                      <a:alpha val="43137"/>
                    </a:srgbClr>
                  </a:outerShdw>
                </a:effectLst>
                <a:latin typeface="Times New Roman"/>
              </a:rPr>
              <a:t>đời</a:t>
            </a:r>
            <a:r>
              <a:rPr lang="en-US" sz="2000" b="1" dirty="0">
                <a:solidFill>
                  <a:srgbClr val="0B5A8E"/>
                </a:solidFill>
                <a:latin typeface="Times New Roman" panose="02020603050405020304" pitchFamily="18" charset="0"/>
                <a:cs typeface="Times New Roman" panose="02020603050405020304" pitchFamily="18" charset="0"/>
              </a:rPr>
              <a:t>.</a:t>
            </a:r>
            <a:endParaRPr lang="en-US" altLang="en-US" sz="2000" b="1" dirty="0">
              <a:solidFill>
                <a:srgbClr val="0B5A8E"/>
              </a:solidFill>
              <a:latin typeface="Times New Roman" panose="02020603050405020304" pitchFamily="18" charset="0"/>
              <a:cs typeface="Times New Roman" panose="02020603050405020304" pitchFamily="18" charset="0"/>
            </a:endParaRPr>
          </a:p>
        </p:txBody>
      </p:sp>
      <p:sp>
        <p:nvSpPr>
          <p:cNvPr id="23" name="AutoShape 25">
            <a:extLst>
              <a:ext uri="{FF2B5EF4-FFF2-40B4-BE49-F238E27FC236}">
                <a16:creationId xmlns:a16="http://schemas.microsoft.com/office/drawing/2014/main" id="{8C8844BE-9FCA-4462-B223-D3842B50AF39}"/>
              </a:ext>
            </a:extLst>
          </p:cNvPr>
          <p:cNvSpPr>
            <a:spLocks noChangeArrowheads="1"/>
          </p:cNvSpPr>
          <p:nvPr/>
        </p:nvSpPr>
        <p:spPr bwMode="auto">
          <a:xfrm>
            <a:off x="4244430" y="2836564"/>
            <a:ext cx="4664759" cy="678613"/>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defRPr/>
            </a:pPr>
            <a:r>
              <a:rPr lang="en-US" altLang="en-US" sz="2000" b="1" dirty="0">
                <a:solidFill>
                  <a:srgbClr val="0B5A8E"/>
                </a:solidFill>
                <a:latin typeface="Times New Roman" panose="02020603050405020304" pitchFamily="18" charset="0"/>
                <a:cs typeface="Times New Roman" panose="02020603050405020304" pitchFamily="18" charset="0"/>
              </a:rPr>
              <a:t>Ý </a:t>
            </a:r>
            <a:r>
              <a:rPr lang="en-US" altLang="en-US" sz="2000" b="1" dirty="0" err="1">
                <a:solidFill>
                  <a:srgbClr val="0B5A8E"/>
                </a:solidFill>
                <a:latin typeface="Times New Roman" panose="02020603050405020304" pitchFamily="18" charset="0"/>
                <a:cs typeface="Times New Roman" panose="02020603050405020304" pitchFamily="18" charset="0"/>
              </a:rPr>
              <a:t>thứ</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hai</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của</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bài</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thơ</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là</a:t>
            </a:r>
            <a:r>
              <a:rPr lang="en-US" altLang="en-US" sz="2000" b="1" dirty="0">
                <a:solidFill>
                  <a:srgbClr val="0B5A8E"/>
                </a:solidFill>
                <a:latin typeface="Times New Roman" panose="02020603050405020304" pitchFamily="18" charset="0"/>
                <a:cs typeface="Times New Roman" panose="02020603050405020304" pitchFamily="18" charset="0"/>
              </a:rPr>
              <a:t> </a:t>
            </a:r>
            <a:r>
              <a:rPr lang="en-US" altLang="en-US" sz="2000" b="1" dirty="0" err="1">
                <a:solidFill>
                  <a:srgbClr val="0B5A8E"/>
                </a:solidFill>
                <a:latin typeface="Times New Roman" panose="02020603050405020304" pitchFamily="18" charset="0"/>
                <a:cs typeface="Times New Roman" panose="02020603050405020304" pitchFamily="18" charset="0"/>
              </a:rPr>
              <a:t>gì</a:t>
            </a:r>
            <a:r>
              <a:rPr lang="en-US" altLang="en-US" sz="2000" b="1" dirty="0">
                <a:solidFill>
                  <a:srgbClr val="0B5A8E"/>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0513F698-103F-49C9-AF71-1E287D8B80FA}"/>
              </a:ext>
            </a:extLst>
          </p:cNvPr>
          <p:cNvSpPr txBox="1"/>
          <p:nvPr/>
        </p:nvSpPr>
        <p:spPr>
          <a:xfrm>
            <a:off x="3947319" y="1851916"/>
            <a:ext cx="4535216" cy="430887"/>
          </a:xfrm>
          <a:prstGeom prst="rect">
            <a:avLst/>
          </a:prstGeom>
          <a:noFill/>
        </p:spPr>
        <p:txBody>
          <a:bodyPr wrap="none" rtlCol="0">
            <a:spAutoFit/>
          </a:bodyPr>
          <a:lstStyle/>
          <a:p>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2:Cuộc</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trò</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chuyện</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giữa</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2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2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858506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4"/>
                                        </p:tgtEl>
                                        <p:attrNameLst>
                                          <p:attrName>ppt_w</p:attrName>
                                        </p:attrNameLst>
                                      </p:cBhvr>
                                      <p:tavLst>
                                        <p:tav tm="0">
                                          <p:val>
                                            <p:strVal val="ppt_w"/>
                                          </p:val>
                                        </p:tav>
                                        <p:tav tm="100000">
                                          <p:val>
                                            <p:fltVal val="0"/>
                                          </p:val>
                                        </p:tav>
                                      </p:tavLst>
                                    </p:anim>
                                    <p:anim calcmode="lin" valueType="num">
                                      <p:cBhvr>
                                        <p:cTn id="14" dur="1000"/>
                                        <p:tgtEl>
                                          <p:spTgt spid="14"/>
                                        </p:tgtEl>
                                        <p:attrNameLst>
                                          <p:attrName>ppt_h</p:attrName>
                                        </p:attrNameLst>
                                      </p:cBhvr>
                                      <p:tavLst>
                                        <p:tav tm="0">
                                          <p:val>
                                            <p:strVal val="ppt_h"/>
                                          </p:val>
                                        </p:tav>
                                        <p:tav tm="100000">
                                          <p:val>
                                            <p:fltVal val="0"/>
                                          </p:val>
                                        </p:tav>
                                      </p:tavLst>
                                    </p:anim>
                                    <p:anim calcmode="lin" valueType="num">
                                      <p:cBhvr>
                                        <p:cTn id="15" dur="1000"/>
                                        <p:tgtEl>
                                          <p:spTgt spid="14"/>
                                        </p:tgtEl>
                                        <p:attrNameLst>
                                          <p:attrName>style.rotation</p:attrName>
                                        </p:attrNameLst>
                                      </p:cBhvr>
                                      <p:tavLst>
                                        <p:tav tm="0">
                                          <p:val>
                                            <p:fltVal val="0"/>
                                          </p:val>
                                        </p:tav>
                                        <p:tav tm="100000">
                                          <p:val>
                                            <p:fltVal val="90"/>
                                          </p:val>
                                        </p:tav>
                                      </p:tavLst>
                                    </p:anim>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1" nodeType="clickEffect">
                                  <p:stCondLst>
                                    <p:cond delay="0"/>
                                  </p:stCondLst>
                                  <p:childTnLst>
                                    <p:anim calcmode="lin" valueType="num">
                                      <p:cBhvr>
                                        <p:cTn id="35" dur="1000"/>
                                        <p:tgtEl>
                                          <p:spTgt spid="21"/>
                                        </p:tgtEl>
                                        <p:attrNameLst>
                                          <p:attrName>ppt_w</p:attrName>
                                        </p:attrNameLst>
                                      </p:cBhvr>
                                      <p:tavLst>
                                        <p:tav tm="0">
                                          <p:val>
                                            <p:strVal val="ppt_w"/>
                                          </p:val>
                                        </p:tav>
                                        <p:tav tm="100000">
                                          <p:val>
                                            <p:fltVal val="0"/>
                                          </p:val>
                                        </p:tav>
                                      </p:tavLst>
                                    </p:anim>
                                    <p:anim calcmode="lin" valueType="num">
                                      <p:cBhvr>
                                        <p:cTn id="36" dur="1000"/>
                                        <p:tgtEl>
                                          <p:spTgt spid="21"/>
                                        </p:tgtEl>
                                        <p:attrNameLst>
                                          <p:attrName>ppt_h</p:attrName>
                                        </p:attrNameLst>
                                      </p:cBhvr>
                                      <p:tavLst>
                                        <p:tav tm="0">
                                          <p:val>
                                            <p:strVal val="ppt_h"/>
                                          </p:val>
                                        </p:tav>
                                        <p:tav tm="100000">
                                          <p:val>
                                            <p:fltVal val="0"/>
                                          </p:val>
                                        </p:tav>
                                      </p:tavLst>
                                    </p:anim>
                                    <p:anim calcmode="lin" valueType="num">
                                      <p:cBhvr>
                                        <p:cTn id="37" dur="1000"/>
                                        <p:tgtEl>
                                          <p:spTgt spid="21"/>
                                        </p:tgtEl>
                                        <p:attrNameLst>
                                          <p:attrName>style.rotation</p:attrName>
                                        </p:attrNameLst>
                                      </p:cBhvr>
                                      <p:tavLst>
                                        <p:tav tm="0">
                                          <p:val>
                                            <p:fltVal val="0"/>
                                          </p:val>
                                        </p:tav>
                                        <p:tav tm="100000">
                                          <p:val>
                                            <p:fltVal val="90"/>
                                          </p:val>
                                        </p:tav>
                                      </p:tavLst>
                                    </p:anim>
                                    <p:animEffect transition="out" filter="fade">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1" nodeType="clickEffect">
                                  <p:stCondLst>
                                    <p:cond delay="0"/>
                                  </p:stCondLst>
                                  <p:childTnLst>
                                    <p:anim calcmode="lin" valueType="num">
                                      <p:cBhvr>
                                        <p:cTn id="50" dur="1000"/>
                                        <p:tgtEl>
                                          <p:spTgt spid="22"/>
                                        </p:tgtEl>
                                        <p:attrNameLst>
                                          <p:attrName>ppt_w</p:attrName>
                                        </p:attrNameLst>
                                      </p:cBhvr>
                                      <p:tavLst>
                                        <p:tav tm="0">
                                          <p:val>
                                            <p:strVal val="ppt_w"/>
                                          </p:val>
                                        </p:tav>
                                        <p:tav tm="100000">
                                          <p:val>
                                            <p:fltVal val="0"/>
                                          </p:val>
                                        </p:tav>
                                      </p:tavLst>
                                    </p:anim>
                                    <p:anim calcmode="lin" valueType="num">
                                      <p:cBhvr>
                                        <p:cTn id="51" dur="1000"/>
                                        <p:tgtEl>
                                          <p:spTgt spid="22"/>
                                        </p:tgtEl>
                                        <p:attrNameLst>
                                          <p:attrName>ppt_h</p:attrName>
                                        </p:attrNameLst>
                                      </p:cBhvr>
                                      <p:tavLst>
                                        <p:tav tm="0">
                                          <p:val>
                                            <p:strVal val="ppt_h"/>
                                          </p:val>
                                        </p:tav>
                                        <p:tav tm="100000">
                                          <p:val>
                                            <p:fltVal val="0"/>
                                          </p:val>
                                        </p:tav>
                                      </p:tavLst>
                                    </p:anim>
                                    <p:anim calcmode="lin" valueType="num">
                                      <p:cBhvr>
                                        <p:cTn id="52" dur="1000"/>
                                        <p:tgtEl>
                                          <p:spTgt spid="22"/>
                                        </p:tgtEl>
                                        <p:attrNameLst>
                                          <p:attrName>style.rotation</p:attrName>
                                        </p:attrNameLst>
                                      </p:cBhvr>
                                      <p:tavLst>
                                        <p:tav tm="0">
                                          <p:val>
                                            <p:fltVal val="0"/>
                                          </p:val>
                                        </p:tav>
                                        <p:tav tm="100000">
                                          <p:val>
                                            <p:fltVal val="90"/>
                                          </p:val>
                                        </p:tav>
                                      </p:tavLst>
                                    </p:anim>
                                    <p:animEffect transition="out" filter="fade">
                                      <p:cBhvr>
                                        <p:cTn id="53" dur="1000"/>
                                        <p:tgtEl>
                                          <p:spTgt spid="22"/>
                                        </p:tgtEl>
                                      </p:cBhvr>
                                    </p:animEffect>
                                    <p:set>
                                      <p:cBhvr>
                                        <p:cTn id="54" dur="1" fill="hold">
                                          <p:stCondLst>
                                            <p:cond delay="9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grpId="1" nodeType="clickEffect">
                                  <p:stCondLst>
                                    <p:cond delay="0"/>
                                  </p:stCondLst>
                                  <p:childTnLst>
                                    <p:anim calcmode="lin" valueType="num">
                                      <p:cBhvr>
                                        <p:cTn id="65" dur="1000"/>
                                        <p:tgtEl>
                                          <p:spTgt spid="23"/>
                                        </p:tgtEl>
                                        <p:attrNameLst>
                                          <p:attrName>ppt_w</p:attrName>
                                        </p:attrNameLst>
                                      </p:cBhvr>
                                      <p:tavLst>
                                        <p:tav tm="0">
                                          <p:val>
                                            <p:strVal val="ppt_w"/>
                                          </p:val>
                                        </p:tav>
                                        <p:tav tm="100000">
                                          <p:val>
                                            <p:fltVal val="0"/>
                                          </p:val>
                                        </p:tav>
                                      </p:tavLst>
                                    </p:anim>
                                    <p:anim calcmode="lin" valueType="num">
                                      <p:cBhvr>
                                        <p:cTn id="66" dur="1000"/>
                                        <p:tgtEl>
                                          <p:spTgt spid="23"/>
                                        </p:tgtEl>
                                        <p:attrNameLst>
                                          <p:attrName>ppt_h</p:attrName>
                                        </p:attrNameLst>
                                      </p:cBhvr>
                                      <p:tavLst>
                                        <p:tav tm="0">
                                          <p:val>
                                            <p:strVal val="ppt_h"/>
                                          </p:val>
                                        </p:tav>
                                        <p:tav tm="100000">
                                          <p:val>
                                            <p:fltVal val="0"/>
                                          </p:val>
                                        </p:tav>
                                      </p:tavLst>
                                    </p:anim>
                                    <p:anim calcmode="lin" valueType="num">
                                      <p:cBhvr>
                                        <p:cTn id="67" dur="1000"/>
                                        <p:tgtEl>
                                          <p:spTgt spid="23"/>
                                        </p:tgtEl>
                                        <p:attrNameLst>
                                          <p:attrName>style.rotation</p:attrName>
                                        </p:attrNameLst>
                                      </p:cBhvr>
                                      <p:tavLst>
                                        <p:tav tm="0">
                                          <p:val>
                                            <p:fltVal val="0"/>
                                          </p:val>
                                        </p:tav>
                                        <p:tav tm="100000">
                                          <p:val>
                                            <p:fltVal val="90"/>
                                          </p:val>
                                        </p:tav>
                                      </p:tavLst>
                                    </p:anim>
                                    <p:animEffect transition="out" filter="fade">
                                      <p:cBhvr>
                                        <p:cTn id="68" dur="1000"/>
                                        <p:tgtEl>
                                          <p:spTgt spid="23"/>
                                        </p:tgtEl>
                                      </p:cBhvr>
                                    </p:animEffect>
                                    <p:set>
                                      <p:cBhvr>
                                        <p:cTn id="69" dur="1" fill="hold">
                                          <p:stCondLst>
                                            <p:cond delay="999"/>
                                          </p:stCondLst>
                                        </p:cTn>
                                        <p:tgtEl>
                                          <p:spTgt spid="2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arn(inVertical)">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4" grpId="1" animBg="1"/>
      <p:bldP spid="3" grpId="0"/>
      <p:bldP spid="21" grpId="0" animBg="1" autoUpdateAnimBg="0"/>
      <p:bldP spid="21" grpId="1" animBg="1"/>
      <p:bldP spid="22" grpId="0" animBg="1" autoUpdateAnimBg="0"/>
      <p:bldP spid="22" grpId="1" animBg="1"/>
      <p:bldP spid="23" grpId="0" animBg="1" autoUpdateAnimBg="0"/>
      <p:bldP spid="23" grpId="1"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5">
            <a:extLst>
              <a:ext uri="{FF2B5EF4-FFF2-40B4-BE49-F238E27FC236}">
                <a16:creationId xmlns:a16="http://schemas.microsoft.com/office/drawing/2014/main" id="{4288C30D-69B1-4920-9C3D-6393501ED755}"/>
              </a:ext>
            </a:extLst>
          </p:cNvPr>
          <p:cNvSpPr txBox="1">
            <a:spLocks noChangeArrowheads="1"/>
          </p:cNvSpPr>
          <p:nvPr/>
        </p:nvSpPr>
        <p:spPr bwMode="auto">
          <a:xfrm>
            <a:off x="273877" y="817078"/>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Luyện</a:t>
            </a:r>
            <a:r>
              <a:rPr lang="en-US" altLang="en-US" sz="2400" u="sng" dirty="0">
                <a:solidFill>
                  <a:srgbClr val="FF0000"/>
                </a:solidFill>
                <a:latin typeface="Times New Roman" panose="02020603050405020304" pitchFamily="18" charset="0"/>
              </a:rPr>
              <a:t> </a:t>
            </a:r>
            <a:r>
              <a:rPr lang="en-US" altLang="en-US" sz="2400" u="sng" dirty="0" err="1">
                <a:solidFill>
                  <a:srgbClr val="FF0000"/>
                </a:solidFill>
                <a:latin typeface="Times New Roman" panose="02020603050405020304" pitchFamily="18" charset="0"/>
              </a:rPr>
              <a:t>đọc</a:t>
            </a:r>
            <a:r>
              <a:rPr lang="en-US" altLang="en-US" sz="2400" u="sng" dirty="0">
                <a:solidFill>
                  <a:srgbClr val="FF0000"/>
                </a:solidFill>
                <a:latin typeface="Times New Roman" panose="02020603050405020304" pitchFamily="18" charset="0"/>
              </a:rPr>
              <a:t>:</a:t>
            </a:r>
          </a:p>
        </p:txBody>
      </p:sp>
      <p:sp>
        <p:nvSpPr>
          <p:cNvPr id="68" name="矩形 69">
            <a:extLst>
              <a:ext uri="{FF2B5EF4-FFF2-40B4-BE49-F238E27FC236}">
                <a16:creationId xmlns:a16="http://schemas.microsoft.com/office/drawing/2014/main" id="{DE0D6BE0-B6C0-48CE-AEBC-88EF1FDAD6B2}"/>
              </a:ext>
            </a:extLst>
          </p:cNvPr>
          <p:cNvSpPr>
            <a:spLocks noChangeArrowheads="1"/>
          </p:cNvSpPr>
          <p:nvPr/>
        </p:nvSpPr>
        <p:spPr bwMode="auto">
          <a:xfrm>
            <a:off x="176390" y="1249614"/>
            <a:ext cx="2729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1800" dirty="0" err="1">
                <a:solidFill>
                  <a:srgbClr val="002060"/>
                </a:solidFill>
                <a:effectLst>
                  <a:outerShdw blurRad="38100" dist="38100" dir="2700000" algn="tl">
                    <a:srgbClr val="000000">
                      <a:alpha val="43137"/>
                    </a:srgbClr>
                  </a:outerShdw>
                </a:effectLst>
                <a:latin typeface="Times New Roman"/>
              </a:rPr>
              <a:t>lênh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khênh</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rực</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rơ</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ra</a:t>
            </a:r>
            <a:r>
              <a:rPr lang="en-US" sz="1800" dirty="0">
                <a:solidFill>
                  <a:srgbClr val="002060"/>
                </a:solidFill>
                <a:effectLst>
                  <a:outerShdw blurRad="38100" dist="38100" dir="2700000" algn="tl">
                    <a:srgbClr val="000000">
                      <a:alpha val="43137"/>
                    </a:srgbClr>
                  </a:outerShdw>
                </a:effectLst>
                <a:latin typeface="Times New Roman"/>
              </a:rPr>
              <a:t>̉ </a:t>
            </a:r>
            <a:r>
              <a:rPr lang="en-US" sz="1800" dirty="0" err="1">
                <a:solidFill>
                  <a:srgbClr val="002060"/>
                </a:solidFill>
                <a:effectLst>
                  <a:outerShdw blurRad="38100" dist="38100" dir="2700000" algn="tl">
                    <a:srgbClr val="000000">
                      <a:alpha val="43137"/>
                    </a:srgbClr>
                  </a:outerShdw>
                </a:effectLst>
                <a:latin typeface="Times New Roman"/>
              </a:rPr>
              <a:t>rích</a:t>
            </a:r>
            <a:endParaRPr lang="en-US" altLang="zh-CN" sz="1800" b="1" dirty="0">
              <a:solidFill>
                <a:srgbClr val="002060"/>
              </a:solidFill>
              <a:latin typeface="方正卡通简体"/>
              <a:cs typeface="Times New Roman" panose="02020603050405020304" pitchFamily="18" charset="0"/>
              <a:sym typeface="Microsoft YaHei" panose="020B0503020204020204" pitchFamily="34" charset="-122"/>
            </a:endParaRPr>
          </a:p>
        </p:txBody>
      </p:sp>
      <p:sp>
        <p:nvSpPr>
          <p:cNvPr id="69" name="TextBox 68">
            <a:extLst>
              <a:ext uri="{FF2B5EF4-FFF2-40B4-BE49-F238E27FC236}">
                <a16:creationId xmlns:a16="http://schemas.microsoft.com/office/drawing/2014/main" id="{829F5351-FCA7-42F1-A69C-EACDE6312954}"/>
              </a:ext>
            </a:extLst>
          </p:cNvPr>
          <p:cNvSpPr txBox="1">
            <a:spLocks noChangeArrowheads="1"/>
          </p:cNvSpPr>
          <p:nvPr/>
        </p:nvSpPr>
        <p:spPr bwMode="auto">
          <a:xfrm>
            <a:off x="35259" y="2460767"/>
            <a:ext cx="40612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sz="1600" dirty="0">
                <a:solidFill>
                  <a:srgbClr val="332215"/>
                </a:solidFill>
                <a:latin typeface="+mj-lt"/>
              </a:rPr>
              <a:t>Lời của con hay tiếng sóng thầm thì</a:t>
            </a:r>
            <a:br>
              <a:rPr lang="vi-VN" sz="1600" dirty="0">
                <a:solidFill>
                  <a:srgbClr val="332215"/>
                </a:solidFill>
                <a:latin typeface="+mj-lt"/>
              </a:rPr>
            </a:br>
            <a:r>
              <a:rPr lang="vi-VN" sz="1600" dirty="0">
                <a:solidFill>
                  <a:srgbClr val="332215"/>
                </a:solidFill>
                <a:latin typeface="+mj-lt"/>
              </a:rPr>
              <a:t>Hay tiếng của lòng cha từ một thời xa thẳm</a:t>
            </a:r>
            <a:r>
              <a:rPr lang="en-US" sz="1600" dirty="0">
                <a:solidFill>
                  <a:srgbClr val="332215"/>
                </a:solidFill>
                <a:latin typeface="+mj-lt"/>
              </a:rPr>
              <a:t>?</a:t>
            </a:r>
            <a:br>
              <a:rPr lang="vi-VN" sz="1600" dirty="0">
                <a:solidFill>
                  <a:srgbClr val="332215"/>
                </a:solidFill>
                <a:latin typeface="+mj-lt"/>
              </a:rPr>
            </a:br>
            <a:r>
              <a:rPr lang="vi-VN" sz="1600" dirty="0">
                <a:solidFill>
                  <a:srgbClr val="332215"/>
                </a:solidFill>
                <a:latin typeface="+mj-lt"/>
              </a:rPr>
              <a:t>Lần đầu tiên trước biển khơi vô tận</a:t>
            </a:r>
            <a:br>
              <a:rPr lang="vi-VN" sz="1600" dirty="0">
                <a:solidFill>
                  <a:srgbClr val="332215"/>
                </a:solidFill>
                <a:latin typeface="+mj-lt"/>
              </a:rPr>
            </a:br>
            <a:r>
              <a:rPr lang="vi-VN" sz="1600" dirty="0">
                <a:solidFill>
                  <a:srgbClr val="332215"/>
                </a:solidFill>
                <a:latin typeface="+mj-lt"/>
              </a:rPr>
              <a:t>Cha gặp lại mình trong </a:t>
            </a:r>
            <a:r>
              <a:rPr lang="en-US" sz="1600" dirty="0" err="1">
                <a:solidFill>
                  <a:srgbClr val="332215"/>
                </a:solidFill>
                <a:latin typeface="+mj-lt"/>
              </a:rPr>
              <a:t>những</a:t>
            </a:r>
            <a:r>
              <a:rPr lang="vi-VN" sz="1600" dirty="0">
                <a:solidFill>
                  <a:srgbClr val="332215"/>
                </a:solidFill>
                <a:latin typeface="+mj-lt"/>
              </a:rPr>
              <a:t> ước mơ con</a:t>
            </a:r>
            <a:r>
              <a:rPr lang="vi-VN" sz="1600" dirty="0">
                <a:solidFill>
                  <a:srgbClr val="332215"/>
                </a:solidFill>
              </a:rPr>
              <a:t>.</a:t>
            </a:r>
            <a:endParaRPr lang="en-US" altLang="en-US" sz="1600" dirty="0">
              <a:latin typeface="Times New Roman" panose="02020603050405020304" pitchFamily="18"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EFF1C2C2-37F6-4642-B9EB-CD668B5BEFA5}"/>
              </a:ext>
            </a:extLst>
          </p:cNvPr>
          <p:cNvCxnSpPr>
            <a:cxnSpLocks/>
          </p:cNvCxnSpPr>
          <p:nvPr/>
        </p:nvCxnSpPr>
        <p:spPr bwMode="auto">
          <a:xfrm>
            <a:off x="3851920" y="1578443"/>
            <a:ext cx="0" cy="277058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76744F9-23FB-4341-BBB7-AE32980FD7A6}"/>
              </a:ext>
            </a:extLst>
          </p:cNvPr>
          <p:cNvCxnSpPr>
            <a:cxnSpLocks/>
          </p:cNvCxnSpPr>
          <p:nvPr/>
        </p:nvCxnSpPr>
        <p:spPr>
          <a:xfrm flipH="1">
            <a:off x="1103304" y="2474980"/>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988851B2-0652-4812-AA4A-D75742E167C6}"/>
              </a:ext>
            </a:extLst>
          </p:cNvPr>
          <p:cNvCxnSpPr>
            <a:cxnSpLocks/>
          </p:cNvCxnSpPr>
          <p:nvPr/>
        </p:nvCxnSpPr>
        <p:spPr>
          <a:xfrm flipH="1">
            <a:off x="1107021" y="2963736"/>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C2468092-2786-4B2D-829C-606A2A310FC4}"/>
              </a:ext>
            </a:extLst>
          </p:cNvPr>
          <p:cNvCxnSpPr>
            <a:cxnSpLocks/>
          </p:cNvCxnSpPr>
          <p:nvPr/>
        </p:nvCxnSpPr>
        <p:spPr>
          <a:xfrm flipH="1">
            <a:off x="1974350" y="2709004"/>
            <a:ext cx="98256" cy="330864"/>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3590A7ED-76B5-442F-BBB4-8D1BF8C79B47}"/>
              </a:ext>
            </a:extLst>
          </p:cNvPr>
          <p:cNvCxnSpPr>
            <a:cxnSpLocks/>
          </p:cNvCxnSpPr>
          <p:nvPr/>
        </p:nvCxnSpPr>
        <p:spPr>
          <a:xfrm flipH="1">
            <a:off x="1492097" y="3224651"/>
            <a:ext cx="98256" cy="330864"/>
          </a:xfrm>
          <a:prstGeom prst="line">
            <a:avLst/>
          </a:prstGeom>
        </p:spPr>
        <p:style>
          <a:lnRef idx="2">
            <a:schemeClr val="dk1"/>
          </a:lnRef>
          <a:fillRef idx="0">
            <a:schemeClr val="dk1"/>
          </a:fillRef>
          <a:effectRef idx="1">
            <a:schemeClr val="dk1"/>
          </a:effectRef>
          <a:fontRef idx="minor">
            <a:schemeClr val="tx1"/>
          </a:fontRef>
        </p:style>
      </p:cxnSp>
      <p:sp>
        <p:nvSpPr>
          <p:cNvPr id="75" name="Text Box 5">
            <a:extLst>
              <a:ext uri="{FF2B5EF4-FFF2-40B4-BE49-F238E27FC236}">
                <a16:creationId xmlns:a16="http://schemas.microsoft.com/office/drawing/2014/main" id="{5EF94555-C47F-4E43-A398-8125A66C5B7C}"/>
              </a:ext>
            </a:extLst>
          </p:cNvPr>
          <p:cNvSpPr txBox="1">
            <a:spLocks noChangeArrowheads="1"/>
          </p:cNvSpPr>
          <p:nvPr/>
        </p:nvSpPr>
        <p:spPr bwMode="auto">
          <a:xfrm>
            <a:off x="5355400" y="817077"/>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21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Tìm</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hiểu</a:t>
            </a:r>
            <a:r>
              <a:rPr lang="en-US" altLang="en-US" sz="2400" u="sng" dirty="0">
                <a:solidFill>
                  <a:srgbClr val="FF3300"/>
                </a:solidFill>
                <a:latin typeface="Times New Roman" panose="02020603050405020304" pitchFamily="18" charset="0"/>
              </a:rPr>
              <a:t> </a:t>
            </a:r>
            <a:r>
              <a:rPr lang="en-US" altLang="en-US" sz="2400" u="sng" dirty="0" err="1">
                <a:solidFill>
                  <a:srgbClr val="FF3300"/>
                </a:solidFill>
                <a:latin typeface="Times New Roman" panose="02020603050405020304" pitchFamily="18" charset="0"/>
              </a:rPr>
              <a:t>bài</a:t>
            </a:r>
            <a:r>
              <a:rPr lang="en-US" altLang="en-US" sz="2400" u="sng" dirty="0">
                <a:latin typeface="Times New Roman" panose="02020603050405020304" pitchFamily="18" charset="0"/>
              </a:rPr>
              <a:t>:</a:t>
            </a:r>
          </a:p>
        </p:txBody>
      </p:sp>
      <p:sp>
        <p:nvSpPr>
          <p:cNvPr id="14" name="AutoShape 25">
            <a:extLst>
              <a:ext uri="{FF2B5EF4-FFF2-40B4-BE49-F238E27FC236}">
                <a16:creationId xmlns:a16="http://schemas.microsoft.com/office/drawing/2014/main" id="{356EC988-2ECD-437E-9804-616070462716}"/>
              </a:ext>
            </a:extLst>
          </p:cNvPr>
          <p:cNvSpPr>
            <a:spLocks noChangeArrowheads="1"/>
          </p:cNvSpPr>
          <p:nvPr/>
        </p:nvSpPr>
        <p:spPr bwMode="auto">
          <a:xfrm>
            <a:off x="3940448" y="2814414"/>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2400" dirty="0" err="1">
                <a:solidFill>
                  <a:srgbClr val="333399"/>
                </a:solidFill>
                <a:effectLst>
                  <a:outerShdw blurRad="38100" dist="38100" dir="2700000" algn="tl">
                    <a:srgbClr val="000000">
                      <a:alpha val="43137"/>
                    </a:srgbClr>
                  </a:outerShdw>
                </a:effectLst>
                <a:latin typeface="Times New Roman"/>
              </a:rPr>
              <a:t>Ước</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mơ</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của</a:t>
            </a:r>
            <a:r>
              <a:rPr lang="en-US" sz="2400" dirty="0">
                <a:solidFill>
                  <a:srgbClr val="333399"/>
                </a:solidFill>
                <a:effectLst>
                  <a:outerShdw blurRad="38100" dist="38100" dir="2700000" algn="tl">
                    <a:srgbClr val="000000">
                      <a:alpha val="43137"/>
                    </a:srgbClr>
                  </a:outerShdw>
                </a:effectLst>
                <a:latin typeface="Times New Roman"/>
              </a:rPr>
              <a:t> con </a:t>
            </a:r>
            <a:r>
              <a:rPr lang="en-US" sz="2400" dirty="0" err="1">
                <a:solidFill>
                  <a:srgbClr val="333399"/>
                </a:solidFill>
                <a:effectLst>
                  <a:outerShdw blurRad="38100" dist="38100" dir="2700000" algn="tl">
                    <a:srgbClr val="000000">
                      <a:alpha val="43137"/>
                    </a:srgbClr>
                  </a:outerShdw>
                </a:effectLst>
                <a:latin typeface="Times New Roman"/>
              </a:rPr>
              <a:t>gợi</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cho</a:t>
            </a:r>
            <a:r>
              <a:rPr lang="en-US" sz="2400" dirty="0">
                <a:solidFill>
                  <a:srgbClr val="333399"/>
                </a:solidFill>
                <a:effectLst>
                  <a:outerShdw blurRad="38100" dist="38100" dir="2700000" algn="tl">
                    <a:srgbClr val="000000">
                      <a:alpha val="43137"/>
                    </a:srgbClr>
                  </a:outerShdw>
                </a:effectLst>
                <a:latin typeface="Times New Roman"/>
              </a:rPr>
              <a:t> cha </a:t>
            </a:r>
            <a:r>
              <a:rPr lang="en-US" sz="2400" dirty="0" err="1">
                <a:solidFill>
                  <a:srgbClr val="333399"/>
                </a:solidFill>
                <a:effectLst>
                  <a:outerShdw blurRad="38100" dist="38100" dir="2700000" algn="tl">
                    <a:srgbClr val="000000">
                      <a:alpha val="43137"/>
                    </a:srgbClr>
                  </a:outerShdw>
                </a:effectLst>
                <a:latin typeface="Times New Roman"/>
              </a:rPr>
              <a:t>nhơ</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đến</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điều</a:t>
            </a:r>
            <a:r>
              <a:rPr lang="en-US" sz="2400" dirty="0">
                <a:solidFill>
                  <a:srgbClr val="333399"/>
                </a:solidFill>
                <a:effectLst>
                  <a:outerShdw blurRad="38100" dist="38100" dir="2700000" algn="tl">
                    <a:srgbClr val="000000">
                      <a:alpha val="43137"/>
                    </a:srgbClr>
                  </a:outerShdw>
                </a:effectLst>
                <a:latin typeface="Times New Roman"/>
              </a:rPr>
              <a:t> </a:t>
            </a:r>
            <a:r>
              <a:rPr lang="en-US" sz="2400" dirty="0" err="1">
                <a:solidFill>
                  <a:srgbClr val="333399"/>
                </a:solidFill>
                <a:effectLst>
                  <a:outerShdw blurRad="38100" dist="38100" dir="2700000" algn="tl">
                    <a:srgbClr val="000000">
                      <a:alpha val="43137"/>
                    </a:srgbClr>
                  </a:outerShdw>
                </a:effectLst>
                <a:latin typeface="Times New Roman"/>
              </a:rPr>
              <a:t>gi</a:t>
            </a:r>
            <a:r>
              <a:rPr lang="en-US" sz="2400" dirty="0">
                <a:solidFill>
                  <a:srgbClr val="333399"/>
                </a:solidFill>
                <a:effectLst>
                  <a:outerShdw blurRad="38100" dist="38100" dir="2700000" algn="tl">
                    <a:srgbClr val="000000">
                      <a:alpha val="43137"/>
                    </a:srgbClr>
                  </a:outerShdw>
                </a:effectLst>
                <a:latin typeface="Times New Roman"/>
              </a:rPr>
              <a:t>̀?</a:t>
            </a:r>
            <a:endParaRPr lang="en-US" altLang="en-US" sz="2400" b="1" dirty="0">
              <a:solidFill>
                <a:srgbClr val="0B5A8E"/>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C99A334-1D8E-4C3C-AD31-A4BF36E5728D}"/>
              </a:ext>
            </a:extLst>
          </p:cNvPr>
          <p:cNvSpPr txBox="1"/>
          <p:nvPr/>
        </p:nvSpPr>
        <p:spPr>
          <a:xfrm>
            <a:off x="4025240" y="1531980"/>
            <a:ext cx="2563522" cy="400110"/>
          </a:xfrm>
          <a:prstGeom prst="rect">
            <a:avLst/>
          </a:prstGeom>
          <a:noFill/>
        </p:spPr>
        <p:txBody>
          <a:bodyPr wrap="none" rtlCol="0">
            <a:spAutoFit/>
          </a:bodyPr>
          <a:lstStyle/>
          <a:p>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lênh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khênh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chắc</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nịch</a:t>
            </a:r>
            <a:endPar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Box 16">
            <a:extLst>
              <a:ext uri="{FF2B5EF4-FFF2-40B4-BE49-F238E27FC236}">
                <a16:creationId xmlns:a16="http://schemas.microsoft.com/office/drawing/2014/main" id="{2E55C9B3-BF69-4832-BCA1-EA17C1F91D84}"/>
              </a:ext>
            </a:extLst>
          </p:cNvPr>
          <p:cNvSpPr txBox="1"/>
          <p:nvPr/>
        </p:nvSpPr>
        <p:spPr>
          <a:xfrm>
            <a:off x="3954215" y="1218837"/>
            <a:ext cx="4241867" cy="400110"/>
          </a:xfrm>
          <a:prstGeom prst="rect">
            <a:avLst/>
          </a:prstGeom>
          <a:noFill/>
        </p:spPr>
        <p:txBody>
          <a:bodyPr wrap="non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1: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Cảnh</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đi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dạo</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trên</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biển</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 name="TextBox 2">
            <a:extLst>
              <a:ext uri="{FF2B5EF4-FFF2-40B4-BE49-F238E27FC236}">
                <a16:creationId xmlns:a16="http://schemas.microsoft.com/office/drawing/2014/main" id="{D780829B-18A3-440D-A6F3-01B9BF288D3C}"/>
              </a:ext>
            </a:extLst>
          </p:cNvPr>
          <p:cNvSpPr txBox="1"/>
          <p:nvPr/>
        </p:nvSpPr>
        <p:spPr>
          <a:xfrm>
            <a:off x="3958198" y="2041003"/>
            <a:ext cx="1460656" cy="400110"/>
          </a:xfrm>
          <a:prstGeom prst="rect">
            <a:avLst/>
          </a:prstGeom>
          <a:noFill/>
        </p:spPr>
        <p:txBody>
          <a:bodyPr wrap="none" rtlCol="0">
            <a:spAutoFit/>
          </a:bodyPr>
          <a:lstStyle/>
          <a:p>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buồm</a:t>
            </a:r>
            <a:endPar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TextBox 23">
            <a:extLst>
              <a:ext uri="{FF2B5EF4-FFF2-40B4-BE49-F238E27FC236}">
                <a16:creationId xmlns:a16="http://schemas.microsoft.com/office/drawing/2014/main" id="{0513F698-103F-49C9-AF71-1E287D8B80FA}"/>
              </a:ext>
            </a:extLst>
          </p:cNvPr>
          <p:cNvSpPr txBox="1"/>
          <p:nvPr/>
        </p:nvSpPr>
        <p:spPr>
          <a:xfrm>
            <a:off x="3947319" y="1763935"/>
            <a:ext cx="4160113" cy="430887"/>
          </a:xfrm>
          <a:prstGeom prst="rect">
            <a:avLst/>
          </a:prstGeom>
          <a:noFill/>
        </p:spPr>
        <p:txBody>
          <a:bodyPr wrap="non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2:Cuộc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trò</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chuyện</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giữa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hai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con</a:t>
            </a:r>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5" name="AutoShape 25">
            <a:extLst>
              <a:ext uri="{FF2B5EF4-FFF2-40B4-BE49-F238E27FC236}">
                <a16:creationId xmlns:a16="http://schemas.microsoft.com/office/drawing/2014/main" id="{E14C5E96-2BDF-4CD5-B398-82345FFB7E36}"/>
              </a:ext>
            </a:extLst>
          </p:cNvPr>
          <p:cNvSpPr>
            <a:spLocks noChangeArrowheads="1"/>
          </p:cNvSpPr>
          <p:nvPr/>
        </p:nvSpPr>
        <p:spPr bwMode="auto">
          <a:xfrm>
            <a:off x="3910517" y="3655047"/>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srgbClr val="0B5A8E"/>
                </a:solidFill>
                <a:latin typeface="Times New Roman" panose="02020603050405020304" pitchFamily="18" charset="0"/>
                <a:cs typeface="Times New Roman" panose="02020603050405020304" pitchFamily="18" charset="0"/>
              </a:rPr>
              <a:t>Ý </a:t>
            </a:r>
            <a:r>
              <a:rPr lang="en-US" altLang="en-US" sz="2400" b="1" dirty="0" err="1">
                <a:solidFill>
                  <a:srgbClr val="0B5A8E"/>
                </a:solidFill>
                <a:latin typeface="Times New Roman" panose="02020603050405020304" pitchFamily="18" charset="0"/>
                <a:cs typeface="Times New Roman" panose="02020603050405020304" pitchFamily="18" charset="0"/>
              </a:rPr>
              <a:t>thứ</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của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bài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thơ</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là</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gì</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37AD3801-9825-4709-918F-78BAA4983260}"/>
              </a:ext>
            </a:extLst>
          </p:cNvPr>
          <p:cNvSpPr txBox="1"/>
          <p:nvPr/>
        </p:nvSpPr>
        <p:spPr>
          <a:xfrm>
            <a:off x="3910517" y="2921575"/>
            <a:ext cx="4708340" cy="430887"/>
          </a:xfrm>
          <a:prstGeom prst="rect">
            <a:avLst/>
          </a:prstGeom>
          <a:noFill/>
        </p:spPr>
        <p:txBody>
          <a:bodyPr wrap="none" rtlCol="0">
            <a:spAutoFit/>
          </a:bodyPr>
          <a:lstStyle/>
          <a:p>
            <a:r>
              <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Cha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gặp</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lại</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mình</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con</a:t>
            </a:r>
          </a:p>
        </p:txBody>
      </p:sp>
      <p:sp>
        <p:nvSpPr>
          <p:cNvPr id="27" name="TextBox 26">
            <a:extLst>
              <a:ext uri="{FF2B5EF4-FFF2-40B4-BE49-F238E27FC236}">
                <a16:creationId xmlns:a16="http://schemas.microsoft.com/office/drawing/2014/main" id="{C0E18267-0314-4D4E-AEBB-620A8EF36B85}"/>
              </a:ext>
            </a:extLst>
          </p:cNvPr>
          <p:cNvSpPr txBox="1"/>
          <p:nvPr/>
        </p:nvSpPr>
        <p:spPr>
          <a:xfrm>
            <a:off x="3910517" y="2347274"/>
            <a:ext cx="5053970" cy="707886"/>
          </a:xfrm>
          <a:prstGeom prst="rect">
            <a:avLst/>
          </a:prstGeom>
          <a:noFill/>
        </p:spPr>
        <p:txBody>
          <a:bodyPr wrap="square" rtlCol="0">
            <a:spAutoFit/>
          </a:bodyPr>
          <a:lstStyle/>
          <a:p>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Ý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3:Ước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con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gợi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cho</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cha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nhớ</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mình</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khi</a:t>
            </a:r>
            <a:r>
              <a:rPr lang="en-US" sz="2000" i="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nhỏ</a:t>
            </a:r>
            <a:r>
              <a:rPr 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8" name="AutoShape 25">
            <a:extLst>
              <a:ext uri="{FF2B5EF4-FFF2-40B4-BE49-F238E27FC236}">
                <a16:creationId xmlns:a16="http://schemas.microsoft.com/office/drawing/2014/main" id="{B0ACBB45-5969-4922-91B6-9A74BFBFF791}"/>
              </a:ext>
            </a:extLst>
          </p:cNvPr>
          <p:cNvSpPr>
            <a:spLocks noChangeArrowheads="1"/>
          </p:cNvSpPr>
          <p:nvPr/>
        </p:nvSpPr>
        <p:spPr bwMode="auto">
          <a:xfrm>
            <a:off x="3910516" y="3646004"/>
            <a:ext cx="4664759" cy="914478"/>
          </a:xfrm>
          <a:prstGeom prst="wedgeRoundRectCallout">
            <a:avLst>
              <a:gd name="adj1" fmla="val -29727"/>
              <a:gd name="adj2" fmla="val -93657"/>
              <a:gd name="adj3" fmla="val 16667"/>
            </a:avLst>
          </a:prstGeom>
          <a:solidFill>
            <a:srgbClr val="FFCCFF"/>
          </a:solidFill>
          <a:ln w="9525">
            <a:solidFill>
              <a:schemeClr val="tx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B5A8E"/>
                </a:solidFill>
                <a:latin typeface="Times New Roman" panose="02020603050405020304" pitchFamily="18" charset="0"/>
                <a:cs typeface="Times New Roman" panose="02020603050405020304" pitchFamily="18" charset="0"/>
              </a:rPr>
              <a:t>Hãy</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nêu</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nội</a:t>
            </a:r>
            <a:r>
              <a:rPr lang="en-US" altLang="en-US" sz="2400" b="1" dirty="0">
                <a:solidFill>
                  <a:srgbClr val="0B5A8E"/>
                </a:solidFill>
                <a:latin typeface="Times New Roman" panose="02020603050405020304" pitchFamily="18" charset="0"/>
                <a:cs typeface="Times New Roman" panose="02020603050405020304" pitchFamily="18" charset="0"/>
              </a:rPr>
              <a:t> dung </a:t>
            </a:r>
            <a:r>
              <a:rPr lang="en-US" altLang="en-US" sz="2400" b="1" dirty="0" err="1">
                <a:solidFill>
                  <a:srgbClr val="0B5A8E"/>
                </a:solidFill>
                <a:latin typeface="Times New Roman" panose="02020603050405020304" pitchFamily="18" charset="0"/>
                <a:cs typeface="Times New Roman" panose="02020603050405020304" pitchFamily="18" charset="0"/>
              </a:rPr>
              <a:t>chính</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của</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bài</a:t>
            </a:r>
            <a:r>
              <a:rPr lang="en-US" altLang="en-US" sz="2400" b="1" dirty="0">
                <a:solidFill>
                  <a:srgbClr val="0B5A8E"/>
                </a:solidFill>
                <a:latin typeface="Times New Roman" panose="02020603050405020304" pitchFamily="18" charset="0"/>
                <a:cs typeface="Times New Roman" panose="02020603050405020304" pitchFamily="18" charset="0"/>
              </a:rPr>
              <a:t> </a:t>
            </a:r>
            <a:r>
              <a:rPr lang="en-US" altLang="en-US" sz="2400" b="1" dirty="0" err="1">
                <a:solidFill>
                  <a:srgbClr val="0B5A8E"/>
                </a:solidFill>
                <a:latin typeface="Times New Roman" panose="02020603050405020304" pitchFamily="18" charset="0"/>
                <a:cs typeface="Times New Roman" panose="02020603050405020304" pitchFamily="18" charset="0"/>
              </a:rPr>
              <a:t>thơ</a:t>
            </a:r>
            <a:r>
              <a:rPr lang="en-US" altLang="en-US" sz="2400" b="1" dirty="0">
                <a:solidFill>
                  <a:srgbClr val="0B5A8E"/>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5A36458C-A32A-4E2E-971A-7C4CEAD012D9}"/>
              </a:ext>
            </a:extLst>
          </p:cNvPr>
          <p:cNvSpPr txBox="1"/>
          <p:nvPr/>
        </p:nvSpPr>
        <p:spPr>
          <a:xfrm>
            <a:off x="3851920" y="3311268"/>
            <a:ext cx="5170005" cy="1661993"/>
          </a:xfrm>
          <a:prstGeom prst="rect">
            <a:avLst/>
          </a:prstGeom>
          <a:noFill/>
        </p:spPr>
        <p:txBody>
          <a:bodyPr wrap="none" rtlCol="0">
            <a:spAutoFit/>
          </a:bodyPr>
          <a:lstStyle/>
          <a:p>
            <a:r>
              <a:rPr lang="en-US" sz="2000"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US" sz="20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dung </a:t>
            </a:r>
            <a:r>
              <a:rPr lang="en-US" sz="2000" i="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chính</a:t>
            </a:r>
            <a:r>
              <a:rPr lang="en-US" sz="2000" i="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cho</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thấy</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cảm</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xúc</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người</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cha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khi</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thấy</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con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cũng</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ấp</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ủ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mơ</a:t>
            </a:r>
            <a:endPar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Như</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mi hf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hồi</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bé</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ngợi</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mơ</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khám</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p>
          <a:p>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phá</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cuộc</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sống</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trẻ</a:t>
            </a:r>
            <a:r>
              <a:rPr lang="en-US" sz="2000" i="1" dirty="0">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000" i="1" dirty="0" err="1">
                <a:solidFill>
                  <a:srgbClr val="54534D"/>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20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p>
          <a:p>
            <a:endParaRPr lang="en-US" sz="2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36880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4"/>
                                        </p:tgtEl>
                                        <p:attrNameLst>
                                          <p:attrName>ppt_w</p:attrName>
                                        </p:attrNameLst>
                                      </p:cBhvr>
                                      <p:tavLst>
                                        <p:tav tm="0">
                                          <p:val>
                                            <p:strVal val="ppt_w"/>
                                          </p:val>
                                        </p:tav>
                                        <p:tav tm="100000">
                                          <p:val>
                                            <p:fltVal val="0"/>
                                          </p:val>
                                        </p:tav>
                                      </p:tavLst>
                                    </p:anim>
                                    <p:anim calcmode="lin" valueType="num">
                                      <p:cBhvr>
                                        <p:cTn id="14" dur="1000"/>
                                        <p:tgtEl>
                                          <p:spTgt spid="14"/>
                                        </p:tgtEl>
                                        <p:attrNameLst>
                                          <p:attrName>ppt_h</p:attrName>
                                        </p:attrNameLst>
                                      </p:cBhvr>
                                      <p:tavLst>
                                        <p:tav tm="0">
                                          <p:val>
                                            <p:strVal val="ppt_h"/>
                                          </p:val>
                                        </p:tav>
                                        <p:tav tm="100000">
                                          <p:val>
                                            <p:fltVal val="0"/>
                                          </p:val>
                                        </p:tav>
                                      </p:tavLst>
                                    </p:anim>
                                    <p:anim calcmode="lin" valueType="num">
                                      <p:cBhvr>
                                        <p:cTn id="15" dur="1000"/>
                                        <p:tgtEl>
                                          <p:spTgt spid="14"/>
                                        </p:tgtEl>
                                        <p:attrNameLst>
                                          <p:attrName>style.rotation</p:attrName>
                                        </p:attrNameLst>
                                      </p:cBhvr>
                                      <p:tavLst>
                                        <p:tav tm="0">
                                          <p:val>
                                            <p:fltVal val="0"/>
                                          </p:val>
                                        </p:tav>
                                        <p:tav tm="100000">
                                          <p:val>
                                            <p:fltVal val="90"/>
                                          </p:val>
                                        </p:tav>
                                      </p:tavLst>
                                    </p:anim>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childTnLst>
                                    <p:anim calcmode="lin" valueType="num">
                                      <p:cBhvr>
                                        <p:cTn id="33" dur="1000"/>
                                        <p:tgtEl>
                                          <p:spTgt spid="25"/>
                                        </p:tgtEl>
                                        <p:attrNameLst>
                                          <p:attrName>ppt_w</p:attrName>
                                        </p:attrNameLst>
                                      </p:cBhvr>
                                      <p:tavLst>
                                        <p:tav tm="0">
                                          <p:val>
                                            <p:strVal val="ppt_w"/>
                                          </p:val>
                                        </p:tav>
                                        <p:tav tm="100000">
                                          <p:val>
                                            <p:fltVal val="0"/>
                                          </p:val>
                                        </p:tav>
                                      </p:tavLst>
                                    </p:anim>
                                    <p:anim calcmode="lin" valueType="num">
                                      <p:cBhvr>
                                        <p:cTn id="34" dur="1000"/>
                                        <p:tgtEl>
                                          <p:spTgt spid="25"/>
                                        </p:tgtEl>
                                        <p:attrNameLst>
                                          <p:attrName>ppt_h</p:attrName>
                                        </p:attrNameLst>
                                      </p:cBhvr>
                                      <p:tavLst>
                                        <p:tav tm="0">
                                          <p:val>
                                            <p:strVal val="ppt_h"/>
                                          </p:val>
                                        </p:tav>
                                        <p:tav tm="100000">
                                          <p:val>
                                            <p:fltVal val="0"/>
                                          </p:val>
                                        </p:tav>
                                      </p:tavLst>
                                    </p:anim>
                                    <p:anim calcmode="lin" valueType="num">
                                      <p:cBhvr>
                                        <p:cTn id="35" dur="1000"/>
                                        <p:tgtEl>
                                          <p:spTgt spid="25"/>
                                        </p:tgtEl>
                                        <p:attrNameLst>
                                          <p:attrName>style.rotation</p:attrName>
                                        </p:attrNameLst>
                                      </p:cBhvr>
                                      <p:tavLst>
                                        <p:tav tm="0">
                                          <p:val>
                                            <p:fltVal val="0"/>
                                          </p:val>
                                        </p:tav>
                                        <p:tav tm="100000">
                                          <p:val>
                                            <p:fltVal val="90"/>
                                          </p:val>
                                        </p:tav>
                                      </p:tavLst>
                                    </p:anim>
                                    <p:animEffect transition="out" filter="fade">
                                      <p:cBhvr>
                                        <p:cTn id="36" dur="1000"/>
                                        <p:tgtEl>
                                          <p:spTgt spid="25"/>
                                        </p:tgtEl>
                                      </p:cBhvr>
                                    </p:animEffect>
                                    <p:set>
                                      <p:cBhvr>
                                        <p:cTn id="37" dur="1" fill="hold">
                                          <p:stCondLst>
                                            <p:cond delay="9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xit" presetSubtype="0" fill="hold" grpId="1" nodeType="clickEffect">
                                  <p:stCondLst>
                                    <p:cond delay="0"/>
                                  </p:stCondLst>
                                  <p:childTnLst>
                                    <p:anim calcmode="lin" valueType="num">
                                      <p:cBhvr>
                                        <p:cTn id="53" dur="1000"/>
                                        <p:tgtEl>
                                          <p:spTgt spid="28"/>
                                        </p:tgtEl>
                                        <p:attrNameLst>
                                          <p:attrName>ppt_w</p:attrName>
                                        </p:attrNameLst>
                                      </p:cBhvr>
                                      <p:tavLst>
                                        <p:tav tm="0">
                                          <p:val>
                                            <p:strVal val="ppt_w"/>
                                          </p:val>
                                        </p:tav>
                                        <p:tav tm="100000">
                                          <p:val>
                                            <p:fltVal val="0"/>
                                          </p:val>
                                        </p:tav>
                                      </p:tavLst>
                                    </p:anim>
                                    <p:anim calcmode="lin" valueType="num">
                                      <p:cBhvr>
                                        <p:cTn id="54" dur="1000"/>
                                        <p:tgtEl>
                                          <p:spTgt spid="28"/>
                                        </p:tgtEl>
                                        <p:attrNameLst>
                                          <p:attrName>ppt_h</p:attrName>
                                        </p:attrNameLst>
                                      </p:cBhvr>
                                      <p:tavLst>
                                        <p:tav tm="0">
                                          <p:val>
                                            <p:strVal val="ppt_h"/>
                                          </p:val>
                                        </p:tav>
                                        <p:tav tm="100000">
                                          <p:val>
                                            <p:fltVal val="0"/>
                                          </p:val>
                                        </p:tav>
                                      </p:tavLst>
                                    </p:anim>
                                    <p:anim calcmode="lin" valueType="num">
                                      <p:cBhvr>
                                        <p:cTn id="55" dur="1000"/>
                                        <p:tgtEl>
                                          <p:spTgt spid="28"/>
                                        </p:tgtEl>
                                        <p:attrNameLst>
                                          <p:attrName>style.rotation</p:attrName>
                                        </p:attrNameLst>
                                      </p:cBhvr>
                                      <p:tavLst>
                                        <p:tav tm="0">
                                          <p:val>
                                            <p:fltVal val="0"/>
                                          </p:val>
                                        </p:tav>
                                        <p:tav tm="100000">
                                          <p:val>
                                            <p:fltVal val="90"/>
                                          </p:val>
                                        </p:tav>
                                      </p:tavLst>
                                    </p:anim>
                                    <p:animEffect transition="out" filter="fade">
                                      <p:cBhvr>
                                        <p:cTn id="56" dur="1000"/>
                                        <p:tgtEl>
                                          <p:spTgt spid="28"/>
                                        </p:tgtEl>
                                      </p:cBhvr>
                                    </p:animEffect>
                                    <p:set>
                                      <p:cBhvr>
                                        <p:cTn id="57" dur="1" fill="hold">
                                          <p:stCondLst>
                                            <p:cond delay="9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4" grpId="1" animBg="1"/>
      <p:bldP spid="25" grpId="0" animBg="1" autoUpdateAnimBg="0"/>
      <p:bldP spid="25" grpId="1" animBg="1"/>
      <p:bldP spid="26" grpId="0"/>
      <p:bldP spid="27" grpId="0"/>
      <p:bldP spid="28" grpId="0" animBg="1" autoUpdateAnimBg="0"/>
      <p:bldP spid="28" grpId="1"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CADE97-F984-441F-9933-D157AF7D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19" y="2913460"/>
            <a:ext cx="228957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1D0B12A-8E70-4B15-84F6-A68DBDB3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622698" y="2952750"/>
            <a:ext cx="27027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F18E93A3-4976-4433-BC6E-905C6F9CF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94" y="967978"/>
            <a:ext cx="5695950"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C2FF42-28F1-4B7A-AEE1-65B12780485D}"/>
              </a:ext>
            </a:extLst>
          </p:cNvPr>
          <p:cNvSpPr txBox="1"/>
          <p:nvPr/>
        </p:nvSpPr>
        <p:spPr>
          <a:xfrm>
            <a:off x="3143250" y="1885950"/>
            <a:ext cx="2594643" cy="553998"/>
          </a:xfrm>
          <a:prstGeom prst="rect">
            <a:avLst/>
          </a:prstGeom>
          <a:noFill/>
        </p:spPr>
        <p:txBody>
          <a:bodyPr>
            <a:spAutoFit/>
          </a:bodyPr>
          <a:lstStyle/>
          <a:p>
            <a:pPr>
              <a:defRPr/>
            </a:pP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1966483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4D41735-6336-413D-B627-509214B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DA7D785-24EF-40C8-B5ED-AE8636F2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06003"/>
            <a:ext cx="6606779"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AA6CCE-E697-404E-B161-ECE7906FD11C}"/>
              </a:ext>
            </a:extLst>
          </p:cNvPr>
          <p:cNvSpPr txBox="1"/>
          <p:nvPr/>
        </p:nvSpPr>
        <p:spPr>
          <a:xfrm>
            <a:off x="2283559" y="2015729"/>
            <a:ext cx="4576894" cy="1338828"/>
          </a:xfrm>
          <a:prstGeom prst="rect">
            <a:avLst/>
          </a:prstGeom>
          <a:noFill/>
        </p:spPr>
        <p:txBody>
          <a:bodyPr wrap="none">
            <a:spAutoFit/>
          </a:bodyPr>
          <a:lstStyle/>
          <a:p>
            <a:pPr algn="ctr">
              <a:defRPr/>
            </a:pPr>
            <a:r>
              <a:rPr lang="vi-VN" altLang="zh-CN" sz="4500" b="1" dirty="0">
                <a:solidFill>
                  <a:srgbClr val="FF0000"/>
                </a:solidFill>
                <a:latin typeface="Times New Roman" panose="02020603050405020304" pitchFamily="18" charset="0"/>
                <a:ea typeface="Microsoft YaHei" panose="020B0503020204020204" pitchFamily="34" charset="-122"/>
              </a:rPr>
              <a:t>ĐỌC DIỄN CẢM</a:t>
            </a:r>
          </a:p>
          <a:p>
            <a:pPr algn="ctr">
              <a:defRPr/>
            </a:pPr>
            <a:endParaRPr lang="zh-CN" altLang="en-US" sz="36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9DE4F4BA-55B4-4410-98DC-27C08A44B51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48734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258F39D3-64A2-41E9-A5C3-5DE63719E8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0" y="4443413"/>
            <a:ext cx="991791"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37EEB922-EBC3-480C-8A9B-690240412C2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64391" y="23431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524CA65-BD13-4AAB-8D98-BF7A72FF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375422"/>
            <a:ext cx="958454"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D13B2F6B-21EE-4C39-A2EE-1AF4D23EE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401617"/>
            <a:ext cx="958454" cy="10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9812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CADE97-F984-441F-9933-D157AF7D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19" y="2913460"/>
            <a:ext cx="228957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1D0B12A-8E70-4B15-84F6-A68DBDB3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622698" y="2952750"/>
            <a:ext cx="27027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F18E93A3-4976-4433-BC6E-905C6F9CF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94" y="967978"/>
            <a:ext cx="5695950"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C2FF42-28F1-4B7A-AEE1-65B12780485D}"/>
              </a:ext>
            </a:extLst>
          </p:cNvPr>
          <p:cNvSpPr txBox="1"/>
          <p:nvPr/>
        </p:nvSpPr>
        <p:spPr>
          <a:xfrm>
            <a:off x="3143250" y="1885950"/>
            <a:ext cx="2594643" cy="553998"/>
          </a:xfrm>
          <a:prstGeom prst="rect">
            <a:avLst/>
          </a:prstGeom>
          <a:noFill/>
        </p:spPr>
        <p:txBody>
          <a:bodyPr>
            <a:spAutoFit/>
          </a:bodyPr>
          <a:lstStyle/>
          <a:p>
            <a:pPr>
              <a:defRPr/>
            </a:pPr>
            <a:r>
              <a:rPr lang="en-US" sz="3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KHỞI</a:t>
            </a: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ĐỘNG</a:t>
            </a: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E1221F-F845-431F-95E4-054E82D8DBF9}"/>
              </a:ext>
            </a:extLst>
          </p:cNvPr>
          <p:cNvSpPr txBox="1"/>
          <p:nvPr/>
        </p:nvSpPr>
        <p:spPr>
          <a:xfrm>
            <a:off x="611560" y="690265"/>
            <a:ext cx="8136903" cy="390106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Sau trận mưa đêm rả rích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Cát càng mịn, / biển càng trong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dắt con đi dưới ánh mai hồng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Con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bỗng</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lắc</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tay</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khe</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r>
              <a:rPr lang="en-US" sz="2250" dirty="0" err="1">
                <a:solidFill>
                  <a:srgbClr val="000044">
                    <a:lumMod val="90000"/>
                    <a:lumOff val="10000"/>
                  </a:srgbClr>
                </a:solidFill>
                <a:effectLst>
                  <a:outerShdw blurRad="38100" dist="38100" dir="2700000" algn="tl">
                    <a:srgbClr val="000000">
                      <a:alpha val="43137"/>
                    </a:srgbClr>
                  </a:outerShdw>
                </a:effectLst>
                <a:latin typeface="Times New Roman"/>
              </a:rPr>
              <a:t>hỏi</a:t>
            </a: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ơi!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Sao xa kia /chỉ thấy nước / thấy trời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Không thấy nhà, / không thấy cây, / không thấy  người ở đó?”//</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Cha mỉm cười / xoa đầu con nhỏ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“Theo cánh buồm / đi mãi đến nơi xa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Sẽ có cây, /có cửa / có nhà /</a:t>
            </a:r>
          </a:p>
          <a:p>
            <a:pPr algn="just" defTabSz="685800" fontAlgn="base">
              <a:spcBef>
                <a:spcPct val="0"/>
              </a:spcBef>
              <a:spcAft>
                <a:spcPct val="0"/>
              </a:spcAft>
              <a:defRPr/>
            </a:pPr>
            <a:r>
              <a:rPr lang="en-US" sz="2250" dirty="0">
                <a:solidFill>
                  <a:srgbClr val="000044">
                    <a:lumMod val="90000"/>
                    <a:lumOff val="10000"/>
                  </a:srgbClr>
                </a:solidFill>
                <a:effectLst>
                  <a:outerShdw blurRad="38100" dist="38100" dir="2700000" algn="tl">
                    <a:srgbClr val="000000">
                      <a:alpha val="43137"/>
                    </a:srgbClr>
                  </a:outerShdw>
                </a:effectLst>
                <a:latin typeface="Times New Roman"/>
              </a:rPr>
              <a:t>         Nhưng nơi đó / cha chưa hề đi đến.”</a:t>
            </a:r>
          </a:p>
        </p:txBody>
      </p:sp>
      <p:sp>
        <p:nvSpPr>
          <p:cNvPr id="3" name="TextBox 2">
            <a:extLst>
              <a:ext uri="{FF2B5EF4-FFF2-40B4-BE49-F238E27FC236}">
                <a16:creationId xmlns:a16="http://schemas.microsoft.com/office/drawing/2014/main" id="{EE0820ED-66C6-4D2C-B39F-0DC2FFE569A2}"/>
              </a:ext>
            </a:extLst>
          </p:cNvPr>
          <p:cNvSpPr txBox="1">
            <a:spLocks noChangeArrowheads="1"/>
          </p:cNvSpPr>
          <p:nvPr/>
        </p:nvSpPr>
        <p:spPr bwMode="auto">
          <a:xfrm>
            <a:off x="2743200" y="228600"/>
            <a:ext cx="377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685800" eaLnBrk="1" fontAlgn="base" hangingPunct="1">
              <a:spcBef>
                <a:spcPct val="0"/>
              </a:spcBef>
              <a:spcAft>
                <a:spcPct val="0"/>
              </a:spcAft>
            </a:pPr>
            <a:r>
              <a:rPr lang="en-US" altLang="en-US" dirty="0">
                <a:solidFill>
                  <a:srgbClr val="C00000"/>
                </a:solidFill>
                <a:latin typeface="Tahoma" panose="020B0604030504040204" pitchFamily="34" charset="0"/>
                <a:ea typeface="Tahoma" panose="020B0604030504040204" pitchFamily="34" charset="0"/>
                <a:cs typeface="Tahoma" panose="020B0604030504040204" pitchFamily="34" charset="0"/>
              </a:rPr>
              <a:t>LUYỆN ĐỌC DIỄN CẢM</a:t>
            </a:r>
          </a:p>
        </p:txBody>
      </p:sp>
      <p:cxnSp>
        <p:nvCxnSpPr>
          <p:cNvPr id="5" name="Straight Connector 4">
            <a:extLst>
              <a:ext uri="{FF2B5EF4-FFF2-40B4-BE49-F238E27FC236}">
                <a16:creationId xmlns:a16="http://schemas.microsoft.com/office/drawing/2014/main" id="{C77FAF63-2C65-4C8E-8552-3BF5E65E2080}"/>
              </a:ext>
            </a:extLst>
          </p:cNvPr>
          <p:cNvCxnSpPr/>
          <p:nvPr/>
        </p:nvCxnSpPr>
        <p:spPr bwMode="auto">
          <a:xfrm>
            <a:off x="1835696" y="1456730"/>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CCE5C88-B5CE-49B7-8F5B-E758B5DE1B77}"/>
              </a:ext>
            </a:extLst>
          </p:cNvPr>
          <p:cNvCxnSpPr/>
          <p:nvPr/>
        </p:nvCxnSpPr>
        <p:spPr bwMode="auto">
          <a:xfrm>
            <a:off x="3851920" y="1448627"/>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C8B87667-E070-46E6-BF71-66BD071965C2}"/>
              </a:ext>
            </a:extLst>
          </p:cNvPr>
          <p:cNvCxnSpPr/>
          <p:nvPr/>
        </p:nvCxnSpPr>
        <p:spPr bwMode="auto">
          <a:xfrm>
            <a:off x="3851920" y="3867894"/>
            <a:ext cx="4320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628BEFB1-B216-42BF-A1D7-3BB7E7511FCA}"/>
              </a:ext>
            </a:extLst>
          </p:cNvPr>
          <p:cNvCxnSpPr>
            <a:cxnSpLocks/>
          </p:cNvCxnSpPr>
          <p:nvPr/>
        </p:nvCxnSpPr>
        <p:spPr bwMode="auto">
          <a:xfrm>
            <a:off x="1403648" y="3147814"/>
            <a:ext cx="64807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0760E31-F3F2-4035-BD08-7A2AC4EB8A7C}"/>
              </a:ext>
            </a:extLst>
          </p:cNvPr>
          <p:cNvCxnSpPr>
            <a:cxnSpLocks/>
          </p:cNvCxnSpPr>
          <p:nvPr/>
        </p:nvCxnSpPr>
        <p:spPr bwMode="auto">
          <a:xfrm>
            <a:off x="5580112" y="3170191"/>
            <a:ext cx="57494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0CEDE15-DB7E-4E9B-B0C0-C4FB272481A1}"/>
              </a:ext>
            </a:extLst>
          </p:cNvPr>
          <p:cNvCxnSpPr>
            <a:cxnSpLocks/>
          </p:cNvCxnSpPr>
          <p:nvPr/>
        </p:nvCxnSpPr>
        <p:spPr bwMode="auto">
          <a:xfrm>
            <a:off x="3568080" y="3147814"/>
            <a:ext cx="56768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240758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anim calcmode="lin" valueType="num">
                                      <p:cBhvr>
                                        <p:cTn id="27" dur="250" fill="hold"/>
                                        <p:tgtEl>
                                          <p:spTgt spid="8"/>
                                        </p:tgtEl>
                                        <p:attrNameLst>
                                          <p:attrName>ppt_x</p:attrName>
                                        </p:attrNameLst>
                                      </p:cBhvr>
                                      <p:tavLst>
                                        <p:tav tm="0">
                                          <p:val>
                                            <p:strVal val="#ppt_x"/>
                                          </p:val>
                                        </p:tav>
                                        <p:tav tm="100000">
                                          <p:val>
                                            <p:strVal val="#ppt_x"/>
                                          </p:val>
                                        </p:tav>
                                      </p:tavLst>
                                    </p:anim>
                                    <p:anim calcmode="lin" valueType="num">
                                      <p:cBhvr>
                                        <p:cTn id="2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anim calcmode="lin" valueType="num">
                                      <p:cBhvr>
                                        <p:cTn id="34" dur="250" fill="hold"/>
                                        <p:tgtEl>
                                          <p:spTgt spid="11"/>
                                        </p:tgtEl>
                                        <p:attrNameLst>
                                          <p:attrName>ppt_x</p:attrName>
                                        </p:attrNameLst>
                                      </p:cBhvr>
                                      <p:tavLst>
                                        <p:tav tm="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4D41735-6336-413D-B627-509214BC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DA7D785-24EF-40C8-B5ED-AE8636F2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06003"/>
            <a:ext cx="6606779"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AA6CCE-E697-404E-B161-ECE7906FD11C}"/>
              </a:ext>
            </a:extLst>
          </p:cNvPr>
          <p:cNvSpPr txBox="1"/>
          <p:nvPr/>
        </p:nvSpPr>
        <p:spPr>
          <a:xfrm>
            <a:off x="1776209" y="2015729"/>
            <a:ext cx="5591594" cy="1338828"/>
          </a:xfrm>
          <a:prstGeom prst="rect">
            <a:avLst/>
          </a:prstGeom>
          <a:noFill/>
        </p:spPr>
        <p:txBody>
          <a:bodyPr wrap="none">
            <a:spAutoFit/>
          </a:bodyPr>
          <a:lstStyle/>
          <a:p>
            <a:pPr algn="ctr">
              <a:defRPr/>
            </a:pPr>
            <a:r>
              <a:rPr lang="vi-VN" altLang="zh-CN" sz="4500" b="1" dirty="0">
                <a:solidFill>
                  <a:srgbClr val="FF0000"/>
                </a:solidFill>
                <a:latin typeface="Times New Roman" panose="02020603050405020304" pitchFamily="18" charset="0"/>
                <a:ea typeface="Microsoft YaHei" panose="020B0503020204020204" pitchFamily="34" charset="-122"/>
              </a:rPr>
              <a:t>HỌC THUỘC LÒNG</a:t>
            </a:r>
            <a:endParaRPr lang="zh-CN" altLang="en-US" sz="45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36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9DE4F4BA-55B4-4410-98DC-27C08A44B51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487341"/>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258F39D3-64A2-41E9-A5C3-5DE63719E8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0" y="4443413"/>
            <a:ext cx="991791"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37EEB922-EBC3-480C-8A9B-690240412C2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64391" y="23431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524CA65-BD13-4AAB-8D98-BF7A72FF8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375422"/>
            <a:ext cx="958454"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D13B2F6B-21EE-4C39-A2EE-1AF4D23EE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783431" y="3401617"/>
            <a:ext cx="958454" cy="10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19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098738-0069-44E9-B9C2-66D579A8A570}"/>
              </a:ext>
            </a:extLst>
          </p:cNvPr>
          <p:cNvSpPr/>
          <p:nvPr/>
        </p:nvSpPr>
        <p:spPr bwMode="auto">
          <a:xfrm>
            <a:off x="4343400" y="114300"/>
            <a:ext cx="4477072" cy="4857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en-US" sz="1350">
              <a:solidFill>
                <a:schemeClr val="tx1"/>
              </a:solidFill>
              <a:latin typeface="Times New Roman" pitchFamily="18" charset="0"/>
            </a:endParaRPr>
          </a:p>
        </p:txBody>
      </p:sp>
      <p:sp>
        <p:nvSpPr>
          <p:cNvPr id="12" name="Rectangle 11">
            <a:extLst>
              <a:ext uri="{FF2B5EF4-FFF2-40B4-BE49-F238E27FC236}">
                <a16:creationId xmlns:a16="http://schemas.microsoft.com/office/drawing/2014/main" id="{1A115EF6-FD98-4F8E-8BCB-DFD3B1329373}"/>
              </a:ext>
            </a:extLst>
          </p:cNvPr>
          <p:cNvSpPr/>
          <p:nvPr/>
        </p:nvSpPr>
        <p:spPr bwMode="auto">
          <a:xfrm>
            <a:off x="179512" y="114300"/>
            <a:ext cx="4163888" cy="485775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en-US" sz="1350">
              <a:solidFill>
                <a:schemeClr val="tx1"/>
              </a:solidFill>
              <a:latin typeface="Times New Roman" pitchFamily="18" charset="0"/>
            </a:endParaRPr>
          </a:p>
        </p:txBody>
      </p:sp>
      <p:sp>
        <p:nvSpPr>
          <p:cNvPr id="4" name="Rectangle 9">
            <a:extLst>
              <a:ext uri="{FF2B5EF4-FFF2-40B4-BE49-F238E27FC236}">
                <a16:creationId xmlns:a16="http://schemas.microsoft.com/office/drawing/2014/main" id="{AAECFDE8-C066-4192-A871-EA5A3F00D748}"/>
              </a:ext>
            </a:extLst>
          </p:cNvPr>
          <p:cNvSpPr>
            <a:spLocks noChangeArrowheads="1"/>
          </p:cNvSpPr>
          <p:nvPr/>
        </p:nvSpPr>
        <p:spPr bwMode="auto">
          <a:xfrm>
            <a:off x="323528" y="721519"/>
            <a:ext cx="3505522" cy="1015663"/>
          </a:xfrm>
          <a:prstGeom prst="rect">
            <a:avLst/>
          </a:prstGeom>
          <a:noFill/>
          <a:ln w="9525">
            <a:noFill/>
            <a:miter lim="800000"/>
            <a:headEnd/>
            <a:tailEnd/>
          </a:ln>
        </p:spPr>
        <p:txBody>
          <a:bodyPr wrap="square">
            <a:spAutoFit/>
          </a:bodyPr>
          <a:lstStyle/>
          <a:p>
            <a:pPr>
              <a:defRPr/>
            </a:pPr>
            <a:r>
              <a:rPr lang="en-US" sz="1500" dirty="0">
                <a:solidFill>
                  <a:srgbClr val="002060"/>
                </a:solidFill>
                <a:effectLst>
                  <a:outerShdw blurRad="38100" dist="38100" dir="2700000" algn="tl">
                    <a:srgbClr val="000000">
                      <a:alpha val="43137"/>
                    </a:srgbClr>
                  </a:outerShdw>
                </a:effectLst>
              </a:rPr>
              <a:t>Hai cha con b</a:t>
            </a:r>
            <a:r>
              <a:rPr lang="vi-VN" sz="1500" dirty="0">
                <a:solidFill>
                  <a:srgbClr val="002060"/>
                </a:solidFill>
                <a:effectLst>
                  <a:outerShdw blurRad="38100" dist="38100" dir="2700000" algn="tl">
                    <a:srgbClr val="000000">
                      <a:alpha val="43137"/>
                    </a:srgbClr>
                  </a:outerShdw>
                </a:effectLst>
              </a:rPr>
              <a:t>ư</a:t>
            </a:r>
            <a:r>
              <a:rPr lang="en-US" sz="1500" dirty="0">
                <a:solidFill>
                  <a:srgbClr val="002060"/>
                </a:solidFill>
                <a:effectLst>
                  <a:outerShdw blurRad="38100" dist="38100" dir="2700000" algn="tl">
                    <a:srgbClr val="000000">
                      <a:alpha val="43137"/>
                    </a:srgbClr>
                  </a:outerShdw>
                </a:effectLst>
              </a:rPr>
              <a:t>ớc </a:t>
            </a:r>
            <a:r>
              <a:rPr lang="vi-VN" sz="1500" dirty="0">
                <a:solidFill>
                  <a:srgbClr val="002060"/>
                </a:solidFill>
                <a:effectLst>
                  <a:outerShdw blurRad="38100" dist="38100" dir="2700000" algn="tl">
                    <a:srgbClr val="000000">
                      <a:alpha val="43137"/>
                    </a:srgbClr>
                  </a:outerShdw>
                </a:effectLst>
              </a:rPr>
              <a:t>đ</a:t>
            </a:r>
            <a:r>
              <a:rPr lang="en-US" sz="1500" dirty="0">
                <a:solidFill>
                  <a:srgbClr val="002060"/>
                </a:solidFill>
                <a:effectLst>
                  <a:outerShdw blurRad="38100" dist="38100" dir="2700000" algn="tl">
                    <a:srgbClr val="000000">
                      <a:alpha val="43137"/>
                    </a:srgbClr>
                  </a:outerShdw>
                </a:effectLst>
              </a:rPr>
              <a:t>i trên cát</a:t>
            </a:r>
          </a:p>
          <a:p>
            <a:pPr>
              <a:defRPr/>
            </a:pPr>
            <a:r>
              <a:rPr lang="en-US" sz="1500" dirty="0">
                <a:solidFill>
                  <a:srgbClr val="002060"/>
                </a:solidFill>
                <a:effectLst>
                  <a:outerShdw blurRad="38100" dist="38100" dir="2700000" algn="tl">
                    <a:srgbClr val="000000">
                      <a:alpha val="43137"/>
                    </a:srgbClr>
                  </a:outerShdw>
                </a:effectLst>
              </a:rPr>
              <a:t>Ánh mặt trời rực rỡ biển xanh</a:t>
            </a:r>
          </a:p>
          <a:p>
            <a:pPr>
              <a:defRPr/>
            </a:pPr>
            <a:r>
              <a:rPr lang="en-US" sz="1500" dirty="0">
                <a:solidFill>
                  <a:srgbClr val="002060"/>
                </a:solidFill>
                <a:effectLst>
                  <a:outerShdw blurRad="38100" dist="38100" dir="2700000" algn="tl">
                    <a:srgbClr val="000000">
                      <a:alpha val="43137"/>
                    </a:srgbClr>
                  </a:outerShdw>
                </a:effectLst>
              </a:rPr>
              <a:t>Bóng cha dài lênh khênh</a:t>
            </a:r>
          </a:p>
          <a:p>
            <a:pPr>
              <a:defRPr/>
            </a:pPr>
            <a:r>
              <a:rPr lang="en-US" sz="1500" dirty="0">
                <a:solidFill>
                  <a:srgbClr val="002060"/>
                </a:solidFill>
                <a:effectLst>
                  <a:outerShdw blurRad="38100" dist="38100" dir="2700000" algn="tl">
                    <a:srgbClr val="000000">
                      <a:alpha val="43137"/>
                    </a:srgbClr>
                  </a:outerShdw>
                </a:effectLst>
              </a:rPr>
              <a:t>Bóng con tròn chắc nịch.</a:t>
            </a:r>
          </a:p>
        </p:txBody>
      </p:sp>
      <p:sp>
        <p:nvSpPr>
          <p:cNvPr id="5" name="Rectangle 10">
            <a:extLst>
              <a:ext uri="{FF2B5EF4-FFF2-40B4-BE49-F238E27FC236}">
                <a16:creationId xmlns:a16="http://schemas.microsoft.com/office/drawing/2014/main" id="{B23FC289-33AC-4FD9-A412-11BF4A242186}"/>
              </a:ext>
            </a:extLst>
          </p:cNvPr>
          <p:cNvSpPr>
            <a:spLocks noChangeArrowheads="1"/>
          </p:cNvSpPr>
          <p:nvPr/>
        </p:nvSpPr>
        <p:spPr bwMode="auto">
          <a:xfrm>
            <a:off x="323528" y="1684735"/>
            <a:ext cx="4077022" cy="1938992"/>
          </a:xfrm>
          <a:prstGeom prst="rect">
            <a:avLst/>
          </a:prstGeom>
          <a:noFill/>
          <a:ln w="9525">
            <a:noFill/>
            <a:miter lim="800000"/>
            <a:headEnd/>
            <a:tailEnd/>
          </a:ln>
        </p:spPr>
        <p:txBody>
          <a:bodyPr wrap="square">
            <a:spAutoFit/>
          </a:bodyPr>
          <a:lstStyle/>
          <a:p>
            <a:pPr algn="just">
              <a:defRPr/>
            </a:pPr>
            <a:r>
              <a:rPr lang="en-US" sz="1500" dirty="0">
                <a:solidFill>
                  <a:srgbClr val="C00000"/>
                </a:solidFill>
                <a:effectLst>
                  <a:outerShdw blurRad="38100" dist="38100" dir="2700000" algn="tl">
                    <a:srgbClr val="000000">
                      <a:alpha val="43137"/>
                    </a:srgbClr>
                  </a:outerShdw>
                </a:effectLst>
              </a:rPr>
              <a:t>Sau trận m</a:t>
            </a:r>
            <a:r>
              <a:rPr lang="vi-VN" sz="1500" dirty="0">
                <a:solidFill>
                  <a:srgbClr val="C00000"/>
                </a:solidFill>
                <a:effectLst>
                  <a:outerShdw blurRad="38100" dist="38100" dir="2700000" algn="tl">
                    <a:srgbClr val="000000">
                      <a:alpha val="43137"/>
                    </a:srgbClr>
                  </a:outerShdw>
                </a:effectLst>
              </a:rPr>
              <a:t>ư</a:t>
            </a:r>
            <a:r>
              <a:rPr lang="en-US" sz="1500" dirty="0">
                <a:solidFill>
                  <a:srgbClr val="C00000"/>
                </a:solidFill>
                <a:effectLst>
                  <a:outerShdw blurRad="38100" dist="38100" dir="2700000" algn="tl">
                    <a:srgbClr val="000000">
                      <a:alpha val="43137"/>
                    </a:srgbClr>
                  </a:outerShdw>
                </a:effectLst>
              </a:rPr>
              <a:t>a </a:t>
            </a:r>
            <a:r>
              <a:rPr lang="vi-VN" sz="1500" dirty="0">
                <a:solidFill>
                  <a:srgbClr val="C00000"/>
                </a:solidFill>
                <a:effectLst>
                  <a:outerShdw blurRad="38100" dist="38100" dir="2700000" algn="tl">
                    <a:srgbClr val="000000">
                      <a:alpha val="43137"/>
                    </a:srgbClr>
                  </a:outerShdw>
                </a:effectLst>
              </a:rPr>
              <a:t>đ</a:t>
            </a:r>
            <a:r>
              <a:rPr lang="en-US" sz="1500" dirty="0">
                <a:solidFill>
                  <a:srgbClr val="C00000"/>
                </a:solidFill>
                <a:effectLst>
                  <a:outerShdw blurRad="38100" dist="38100" dir="2700000" algn="tl">
                    <a:srgbClr val="000000">
                      <a:alpha val="43137"/>
                    </a:srgbClr>
                  </a:outerShdw>
                </a:effectLst>
              </a:rPr>
              <a:t>êm rả rích</a:t>
            </a:r>
          </a:p>
          <a:p>
            <a:pPr algn="just">
              <a:defRPr/>
            </a:pPr>
            <a:r>
              <a:rPr lang="en-US" sz="1500" dirty="0">
                <a:solidFill>
                  <a:srgbClr val="C00000"/>
                </a:solidFill>
                <a:effectLst>
                  <a:outerShdw blurRad="38100" dist="38100" dir="2700000" algn="tl">
                    <a:srgbClr val="000000">
                      <a:alpha val="43137"/>
                    </a:srgbClr>
                  </a:outerShdw>
                </a:effectLst>
              </a:rPr>
              <a:t>Cát càng mịn, biển càng trong</a:t>
            </a:r>
          </a:p>
          <a:p>
            <a:pPr algn="just">
              <a:defRPr/>
            </a:pPr>
            <a:r>
              <a:rPr lang="en-US" sz="1500" dirty="0">
                <a:solidFill>
                  <a:srgbClr val="C00000"/>
                </a:solidFill>
                <a:effectLst>
                  <a:outerShdw blurRad="38100" dist="38100" dir="2700000" algn="tl">
                    <a:srgbClr val="000000">
                      <a:alpha val="43137"/>
                    </a:srgbClr>
                  </a:outerShdw>
                </a:effectLst>
              </a:rPr>
              <a:t>Cha  dắt con đi dưới ánh mai hồng</a:t>
            </a:r>
          </a:p>
          <a:p>
            <a:pPr algn="just">
              <a:defRPr/>
            </a:pPr>
            <a:r>
              <a:rPr lang="en-US" sz="1500" dirty="0">
                <a:solidFill>
                  <a:srgbClr val="C00000"/>
                </a:solidFill>
                <a:effectLst>
                  <a:outerShdw blurRad="38100" dist="38100" dir="2700000" algn="tl">
                    <a:srgbClr val="000000">
                      <a:alpha val="43137"/>
                    </a:srgbClr>
                  </a:outerShdw>
                </a:effectLst>
              </a:rPr>
              <a:t>Con bỗng lắc tay cha khẽ nói:</a:t>
            </a:r>
          </a:p>
          <a:p>
            <a:pPr algn="just">
              <a:defRPr/>
            </a:pPr>
            <a:r>
              <a:rPr lang="en-US" sz="1500" dirty="0">
                <a:solidFill>
                  <a:srgbClr val="C00000"/>
                </a:solidFill>
                <a:effectLst>
                  <a:outerShdw blurRad="38100" dist="38100" dir="2700000" algn="tl">
                    <a:srgbClr val="000000">
                      <a:alpha val="43137"/>
                    </a:srgbClr>
                  </a:outerShdw>
                </a:effectLst>
              </a:rPr>
              <a:t>“ Cha </a:t>
            </a:r>
            <a:r>
              <a:rPr lang="vi-VN" sz="1500" dirty="0">
                <a:solidFill>
                  <a:srgbClr val="C00000"/>
                </a:solidFill>
                <a:effectLst>
                  <a:outerShdw blurRad="38100" dist="38100" dir="2700000" algn="tl">
                    <a:srgbClr val="000000">
                      <a:alpha val="43137"/>
                    </a:srgbClr>
                  </a:outerShdw>
                </a:effectLst>
              </a:rPr>
              <a:t>ơ</a:t>
            </a:r>
            <a:r>
              <a:rPr lang="en-US" sz="1500" dirty="0">
                <a:solidFill>
                  <a:srgbClr val="C00000"/>
                </a:solidFill>
                <a:effectLst>
                  <a:outerShdw blurRad="38100" dist="38100" dir="2700000" algn="tl">
                    <a:srgbClr val="000000">
                      <a:alpha val="43137"/>
                    </a:srgbClr>
                  </a:outerShdw>
                </a:effectLst>
              </a:rPr>
              <a:t>i! </a:t>
            </a:r>
          </a:p>
          <a:p>
            <a:pPr algn="just">
              <a:defRPr/>
            </a:pPr>
            <a:r>
              <a:rPr lang="en-US" sz="1500" dirty="0">
                <a:solidFill>
                  <a:srgbClr val="C00000"/>
                </a:solidFill>
                <a:effectLst>
                  <a:outerShdw blurRad="38100" dist="38100" dir="2700000" algn="tl">
                    <a:srgbClr val="000000">
                      <a:alpha val="43137"/>
                    </a:srgbClr>
                  </a:outerShdw>
                </a:effectLst>
              </a:rPr>
              <a:t>Sao xa kia chỉ thấy nước, thấy trời</a:t>
            </a:r>
          </a:p>
          <a:p>
            <a:pPr algn="just">
              <a:defRPr/>
            </a:pPr>
            <a:r>
              <a:rPr lang="en-US" sz="1500" dirty="0">
                <a:solidFill>
                  <a:srgbClr val="C00000"/>
                </a:solidFill>
                <a:effectLst>
                  <a:outerShdw blurRad="38100" dist="38100" dir="2700000" algn="tl">
                    <a:srgbClr val="000000">
                      <a:alpha val="43137"/>
                    </a:srgbClr>
                  </a:outerShdw>
                </a:effectLst>
              </a:rPr>
              <a:t>Không thấy nhà, không thấy cây, không thấy người ở đó?’’</a:t>
            </a:r>
          </a:p>
        </p:txBody>
      </p:sp>
      <p:sp>
        <p:nvSpPr>
          <p:cNvPr id="6" name="Rectangle 12">
            <a:extLst>
              <a:ext uri="{FF2B5EF4-FFF2-40B4-BE49-F238E27FC236}">
                <a16:creationId xmlns:a16="http://schemas.microsoft.com/office/drawing/2014/main" id="{23C8FE1D-826E-4C67-AC1F-54E1E9450B71}"/>
              </a:ext>
            </a:extLst>
          </p:cNvPr>
          <p:cNvSpPr>
            <a:spLocks noChangeArrowheads="1"/>
          </p:cNvSpPr>
          <p:nvPr/>
        </p:nvSpPr>
        <p:spPr bwMode="auto">
          <a:xfrm>
            <a:off x="323528" y="3521869"/>
            <a:ext cx="4419922" cy="1015663"/>
          </a:xfrm>
          <a:prstGeom prst="rect">
            <a:avLst/>
          </a:prstGeom>
          <a:noFill/>
          <a:ln w="9525">
            <a:noFill/>
            <a:miter lim="800000"/>
            <a:headEnd/>
            <a:tailEnd/>
          </a:ln>
        </p:spPr>
        <p:txBody>
          <a:bodyPr wrap="square">
            <a:spAutoFit/>
          </a:bodyPr>
          <a:lstStyle/>
          <a:p>
            <a:pPr>
              <a:defRPr/>
            </a:pPr>
            <a:r>
              <a:rPr lang="en-US" sz="1500" dirty="0">
                <a:solidFill>
                  <a:srgbClr val="002060"/>
                </a:solidFill>
                <a:effectLst>
                  <a:outerShdw blurRad="38100" dist="38100" dir="2700000" algn="tl">
                    <a:srgbClr val="000000">
                      <a:alpha val="43137"/>
                    </a:srgbClr>
                  </a:outerShdw>
                </a:effectLst>
              </a:rPr>
              <a:t>Cha mỉm cười xoa đầu con nhỏ :</a:t>
            </a:r>
          </a:p>
          <a:p>
            <a:pPr>
              <a:defRPr/>
            </a:pPr>
            <a:r>
              <a:rPr lang="en-US" sz="1500" dirty="0">
                <a:solidFill>
                  <a:srgbClr val="002060"/>
                </a:solidFill>
                <a:effectLst>
                  <a:outerShdw blurRad="38100" dist="38100" dir="2700000" algn="tl">
                    <a:srgbClr val="000000">
                      <a:alpha val="43137"/>
                    </a:srgbClr>
                  </a:outerShdw>
                </a:effectLst>
              </a:rPr>
              <a:t>“Theo cánh buồm đi mãi </a:t>
            </a:r>
            <a:r>
              <a:rPr lang="vi-VN" sz="1500" dirty="0">
                <a:solidFill>
                  <a:srgbClr val="002060"/>
                </a:solidFill>
                <a:effectLst>
                  <a:outerShdw blurRad="38100" dist="38100" dir="2700000" algn="tl">
                    <a:srgbClr val="000000">
                      <a:alpha val="43137"/>
                    </a:srgbClr>
                  </a:outerShdw>
                </a:effectLst>
              </a:rPr>
              <a:t>đ</a:t>
            </a:r>
            <a:r>
              <a:rPr lang="en-US" sz="1500" dirty="0">
                <a:solidFill>
                  <a:srgbClr val="002060"/>
                </a:solidFill>
                <a:effectLst>
                  <a:outerShdw blurRad="38100" dist="38100" dir="2700000" algn="tl">
                    <a:srgbClr val="000000">
                      <a:alpha val="43137"/>
                    </a:srgbClr>
                  </a:outerShdw>
                </a:effectLst>
              </a:rPr>
              <a:t>ến n</a:t>
            </a:r>
            <a:r>
              <a:rPr lang="vi-VN" sz="1500" dirty="0">
                <a:solidFill>
                  <a:srgbClr val="002060"/>
                </a:solidFill>
                <a:effectLst>
                  <a:outerShdw blurRad="38100" dist="38100" dir="2700000" algn="tl">
                    <a:srgbClr val="000000">
                      <a:alpha val="43137"/>
                    </a:srgbClr>
                  </a:outerShdw>
                </a:effectLst>
              </a:rPr>
              <a:t>ơ</a:t>
            </a:r>
            <a:r>
              <a:rPr lang="en-US" sz="1500" dirty="0">
                <a:solidFill>
                  <a:srgbClr val="002060"/>
                </a:solidFill>
                <a:effectLst>
                  <a:outerShdw blurRad="38100" dist="38100" dir="2700000" algn="tl">
                    <a:srgbClr val="000000">
                      <a:alpha val="43137"/>
                    </a:srgbClr>
                  </a:outerShdw>
                </a:effectLst>
              </a:rPr>
              <a:t>i xa</a:t>
            </a:r>
          </a:p>
          <a:p>
            <a:pPr>
              <a:defRPr/>
            </a:pPr>
            <a:r>
              <a:rPr lang="en-US" sz="1500" dirty="0">
                <a:solidFill>
                  <a:srgbClr val="002060"/>
                </a:solidFill>
                <a:effectLst>
                  <a:outerShdw blurRad="38100" dist="38100" dir="2700000" algn="tl">
                    <a:srgbClr val="000000">
                      <a:alpha val="43137"/>
                    </a:srgbClr>
                  </a:outerShdw>
                </a:effectLst>
              </a:rPr>
              <a:t>Sẽ có cây, có cửa có nhà</a:t>
            </a:r>
          </a:p>
          <a:p>
            <a:pPr>
              <a:defRPr/>
            </a:pPr>
            <a:r>
              <a:rPr lang="en-US" sz="1500" dirty="0">
                <a:solidFill>
                  <a:srgbClr val="002060"/>
                </a:solidFill>
                <a:effectLst>
                  <a:outerShdw blurRad="38100" dist="38100" dir="2700000" algn="tl">
                    <a:srgbClr val="000000">
                      <a:alpha val="43137"/>
                    </a:srgbClr>
                  </a:outerShdw>
                </a:effectLst>
              </a:rPr>
              <a:t>Nh</a:t>
            </a:r>
            <a:r>
              <a:rPr lang="vi-VN" sz="1500" dirty="0">
                <a:solidFill>
                  <a:srgbClr val="002060"/>
                </a:solidFill>
                <a:effectLst>
                  <a:outerShdw blurRad="38100" dist="38100" dir="2700000" algn="tl">
                    <a:srgbClr val="000000">
                      <a:alpha val="43137"/>
                    </a:srgbClr>
                  </a:outerShdw>
                </a:effectLst>
              </a:rPr>
              <a:t>ư</a:t>
            </a:r>
            <a:r>
              <a:rPr lang="en-US" sz="1500" dirty="0">
                <a:solidFill>
                  <a:srgbClr val="002060"/>
                </a:solidFill>
                <a:effectLst>
                  <a:outerShdw blurRad="38100" dist="38100" dir="2700000" algn="tl">
                    <a:srgbClr val="000000">
                      <a:alpha val="43137"/>
                    </a:srgbClr>
                  </a:outerShdw>
                </a:effectLst>
              </a:rPr>
              <a:t>ng nơi đó cha chưa hề </a:t>
            </a:r>
            <a:r>
              <a:rPr lang="en-US" sz="1500" dirty="0" err="1">
                <a:solidFill>
                  <a:srgbClr val="002060"/>
                </a:solidFill>
                <a:effectLst>
                  <a:outerShdw blurRad="38100" dist="38100" dir="2700000" algn="tl">
                    <a:srgbClr val="000000">
                      <a:alpha val="43137"/>
                    </a:srgbClr>
                  </a:outerShdw>
                </a:effectLst>
              </a:rPr>
              <a:t>đi</a:t>
            </a:r>
            <a:r>
              <a:rPr lang="en-US" sz="1500" dirty="0">
                <a:solidFill>
                  <a:srgbClr val="002060"/>
                </a:solidFill>
                <a:effectLst>
                  <a:outerShdw blurRad="38100" dist="38100" dir="2700000" algn="tl">
                    <a:srgbClr val="000000">
                      <a:alpha val="43137"/>
                    </a:srgbClr>
                  </a:outerShdw>
                </a:effectLst>
              </a:rPr>
              <a:t> </a:t>
            </a:r>
            <a:r>
              <a:rPr lang="en-US" sz="1500" dirty="0" err="1">
                <a:solidFill>
                  <a:srgbClr val="002060"/>
                </a:solidFill>
                <a:effectLst>
                  <a:outerShdw blurRad="38100" dist="38100" dir="2700000" algn="tl">
                    <a:srgbClr val="000000">
                      <a:alpha val="43137"/>
                    </a:srgbClr>
                  </a:outerShdw>
                </a:effectLst>
              </a:rPr>
              <a:t>đến</a:t>
            </a:r>
            <a:r>
              <a:rPr lang="en-US" sz="1500" dirty="0">
                <a:solidFill>
                  <a:srgbClr val="002060"/>
                </a:solidFill>
                <a:effectLst>
                  <a:outerShdw blurRad="38100" dist="38100" dir="2700000" algn="tl">
                    <a:srgbClr val="000000">
                      <a:alpha val="43137"/>
                    </a:srgbClr>
                  </a:outerShdw>
                </a:effectLst>
              </a:rPr>
              <a:t>.”</a:t>
            </a:r>
          </a:p>
        </p:txBody>
      </p:sp>
      <p:sp>
        <p:nvSpPr>
          <p:cNvPr id="40965" name="TextBox 6">
            <a:extLst>
              <a:ext uri="{FF2B5EF4-FFF2-40B4-BE49-F238E27FC236}">
                <a16:creationId xmlns:a16="http://schemas.microsoft.com/office/drawing/2014/main" id="{8F6C7091-D325-43D6-95C4-44A0F7D6DEA3}"/>
              </a:ext>
            </a:extLst>
          </p:cNvPr>
          <p:cNvSpPr txBox="1">
            <a:spLocks noChangeArrowheads="1"/>
          </p:cNvSpPr>
          <p:nvPr/>
        </p:nvSpPr>
        <p:spPr bwMode="auto">
          <a:xfrm>
            <a:off x="1600200" y="171450"/>
            <a:ext cx="2514600" cy="415498"/>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2100" b="1" dirty="0">
                <a:ln w="11430"/>
                <a:solidFill>
                  <a:srgbClr val="0000FF"/>
                </a:solidFill>
                <a:effectLst>
                  <a:outerShdw blurRad="80000" dist="40000" dir="5040000" algn="tl">
                    <a:srgbClr val="000000">
                      <a:alpha val="30000"/>
                    </a:srgbClr>
                  </a:outerShdw>
                </a:effectLst>
              </a:rPr>
              <a:t>Những cánh buồm</a:t>
            </a:r>
          </a:p>
        </p:txBody>
      </p:sp>
      <p:sp>
        <p:nvSpPr>
          <p:cNvPr id="9" name="TextBox 8">
            <a:extLst>
              <a:ext uri="{FF2B5EF4-FFF2-40B4-BE49-F238E27FC236}">
                <a16:creationId xmlns:a16="http://schemas.microsoft.com/office/drawing/2014/main" id="{B0DDEC92-F192-4A41-8D25-23CFEBB40C29}"/>
              </a:ext>
            </a:extLst>
          </p:cNvPr>
          <p:cNvSpPr txBox="1"/>
          <p:nvPr/>
        </p:nvSpPr>
        <p:spPr>
          <a:xfrm>
            <a:off x="4343400" y="1960960"/>
            <a:ext cx="3756992" cy="1477328"/>
          </a:xfrm>
          <a:prstGeom prst="rect">
            <a:avLst/>
          </a:prstGeom>
          <a:noFill/>
        </p:spPr>
        <p:txBody>
          <a:bodyPr wrap="square">
            <a:spAutoFit/>
          </a:bodyPr>
          <a:lstStyle/>
          <a:p>
            <a:pPr algn="just">
              <a:defRPr/>
            </a:pPr>
            <a:r>
              <a:rPr lang="en-US" sz="1500" dirty="0">
                <a:solidFill>
                  <a:srgbClr val="C00000"/>
                </a:solidFill>
                <a:effectLst>
                  <a:outerShdw blurRad="38100" dist="38100" dir="2700000" algn="tl">
                    <a:srgbClr val="000000">
                      <a:alpha val="43137"/>
                    </a:srgbClr>
                  </a:outerShdw>
                </a:effectLst>
              </a:rPr>
              <a:t>Cha lại dắt con đi trên cát mịn</a:t>
            </a:r>
          </a:p>
          <a:p>
            <a:pPr algn="just">
              <a:defRPr/>
            </a:pPr>
            <a:r>
              <a:rPr lang="en-US" sz="1500" dirty="0">
                <a:solidFill>
                  <a:srgbClr val="C00000"/>
                </a:solidFill>
                <a:effectLst>
                  <a:outerShdw blurRad="38100" dist="38100" dir="2700000" algn="tl">
                    <a:srgbClr val="000000">
                      <a:alpha val="43137"/>
                    </a:srgbClr>
                  </a:outerShdw>
                </a:effectLst>
              </a:rPr>
              <a:t>Ánh nắng chảy đầy vai,</a:t>
            </a:r>
          </a:p>
          <a:p>
            <a:pPr algn="just">
              <a:defRPr/>
            </a:pPr>
            <a:r>
              <a:rPr lang="en-US" sz="1500" dirty="0">
                <a:solidFill>
                  <a:srgbClr val="C00000"/>
                </a:solidFill>
                <a:effectLst>
                  <a:outerShdw blurRad="38100" dist="38100" dir="2700000" algn="tl">
                    <a:srgbClr val="000000">
                      <a:alpha val="43137"/>
                    </a:srgbClr>
                  </a:outerShdw>
                </a:effectLst>
              </a:rPr>
              <a:t>Cha trầm ngâm nhìn cuối mãi chân trời.</a:t>
            </a:r>
          </a:p>
          <a:p>
            <a:pPr algn="just">
              <a:defRPr/>
            </a:pPr>
            <a:r>
              <a:rPr lang="en-US" sz="1500" dirty="0">
                <a:solidFill>
                  <a:srgbClr val="C00000"/>
                </a:solidFill>
                <a:effectLst>
                  <a:outerShdw blurRad="38100" dist="38100" dir="2700000" algn="tl">
                    <a:srgbClr val="000000">
                      <a:alpha val="43137"/>
                    </a:srgbClr>
                  </a:outerShdw>
                </a:effectLst>
              </a:rPr>
              <a:t>Con lại trỏ cánh buồm nói khẽ:</a:t>
            </a:r>
          </a:p>
          <a:p>
            <a:pPr algn="just">
              <a:defRPr/>
            </a:pPr>
            <a:r>
              <a:rPr lang="en-US" sz="1500" dirty="0">
                <a:solidFill>
                  <a:srgbClr val="C00000"/>
                </a:solidFill>
                <a:effectLst>
                  <a:outerShdw blurRad="38100" dist="38100" dir="2700000" algn="tl">
                    <a:srgbClr val="000000">
                      <a:alpha val="43137"/>
                    </a:srgbClr>
                  </a:outerShdw>
                </a:effectLst>
              </a:rPr>
              <a:t>“Cha mượn cho con cánh buồm trắng nhé , </a:t>
            </a:r>
          </a:p>
          <a:p>
            <a:pPr algn="just">
              <a:defRPr/>
            </a:pPr>
            <a:r>
              <a:rPr lang="en-US" sz="1500" dirty="0">
                <a:solidFill>
                  <a:srgbClr val="C00000"/>
                </a:solidFill>
                <a:effectLst>
                  <a:outerShdw blurRad="38100" dist="38100" dir="2700000" algn="tl">
                    <a:srgbClr val="000000">
                      <a:alpha val="43137"/>
                    </a:srgbClr>
                  </a:outerShdw>
                </a:effectLst>
              </a:rPr>
              <a:t>Để con đi...” </a:t>
            </a:r>
          </a:p>
        </p:txBody>
      </p:sp>
      <p:sp>
        <p:nvSpPr>
          <p:cNvPr id="10" name="TextBox 9">
            <a:extLst>
              <a:ext uri="{FF2B5EF4-FFF2-40B4-BE49-F238E27FC236}">
                <a16:creationId xmlns:a16="http://schemas.microsoft.com/office/drawing/2014/main" id="{A6E1FA7C-DB98-4B7A-9F5F-EDF46F76ECDF}"/>
              </a:ext>
            </a:extLst>
          </p:cNvPr>
          <p:cNvSpPr txBox="1"/>
          <p:nvPr/>
        </p:nvSpPr>
        <p:spPr>
          <a:xfrm>
            <a:off x="4351468" y="3544968"/>
            <a:ext cx="3657600" cy="1015663"/>
          </a:xfrm>
          <a:prstGeom prst="rect">
            <a:avLst/>
          </a:prstGeom>
          <a:noFill/>
        </p:spPr>
        <p:txBody>
          <a:bodyPr>
            <a:spAutoFit/>
          </a:bodyPr>
          <a:lstStyle/>
          <a:p>
            <a:pPr>
              <a:defRPr/>
            </a:pPr>
            <a:r>
              <a:rPr lang="en-US" sz="1500" dirty="0">
                <a:solidFill>
                  <a:srgbClr val="002060"/>
                </a:solidFill>
                <a:effectLst>
                  <a:outerShdw blurRad="38100" dist="38100" dir="2700000" algn="tl">
                    <a:srgbClr val="000000">
                      <a:alpha val="43137"/>
                    </a:srgbClr>
                  </a:outerShdw>
                </a:effectLst>
              </a:rPr>
              <a:t>Lời của con hay tiếng sóng thầm thì</a:t>
            </a:r>
          </a:p>
          <a:p>
            <a:pPr>
              <a:defRPr/>
            </a:pPr>
            <a:r>
              <a:rPr lang="en-US" sz="1500" dirty="0">
                <a:solidFill>
                  <a:srgbClr val="002060"/>
                </a:solidFill>
                <a:effectLst>
                  <a:outerShdw blurRad="38100" dist="38100" dir="2700000" algn="tl">
                    <a:srgbClr val="000000">
                      <a:alpha val="43137"/>
                    </a:srgbClr>
                  </a:outerShdw>
                </a:effectLst>
              </a:rPr>
              <a:t>Hay tiếng của lòng cha từ một thời xa thẳm?</a:t>
            </a:r>
          </a:p>
          <a:p>
            <a:pPr>
              <a:defRPr/>
            </a:pPr>
            <a:r>
              <a:rPr lang="en-US" sz="1500" dirty="0">
                <a:solidFill>
                  <a:srgbClr val="002060"/>
                </a:solidFill>
                <a:effectLst>
                  <a:outerShdw blurRad="38100" dist="38100" dir="2700000" algn="tl">
                    <a:srgbClr val="000000">
                      <a:alpha val="43137"/>
                    </a:srgbClr>
                  </a:outerShdw>
                </a:effectLst>
              </a:rPr>
              <a:t>Lần đầu tiên trước biển khơi vô tận</a:t>
            </a:r>
          </a:p>
          <a:p>
            <a:pPr>
              <a:defRPr/>
            </a:pPr>
            <a:r>
              <a:rPr lang="en-US" sz="1500" dirty="0">
                <a:solidFill>
                  <a:srgbClr val="002060"/>
                </a:solidFill>
                <a:effectLst>
                  <a:outerShdw blurRad="38100" dist="38100" dir="2700000" algn="tl">
                    <a:srgbClr val="000000">
                      <a:alpha val="43137"/>
                    </a:srgbClr>
                  </a:outerShdw>
                </a:effectLst>
              </a:rPr>
              <a:t>Cha gặp lại mình trong những ước mơ con.</a:t>
            </a:r>
          </a:p>
        </p:txBody>
      </p:sp>
      <p:sp>
        <p:nvSpPr>
          <p:cNvPr id="11" name="TextBox 10">
            <a:extLst>
              <a:ext uri="{FF2B5EF4-FFF2-40B4-BE49-F238E27FC236}">
                <a16:creationId xmlns:a16="http://schemas.microsoft.com/office/drawing/2014/main" id="{4040D648-6570-4AB2-8722-B959829DAD85}"/>
              </a:ext>
            </a:extLst>
          </p:cNvPr>
          <p:cNvSpPr txBox="1"/>
          <p:nvPr/>
        </p:nvSpPr>
        <p:spPr>
          <a:xfrm>
            <a:off x="6564188" y="4502218"/>
            <a:ext cx="1943100" cy="323165"/>
          </a:xfrm>
          <a:prstGeom prst="rect">
            <a:avLst/>
          </a:prstGeom>
          <a:noFill/>
        </p:spPr>
        <p:txBody>
          <a:bodyPr>
            <a:spAutoFit/>
          </a:bodyPr>
          <a:lstStyle/>
          <a:p>
            <a:pPr>
              <a:defRPr/>
            </a:pPr>
            <a:r>
              <a:rPr lang="en-US" sz="1500" i="1" dirty="0">
                <a:solidFill>
                  <a:srgbClr val="C00000"/>
                </a:solidFill>
                <a:effectLst>
                  <a:outerShdw blurRad="38100" dist="38100" dir="2700000" algn="tl">
                    <a:srgbClr val="000000">
                      <a:alpha val="43137"/>
                    </a:srgbClr>
                  </a:outerShdw>
                </a:effectLst>
              </a:rPr>
              <a:t>Hoàng Trung Thông</a:t>
            </a:r>
          </a:p>
        </p:txBody>
      </p:sp>
      <p:pic>
        <p:nvPicPr>
          <p:cNvPr id="40971" name="Picture 11" descr="E:\1277012185_chacon.jpg">
            <a:extLst>
              <a:ext uri="{FF2B5EF4-FFF2-40B4-BE49-F238E27FC236}">
                <a16:creationId xmlns:a16="http://schemas.microsoft.com/office/drawing/2014/main" id="{BC2C43B3-4619-4430-B46E-7F0293F4C902}"/>
              </a:ext>
            </a:extLst>
          </p:cNvPr>
          <p:cNvPicPr>
            <a:picLocks noChangeAspect="1" noChangeArrowheads="1"/>
          </p:cNvPicPr>
          <p:nvPr/>
        </p:nvPicPr>
        <p:blipFill>
          <a:blip r:embed="rId2"/>
          <a:srcRect/>
          <a:stretch>
            <a:fillRect/>
          </a:stretch>
        </p:blipFill>
        <p:spPr bwMode="auto">
          <a:xfrm>
            <a:off x="5029200" y="285750"/>
            <a:ext cx="2300975" cy="1532449"/>
          </a:xfrm>
          <a:prstGeom prst="rect">
            <a:avLst/>
          </a:prstGeom>
          <a:solidFill>
            <a:srgbClr val="FFFFFF">
              <a:shade val="85000"/>
            </a:srgbClr>
          </a:solidFill>
          <a:ln w="5715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4702E08-62AE-4D3F-BAA7-CF7B872F79DA}"/>
              </a:ext>
            </a:extLst>
          </p:cNvPr>
          <p:cNvSpPr>
            <a:spLocks noChangeArrowheads="1"/>
          </p:cNvSpPr>
          <p:nvPr/>
        </p:nvSpPr>
        <p:spPr bwMode="auto">
          <a:xfrm>
            <a:off x="323528" y="479823"/>
            <a:ext cx="4056782" cy="1200329"/>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Hai cha con b</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ớc </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i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Ánh mặt trời …….. biển xanh</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Bóng cha dài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 chắc nịch.</a:t>
            </a:r>
            <a:endParaRPr lang="en-US" sz="1050"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endParaRPr>
          </a:p>
        </p:txBody>
      </p:sp>
      <p:sp>
        <p:nvSpPr>
          <p:cNvPr id="5" name="Rectangle 10">
            <a:extLst>
              <a:ext uri="{FF2B5EF4-FFF2-40B4-BE49-F238E27FC236}">
                <a16:creationId xmlns:a16="http://schemas.microsoft.com/office/drawing/2014/main" id="{8C4862A3-5BB0-4760-9AED-9D8BBDE0DB4D}"/>
              </a:ext>
            </a:extLst>
          </p:cNvPr>
          <p:cNvSpPr>
            <a:spLocks noChangeArrowheads="1"/>
          </p:cNvSpPr>
          <p:nvPr/>
        </p:nvSpPr>
        <p:spPr bwMode="auto">
          <a:xfrm>
            <a:off x="323528" y="1649016"/>
            <a:ext cx="4191322" cy="2031325"/>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Sau trận m</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a </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êm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 biển càng trong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 ánh mai hồng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Con bỗng lắc tay cha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 Cha </a:t>
            </a:r>
            <a:r>
              <a:rPr lang="vi-VN" dirty="0">
                <a:solidFill>
                  <a:srgbClr val="C00000"/>
                </a:solidFill>
                <a:effectLst>
                  <a:outerShdw blurRad="38100" dist="38100" dir="2700000" algn="tl">
                    <a:srgbClr val="000000">
                      <a:alpha val="43137"/>
                    </a:srgbClr>
                  </a:outerShdw>
                </a:effectLst>
                <a:latin typeface="Times New Roman" panose="02020603050405020304" pitchFamily="18" charset="0"/>
              </a:rPr>
              <a:t>ơ</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i!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Sao…………...............thấy trời</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Không thấy nhà…………... ?’’</a:t>
            </a:r>
          </a:p>
        </p:txBody>
      </p:sp>
      <p:sp>
        <p:nvSpPr>
          <p:cNvPr id="6" name="Rectangle 12">
            <a:extLst>
              <a:ext uri="{FF2B5EF4-FFF2-40B4-BE49-F238E27FC236}">
                <a16:creationId xmlns:a16="http://schemas.microsoft.com/office/drawing/2014/main" id="{C8AF197E-0ED7-4486-8812-4485D1597A4C}"/>
              </a:ext>
            </a:extLst>
          </p:cNvPr>
          <p:cNvSpPr>
            <a:spLocks noChangeArrowheads="1"/>
          </p:cNvSpPr>
          <p:nvPr/>
        </p:nvSpPr>
        <p:spPr bwMode="auto">
          <a:xfrm>
            <a:off x="380678" y="3657600"/>
            <a:ext cx="4191322" cy="1200329"/>
          </a:xfrm>
          <a:prstGeom prst="rect">
            <a:avLst/>
          </a:prstGeom>
          <a:noFill/>
          <a:ln w="9525">
            <a:noFill/>
            <a:miter lim="800000"/>
            <a:headEnd/>
            <a:tailEnd/>
          </a:ln>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Cha ………….. con nhỏ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 mãi </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đ</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ến n</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ơ</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i xa</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Sẽ có cây, ………................., </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Nh</a:t>
            </a:r>
            <a:r>
              <a:rPr lang="vi-VN"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ư</a:t>
            </a: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ng nơi đó………………. ”</a:t>
            </a:r>
          </a:p>
        </p:txBody>
      </p:sp>
      <p:sp>
        <p:nvSpPr>
          <p:cNvPr id="40965" name="TextBox 6">
            <a:extLst>
              <a:ext uri="{FF2B5EF4-FFF2-40B4-BE49-F238E27FC236}">
                <a16:creationId xmlns:a16="http://schemas.microsoft.com/office/drawing/2014/main" id="{6882D86E-CB82-4957-A890-822D152118C4}"/>
              </a:ext>
            </a:extLst>
          </p:cNvPr>
          <p:cNvSpPr txBox="1">
            <a:spLocks noChangeArrowheads="1"/>
          </p:cNvSpPr>
          <p:nvPr/>
        </p:nvSpPr>
        <p:spPr bwMode="auto">
          <a:xfrm>
            <a:off x="3429000" y="46759"/>
            <a:ext cx="2514600" cy="415498"/>
          </a:xfrm>
          <a:prstGeom prst="rect">
            <a:avLst/>
          </a:prstGeom>
          <a:noFill/>
          <a:ln w="9525">
            <a:noFill/>
            <a:miter lim="800000"/>
            <a:headEnd/>
            <a:tailEnd/>
          </a:ln>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defTabSz="685800" fontAlgn="base">
              <a:spcBef>
                <a:spcPct val="0"/>
              </a:spcBef>
              <a:spcAft>
                <a:spcPct val="0"/>
              </a:spcAft>
              <a:defRPr/>
            </a:pPr>
            <a:r>
              <a:rPr lang="en-US" sz="2100" b="1" dirty="0">
                <a:ln w="11430"/>
                <a:solidFill>
                  <a:srgbClr val="0000FF"/>
                </a:solidFill>
                <a:effectLst>
                  <a:outerShdw blurRad="80000" dist="40000" dir="5040000" algn="tl">
                    <a:srgbClr val="000000">
                      <a:alpha val="30000"/>
                    </a:srgbClr>
                  </a:outerShdw>
                </a:effectLst>
                <a:latin typeface="Times New Roman" panose="02020603050405020304" pitchFamily="18" charset="0"/>
              </a:rPr>
              <a:t>Những cánh buồm</a:t>
            </a:r>
          </a:p>
        </p:txBody>
      </p:sp>
      <p:sp>
        <p:nvSpPr>
          <p:cNvPr id="9" name="TextBox 8">
            <a:extLst>
              <a:ext uri="{FF2B5EF4-FFF2-40B4-BE49-F238E27FC236}">
                <a16:creationId xmlns:a16="http://schemas.microsoft.com/office/drawing/2014/main" id="{5911B245-ECF2-4EBC-A2B6-6F9E28C64E2E}"/>
              </a:ext>
            </a:extLst>
          </p:cNvPr>
          <p:cNvSpPr txBox="1"/>
          <p:nvPr/>
        </p:nvSpPr>
        <p:spPr>
          <a:xfrm>
            <a:off x="4732735" y="497681"/>
            <a:ext cx="3971056" cy="1754326"/>
          </a:xfrm>
          <a:prstGeom prst="rect">
            <a:avLst/>
          </a:prstGeom>
          <a:noFill/>
        </p:spPr>
        <p:txBody>
          <a:bodyPr wrap="square">
            <a:spAutoFit/>
          </a:bodyPr>
          <a:lstStyle/>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...............đi trên cát mịn</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Ánh nắng..............................</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trầm ngâm......................</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Con.........................nói khẽ:</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“Cha mượn...................nhé, </a:t>
            </a:r>
          </a:p>
          <a:p>
            <a:pPr defTabSz="685800" fontAlgn="base">
              <a:spcBef>
                <a:spcPct val="0"/>
              </a:spcBef>
              <a:spcAft>
                <a:spcPct val="0"/>
              </a:spcAft>
              <a:defRPr/>
            </a:pPr>
            <a:r>
              <a:rPr lang="en-US" dirty="0">
                <a:solidFill>
                  <a:srgbClr val="C00000"/>
                </a:solidFill>
                <a:effectLst>
                  <a:outerShdw blurRad="38100" dist="38100" dir="2700000" algn="tl">
                    <a:srgbClr val="000000">
                      <a:alpha val="43137"/>
                    </a:srgbClr>
                  </a:outerShdw>
                </a:effectLst>
                <a:latin typeface="Times New Roman" panose="02020603050405020304" pitchFamily="18" charset="0"/>
              </a:rPr>
              <a:t>Để...................” </a:t>
            </a:r>
          </a:p>
        </p:txBody>
      </p:sp>
      <p:sp>
        <p:nvSpPr>
          <p:cNvPr id="10" name="TextBox 9">
            <a:extLst>
              <a:ext uri="{FF2B5EF4-FFF2-40B4-BE49-F238E27FC236}">
                <a16:creationId xmlns:a16="http://schemas.microsoft.com/office/drawing/2014/main" id="{418D8E32-4EE3-4970-B225-8770F281A4C0}"/>
              </a:ext>
            </a:extLst>
          </p:cNvPr>
          <p:cNvSpPr txBox="1"/>
          <p:nvPr/>
        </p:nvSpPr>
        <p:spPr>
          <a:xfrm>
            <a:off x="4728180" y="2206997"/>
            <a:ext cx="3486100" cy="1200329"/>
          </a:xfrm>
          <a:prstGeom prst="rect">
            <a:avLst/>
          </a:prstGeom>
          <a:noFill/>
        </p:spPr>
        <p:txBody>
          <a:bodyPr wrap="square">
            <a:spAutoFit/>
          </a:bodyPr>
          <a:lstStyle/>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Lời của con............................</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Hay.............................xa thẳm?</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........................biển khơi vô tận</a:t>
            </a:r>
          </a:p>
          <a:p>
            <a:pPr defTabSz="685800" fontAlgn="base">
              <a:spcBef>
                <a:spcPct val="0"/>
              </a:spcBef>
              <a:spcAft>
                <a:spcPct val="0"/>
              </a:spcAft>
              <a:defRPr/>
            </a:pPr>
            <a:r>
              <a:rPr lang="en-US" dirty="0">
                <a:solidFill>
                  <a:srgbClr val="000044">
                    <a:lumMod val="75000"/>
                    <a:lumOff val="25000"/>
                  </a:srgbClr>
                </a:solidFill>
                <a:effectLst>
                  <a:outerShdw blurRad="38100" dist="38100" dir="2700000" algn="tl">
                    <a:srgbClr val="000000">
                      <a:alpha val="43137"/>
                    </a:srgbClr>
                  </a:outerShdw>
                </a:effectLst>
                <a:latin typeface="Times New Roman" panose="02020603050405020304" pitchFamily="18" charset="0"/>
              </a:rPr>
              <a:t>Cha........................ước mơ con.</a:t>
            </a:r>
          </a:p>
        </p:txBody>
      </p:sp>
      <p:sp>
        <p:nvSpPr>
          <p:cNvPr id="11" name="TextBox 10">
            <a:extLst>
              <a:ext uri="{FF2B5EF4-FFF2-40B4-BE49-F238E27FC236}">
                <a16:creationId xmlns:a16="http://schemas.microsoft.com/office/drawing/2014/main" id="{73CF742C-EA4C-47D6-84D8-CD6D15652939}"/>
              </a:ext>
            </a:extLst>
          </p:cNvPr>
          <p:cNvSpPr txBox="1"/>
          <p:nvPr/>
        </p:nvSpPr>
        <p:spPr>
          <a:xfrm>
            <a:off x="5829300" y="3657600"/>
            <a:ext cx="1943100" cy="323165"/>
          </a:xfrm>
          <a:prstGeom prst="rect">
            <a:avLst/>
          </a:prstGeom>
          <a:noFill/>
        </p:spPr>
        <p:txBody>
          <a:bodyPr>
            <a:spAutoFit/>
          </a:bodyPr>
          <a:lstStyle/>
          <a:p>
            <a:pPr defTabSz="685800" fontAlgn="base">
              <a:spcBef>
                <a:spcPct val="0"/>
              </a:spcBef>
              <a:spcAft>
                <a:spcPct val="0"/>
              </a:spcAft>
              <a:defRPr/>
            </a:pPr>
            <a:r>
              <a:rPr lang="en-US" sz="1500" i="1" dirty="0">
                <a:solidFill>
                  <a:srgbClr val="C00000"/>
                </a:solidFill>
                <a:effectLst>
                  <a:outerShdw blurRad="38100" dist="38100" dir="2700000" algn="tl">
                    <a:srgbClr val="000000">
                      <a:alpha val="43137"/>
                    </a:srgbClr>
                  </a:outerShdw>
                </a:effectLst>
                <a:latin typeface="Times New Roman" panose="02020603050405020304" pitchFamily="18" charset="0"/>
              </a:rPr>
              <a:t>Hoàng Trung Thông</a:t>
            </a:r>
          </a:p>
        </p:txBody>
      </p:sp>
      <p:cxnSp>
        <p:nvCxnSpPr>
          <p:cNvPr id="41993" name="Straight Connector 14">
            <a:extLst>
              <a:ext uri="{FF2B5EF4-FFF2-40B4-BE49-F238E27FC236}">
                <a16:creationId xmlns:a16="http://schemas.microsoft.com/office/drawing/2014/main" id="{85B738BF-800A-4789-97A5-BA2388BF1407}"/>
              </a:ext>
            </a:extLst>
          </p:cNvPr>
          <p:cNvCxnSpPr>
            <a:cxnSpLocks noChangeShapeType="1"/>
          </p:cNvCxnSpPr>
          <p:nvPr/>
        </p:nvCxnSpPr>
        <p:spPr bwMode="auto">
          <a:xfrm rot="5400000">
            <a:off x="2342555" y="2686646"/>
            <a:ext cx="4457700" cy="1190"/>
          </a:xfrm>
          <a:prstGeom prst="line">
            <a:avLst/>
          </a:prstGeom>
          <a:noFill/>
          <a:ln w="38100" algn="ctr">
            <a:solidFill>
              <a:srgbClr val="0070C0"/>
            </a:solidFill>
            <a:prstDash val="sysDot"/>
            <a:round/>
            <a:headEnd/>
            <a:tailEnd/>
          </a:ln>
          <a:extLst>
            <a:ext uri="{909E8E84-426E-40DD-AFC4-6F175D3DCCD1}">
              <a14:hiddenFill xmlns:a14="http://schemas.microsoft.com/office/drawing/2010/main">
                <a:noFill/>
              </a14:hiddenFill>
            </a:ext>
          </a:extLst>
        </p:spPr>
      </p:cxnSp>
      <p:pic>
        <p:nvPicPr>
          <p:cNvPr id="58370" name="Picture 2" descr="E:\65204225-vnm_2010_296849.jpg">
            <a:extLst>
              <a:ext uri="{FF2B5EF4-FFF2-40B4-BE49-F238E27FC236}">
                <a16:creationId xmlns:a16="http://schemas.microsoft.com/office/drawing/2014/main" id="{2C76F2D3-B8D9-4D85-96DE-C0D886A710BE}"/>
              </a:ext>
            </a:extLst>
          </p:cNvPr>
          <p:cNvPicPr>
            <a:picLocks noChangeAspect="1" noChangeArrowheads="1"/>
          </p:cNvPicPr>
          <p:nvPr/>
        </p:nvPicPr>
        <p:blipFill>
          <a:blip r:embed="rId3"/>
          <a:srcRect/>
          <a:stretch>
            <a:fillRect/>
          </a:stretch>
        </p:blipFill>
        <p:spPr bwMode="auto">
          <a:xfrm>
            <a:off x="5257800" y="3543301"/>
            <a:ext cx="2350294" cy="1410176"/>
          </a:xfrm>
          <a:prstGeom prst="rect">
            <a:avLst/>
          </a:prstGeom>
          <a:solidFill>
            <a:srgbClr val="FFFFFF">
              <a:shade val="85000"/>
            </a:srgbClr>
          </a:solidFill>
          <a:ln w="57150" cap="sq">
            <a:solidFill>
              <a:srgbClr val="00B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CADE97-F984-441F-9933-D157AF7D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19" y="2913460"/>
            <a:ext cx="228957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1D0B12A-8E70-4B15-84F6-A68DBDB3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622698" y="2952750"/>
            <a:ext cx="27027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F18E93A3-4976-4433-BC6E-905C6F9CF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94" y="967978"/>
            <a:ext cx="5695950"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C2FF42-28F1-4B7A-AEE1-65B12780485D}"/>
              </a:ext>
            </a:extLst>
          </p:cNvPr>
          <p:cNvSpPr txBox="1"/>
          <p:nvPr/>
        </p:nvSpPr>
        <p:spPr>
          <a:xfrm>
            <a:off x="2847901" y="1719232"/>
            <a:ext cx="3024336" cy="1015663"/>
          </a:xfrm>
          <a:prstGeom prst="rect">
            <a:avLst/>
          </a:prstGeom>
          <a:noFill/>
        </p:spPr>
        <p:txBody>
          <a:bodyPr wrap="square">
            <a:spAutoFit/>
          </a:bodyPr>
          <a:lstStyle/>
          <a:p>
            <a:pPr algn="ctr">
              <a:defRPr/>
            </a:pP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VẬN DỤNG</a:t>
            </a:r>
          </a:p>
          <a:p>
            <a:pPr algn="ctr">
              <a:defRPr/>
            </a:pP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TRẢI NGHIỆM</a:t>
            </a:r>
          </a:p>
        </p:txBody>
      </p:sp>
    </p:spTree>
    <p:extLst>
      <p:ext uri="{BB962C8B-B14F-4D97-AF65-F5344CB8AC3E}">
        <p14:creationId xmlns:p14="http://schemas.microsoft.com/office/powerpoint/2010/main" val="2735983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2BA7715E-2905-4047-9426-A0B56462A29B}"/>
              </a:ext>
            </a:extLst>
          </p:cNvPr>
          <p:cNvSpPr txBox="1">
            <a:spLocks noChangeArrowheads="1"/>
          </p:cNvSpPr>
          <p:nvPr/>
        </p:nvSpPr>
        <p:spPr bwMode="auto">
          <a:xfrm>
            <a:off x="295820" y="2168185"/>
            <a:ext cx="84969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Nếu</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là</a:t>
            </a:r>
            <a:r>
              <a:rPr lang="en-US" altLang="en-US" b="1" dirty="0">
                <a:solidFill>
                  <a:srgbClr val="0033CC"/>
                </a:solidFill>
              </a:rPr>
              <a:t> </a:t>
            </a:r>
            <a:r>
              <a:rPr lang="en-US" altLang="en-US" b="1" dirty="0" err="1">
                <a:solidFill>
                  <a:srgbClr val="0033CC"/>
                </a:solidFill>
              </a:rPr>
              <a:t>cậu</a:t>
            </a:r>
            <a:r>
              <a:rPr lang="en-US" altLang="en-US" b="1" dirty="0">
                <a:solidFill>
                  <a:srgbClr val="0033CC"/>
                </a:solidFill>
              </a:rPr>
              <a:t> </a:t>
            </a:r>
            <a:r>
              <a:rPr lang="en-US" altLang="en-US" b="1" dirty="0" err="1">
                <a:solidFill>
                  <a:srgbClr val="0033CC"/>
                </a:solidFill>
              </a:rPr>
              <a:t>bé</a:t>
            </a:r>
            <a:r>
              <a:rPr lang="en-US" altLang="en-US" b="1" dirty="0">
                <a:solidFill>
                  <a:srgbClr val="0033CC"/>
                </a:solidFill>
              </a:rPr>
              <a:t> </a:t>
            </a:r>
            <a:r>
              <a:rPr lang="en-US" altLang="en-US" b="1" dirty="0" err="1">
                <a:solidFill>
                  <a:srgbClr val="0033CC"/>
                </a:solidFill>
              </a:rPr>
              <a:t>trong</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thơ</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sẽ</a:t>
            </a:r>
            <a:r>
              <a:rPr lang="en-US" altLang="en-US" b="1" dirty="0">
                <a:solidFill>
                  <a:srgbClr val="0033CC"/>
                </a:solidFill>
              </a:rPr>
              <a:t> </a:t>
            </a:r>
            <a:r>
              <a:rPr lang="en-US" altLang="en-US" b="1" dirty="0" err="1">
                <a:solidFill>
                  <a:srgbClr val="0033CC"/>
                </a:solidFill>
              </a:rPr>
              <a:t>nói</a:t>
            </a:r>
            <a:r>
              <a:rPr lang="en-US" altLang="en-US" b="1" dirty="0">
                <a:solidFill>
                  <a:srgbClr val="0033CC"/>
                </a:solidFill>
              </a:rPr>
              <a:t> </a:t>
            </a:r>
            <a:r>
              <a:rPr lang="en-US" altLang="en-US" b="1" dirty="0" err="1">
                <a:solidFill>
                  <a:srgbClr val="0033CC"/>
                </a:solidFill>
              </a:rPr>
              <a:t>thêm</a:t>
            </a:r>
            <a:r>
              <a:rPr lang="en-US" altLang="en-US" b="1" dirty="0">
                <a:solidFill>
                  <a:srgbClr val="0033CC"/>
                </a:solidFill>
              </a:rPr>
              <a:t> </a:t>
            </a:r>
            <a:r>
              <a:rPr lang="en-US" altLang="en-US" b="1" dirty="0" err="1">
                <a:solidFill>
                  <a:srgbClr val="0033CC"/>
                </a:solidFill>
              </a:rPr>
              <a:t>câu</a:t>
            </a:r>
            <a:r>
              <a:rPr lang="en-US" altLang="en-US" b="1" dirty="0">
                <a:solidFill>
                  <a:srgbClr val="0033CC"/>
                </a:solidFill>
              </a:rPr>
              <a:t> </a:t>
            </a:r>
            <a:r>
              <a:rPr lang="en-US" altLang="en-US" b="1" dirty="0" err="1">
                <a:solidFill>
                  <a:srgbClr val="0033CC"/>
                </a:solidFill>
              </a:rPr>
              <a:t>gì</a:t>
            </a:r>
            <a:r>
              <a:rPr lang="en-US" altLang="en-US" b="1" dirty="0">
                <a:solidFill>
                  <a:srgbClr val="0033CC"/>
                </a:solidFill>
              </a:rPr>
              <a:t> </a:t>
            </a:r>
            <a:r>
              <a:rPr lang="en-US" altLang="en-US" b="1" dirty="0" err="1">
                <a:solidFill>
                  <a:srgbClr val="0033CC"/>
                </a:solidFill>
              </a:rPr>
              <a:t>với</a:t>
            </a:r>
            <a:r>
              <a:rPr lang="en-US" altLang="en-US" b="1" dirty="0">
                <a:solidFill>
                  <a:srgbClr val="0033CC"/>
                </a:solidFill>
              </a:rPr>
              <a:t> cha?</a:t>
            </a:r>
          </a:p>
        </p:txBody>
      </p:sp>
      <p:sp>
        <p:nvSpPr>
          <p:cNvPr id="14" name="TextBox 2">
            <a:extLst>
              <a:ext uri="{FF2B5EF4-FFF2-40B4-BE49-F238E27FC236}">
                <a16:creationId xmlns:a16="http://schemas.microsoft.com/office/drawing/2014/main" id="{C2DD5856-AB8A-48E3-AA00-B3EA19267256}"/>
              </a:ext>
            </a:extLst>
          </p:cNvPr>
          <p:cNvSpPr txBox="1">
            <a:spLocks noChangeArrowheads="1"/>
          </p:cNvSpPr>
          <p:nvPr/>
        </p:nvSpPr>
        <p:spPr bwMode="auto">
          <a:xfrm>
            <a:off x="310355" y="2865670"/>
            <a:ext cx="8408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Trong</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thơ</a:t>
            </a:r>
            <a:r>
              <a:rPr lang="en-US" altLang="en-US" b="1" dirty="0">
                <a:solidFill>
                  <a:srgbClr val="0033CC"/>
                </a:solidFill>
              </a:rPr>
              <a:t> </a:t>
            </a:r>
            <a:r>
              <a:rPr lang="en-US" altLang="en-US" b="1" dirty="0" err="1">
                <a:solidFill>
                  <a:srgbClr val="0033CC"/>
                </a:solidFill>
              </a:rPr>
              <a:t>có</a:t>
            </a:r>
            <a:r>
              <a:rPr lang="en-US" altLang="en-US" b="1" dirty="0">
                <a:solidFill>
                  <a:srgbClr val="0033CC"/>
                </a:solidFill>
              </a:rPr>
              <a:t> </a:t>
            </a:r>
            <a:r>
              <a:rPr lang="en-US" altLang="en-US" b="1" dirty="0" err="1">
                <a:solidFill>
                  <a:srgbClr val="0033CC"/>
                </a:solidFill>
              </a:rPr>
              <a:t>nhiều</a:t>
            </a:r>
            <a:r>
              <a:rPr lang="en-US" altLang="en-US" b="1" dirty="0">
                <a:solidFill>
                  <a:srgbClr val="0033CC"/>
                </a:solidFill>
              </a:rPr>
              <a:t> </a:t>
            </a:r>
            <a:r>
              <a:rPr lang="en-US" altLang="en-US" b="1" dirty="0" err="1">
                <a:solidFill>
                  <a:srgbClr val="0033CC"/>
                </a:solidFill>
              </a:rPr>
              <a:t>hình</a:t>
            </a:r>
            <a:r>
              <a:rPr lang="en-US" altLang="en-US" b="1" dirty="0">
                <a:solidFill>
                  <a:srgbClr val="0033CC"/>
                </a:solidFill>
              </a:rPr>
              <a:t> </a:t>
            </a:r>
            <a:r>
              <a:rPr lang="en-US" altLang="en-US" b="1" dirty="0" err="1">
                <a:solidFill>
                  <a:srgbClr val="0033CC"/>
                </a:solidFill>
              </a:rPr>
              <a:t>ảnh</a:t>
            </a:r>
            <a:r>
              <a:rPr lang="en-US" altLang="en-US" b="1" dirty="0">
                <a:solidFill>
                  <a:srgbClr val="0033CC"/>
                </a:solidFill>
              </a:rPr>
              <a:t> </a:t>
            </a:r>
            <a:r>
              <a:rPr lang="en-US" altLang="en-US" b="1" dirty="0" err="1">
                <a:solidFill>
                  <a:srgbClr val="0033CC"/>
                </a:solidFill>
              </a:rPr>
              <a:t>đẹp</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 </a:t>
            </a:r>
            <a:r>
              <a:rPr lang="en-US" altLang="en-US" b="1" dirty="0" err="1">
                <a:solidFill>
                  <a:srgbClr val="0033CC"/>
                </a:solidFill>
              </a:rPr>
              <a:t>thích</a:t>
            </a:r>
            <a:r>
              <a:rPr lang="en-US" altLang="en-US" b="1" dirty="0">
                <a:solidFill>
                  <a:srgbClr val="0033CC"/>
                </a:solidFill>
              </a:rPr>
              <a:t> </a:t>
            </a:r>
            <a:r>
              <a:rPr lang="en-US" altLang="en-US" b="1" dirty="0" err="1">
                <a:solidFill>
                  <a:srgbClr val="0033CC"/>
                </a:solidFill>
              </a:rPr>
              <a:t>nhất</a:t>
            </a:r>
            <a:r>
              <a:rPr lang="en-US" altLang="en-US" b="1" dirty="0">
                <a:solidFill>
                  <a:srgbClr val="0033CC"/>
                </a:solidFill>
              </a:rPr>
              <a:t> </a:t>
            </a:r>
            <a:r>
              <a:rPr lang="en-US" altLang="en-US" b="1" dirty="0" err="1">
                <a:solidFill>
                  <a:srgbClr val="0033CC"/>
                </a:solidFill>
              </a:rPr>
              <a:t>hình</a:t>
            </a:r>
            <a:r>
              <a:rPr lang="en-US" altLang="en-US" b="1" dirty="0">
                <a:solidFill>
                  <a:srgbClr val="0033CC"/>
                </a:solidFill>
              </a:rPr>
              <a:t> </a:t>
            </a:r>
            <a:r>
              <a:rPr lang="en-US" altLang="en-US" b="1" dirty="0" err="1">
                <a:solidFill>
                  <a:srgbClr val="0033CC"/>
                </a:solidFill>
              </a:rPr>
              <a:t>ảnh</a:t>
            </a:r>
            <a:r>
              <a:rPr lang="en-US" altLang="en-US" b="1" dirty="0">
                <a:solidFill>
                  <a:srgbClr val="0033CC"/>
                </a:solidFill>
              </a:rPr>
              <a:t> </a:t>
            </a:r>
            <a:r>
              <a:rPr lang="en-US" altLang="en-US" b="1" dirty="0" err="1">
                <a:solidFill>
                  <a:srgbClr val="0033CC"/>
                </a:solidFill>
              </a:rPr>
              <a:t>nào</a:t>
            </a:r>
            <a:r>
              <a:rPr lang="en-US" altLang="en-US" b="1" dirty="0">
                <a:solidFill>
                  <a:srgbClr val="0033CC"/>
                </a:solidFill>
              </a:rPr>
              <a:t>? </a:t>
            </a:r>
            <a:r>
              <a:rPr lang="en-US" altLang="en-US" b="1" dirty="0" err="1">
                <a:solidFill>
                  <a:srgbClr val="0033CC"/>
                </a:solidFill>
              </a:rPr>
              <a:t>Vì</a:t>
            </a:r>
            <a:r>
              <a:rPr lang="en-US" altLang="en-US" b="1" dirty="0">
                <a:solidFill>
                  <a:srgbClr val="0033CC"/>
                </a:solidFill>
              </a:rPr>
              <a:t> </a:t>
            </a:r>
            <a:r>
              <a:rPr lang="en-US" altLang="en-US" b="1" dirty="0" err="1">
                <a:solidFill>
                  <a:srgbClr val="0033CC"/>
                </a:solidFill>
              </a:rPr>
              <a:t>sao</a:t>
            </a:r>
            <a:r>
              <a:rPr lang="en-US" altLang="en-US" b="1" dirty="0">
                <a:solidFill>
                  <a:srgbClr val="0033CC"/>
                </a:solidFill>
              </a:rPr>
              <a:t>?</a:t>
            </a:r>
          </a:p>
        </p:txBody>
      </p:sp>
    </p:spTree>
    <p:extLst>
      <p:ext uri="{BB962C8B-B14F-4D97-AF65-F5344CB8AC3E}">
        <p14:creationId xmlns:p14="http://schemas.microsoft.com/office/powerpoint/2010/main" val="1409748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a:hlinkClick r:id="rId3" action="ppaction://hlinksldjump" tooltip="PHAN II"/>
            <a:extLst>
              <a:ext uri="{FF2B5EF4-FFF2-40B4-BE49-F238E27FC236}">
                <a16:creationId xmlns:a16="http://schemas.microsoft.com/office/drawing/2014/main" id="{A8846B17-A599-47C7-9A0A-E22CA7FF40C3}"/>
              </a:ext>
            </a:extLst>
          </p:cNvPr>
          <p:cNvSpPr txBox="1">
            <a:spLocks noChangeArrowheads="1"/>
          </p:cNvSpPr>
          <p:nvPr/>
        </p:nvSpPr>
        <p:spPr bwMode="auto">
          <a:xfrm>
            <a:off x="7143750" y="3028951"/>
            <a:ext cx="45720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3" name="Text Box 3">
            <a:hlinkClick r:id="rId4" action="ppaction://hlinksldjump" tooltip="PHAN III"/>
            <a:extLst>
              <a:ext uri="{FF2B5EF4-FFF2-40B4-BE49-F238E27FC236}">
                <a16:creationId xmlns:a16="http://schemas.microsoft.com/office/drawing/2014/main" id="{D97D593F-CDD2-40F2-AE50-744D3A75D14A}"/>
              </a:ext>
            </a:extLst>
          </p:cNvPr>
          <p:cNvSpPr txBox="1">
            <a:spLocks noChangeArrowheads="1"/>
          </p:cNvSpPr>
          <p:nvPr/>
        </p:nvSpPr>
        <p:spPr bwMode="auto">
          <a:xfrm>
            <a:off x="4057650" y="3600451"/>
            <a:ext cx="74295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4" name="Text Box 4">
            <a:hlinkClick r:id="rId5" action="ppaction://hlinksldjump" tooltip="PHAN I"/>
            <a:extLst>
              <a:ext uri="{FF2B5EF4-FFF2-40B4-BE49-F238E27FC236}">
                <a16:creationId xmlns:a16="http://schemas.microsoft.com/office/drawing/2014/main" id="{06038205-313B-414C-A499-A1522863F66D}"/>
              </a:ext>
            </a:extLst>
          </p:cNvPr>
          <p:cNvSpPr txBox="1">
            <a:spLocks noChangeArrowheads="1"/>
          </p:cNvSpPr>
          <p:nvPr/>
        </p:nvSpPr>
        <p:spPr bwMode="auto">
          <a:xfrm>
            <a:off x="3486150" y="2571751"/>
            <a:ext cx="685800"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VNI-Times" pitchFamily="2" charset="0"/>
            </a:endParaRPr>
          </a:p>
        </p:txBody>
      </p:sp>
      <p:sp>
        <p:nvSpPr>
          <p:cNvPr id="2055" name="Text Box 5">
            <a:extLst>
              <a:ext uri="{FF2B5EF4-FFF2-40B4-BE49-F238E27FC236}">
                <a16:creationId xmlns:a16="http://schemas.microsoft.com/office/drawing/2014/main" id="{EA6721EF-A43E-49D7-967F-CC107666975E}"/>
              </a:ext>
            </a:extLst>
          </p:cNvPr>
          <p:cNvSpPr txBox="1">
            <a:spLocks noChangeArrowheads="1"/>
          </p:cNvSpPr>
          <p:nvPr/>
        </p:nvSpPr>
        <p:spPr bwMode="auto">
          <a:xfrm>
            <a:off x="1428750" y="400050"/>
            <a:ext cx="6172200"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350">
              <a:latin typeface="Arial" panose="020B0604020202020204" pitchFamily="34" charset="0"/>
            </a:endParaRPr>
          </a:p>
        </p:txBody>
      </p:sp>
      <p:grpSp>
        <p:nvGrpSpPr>
          <p:cNvPr id="2056" name="Group 7">
            <a:extLst>
              <a:ext uri="{FF2B5EF4-FFF2-40B4-BE49-F238E27FC236}">
                <a16:creationId xmlns:a16="http://schemas.microsoft.com/office/drawing/2014/main" id="{5FA34597-34D7-42D0-8731-851714A850BB}"/>
              </a:ext>
            </a:extLst>
          </p:cNvPr>
          <p:cNvGrpSpPr>
            <a:grpSpLocks/>
          </p:cNvGrpSpPr>
          <p:nvPr/>
        </p:nvGrpSpPr>
        <p:grpSpPr bwMode="auto">
          <a:xfrm>
            <a:off x="871810" y="628650"/>
            <a:ext cx="7776864" cy="3886200"/>
            <a:chOff x="1104" y="1056"/>
            <a:chExt cx="4656" cy="3264"/>
          </a:xfrm>
        </p:grpSpPr>
        <p:pic>
          <p:nvPicPr>
            <p:cNvPr id="2119" name="Picture 8" descr="FLOW04">
              <a:extLst>
                <a:ext uri="{FF2B5EF4-FFF2-40B4-BE49-F238E27FC236}">
                  <a16:creationId xmlns:a16="http://schemas.microsoft.com/office/drawing/2014/main" id="{C9B54B78-0A57-4CD8-8EB2-BE42BE12D2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 y="2592"/>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 name="Picture 9" descr="FLOW04">
              <a:extLst>
                <a:ext uri="{FF2B5EF4-FFF2-40B4-BE49-F238E27FC236}">
                  <a16:creationId xmlns:a16="http://schemas.microsoft.com/office/drawing/2014/main" id="{67A22B88-197A-443F-8DA8-B7A339164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 y="1824"/>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1" name="Picture 10" descr="FLOW04">
              <a:extLst>
                <a:ext uri="{FF2B5EF4-FFF2-40B4-BE49-F238E27FC236}">
                  <a16:creationId xmlns:a16="http://schemas.microsoft.com/office/drawing/2014/main" id="{4F99BC05-EA5F-4097-A489-84FC5E68C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 y="1056"/>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2" name="Picture 11" descr="FLOW04">
              <a:extLst>
                <a:ext uri="{FF2B5EF4-FFF2-40B4-BE49-F238E27FC236}">
                  <a16:creationId xmlns:a16="http://schemas.microsoft.com/office/drawing/2014/main" id="{BD326D66-C8F8-4010-9034-EAC610F848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 y="3408"/>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3" name="Picture 12" descr="FLOW01">
              <a:extLst>
                <a:ext uri="{FF2B5EF4-FFF2-40B4-BE49-F238E27FC236}">
                  <a16:creationId xmlns:a16="http://schemas.microsoft.com/office/drawing/2014/main" id="{69DFFE5C-46C1-4223-9A22-4FC9FDDA6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4" name="Picture 13" descr="FLOW01">
              <a:extLst>
                <a:ext uri="{FF2B5EF4-FFF2-40B4-BE49-F238E27FC236}">
                  <a16:creationId xmlns:a16="http://schemas.microsoft.com/office/drawing/2014/main" id="{F6F8E739-D76D-45FA-8D21-7C2FA7BC3A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oup 15">
            <a:extLst>
              <a:ext uri="{FF2B5EF4-FFF2-40B4-BE49-F238E27FC236}">
                <a16:creationId xmlns:a16="http://schemas.microsoft.com/office/drawing/2014/main" id="{986B9F14-4853-45FF-9DC2-0A2001AB336C}"/>
              </a:ext>
            </a:extLst>
          </p:cNvPr>
          <p:cNvGrpSpPr>
            <a:grpSpLocks/>
          </p:cNvGrpSpPr>
          <p:nvPr/>
        </p:nvGrpSpPr>
        <p:grpSpPr bwMode="auto">
          <a:xfrm>
            <a:off x="4686300" y="2628900"/>
            <a:ext cx="2628900" cy="1771650"/>
            <a:chOff x="912" y="672"/>
            <a:chExt cx="3982" cy="2863"/>
          </a:xfrm>
        </p:grpSpPr>
        <p:sp>
          <p:nvSpPr>
            <p:cNvPr id="2060" name="Freeform 16">
              <a:extLst>
                <a:ext uri="{FF2B5EF4-FFF2-40B4-BE49-F238E27FC236}">
                  <a16:creationId xmlns:a16="http://schemas.microsoft.com/office/drawing/2014/main" id="{F02E2BC5-3DAE-40C3-9E39-FB0258FB08B8}"/>
                </a:ext>
              </a:extLst>
            </p:cNvPr>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1" name="Freeform 17">
              <a:extLst>
                <a:ext uri="{FF2B5EF4-FFF2-40B4-BE49-F238E27FC236}">
                  <a16:creationId xmlns:a16="http://schemas.microsoft.com/office/drawing/2014/main" id="{AD6123F7-3489-4C2E-A08C-3958F84BC21F}"/>
                </a:ext>
              </a:extLst>
            </p:cNvPr>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2" name="Freeform 18">
              <a:extLst>
                <a:ext uri="{FF2B5EF4-FFF2-40B4-BE49-F238E27FC236}">
                  <a16:creationId xmlns:a16="http://schemas.microsoft.com/office/drawing/2014/main" id="{71B76D92-ED34-428D-B262-53C09BC5A29B}"/>
                </a:ext>
              </a:extLst>
            </p:cNvPr>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3" name="Rectangle 19">
              <a:extLst>
                <a:ext uri="{FF2B5EF4-FFF2-40B4-BE49-F238E27FC236}">
                  <a16:creationId xmlns:a16="http://schemas.microsoft.com/office/drawing/2014/main" id="{4D30D457-6C8F-4738-8B52-D01F901D9B3A}"/>
                </a:ext>
              </a:extLst>
            </p:cNvPr>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4" name="Freeform 20">
              <a:extLst>
                <a:ext uri="{FF2B5EF4-FFF2-40B4-BE49-F238E27FC236}">
                  <a16:creationId xmlns:a16="http://schemas.microsoft.com/office/drawing/2014/main" id="{C872C8D2-CCE5-4B3F-B0CE-89CD67A5E3C4}"/>
                </a:ext>
              </a:extLst>
            </p:cNvPr>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5" name="Freeform 21">
              <a:extLst>
                <a:ext uri="{FF2B5EF4-FFF2-40B4-BE49-F238E27FC236}">
                  <a16:creationId xmlns:a16="http://schemas.microsoft.com/office/drawing/2014/main" id="{3C746FC3-2BCF-49B5-8D7A-FE77A1AD5B3E}"/>
                </a:ext>
              </a:extLst>
            </p:cNvPr>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6" name="Rectangle 22">
              <a:extLst>
                <a:ext uri="{FF2B5EF4-FFF2-40B4-BE49-F238E27FC236}">
                  <a16:creationId xmlns:a16="http://schemas.microsoft.com/office/drawing/2014/main" id="{54A97CE7-DE2A-4C29-AE74-B00E4FEFB4B2}"/>
                </a:ext>
              </a:extLst>
            </p:cNvPr>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7" name="Freeform 23">
              <a:extLst>
                <a:ext uri="{FF2B5EF4-FFF2-40B4-BE49-F238E27FC236}">
                  <a16:creationId xmlns:a16="http://schemas.microsoft.com/office/drawing/2014/main" id="{766CE44F-9705-402D-BC28-3CAE1BE3FD87}"/>
                </a:ext>
              </a:extLst>
            </p:cNvPr>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8" name="Freeform 24">
              <a:extLst>
                <a:ext uri="{FF2B5EF4-FFF2-40B4-BE49-F238E27FC236}">
                  <a16:creationId xmlns:a16="http://schemas.microsoft.com/office/drawing/2014/main" id="{E86C5E51-0082-4B9B-AF3A-9CF56810F37F}"/>
                </a:ext>
              </a:extLst>
            </p:cNvPr>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69" name="Freeform 25">
              <a:extLst>
                <a:ext uri="{FF2B5EF4-FFF2-40B4-BE49-F238E27FC236}">
                  <a16:creationId xmlns:a16="http://schemas.microsoft.com/office/drawing/2014/main" id="{B4218AA2-339E-482E-B1B5-185845438126}"/>
                </a:ext>
              </a:extLst>
            </p:cNvPr>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0" name="Freeform 26">
              <a:extLst>
                <a:ext uri="{FF2B5EF4-FFF2-40B4-BE49-F238E27FC236}">
                  <a16:creationId xmlns:a16="http://schemas.microsoft.com/office/drawing/2014/main" id="{15190482-2C22-4E90-9949-78924559FADA}"/>
                </a:ext>
              </a:extLst>
            </p:cNvPr>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1" name="Freeform 27">
              <a:extLst>
                <a:ext uri="{FF2B5EF4-FFF2-40B4-BE49-F238E27FC236}">
                  <a16:creationId xmlns:a16="http://schemas.microsoft.com/office/drawing/2014/main" id="{F0989F2A-FDF9-487B-95BC-3B0472EDD95F}"/>
                </a:ext>
              </a:extLst>
            </p:cNvPr>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2" name="Freeform 28">
              <a:extLst>
                <a:ext uri="{FF2B5EF4-FFF2-40B4-BE49-F238E27FC236}">
                  <a16:creationId xmlns:a16="http://schemas.microsoft.com/office/drawing/2014/main" id="{16CBBE1C-900F-41D9-A2AB-71D526D2F92A}"/>
                </a:ext>
              </a:extLst>
            </p:cNvPr>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3" name="Freeform 29">
              <a:extLst>
                <a:ext uri="{FF2B5EF4-FFF2-40B4-BE49-F238E27FC236}">
                  <a16:creationId xmlns:a16="http://schemas.microsoft.com/office/drawing/2014/main" id="{0CD1F233-FF41-43AB-9B51-4485A0A9430E}"/>
                </a:ext>
              </a:extLst>
            </p:cNvPr>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4" name="Freeform 30">
              <a:extLst>
                <a:ext uri="{FF2B5EF4-FFF2-40B4-BE49-F238E27FC236}">
                  <a16:creationId xmlns:a16="http://schemas.microsoft.com/office/drawing/2014/main" id="{D5100560-EBFA-4908-9184-3C227433018A}"/>
                </a:ext>
              </a:extLst>
            </p:cNvPr>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5" name="Freeform 31">
              <a:extLst>
                <a:ext uri="{FF2B5EF4-FFF2-40B4-BE49-F238E27FC236}">
                  <a16:creationId xmlns:a16="http://schemas.microsoft.com/office/drawing/2014/main" id="{496887FE-7FCE-4BAF-827D-6D4BB082B266}"/>
                </a:ext>
              </a:extLst>
            </p:cNvPr>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6" name="Freeform 32">
              <a:extLst>
                <a:ext uri="{FF2B5EF4-FFF2-40B4-BE49-F238E27FC236}">
                  <a16:creationId xmlns:a16="http://schemas.microsoft.com/office/drawing/2014/main" id="{9111A102-58E9-40DD-9F28-25463B77F0EF}"/>
                </a:ext>
              </a:extLst>
            </p:cNvPr>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7" name="Freeform 33">
              <a:extLst>
                <a:ext uri="{FF2B5EF4-FFF2-40B4-BE49-F238E27FC236}">
                  <a16:creationId xmlns:a16="http://schemas.microsoft.com/office/drawing/2014/main" id="{9551E879-703E-4B7E-80BA-C4AA6B4E2500}"/>
                </a:ext>
              </a:extLst>
            </p:cNvPr>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8" name="Freeform 34">
              <a:extLst>
                <a:ext uri="{FF2B5EF4-FFF2-40B4-BE49-F238E27FC236}">
                  <a16:creationId xmlns:a16="http://schemas.microsoft.com/office/drawing/2014/main" id="{DA44F749-0AB5-4F54-9BEB-B97CC864DD80}"/>
                </a:ext>
              </a:extLst>
            </p:cNvPr>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79" name="Freeform 35">
              <a:extLst>
                <a:ext uri="{FF2B5EF4-FFF2-40B4-BE49-F238E27FC236}">
                  <a16:creationId xmlns:a16="http://schemas.microsoft.com/office/drawing/2014/main" id="{E34E577B-00B1-43E3-BCCD-B1559C99DA7A}"/>
                </a:ext>
              </a:extLst>
            </p:cNvPr>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0" name="Freeform 36">
              <a:extLst>
                <a:ext uri="{FF2B5EF4-FFF2-40B4-BE49-F238E27FC236}">
                  <a16:creationId xmlns:a16="http://schemas.microsoft.com/office/drawing/2014/main" id="{662FA3E5-2BFA-421D-9A10-B54E24F5025C}"/>
                </a:ext>
              </a:extLst>
            </p:cNvPr>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1" name="Freeform 37">
              <a:extLst>
                <a:ext uri="{FF2B5EF4-FFF2-40B4-BE49-F238E27FC236}">
                  <a16:creationId xmlns:a16="http://schemas.microsoft.com/office/drawing/2014/main" id="{3DDDA203-BA6B-4F20-B253-CDA93CF3892C}"/>
                </a:ext>
              </a:extLst>
            </p:cNvPr>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2" name="Freeform 38">
              <a:extLst>
                <a:ext uri="{FF2B5EF4-FFF2-40B4-BE49-F238E27FC236}">
                  <a16:creationId xmlns:a16="http://schemas.microsoft.com/office/drawing/2014/main" id="{A065F369-810E-4443-B792-9254625A074D}"/>
                </a:ext>
              </a:extLst>
            </p:cNvPr>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3" name="Freeform 39">
              <a:extLst>
                <a:ext uri="{FF2B5EF4-FFF2-40B4-BE49-F238E27FC236}">
                  <a16:creationId xmlns:a16="http://schemas.microsoft.com/office/drawing/2014/main" id="{66DDFA82-AD55-4269-93CF-AEEFE0978954}"/>
                </a:ext>
              </a:extLst>
            </p:cNvPr>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4" name="Freeform 40">
              <a:extLst>
                <a:ext uri="{FF2B5EF4-FFF2-40B4-BE49-F238E27FC236}">
                  <a16:creationId xmlns:a16="http://schemas.microsoft.com/office/drawing/2014/main" id="{758B4459-4CED-41D0-9972-3D46E9C5C1AF}"/>
                </a:ext>
              </a:extLst>
            </p:cNvPr>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5" name="Freeform 41">
              <a:extLst>
                <a:ext uri="{FF2B5EF4-FFF2-40B4-BE49-F238E27FC236}">
                  <a16:creationId xmlns:a16="http://schemas.microsoft.com/office/drawing/2014/main" id="{0342AFEF-DF73-4DD1-8C5C-8C4FD0F2A208}"/>
                </a:ext>
              </a:extLst>
            </p:cNvPr>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6" name="Freeform 42">
              <a:extLst>
                <a:ext uri="{FF2B5EF4-FFF2-40B4-BE49-F238E27FC236}">
                  <a16:creationId xmlns:a16="http://schemas.microsoft.com/office/drawing/2014/main" id="{76F569BA-4A56-4CE8-91FE-CDE4E9866319}"/>
                </a:ext>
              </a:extLst>
            </p:cNvPr>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7" name="Freeform 43">
              <a:extLst>
                <a:ext uri="{FF2B5EF4-FFF2-40B4-BE49-F238E27FC236}">
                  <a16:creationId xmlns:a16="http://schemas.microsoft.com/office/drawing/2014/main" id="{D1944788-DDBB-4E56-99F3-A878FA0CE1B4}"/>
                </a:ext>
              </a:extLst>
            </p:cNvPr>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8" name="Freeform 44">
              <a:extLst>
                <a:ext uri="{FF2B5EF4-FFF2-40B4-BE49-F238E27FC236}">
                  <a16:creationId xmlns:a16="http://schemas.microsoft.com/office/drawing/2014/main" id="{F9768974-8BAD-42DB-8B12-EEB44C922855}"/>
                </a:ext>
              </a:extLst>
            </p:cNvPr>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89" name="Freeform 45">
              <a:extLst>
                <a:ext uri="{FF2B5EF4-FFF2-40B4-BE49-F238E27FC236}">
                  <a16:creationId xmlns:a16="http://schemas.microsoft.com/office/drawing/2014/main" id="{0336959B-BC08-4A46-8557-ECED3CAA7BD5}"/>
                </a:ext>
              </a:extLst>
            </p:cNvPr>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0" name="Freeform 46">
              <a:extLst>
                <a:ext uri="{FF2B5EF4-FFF2-40B4-BE49-F238E27FC236}">
                  <a16:creationId xmlns:a16="http://schemas.microsoft.com/office/drawing/2014/main" id="{F077475E-7E98-4751-BFA0-9A0D2C7E90F1}"/>
                </a:ext>
              </a:extLst>
            </p:cNvPr>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1" name="Freeform 47">
              <a:extLst>
                <a:ext uri="{FF2B5EF4-FFF2-40B4-BE49-F238E27FC236}">
                  <a16:creationId xmlns:a16="http://schemas.microsoft.com/office/drawing/2014/main" id="{7F9070A2-C9F4-4BFA-B2A6-9EF27723A344}"/>
                </a:ext>
              </a:extLst>
            </p:cNvPr>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2" name="Freeform 48">
              <a:extLst>
                <a:ext uri="{FF2B5EF4-FFF2-40B4-BE49-F238E27FC236}">
                  <a16:creationId xmlns:a16="http://schemas.microsoft.com/office/drawing/2014/main" id="{EA8B5DD3-0960-45CF-8D47-13A867774E2C}"/>
                </a:ext>
              </a:extLst>
            </p:cNvPr>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3" name="Freeform 49">
              <a:extLst>
                <a:ext uri="{FF2B5EF4-FFF2-40B4-BE49-F238E27FC236}">
                  <a16:creationId xmlns:a16="http://schemas.microsoft.com/office/drawing/2014/main" id="{3AC32494-A9D3-48CF-8A44-B0CF9A40711D}"/>
                </a:ext>
              </a:extLst>
            </p:cNvPr>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4" name="Freeform 50">
              <a:extLst>
                <a:ext uri="{FF2B5EF4-FFF2-40B4-BE49-F238E27FC236}">
                  <a16:creationId xmlns:a16="http://schemas.microsoft.com/office/drawing/2014/main" id="{EE7CA554-2DE8-4C66-AE49-CD9EB631F8AF}"/>
                </a:ext>
              </a:extLst>
            </p:cNvPr>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5" name="Freeform 51">
              <a:extLst>
                <a:ext uri="{FF2B5EF4-FFF2-40B4-BE49-F238E27FC236}">
                  <a16:creationId xmlns:a16="http://schemas.microsoft.com/office/drawing/2014/main" id="{C2508E3E-9C14-4B65-B752-958EBC70F494}"/>
                </a:ext>
              </a:extLst>
            </p:cNvPr>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6" name="Freeform 52">
              <a:extLst>
                <a:ext uri="{FF2B5EF4-FFF2-40B4-BE49-F238E27FC236}">
                  <a16:creationId xmlns:a16="http://schemas.microsoft.com/office/drawing/2014/main" id="{CB55A631-80FA-4BC2-9B5F-1DC1E0FB53B9}"/>
                </a:ext>
              </a:extLst>
            </p:cNvPr>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7" name="Freeform 53">
              <a:extLst>
                <a:ext uri="{FF2B5EF4-FFF2-40B4-BE49-F238E27FC236}">
                  <a16:creationId xmlns:a16="http://schemas.microsoft.com/office/drawing/2014/main" id="{A395E9D8-B46E-422F-814A-74A2FF4E0615}"/>
                </a:ext>
              </a:extLst>
            </p:cNvPr>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8" name="Freeform 54">
              <a:extLst>
                <a:ext uri="{FF2B5EF4-FFF2-40B4-BE49-F238E27FC236}">
                  <a16:creationId xmlns:a16="http://schemas.microsoft.com/office/drawing/2014/main" id="{48EA5D7A-723A-4EC0-9E33-AD3AA00714BB}"/>
                </a:ext>
              </a:extLst>
            </p:cNvPr>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099" name="Freeform 55">
              <a:extLst>
                <a:ext uri="{FF2B5EF4-FFF2-40B4-BE49-F238E27FC236}">
                  <a16:creationId xmlns:a16="http://schemas.microsoft.com/office/drawing/2014/main" id="{0F44889A-0A0D-4057-B510-CE0C5360A4E0}"/>
                </a:ext>
              </a:extLst>
            </p:cNvPr>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0" name="Freeform 56">
              <a:extLst>
                <a:ext uri="{FF2B5EF4-FFF2-40B4-BE49-F238E27FC236}">
                  <a16:creationId xmlns:a16="http://schemas.microsoft.com/office/drawing/2014/main" id="{B9DDC884-67D4-4884-AA33-4EA61178319D}"/>
                </a:ext>
              </a:extLst>
            </p:cNvPr>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1" name="Freeform 57">
              <a:extLst>
                <a:ext uri="{FF2B5EF4-FFF2-40B4-BE49-F238E27FC236}">
                  <a16:creationId xmlns:a16="http://schemas.microsoft.com/office/drawing/2014/main" id="{00E3759C-68D0-4BFD-8468-FB07C0011FFC}"/>
                </a:ext>
              </a:extLst>
            </p:cNvPr>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2" name="Freeform 58">
              <a:extLst>
                <a:ext uri="{FF2B5EF4-FFF2-40B4-BE49-F238E27FC236}">
                  <a16:creationId xmlns:a16="http://schemas.microsoft.com/office/drawing/2014/main" id="{3135AE23-6DD4-4399-BD1F-3FB28BD8EC12}"/>
                </a:ext>
              </a:extLst>
            </p:cNvPr>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3" name="Freeform 59">
              <a:extLst>
                <a:ext uri="{FF2B5EF4-FFF2-40B4-BE49-F238E27FC236}">
                  <a16:creationId xmlns:a16="http://schemas.microsoft.com/office/drawing/2014/main" id="{067838C3-1325-48A2-9536-D8E42FF3F513}"/>
                </a:ext>
              </a:extLst>
            </p:cNvPr>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4" name="Freeform 60">
              <a:extLst>
                <a:ext uri="{FF2B5EF4-FFF2-40B4-BE49-F238E27FC236}">
                  <a16:creationId xmlns:a16="http://schemas.microsoft.com/office/drawing/2014/main" id="{57B0E65C-E79C-4ADD-BE73-B4295B70BA9A}"/>
                </a:ext>
              </a:extLst>
            </p:cNvPr>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5" name="Freeform 61">
              <a:extLst>
                <a:ext uri="{FF2B5EF4-FFF2-40B4-BE49-F238E27FC236}">
                  <a16:creationId xmlns:a16="http://schemas.microsoft.com/office/drawing/2014/main" id="{73E9851B-AF92-44FC-9620-A0023263F463}"/>
                </a:ext>
              </a:extLst>
            </p:cNvPr>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6" name="Freeform 62">
              <a:extLst>
                <a:ext uri="{FF2B5EF4-FFF2-40B4-BE49-F238E27FC236}">
                  <a16:creationId xmlns:a16="http://schemas.microsoft.com/office/drawing/2014/main" id="{B0B6825B-DA61-4CDE-B112-137AF1315007}"/>
                </a:ext>
              </a:extLst>
            </p:cNvPr>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7" name="Freeform 63">
              <a:extLst>
                <a:ext uri="{FF2B5EF4-FFF2-40B4-BE49-F238E27FC236}">
                  <a16:creationId xmlns:a16="http://schemas.microsoft.com/office/drawing/2014/main" id="{E2C7EAC2-1BFE-4068-9DDA-BD1F67C8B449}"/>
                </a:ext>
              </a:extLst>
            </p:cNvPr>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8" name="Freeform 64">
              <a:extLst>
                <a:ext uri="{FF2B5EF4-FFF2-40B4-BE49-F238E27FC236}">
                  <a16:creationId xmlns:a16="http://schemas.microsoft.com/office/drawing/2014/main" id="{D66351BA-D9A1-4610-86DC-C381BC8D367A}"/>
                </a:ext>
              </a:extLst>
            </p:cNvPr>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09" name="Freeform 65">
              <a:extLst>
                <a:ext uri="{FF2B5EF4-FFF2-40B4-BE49-F238E27FC236}">
                  <a16:creationId xmlns:a16="http://schemas.microsoft.com/office/drawing/2014/main" id="{A66D97E3-0226-4ECA-A0F6-ADCC04C74BE5}"/>
                </a:ext>
              </a:extLst>
            </p:cNvPr>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0" name="Freeform 66">
              <a:extLst>
                <a:ext uri="{FF2B5EF4-FFF2-40B4-BE49-F238E27FC236}">
                  <a16:creationId xmlns:a16="http://schemas.microsoft.com/office/drawing/2014/main" id="{29ECE526-7734-47A0-BF7C-5C5B2D39159B}"/>
                </a:ext>
              </a:extLst>
            </p:cNvPr>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1" name="Freeform 67">
              <a:extLst>
                <a:ext uri="{FF2B5EF4-FFF2-40B4-BE49-F238E27FC236}">
                  <a16:creationId xmlns:a16="http://schemas.microsoft.com/office/drawing/2014/main" id="{44BE1F16-76C0-4722-921A-10753E9BAC67}"/>
                </a:ext>
              </a:extLst>
            </p:cNvPr>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2" name="Freeform 68">
              <a:extLst>
                <a:ext uri="{FF2B5EF4-FFF2-40B4-BE49-F238E27FC236}">
                  <a16:creationId xmlns:a16="http://schemas.microsoft.com/office/drawing/2014/main" id="{8623C0DA-9FF6-41A5-8181-4CEDF8549E52}"/>
                </a:ext>
              </a:extLst>
            </p:cNvPr>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3" name="Freeform 69">
              <a:extLst>
                <a:ext uri="{FF2B5EF4-FFF2-40B4-BE49-F238E27FC236}">
                  <a16:creationId xmlns:a16="http://schemas.microsoft.com/office/drawing/2014/main" id="{EE25BE00-36E1-4668-B8F4-2B18DFB754C3}"/>
                </a:ext>
              </a:extLst>
            </p:cNvPr>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4" name="Freeform 70">
              <a:extLst>
                <a:ext uri="{FF2B5EF4-FFF2-40B4-BE49-F238E27FC236}">
                  <a16:creationId xmlns:a16="http://schemas.microsoft.com/office/drawing/2014/main" id="{0291DC38-096E-4BAF-BF78-2CAB9049A3AD}"/>
                </a:ext>
              </a:extLst>
            </p:cNvPr>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5" name="Freeform 71">
              <a:extLst>
                <a:ext uri="{FF2B5EF4-FFF2-40B4-BE49-F238E27FC236}">
                  <a16:creationId xmlns:a16="http://schemas.microsoft.com/office/drawing/2014/main" id="{FD429F2E-3D9F-4C93-8D40-BFC0EB0D4043}"/>
                </a:ext>
              </a:extLst>
            </p:cNvPr>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6" name="Freeform 72">
              <a:extLst>
                <a:ext uri="{FF2B5EF4-FFF2-40B4-BE49-F238E27FC236}">
                  <a16:creationId xmlns:a16="http://schemas.microsoft.com/office/drawing/2014/main" id="{A096D97E-00C3-4019-8183-C80435B6380D}"/>
                </a:ext>
              </a:extLst>
            </p:cNvPr>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7" name="Freeform 73">
              <a:extLst>
                <a:ext uri="{FF2B5EF4-FFF2-40B4-BE49-F238E27FC236}">
                  <a16:creationId xmlns:a16="http://schemas.microsoft.com/office/drawing/2014/main" id="{19100F2E-8282-4960-A7D2-FF1B780D9C01}"/>
                </a:ext>
              </a:extLst>
            </p:cNvPr>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2118" name="Freeform 74">
              <a:extLst>
                <a:ext uri="{FF2B5EF4-FFF2-40B4-BE49-F238E27FC236}">
                  <a16:creationId xmlns:a16="http://schemas.microsoft.com/office/drawing/2014/main" id="{6F6EA65C-9C1E-465C-8D22-B86826A010F9}"/>
                </a:ext>
              </a:extLst>
            </p:cNvPr>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graphicFrame>
          <p:nvGraphicFramePr>
            <p:cNvPr id="2050" name="Object 75">
              <a:extLst>
                <a:ext uri="{FF2B5EF4-FFF2-40B4-BE49-F238E27FC236}">
                  <a16:creationId xmlns:a16="http://schemas.microsoft.com/office/drawing/2014/main" id="{BB9DCCB4-E9A0-4924-B542-242CDFEFEA52}"/>
                </a:ext>
              </a:extLst>
            </p:cNvPr>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28" name="Bitmap Image" r:id="rId8" imgW="1219370" imgH="1228571" progId="Paint.Picture">
                    <p:embed/>
                  </p:oleObj>
                </mc:Choice>
                <mc:Fallback>
                  <p:oleObj name="Bitmap Image" r:id="rId8" imgW="1219370" imgH="1228571" progId="Paint.Picture">
                    <p:embed/>
                    <p:pic>
                      <p:nvPicPr>
                        <p:cNvPr id="2050" name="Object 75">
                          <a:extLst>
                            <a:ext uri="{FF2B5EF4-FFF2-40B4-BE49-F238E27FC236}">
                              <a16:creationId xmlns:a16="http://schemas.microsoft.com/office/drawing/2014/main" id="{BB9DCCB4-E9A0-4924-B542-242CDFEFEA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58" name="TextBox 2">
            <a:extLst>
              <a:ext uri="{FF2B5EF4-FFF2-40B4-BE49-F238E27FC236}">
                <a16:creationId xmlns:a16="http://schemas.microsoft.com/office/drawing/2014/main" id="{3F459290-B0EF-4741-B2EA-CB6914B36E30}"/>
              </a:ext>
            </a:extLst>
          </p:cNvPr>
          <p:cNvSpPr txBox="1">
            <a:spLocks noChangeArrowheads="1"/>
          </p:cNvSpPr>
          <p:nvPr/>
        </p:nvSpPr>
        <p:spPr bwMode="auto">
          <a:xfrm>
            <a:off x="1272714" y="1267336"/>
            <a:ext cx="491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solidFill>
                  <a:srgbClr val="0033CC"/>
                </a:solidFill>
              </a:rPr>
              <a:t>    *</a:t>
            </a:r>
            <a:r>
              <a:rPr lang="en-US" altLang="en-US" b="1" dirty="0" err="1">
                <a:solidFill>
                  <a:srgbClr val="0033CC"/>
                </a:solidFill>
              </a:rPr>
              <a:t>Đọc</a:t>
            </a:r>
            <a:r>
              <a:rPr lang="en-US" altLang="en-US" b="1" dirty="0">
                <a:solidFill>
                  <a:srgbClr val="0033CC"/>
                </a:solidFill>
              </a:rPr>
              <a:t> </a:t>
            </a:r>
            <a:r>
              <a:rPr lang="en-US" altLang="en-US" b="1" dirty="0" err="1">
                <a:solidFill>
                  <a:srgbClr val="0033CC"/>
                </a:solidFill>
              </a:rPr>
              <a:t>và</a:t>
            </a:r>
            <a:r>
              <a:rPr lang="en-US" altLang="en-US" b="1" dirty="0">
                <a:solidFill>
                  <a:srgbClr val="0033CC"/>
                </a:solidFill>
              </a:rPr>
              <a:t> </a:t>
            </a:r>
            <a:r>
              <a:rPr lang="en-US" altLang="en-US" b="1" dirty="0" err="1">
                <a:solidFill>
                  <a:srgbClr val="0033CC"/>
                </a:solidFill>
              </a:rPr>
              <a:t>trả</a:t>
            </a:r>
            <a:r>
              <a:rPr lang="en-US" altLang="en-US" b="1" dirty="0">
                <a:solidFill>
                  <a:srgbClr val="0033CC"/>
                </a:solidFill>
              </a:rPr>
              <a:t> </a:t>
            </a:r>
            <a:r>
              <a:rPr lang="en-US" altLang="en-US" b="1" dirty="0" err="1">
                <a:solidFill>
                  <a:srgbClr val="0033CC"/>
                </a:solidFill>
              </a:rPr>
              <a:t>lời</a:t>
            </a:r>
            <a:r>
              <a:rPr lang="en-US" altLang="en-US" b="1" dirty="0">
                <a:solidFill>
                  <a:srgbClr val="0033CC"/>
                </a:solidFill>
              </a:rPr>
              <a:t> </a:t>
            </a:r>
            <a:r>
              <a:rPr lang="en-US" altLang="en-US" b="1" dirty="0" err="1">
                <a:solidFill>
                  <a:srgbClr val="0033CC"/>
                </a:solidFill>
              </a:rPr>
              <a:t>các</a:t>
            </a:r>
            <a:r>
              <a:rPr lang="en-US" altLang="en-US" b="1" dirty="0">
                <a:solidFill>
                  <a:srgbClr val="0033CC"/>
                </a:solidFill>
              </a:rPr>
              <a:t> </a:t>
            </a:r>
            <a:r>
              <a:rPr lang="en-US" altLang="en-US" b="1" dirty="0" err="1">
                <a:solidFill>
                  <a:srgbClr val="0033CC"/>
                </a:solidFill>
              </a:rPr>
              <a:t>câu</a:t>
            </a:r>
            <a:r>
              <a:rPr lang="en-US" altLang="en-US" b="1" dirty="0">
                <a:solidFill>
                  <a:srgbClr val="0033CC"/>
                </a:solidFill>
              </a:rPr>
              <a:t> </a:t>
            </a:r>
            <a:r>
              <a:rPr lang="en-US" altLang="en-US" b="1" dirty="0" err="1">
                <a:solidFill>
                  <a:srgbClr val="0033CC"/>
                </a:solidFill>
              </a:rPr>
              <a:t>hỏi</a:t>
            </a:r>
            <a:r>
              <a:rPr lang="en-US" altLang="en-US" b="1" dirty="0">
                <a:solidFill>
                  <a:srgbClr val="0033CC"/>
                </a:solidFill>
              </a:rPr>
              <a:t> </a:t>
            </a:r>
            <a:r>
              <a:rPr lang="en-US" altLang="en-US" b="1" dirty="0" err="1">
                <a:solidFill>
                  <a:srgbClr val="0033CC"/>
                </a:solidFill>
              </a:rPr>
              <a:t>sách</a:t>
            </a:r>
            <a:r>
              <a:rPr lang="en-US" altLang="en-US" b="1" dirty="0">
                <a:solidFill>
                  <a:srgbClr val="0033CC"/>
                </a:solidFill>
              </a:rPr>
              <a:t> </a:t>
            </a:r>
            <a:r>
              <a:rPr lang="en-US" altLang="en-US" b="1" dirty="0" err="1">
                <a:solidFill>
                  <a:srgbClr val="0033CC"/>
                </a:solidFill>
              </a:rPr>
              <a:t>giáo</a:t>
            </a:r>
            <a:r>
              <a:rPr lang="en-US" altLang="en-US" b="1" dirty="0">
                <a:solidFill>
                  <a:srgbClr val="0033CC"/>
                </a:solidFill>
              </a:rPr>
              <a:t> khoa.</a:t>
            </a:r>
          </a:p>
          <a:p>
            <a:pPr algn="just" eaLnBrk="1" hangingPunct="1"/>
            <a:r>
              <a:rPr lang="en-US" altLang="en-US" b="1" dirty="0">
                <a:solidFill>
                  <a:srgbClr val="0033CC"/>
                </a:solidFill>
              </a:rPr>
              <a:t>    *</a:t>
            </a:r>
            <a:r>
              <a:rPr lang="en-US" altLang="en-US" b="1" dirty="0" err="1">
                <a:solidFill>
                  <a:srgbClr val="0033CC"/>
                </a:solidFill>
              </a:rPr>
              <a:t>Chuẩn</a:t>
            </a:r>
            <a:r>
              <a:rPr lang="en-US" altLang="en-US" b="1" dirty="0">
                <a:solidFill>
                  <a:srgbClr val="0033CC"/>
                </a:solidFill>
              </a:rPr>
              <a:t> </a:t>
            </a:r>
            <a:r>
              <a:rPr lang="en-US" altLang="en-US" b="1" dirty="0" err="1">
                <a:solidFill>
                  <a:srgbClr val="0033CC"/>
                </a:solidFill>
              </a:rPr>
              <a:t>bị</a:t>
            </a:r>
            <a:r>
              <a:rPr lang="en-US" altLang="en-US" b="1" dirty="0">
                <a:solidFill>
                  <a:srgbClr val="0033CC"/>
                </a:solidFill>
              </a:rPr>
              <a:t> </a:t>
            </a:r>
            <a:r>
              <a:rPr lang="en-US" altLang="en-US" b="1" dirty="0" err="1">
                <a:solidFill>
                  <a:srgbClr val="0033CC"/>
                </a:solidFill>
              </a:rPr>
              <a:t>bài</a:t>
            </a:r>
            <a:r>
              <a:rPr lang="en-US" altLang="en-US" b="1" dirty="0">
                <a:solidFill>
                  <a:srgbClr val="0033CC"/>
                </a:solidFill>
              </a:rPr>
              <a:t> </a:t>
            </a:r>
            <a:r>
              <a:rPr lang="en-US" altLang="en-US" b="1" dirty="0" err="1">
                <a:solidFill>
                  <a:srgbClr val="0033CC"/>
                </a:solidFill>
              </a:rPr>
              <a:t>mới</a:t>
            </a:r>
            <a:r>
              <a:rPr lang="en-US" altLang="en-US" b="1" dirty="0">
                <a:solidFill>
                  <a:srgbClr val="0033CC"/>
                </a:solidFill>
              </a:rPr>
              <a:t> “</a:t>
            </a:r>
            <a:r>
              <a:rPr lang="en-US" altLang="en-US" b="1" dirty="0" err="1">
                <a:solidFill>
                  <a:srgbClr val="0033CC"/>
                </a:solidFill>
              </a:rPr>
              <a:t>Luật</a:t>
            </a:r>
            <a:r>
              <a:rPr lang="en-US" altLang="en-US" b="1" dirty="0">
                <a:solidFill>
                  <a:srgbClr val="0033CC"/>
                </a:solidFill>
              </a:rPr>
              <a:t> </a:t>
            </a:r>
            <a:r>
              <a:rPr lang="en-US" altLang="en-US" b="1" dirty="0" err="1">
                <a:solidFill>
                  <a:srgbClr val="0033CC"/>
                </a:solidFill>
              </a:rPr>
              <a:t>bảo</a:t>
            </a:r>
            <a:r>
              <a:rPr lang="en-US" altLang="en-US" b="1" dirty="0">
                <a:solidFill>
                  <a:srgbClr val="0033CC"/>
                </a:solidFill>
              </a:rPr>
              <a:t> </a:t>
            </a:r>
            <a:r>
              <a:rPr lang="en-US" altLang="en-US" b="1" dirty="0" err="1">
                <a:solidFill>
                  <a:srgbClr val="0033CC"/>
                </a:solidFill>
              </a:rPr>
              <a:t>vê</a:t>
            </a:r>
            <a:r>
              <a:rPr lang="en-US" altLang="en-US" b="1" dirty="0">
                <a:solidFill>
                  <a:srgbClr val="0033CC"/>
                </a:solidFill>
              </a:rPr>
              <a:t>̣, </a:t>
            </a:r>
            <a:r>
              <a:rPr lang="en-US" altLang="en-US" b="1" dirty="0" err="1">
                <a:solidFill>
                  <a:srgbClr val="0033CC"/>
                </a:solidFill>
              </a:rPr>
              <a:t>chăm</a:t>
            </a:r>
            <a:r>
              <a:rPr lang="en-US" altLang="en-US" b="1" dirty="0">
                <a:solidFill>
                  <a:srgbClr val="0033CC"/>
                </a:solidFill>
              </a:rPr>
              <a:t> </a:t>
            </a:r>
            <a:r>
              <a:rPr lang="en-US" altLang="en-US" b="1" dirty="0" err="1">
                <a:solidFill>
                  <a:srgbClr val="0033CC"/>
                </a:solidFill>
              </a:rPr>
              <a:t>sóc</a:t>
            </a:r>
            <a:r>
              <a:rPr lang="en-US" altLang="en-US" b="1" dirty="0">
                <a:solidFill>
                  <a:srgbClr val="0033CC"/>
                </a:solidFill>
              </a:rPr>
              <a:t> </a:t>
            </a:r>
            <a:r>
              <a:rPr lang="en-US" altLang="en-US" b="1" dirty="0" err="1">
                <a:solidFill>
                  <a:srgbClr val="0033CC"/>
                </a:solidFill>
              </a:rPr>
              <a:t>va</a:t>
            </a:r>
            <a:r>
              <a:rPr lang="en-US" altLang="en-US" b="1" dirty="0">
                <a:solidFill>
                  <a:srgbClr val="0033CC"/>
                </a:solidFill>
              </a:rPr>
              <a:t>̀ </a:t>
            </a:r>
            <a:r>
              <a:rPr lang="en-US" altLang="en-US" b="1" dirty="0" err="1">
                <a:solidFill>
                  <a:srgbClr val="0033CC"/>
                </a:solidFill>
              </a:rPr>
              <a:t>giáo</a:t>
            </a:r>
            <a:r>
              <a:rPr lang="en-US" altLang="en-US" b="1" dirty="0">
                <a:solidFill>
                  <a:srgbClr val="0033CC"/>
                </a:solidFill>
              </a:rPr>
              <a:t> </a:t>
            </a:r>
            <a:r>
              <a:rPr lang="en-US" altLang="en-US" b="1" dirty="0" err="1">
                <a:solidFill>
                  <a:srgbClr val="0033CC"/>
                </a:solidFill>
              </a:rPr>
              <a:t>dục</a:t>
            </a:r>
            <a:r>
              <a:rPr lang="en-US" altLang="en-US" b="1" dirty="0">
                <a:solidFill>
                  <a:srgbClr val="0033CC"/>
                </a:solidFill>
              </a:rPr>
              <a:t> </a:t>
            </a:r>
            <a:r>
              <a:rPr lang="en-US" altLang="en-US" b="1" dirty="0" err="1">
                <a:solidFill>
                  <a:srgbClr val="0033CC"/>
                </a:solidFill>
              </a:rPr>
              <a:t>tre</a:t>
            </a:r>
            <a:r>
              <a:rPr lang="en-US" altLang="en-US" b="1" dirty="0">
                <a:solidFill>
                  <a:srgbClr val="0033CC"/>
                </a:solidFill>
              </a:rPr>
              <a:t>̉ </a:t>
            </a:r>
            <a:r>
              <a:rPr lang="en-US" altLang="en-US" b="1" dirty="0" err="1">
                <a:solidFill>
                  <a:srgbClr val="0033CC"/>
                </a:solidFill>
              </a:rPr>
              <a:t>em</a:t>
            </a:r>
            <a:r>
              <a:rPr lang="en-US" altLang="en-US" b="1" dirty="0">
                <a:solidFill>
                  <a:srgbClr val="0033CC"/>
                </a:solidFill>
              </a:rPr>
              <a:t>”</a:t>
            </a:r>
          </a:p>
        </p:txBody>
      </p:sp>
    </p:spTree>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1371770" y="3200916"/>
            <a:ext cx="307011" cy="671497"/>
          </a:xfrm>
          <a:custGeom>
            <a:avLst/>
            <a:gdLst>
              <a:gd name="T0" fmla="*/ 2147483647 w 258"/>
              <a:gd name="T1" fmla="*/ 2147483647 h 564"/>
              <a:gd name="T2" fmla="*/ 2147483647 w 258"/>
              <a:gd name="T3" fmla="*/ 2147483647 h 564"/>
              <a:gd name="T4" fmla="*/ 2147483647 w 258"/>
              <a:gd name="T5" fmla="*/ 2147483647 h 564"/>
              <a:gd name="T6" fmla="*/ 2147483647 w 258"/>
              <a:gd name="T7" fmla="*/ 2147483647 h 564"/>
              <a:gd name="T8" fmla="*/ 2147483647 w 258"/>
              <a:gd name="T9" fmla="*/ 2147483647 h 564"/>
              <a:gd name="T10" fmla="*/ 2147483647 w 258"/>
              <a:gd name="T11" fmla="*/ 2147483647 h 564"/>
              <a:gd name="T12" fmla="*/ 2147483647 w 258"/>
              <a:gd name="T13" fmla="*/ 2147483647 h 564"/>
              <a:gd name="T14" fmla="*/ 2147483647 w 258"/>
              <a:gd name="T15" fmla="*/ 2147483647 h 564"/>
              <a:gd name="T16" fmla="*/ 0 w 258"/>
              <a:gd name="T17" fmla="*/ 2147483647 h 564"/>
              <a:gd name="T18" fmla="*/ 2147483647 w 258"/>
              <a:gd name="T19" fmla="*/ 2147483647 h 564"/>
              <a:gd name="T20" fmla="*/ 2147483647 w 258"/>
              <a:gd name="T21" fmla="*/ 2147483647 h 564"/>
              <a:gd name="T22" fmla="*/ 2147483647 w 258"/>
              <a:gd name="T23" fmla="*/ 2147483647 h 564"/>
              <a:gd name="T24" fmla="*/ 2147483647 w 258"/>
              <a:gd name="T25" fmla="*/ 2147483647 h 564"/>
              <a:gd name="T26" fmla="*/ 2147483647 w 258"/>
              <a:gd name="T27" fmla="*/ 2147483647 h 564"/>
              <a:gd name="T28" fmla="*/ 2147483647 w 258"/>
              <a:gd name="T29" fmla="*/ 2147483647 h 564"/>
              <a:gd name="T30" fmla="*/ 2147483647 w 258"/>
              <a:gd name="T31" fmla="*/ 2147483647 h 564"/>
              <a:gd name="T32" fmla="*/ 2147483647 w 258"/>
              <a:gd name="T33" fmla="*/ 0 h 564"/>
              <a:gd name="T34" fmla="*/ 2147483647 w 258"/>
              <a:gd name="T35" fmla="*/ 2147483647 h 564"/>
              <a:gd name="T36" fmla="*/ 2147483647 w 258"/>
              <a:gd name="T37" fmla="*/ 2147483647 h 564"/>
              <a:gd name="T38" fmla="*/ 2147483647 w 258"/>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64"/>
              <a:gd name="T62" fmla="*/ 258 w 258"/>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15" name="Freeform 3"/>
          <p:cNvSpPr>
            <a:spLocks/>
          </p:cNvSpPr>
          <p:nvPr/>
        </p:nvSpPr>
        <p:spPr bwMode="auto">
          <a:xfrm>
            <a:off x="2457791" y="4942863"/>
            <a:ext cx="1015433" cy="200638"/>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16" name="Freeform 4"/>
          <p:cNvSpPr>
            <a:spLocks/>
          </p:cNvSpPr>
          <p:nvPr/>
        </p:nvSpPr>
        <p:spPr bwMode="auto">
          <a:xfrm>
            <a:off x="3771730" y="4904592"/>
            <a:ext cx="1098777" cy="238909"/>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17" name="Freeform 5"/>
          <p:cNvSpPr>
            <a:spLocks/>
          </p:cNvSpPr>
          <p:nvPr/>
        </p:nvSpPr>
        <p:spPr bwMode="auto">
          <a:xfrm>
            <a:off x="5429250" y="4919668"/>
            <a:ext cx="978864" cy="223832"/>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18" name="Freeform 6"/>
          <p:cNvSpPr>
            <a:spLocks/>
          </p:cNvSpPr>
          <p:nvPr/>
        </p:nvSpPr>
        <p:spPr bwMode="auto">
          <a:xfrm>
            <a:off x="7486480" y="1028700"/>
            <a:ext cx="284900" cy="741081"/>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19" name="Freeform 7"/>
          <p:cNvSpPr>
            <a:spLocks/>
          </p:cNvSpPr>
          <p:nvPr/>
        </p:nvSpPr>
        <p:spPr bwMode="auto">
          <a:xfrm>
            <a:off x="7543460" y="3257744"/>
            <a:ext cx="284049" cy="643662"/>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0" name="Freeform 8"/>
          <p:cNvSpPr>
            <a:spLocks/>
          </p:cNvSpPr>
          <p:nvPr/>
        </p:nvSpPr>
        <p:spPr bwMode="auto">
          <a:xfrm>
            <a:off x="5703094" y="238909"/>
            <a:ext cx="869156" cy="193679"/>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1" name="Freeform 9"/>
          <p:cNvSpPr>
            <a:spLocks/>
          </p:cNvSpPr>
          <p:nvPr/>
        </p:nvSpPr>
        <p:spPr bwMode="auto">
          <a:xfrm>
            <a:off x="2908527" y="219194"/>
            <a:ext cx="1026489" cy="229631"/>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2" name="Freeform 10"/>
          <p:cNvSpPr>
            <a:spLocks/>
          </p:cNvSpPr>
          <p:nvPr/>
        </p:nvSpPr>
        <p:spPr bwMode="auto">
          <a:xfrm>
            <a:off x="4249682" y="224992"/>
            <a:ext cx="1017984" cy="201797"/>
          </a:xfrm>
          <a:custGeom>
            <a:avLst/>
            <a:gdLst>
              <a:gd name="T0" fmla="*/ 2147483647 w 855"/>
              <a:gd name="T1" fmla="*/ 0 h 169"/>
              <a:gd name="T2" fmla="*/ 2147483647 w 855"/>
              <a:gd name="T3" fmla="*/ 2147483647 h 169"/>
              <a:gd name="T4" fmla="*/ 2147483647 w 855"/>
              <a:gd name="T5" fmla="*/ 2147483647 h 169"/>
              <a:gd name="T6" fmla="*/ 2147483647 w 855"/>
              <a:gd name="T7" fmla="*/ 2147483647 h 169"/>
              <a:gd name="T8" fmla="*/ 2147483647 w 855"/>
              <a:gd name="T9" fmla="*/ 2147483647 h 169"/>
              <a:gd name="T10" fmla="*/ 2147483647 w 855"/>
              <a:gd name="T11" fmla="*/ 2147483647 h 169"/>
              <a:gd name="T12" fmla="*/ 2147483647 w 855"/>
              <a:gd name="T13" fmla="*/ 2147483647 h 169"/>
              <a:gd name="T14" fmla="*/ 2147483647 w 855"/>
              <a:gd name="T15" fmla="*/ 2147483647 h 169"/>
              <a:gd name="T16" fmla="*/ 2147483647 w 855"/>
              <a:gd name="T17" fmla="*/ 2147483647 h 169"/>
              <a:gd name="T18" fmla="*/ 2147483647 w 855"/>
              <a:gd name="T19" fmla="*/ 2147483647 h 169"/>
              <a:gd name="T20" fmla="*/ 2147483647 w 855"/>
              <a:gd name="T21" fmla="*/ 2147483647 h 169"/>
              <a:gd name="T22" fmla="*/ 2147483647 w 855"/>
              <a:gd name="T23" fmla="*/ 2147483647 h 169"/>
              <a:gd name="T24" fmla="*/ 2147483647 w 855"/>
              <a:gd name="T25" fmla="*/ 2147483647 h 169"/>
              <a:gd name="T26" fmla="*/ 2147483647 w 855"/>
              <a:gd name="T27" fmla="*/ 2147483647 h 169"/>
              <a:gd name="T28" fmla="*/ 0 w 855"/>
              <a:gd name="T29" fmla="*/ 2147483647 h 169"/>
              <a:gd name="T30" fmla="*/ 2147483647 w 855"/>
              <a:gd name="T31" fmla="*/ 2147483647 h 169"/>
              <a:gd name="T32" fmla="*/ 2147483647 w 855"/>
              <a:gd name="T33" fmla="*/ 2147483647 h 169"/>
              <a:gd name="T34" fmla="*/ 2147483647 w 855"/>
              <a:gd name="T35" fmla="*/ 2147483647 h 169"/>
              <a:gd name="T36" fmla="*/ 2147483647 w 855"/>
              <a:gd name="T37" fmla="*/ 0 h 169"/>
              <a:gd name="T38" fmla="*/ 2147483647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5"/>
              <a:gd name="T61" fmla="*/ 0 h 169"/>
              <a:gd name="T62" fmla="*/ 855 w 855"/>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3" name="Freeform 11"/>
          <p:cNvSpPr>
            <a:spLocks/>
          </p:cNvSpPr>
          <p:nvPr/>
        </p:nvSpPr>
        <p:spPr bwMode="auto">
          <a:xfrm>
            <a:off x="1428750" y="971873"/>
            <a:ext cx="278947" cy="986949"/>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4" name="Freeform 12"/>
          <p:cNvSpPr>
            <a:spLocks/>
          </p:cNvSpPr>
          <p:nvPr/>
        </p:nvSpPr>
        <p:spPr bwMode="auto">
          <a:xfrm>
            <a:off x="1143001" y="4382703"/>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5" name="Freeform 13"/>
          <p:cNvSpPr>
            <a:spLocks/>
          </p:cNvSpPr>
          <p:nvPr/>
        </p:nvSpPr>
        <p:spPr bwMode="auto">
          <a:xfrm>
            <a:off x="7035744" y="0"/>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6" name="Freeform 14"/>
          <p:cNvSpPr>
            <a:spLocks/>
          </p:cNvSpPr>
          <p:nvPr/>
        </p:nvSpPr>
        <p:spPr bwMode="auto">
          <a:xfrm>
            <a:off x="7035744" y="4229616"/>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7" name="Freeform 15"/>
          <p:cNvSpPr>
            <a:spLocks/>
          </p:cNvSpPr>
          <p:nvPr/>
        </p:nvSpPr>
        <p:spPr bwMode="auto">
          <a:xfrm>
            <a:off x="1143001" y="0"/>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8" name="Freeform 16"/>
          <p:cNvSpPr>
            <a:spLocks/>
          </p:cNvSpPr>
          <p:nvPr/>
        </p:nvSpPr>
        <p:spPr bwMode="auto">
          <a:xfrm>
            <a:off x="1363266" y="2229044"/>
            <a:ext cx="280647" cy="643663"/>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w="9525">
            <a:noFill/>
            <a:round/>
            <a:headEnd/>
            <a:tailEnd/>
          </a:ln>
        </p:spPr>
        <p:txBody>
          <a:bodyPr lIns="68570" tIns="34285" rIns="68570" bIns="34285"/>
          <a:lstStyle/>
          <a:p>
            <a:pPr defTabSz="685526"/>
            <a:endParaRPr lang="en-US" sz="1350"/>
          </a:p>
        </p:txBody>
      </p:sp>
      <p:sp>
        <p:nvSpPr>
          <p:cNvPr id="13329" name="Freeform 17"/>
          <p:cNvSpPr>
            <a:spLocks/>
          </p:cNvSpPr>
          <p:nvPr/>
        </p:nvSpPr>
        <p:spPr bwMode="auto">
          <a:xfrm>
            <a:off x="1314791" y="3200916"/>
            <a:ext cx="303610" cy="671497"/>
          </a:xfrm>
          <a:custGeom>
            <a:avLst/>
            <a:gdLst>
              <a:gd name="T0" fmla="*/ 2147483647 w 255"/>
              <a:gd name="T1" fmla="*/ 2147483647 h 564"/>
              <a:gd name="T2" fmla="*/ 2147483647 w 255"/>
              <a:gd name="T3" fmla="*/ 2147483647 h 564"/>
              <a:gd name="T4" fmla="*/ 2147483647 w 255"/>
              <a:gd name="T5" fmla="*/ 2147483647 h 564"/>
              <a:gd name="T6" fmla="*/ 2147483647 w 255"/>
              <a:gd name="T7" fmla="*/ 2147483647 h 564"/>
              <a:gd name="T8" fmla="*/ 2147483647 w 255"/>
              <a:gd name="T9" fmla="*/ 2147483647 h 564"/>
              <a:gd name="T10" fmla="*/ 2147483647 w 255"/>
              <a:gd name="T11" fmla="*/ 2147483647 h 564"/>
              <a:gd name="T12" fmla="*/ 2147483647 w 255"/>
              <a:gd name="T13" fmla="*/ 2147483647 h 564"/>
              <a:gd name="T14" fmla="*/ 2147483647 w 255"/>
              <a:gd name="T15" fmla="*/ 2147483647 h 564"/>
              <a:gd name="T16" fmla="*/ 0 w 255"/>
              <a:gd name="T17" fmla="*/ 2147483647 h 564"/>
              <a:gd name="T18" fmla="*/ 2147483647 w 255"/>
              <a:gd name="T19" fmla="*/ 2147483647 h 564"/>
              <a:gd name="T20" fmla="*/ 2147483647 w 255"/>
              <a:gd name="T21" fmla="*/ 2147483647 h 564"/>
              <a:gd name="T22" fmla="*/ 2147483647 w 255"/>
              <a:gd name="T23" fmla="*/ 2147483647 h 564"/>
              <a:gd name="T24" fmla="*/ 2147483647 w 255"/>
              <a:gd name="T25" fmla="*/ 2147483647 h 564"/>
              <a:gd name="T26" fmla="*/ 2147483647 w 255"/>
              <a:gd name="T27" fmla="*/ 2147483647 h 564"/>
              <a:gd name="T28" fmla="*/ 2147483647 w 255"/>
              <a:gd name="T29" fmla="*/ 2147483647 h 564"/>
              <a:gd name="T30" fmla="*/ 2147483647 w 255"/>
              <a:gd name="T31" fmla="*/ 2147483647 h 564"/>
              <a:gd name="T32" fmla="*/ 2147483647 w 255"/>
              <a:gd name="T33" fmla="*/ 0 h 564"/>
              <a:gd name="T34" fmla="*/ 2147483647 w 255"/>
              <a:gd name="T35" fmla="*/ 2147483647 h 564"/>
              <a:gd name="T36" fmla="*/ 2147483647 w 255"/>
              <a:gd name="T37" fmla="*/ 2147483647 h 564"/>
              <a:gd name="T38" fmla="*/ 2147483647 w 255"/>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64"/>
              <a:gd name="T62" fmla="*/ 255 w 255"/>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0" name="Freeform 18"/>
          <p:cNvSpPr>
            <a:spLocks/>
          </p:cNvSpPr>
          <p:nvPr/>
        </p:nvSpPr>
        <p:spPr bwMode="auto">
          <a:xfrm>
            <a:off x="2342981" y="4876757"/>
            <a:ext cx="1015433" cy="201797"/>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1" name="Freeform 19"/>
          <p:cNvSpPr>
            <a:spLocks/>
          </p:cNvSpPr>
          <p:nvPr/>
        </p:nvSpPr>
        <p:spPr bwMode="auto">
          <a:xfrm>
            <a:off x="3714750" y="4831527"/>
            <a:ext cx="1098777" cy="238909"/>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2" name="Freeform 20"/>
          <p:cNvSpPr>
            <a:spLocks/>
          </p:cNvSpPr>
          <p:nvPr/>
        </p:nvSpPr>
        <p:spPr bwMode="auto">
          <a:xfrm>
            <a:off x="5315290" y="4867480"/>
            <a:ext cx="978014" cy="223832"/>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3" name="Freeform 21"/>
          <p:cNvSpPr>
            <a:spLocks/>
          </p:cNvSpPr>
          <p:nvPr/>
        </p:nvSpPr>
        <p:spPr bwMode="auto">
          <a:xfrm>
            <a:off x="7543460" y="1028700"/>
            <a:ext cx="284900" cy="741081"/>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4" name="Freeform 22"/>
          <p:cNvSpPr>
            <a:spLocks/>
          </p:cNvSpPr>
          <p:nvPr/>
        </p:nvSpPr>
        <p:spPr bwMode="auto">
          <a:xfrm>
            <a:off x="7601291" y="2114228"/>
            <a:ext cx="238125" cy="843140"/>
          </a:xfrm>
          <a:custGeom>
            <a:avLst/>
            <a:gdLst>
              <a:gd name="T0" fmla="*/ 2147483647 w 200"/>
              <a:gd name="T1" fmla="*/ 2147483647 h 708"/>
              <a:gd name="T2" fmla="*/ 2147483647 w 200"/>
              <a:gd name="T3" fmla="*/ 2147483647 h 708"/>
              <a:gd name="T4" fmla="*/ 2147483647 w 200"/>
              <a:gd name="T5" fmla="*/ 2147483647 h 708"/>
              <a:gd name="T6" fmla="*/ 2147483647 w 200"/>
              <a:gd name="T7" fmla="*/ 2147483647 h 708"/>
              <a:gd name="T8" fmla="*/ 2147483647 w 200"/>
              <a:gd name="T9" fmla="*/ 2147483647 h 708"/>
              <a:gd name="T10" fmla="*/ 2147483647 w 200"/>
              <a:gd name="T11" fmla="*/ 2147483647 h 708"/>
              <a:gd name="T12" fmla="*/ 2147483647 w 200"/>
              <a:gd name="T13" fmla="*/ 2147483647 h 708"/>
              <a:gd name="T14" fmla="*/ 2147483647 w 200"/>
              <a:gd name="T15" fmla="*/ 2147483647 h 708"/>
              <a:gd name="T16" fmla="*/ 2147483647 w 200"/>
              <a:gd name="T17" fmla="*/ 2147483647 h 708"/>
              <a:gd name="T18" fmla="*/ 2147483647 w 200"/>
              <a:gd name="T19" fmla="*/ 2147483647 h 708"/>
              <a:gd name="T20" fmla="*/ 0 w 200"/>
              <a:gd name="T21" fmla="*/ 2147483647 h 708"/>
              <a:gd name="T22" fmla="*/ 2147483647 w 200"/>
              <a:gd name="T23" fmla="*/ 2147483647 h 708"/>
              <a:gd name="T24" fmla="*/ 2147483647 w 200"/>
              <a:gd name="T25" fmla="*/ 2147483647 h 708"/>
              <a:gd name="T26" fmla="*/ 2147483647 w 200"/>
              <a:gd name="T27" fmla="*/ 2147483647 h 708"/>
              <a:gd name="T28" fmla="*/ 2147483647 w 200"/>
              <a:gd name="T29" fmla="*/ 0 h 708"/>
              <a:gd name="T30" fmla="*/ 2147483647 w 200"/>
              <a:gd name="T31" fmla="*/ 2147483647 h 708"/>
              <a:gd name="T32" fmla="*/ 2147483647 w 200"/>
              <a:gd name="T33" fmla="*/ 2147483647 h 708"/>
              <a:gd name="T34" fmla="*/ 2147483647 w 200"/>
              <a:gd name="T35" fmla="*/ 2147483647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708"/>
              <a:gd name="T56" fmla="*/ 200 w 200"/>
              <a:gd name="T57" fmla="*/ 708 h 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5" name="Freeform 23"/>
          <p:cNvSpPr>
            <a:spLocks/>
          </p:cNvSpPr>
          <p:nvPr/>
        </p:nvSpPr>
        <p:spPr bwMode="auto">
          <a:xfrm>
            <a:off x="7717801" y="3257744"/>
            <a:ext cx="283199" cy="643662"/>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6" name="Freeform 24"/>
          <p:cNvSpPr>
            <a:spLocks/>
          </p:cNvSpPr>
          <p:nvPr/>
        </p:nvSpPr>
        <p:spPr bwMode="auto">
          <a:xfrm>
            <a:off x="5581481" y="168165"/>
            <a:ext cx="869156" cy="192519"/>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7" name="Freeform 25"/>
          <p:cNvSpPr>
            <a:spLocks/>
          </p:cNvSpPr>
          <p:nvPr/>
        </p:nvSpPr>
        <p:spPr bwMode="auto">
          <a:xfrm>
            <a:off x="2786914" y="161206"/>
            <a:ext cx="1026488" cy="229631"/>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8" name="Freeform 26"/>
          <p:cNvSpPr>
            <a:spLocks/>
          </p:cNvSpPr>
          <p:nvPr/>
        </p:nvSpPr>
        <p:spPr bwMode="auto">
          <a:xfrm>
            <a:off x="4128067" y="179761"/>
            <a:ext cx="1020536" cy="199478"/>
          </a:xfrm>
          <a:custGeom>
            <a:avLst/>
            <a:gdLst>
              <a:gd name="T0" fmla="*/ 2147483647 w 857"/>
              <a:gd name="T1" fmla="*/ 0 h 168"/>
              <a:gd name="T2" fmla="*/ 2147483647 w 857"/>
              <a:gd name="T3" fmla="*/ 2147483647 h 168"/>
              <a:gd name="T4" fmla="*/ 2147483647 w 857"/>
              <a:gd name="T5" fmla="*/ 2147483647 h 168"/>
              <a:gd name="T6" fmla="*/ 2147483647 w 857"/>
              <a:gd name="T7" fmla="*/ 2147483647 h 168"/>
              <a:gd name="T8" fmla="*/ 2147483647 w 857"/>
              <a:gd name="T9" fmla="*/ 2147483647 h 168"/>
              <a:gd name="T10" fmla="*/ 2147483647 w 857"/>
              <a:gd name="T11" fmla="*/ 2147483647 h 168"/>
              <a:gd name="T12" fmla="*/ 2147483647 w 857"/>
              <a:gd name="T13" fmla="*/ 2147483647 h 168"/>
              <a:gd name="T14" fmla="*/ 2147483647 w 857"/>
              <a:gd name="T15" fmla="*/ 2147483647 h 168"/>
              <a:gd name="T16" fmla="*/ 2147483647 w 857"/>
              <a:gd name="T17" fmla="*/ 2147483647 h 168"/>
              <a:gd name="T18" fmla="*/ 2147483647 w 857"/>
              <a:gd name="T19" fmla="*/ 2147483647 h 168"/>
              <a:gd name="T20" fmla="*/ 2147483647 w 857"/>
              <a:gd name="T21" fmla="*/ 2147483647 h 168"/>
              <a:gd name="T22" fmla="*/ 2147483647 w 857"/>
              <a:gd name="T23" fmla="*/ 2147483647 h 168"/>
              <a:gd name="T24" fmla="*/ 2147483647 w 857"/>
              <a:gd name="T25" fmla="*/ 2147483647 h 168"/>
              <a:gd name="T26" fmla="*/ 2147483647 w 857"/>
              <a:gd name="T27" fmla="*/ 2147483647 h 168"/>
              <a:gd name="T28" fmla="*/ 0 w 857"/>
              <a:gd name="T29" fmla="*/ 2147483647 h 168"/>
              <a:gd name="T30" fmla="*/ 2147483647 w 857"/>
              <a:gd name="T31" fmla="*/ 2147483647 h 168"/>
              <a:gd name="T32" fmla="*/ 2147483647 w 857"/>
              <a:gd name="T33" fmla="*/ 2147483647 h 168"/>
              <a:gd name="T34" fmla="*/ 2147483647 w 857"/>
              <a:gd name="T35" fmla="*/ 2147483647 h 168"/>
              <a:gd name="T36" fmla="*/ 2147483647 w 857"/>
              <a:gd name="T37" fmla="*/ 0 h 168"/>
              <a:gd name="T38" fmla="*/ 2147483647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7"/>
              <a:gd name="T61" fmla="*/ 0 h 168"/>
              <a:gd name="T62" fmla="*/ 857 w 857"/>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39" name="Freeform 27"/>
          <p:cNvSpPr>
            <a:spLocks/>
          </p:cNvSpPr>
          <p:nvPr/>
        </p:nvSpPr>
        <p:spPr bwMode="auto">
          <a:xfrm>
            <a:off x="1371770" y="971873"/>
            <a:ext cx="278096" cy="986949"/>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40" name="Freeform 28"/>
          <p:cNvSpPr>
            <a:spLocks/>
          </p:cNvSpPr>
          <p:nvPr/>
        </p:nvSpPr>
        <p:spPr bwMode="auto">
          <a:xfrm>
            <a:off x="1143001" y="4229616"/>
            <a:ext cx="969509" cy="760797"/>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41" name="Freeform 29"/>
          <p:cNvSpPr>
            <a:spLocks/>
          </p:cNvSpPr>
          <p:nvPr/>
        </p:nvSpPr>
        <p:spPr bwMode="auto">
          <a:xfrm>
            <a:off x="6858001" y="0"/>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42" name="Freeform 30"/>
          <p:cNvSpPr>
            <a:spLocks/>
          </p:cNvSpPr>
          <p:nvPr/>
        </p:nvSpPr>
        <p:spPr bwMode="auto">
          <a:xfrm>
            <a:off x="7035744" y="4382703"/>
            <a:ext cx="965257" cy="760797"/>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43" name="Freeform 31"/>
          <p:cNvSpPr>
            <a:spLocks/>
          </p:cNvSpPr>
          <p:nvPr/>
        </p:nvSpPr>
        <p:spPr bwMode="auto">
          <a:xfrm>
            <a:off x="1143001" y="171644"/>
            <a:ext cx="969509" cy="760797"/>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w="9525">
            <a:noFill/>
            <a:round/>
            <a:headEnd/>
            <a:tailEnd/>
          </a:ln>
        </p:spPr>
        <p:txBody>
          <a:bodyPr lIns="68570" tIns="34285" rIns="68570" bIns="34285"/>
          <a:lstStyle/>
          <a:p>
            <a:pPr defTabSz="685526"/>
            <a:endParaRPr lang="en-US" sz="1350"/>
          </a:p>
        </p:txBody>
      </p:sp>
      <p:sp>
        <p:nvSpPr>
          <p:cNvPr id="13344" name="Freeform 32"/>
          <p:cNvSpPr>
            <a:spLocks/>
          </p:cNvSpPr>
          <p:nvPr/>
        </p:nvSpPr>
        <p:spPr bwMode="auto">
          <a:xfrm>
            <a:off x="1306286" y="2172215"/>
            <a:ext cx="280647" cy="643662"/>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w="9525">
            <a:noFill/>
            <a:round/>
            <a:headEnd/>
            <a:tailEnd/>
          </a:ln>
        </p:spPr>
        <p:txBody>
          <a:bodyPr lIns="68570" tIns="34285" rIns="68570" bIns="34285"/>
          <a:lstStyle/>
          <a:p>
            <a:pPr defTabSz="685526"/>
            <a:endParaRPr lang="en-US" sz="1350"/>
          </a:p>
        </p:txBody>
      </p:sp>
      <p:pic>
        <p:nvPicPr>
          <p:cNvPr id="13345" name="Picture 33" descr="bd14755_"/>
          <p:cNvPicPr>
            <a:picLocks noChangeAspect="1" noChangeArrowheads="1"/>
          </p:cNvPicPr>
          <p:nvPr/>
        </p:nvPicPr>
        <p:blipFill>
          <a:blip r:embed="rId3"/>
          <a:srcRect/>
          <a:stretch>
            <a:fillRect/>
          </a:stretch>
        </p:blipFill>
        <p:spPr bwMode="auto">
          <a:xfrm>
            <a:off x="2914481" y="3601030"/>
            <a:ext cx="273844" cy="273701"/>
          </a:xfrm>
          <a:prstGeom prst="rect">
            <a:avLst/>
          </a:prstGeom>
          <a:noFill/>
          <a:ln w="9525">
            <a:noFill/>
            <a:miter lim="800000"/>
            <a:headEnd/>
            <a:tailEnd/>
          </a:ln>
        </p:spPr>
      </p:pic>
      <p:pic>
        <p:nvPicPr>
          <p:cNvPr id="13346" name="Picture 34" descr="bd14755_"/>
          <p:cNvPicPr>
            <a:picLocks noChangeAspect="1" noChangeArrowheads="1"/>
          </p:cNvPicPr>
          <p:nvPr/>
        </p:nvPicPr>
        <p:blipFill>
          <a:blip r:embed="rId3"/>
          <a:srcRect/>
          <a:stretch>
            <a:fillRect/>
          </a:stretch>
        </p:blipFill>
        <p:spPr bwMode="auto">
          <a:xfrm>
            <a:off x="2857500" y="2742814"/>
            <a:ext cx="273844" cy="273701"/>
          </a:xfrm>
          <a:prstGeom prst="rect">
            <a:avLst/>
          </a:prstGeom>
          <a:noFill/>
          <a:ln w="9525">
            <a:noFill/>
            <a:miter lim="800000"/>
            <a:headEnd/>
            <a:tailEnd/>
          </a:ln>
        </p:spPr>
      </p:pic>
      <p:sp>
        <p:nvSpPr>
          <p:cNvPr id="10275" name="AutoShape 35"/>
          <p:cNvSpPr>
            <a:spLocks noChangeArrowheads="1"/>
          </p:cNvSpPr>
          <p:nvPr/>
        </p:nvSpPr>
        <p:spPr bwMode="auto">
          <a:xfrm>
            <a:off x="1625183" y="913885"/>
            <a:ext cx="6000792" cy="3425956"/>
          </a:xfrm>
          <a:prstGeom prst="cloudCallout">
            <a:avLst>
              <a:gd name="adj1" fmla="val -50150"/>
              <a:gd name="adj2" fmla="val 50335"/>
            </a:avLst>
          </a:prstGeom>
          <a:solidFill>
            <a:srgbClr val="00B050"/>
          </a:solidFill>
          <a:ln w="9525">
            <a:solidFill>
              <a:schemeClr val="tx1"/>
            </a:solidFill>
            <a:round/>
            <a:headEnd/>
            <a:tailEnd/>
          </a:ln>
        </p:spPr>
        <p:txBody>
          <a:bodyPr wrap="none" lIns="68570" tIns="34285" rIns="68570" bIns="34285" anchor="ctr"/>
          <a:lstStyle/>
          <a:p>
            <a:pPr algn="ctr" defTabSz="685526"/>
            <a:r>
              <a:rPr lang="en-US" sz="4050" b="1" dirty="0">
                <a:solidFill>
                  <a:schemeClr val="bg1"/>
                </a:solidFill>
                <a:latin typeface="Times New Roman" pitchFamily="18" charset="0"/>
              </a:rPr>
              <a:t>BÀI HỌC </a:t>
            </a:r>
          </a:p>
          <a:p>
            <a:pPr algn="ctr" defTabSz="685526"/>
            <a:r>
              <a:rPr lang="en-US" sz="4050" b="1" dirty="0">
                <a:solidFill>
                  <a:schemeClr val="bg1"/>
                </a:solidFill>
                <a:latin typeface="Times New Roman" pitchFamily="18" charset="0"/>
              </a:rPr>
              <a:t>KẾT THÚC!</a:t>
            </a:r>
          </a:p>
          <a:p>
            <a:pPr algn="ctr" defTabSz="685526"/>
            <a:r>
              <a:rPr lang="en-US" sz="4050" b="1" dirty="0" err="1">
                <a:solidFill>
                  <a:schemeClr val="bg1"/>
                </a:solidFill>
                <a:latin typeface="Times New Roman" pitchFamily="18" charset="0"/>
              </a:rPr>
              <a:t>Chào</a:t>
            </a:r>
            <a:r>
              <a:rPr lang="en-US" sz="4050" b="1" dirty="0">
                <a:solidFill>
                  <a:schemeClr val="bg1"/>
                </a:solidFill>
                <a:latin typeface="Times New Roman" pitchFamily="18" charset="0"/>
              </a:rPr>
              <a:t> </a:t>
            </a:r>
            <a:r>
              <a:rPr lang="en-US" sz="4050" b="1" dirty="0" err="1">
                <a:solidFill>
                  <a:schemeClr val="bg1"/>
                </a:solidFill>
                <a:latin typeface="Times New Roman" pitchFamily="18" charset="0"/>
              </a:rPr>
              <a:t>tạm</a:t>
            </a:r>
            <a:r>
              <a:rPr lang="en-US" sz="4050" b="1" dirty="0">
                <a:solidFill>
                  <a:schemeClr val="bg1"/>
                </a:solidFill>
                <a:latin typeface="Times New Roman" pitchFamily="18" charset="0"/>
              </a:rPr>
              <a:t> </a:t>
            </a:r>
            <a:r>
              <a:rPr lang="en-US" sz="4050" b="1" dirty="0" err="1">
                <a:solidFill>
                  <a:schemeClr val="bg1"/>
                </a:solidFill>
                <a:latin typeface="Times New Roman" pitchFamily="18" charset="0"/>
              </a:rPr>
              <a:t>biệt</a:t>
            </a:r>
            <a:r>
              <a:rPr lang="en-US" sz="4050" b="1" dirty="0">
                <a:solidFill>
                  <a:schemeClr val="bg1"/>
                </a:solidFill>
                <a:latin typeface="Times New Roman" pitchFamily="18" charset="0"/>
              </a:rPr>
              <a:t> </a:t>
            </a:r>
            <a:r>
              <a:rPr lang="en-US" sz="4050" b="1" dirty="0" err="1">
                <a:solidFill>
                  <a:schemeClr val="bg1"/>
                </a:solidFill>
                <a:latin typeface="Times New Roman" pitchFamily="18" charset="0"/>
              </a:rPr>
              <a:t>các</a:t>
            </a:r>
            <a:r>
              <a:rPr lang="en-US" sz="4050" b="1" dirty="0">
                <a:solidFill>
                  <a:schemeClr val="bg1"/>
                </a:solidFill>
                <a:latin typeface="Times New Roman" pitchFamily="18" charset="0"/>
              </a:rPr>
              <a:t> </a:t>
            </a:r>
            <a:r>
              <a:rPr lang="en-US" sz="4050" b="1" dirty="0" err="1">
                <a:solidFill>
                  <a:schemeClr val="bg1"/>
                </a:solidFill>
                <a:latin typeface="Times New Roman" pitchFamily="18" charset="0"/>
              </a:rPr>
              <a:t>em</a:t>
            </a:r>
            <a:r>
              <a:rPr lang="en-US" sz="4050" b="1" dirty="0">
                <a:solidFill>
                  <a:schemeClr val="bg1"/>
                </a:solidFill>
                <a:latin typeface="Times New Roman" pitchFamily="18" charset="0"/>
              </a:rPr>
              <a:t>!</a:t>
            </a:r>
            <a:endParaRPr lang="vi-VN" sz="4050" b="1" dirty="0">
              <a:solidFill>
                <a:schemeClr val="bg1"/>
              </a:solidFill>
              <a:latin typeface="Times New Roman" pitchFamily="18" charset="0"/>
            </a:endParaRPr>
          </a:p>
        </p:txBody>
      </p:sp>
      <p:pic>
        <p:nvPicPr>
          <p:cNvPr id="13348" name="Picture 36" descr="phcanh 960"/>
          <p:cNvPicPr>
            <a:picLocks noChangeAspect="1" noChangeArrowheads="1" noCrop="1"/>
          </p:cNvPicPr>
          <p:nvPr/>
        </p:nvPicPr>
        <p:blipFill>
          <a:blip r:embed="rId4"/>
          <a:srcRect/>
          <a:stretch>
            <a:fillRect/>
          </a:stretch>
        </p:blipFill>
        <p:spPr bwMode="auto">
          <a:xfrm>
            <a:off x="6614773" y="628586"/>
            <a:ext cx="700768" cy="592634"/>
          </a:xfrm>
          <a:prstGeom prst="rect">
            <a:avLst/>
          </a:prstGeom>
          <a:noFill/>
          <a:ln w="9525">
            <a:noFill/>
            <a:miter lim="800000"/>
            <a:headEnd/>
            <a:tailEnd/>
          </a:ln>
        </p:spPr>
      </p:pic>
      <p:pic>
        <p:nvPicPr>
          <p:cNvPr id="13349" name="Picture 37" descr="floral"/>
          <p:cNvPicPr>
            <a:picLocks noChangeAspect="1" noChangeArrowheads="1" noCrop="1"/>
          </p:cNvPicPr>
          <p:nvPr/>
        </p:nvPicPr>
        <p:blipFill>
          <a:blip r:embed="rId5"/>
          <a:srcRect/>
          <a:stretch>
            <a:fillRect/>
          </a:stretch>
        </p:blipFill>
        <p:spPr bwMode="auto">
          <a:xfrm>
            <a:off x="6286501" y="3943156"/>
            <a:ext cx="800270" cy="743402"/>
          </a:xfrm>
          <a:prstGeom prst="rect">
            <a:avLst/>
          </a:prstGeom>
          <a:noFill/>
          <a:ln w="9525">
            <a:noFill/>
            <a:miter lim="800000"/>
            <a:headEnd/>
            <a:tailEnd/>
          </a:ln>
        </p:spPr>
      </p:pic>
      <p:pic>
        <p:nvPicPr>
          <p:cNvPr id="13350" name="Picture 38" descr="floral"/>
          <p:cNvPicPr>
            <a:picLocks noChangeAspect="1" noChangeArrowheads="1" noCrop="1"/>
          </p:cNvPicPr>
          <p:nvPr/>
        </p:nvPicPr>
        <p:blipFill>
          <a:blip r:embed="rId5"/>
          <a:srcRect/>
          <a:stretch>
            <a:fillRect/>
          </a:stretch>
        </p:blipFill>
        <p:spPr bwMode="auto">
          <a:xfrm>
            <a:off x="2342980" y="4057973"/>
            <a:ext cx="800270" cy="742241"/>
          </a:xfrm>
          <a:prstGeom prst="rect">
            <a:avLst/>
          </a:prstGeom>
          <a:noFill/>
          <a:ln w="9525">
            <a:noFill/>
            <a:miter lim="800000"/>
            <a:headEnd/>
            <a:tailEnd/>
          </a:ln>
        </p:spPr>
      </p:pic>
      <p:pic>
        <p:nvPicPr>
          <p:cNvPr id="13351" name="Picture 39" descr="floral"/>
          <p:cNvPicPr>
            <a:picLocks noChangeAspect="1" noChangeArrowheads="1" noCrop="1"/>
          </p:cNvPicPr>
          <p:nvPr/>
        </p:nvPicPr>
        <p:blipFill>
          <a:blip r:embed="rId5"/>
          <a:srcRect/>
          <a:stretch>
            <a:fillRect/>
          </a:stretch>
        </p:blipFill>
        <p:spPr bwMode="auto">
          <a:xfrm>
            <a:off x="2114211" y="514930"/>
            <a:ext cx="800270" cy="742241"/>
          </a:xfrm>
          <a:prstGeom prst="rect">
            <a:avLst/>
          </a:prstGeom>
          <a:noFill/>
          <a:ln w="9525">
            <a:noFill/>
            <a:miter lim="800000"/>
            <a:headEnd/>
            <a:tailEnd/>
          </a:ln>
        </p:spPr>
      </p:pic>
    </p:spTree>
    <p:extLst>
      <p:ext uri="{BB962C8B-B14F-4D97-AF65-F5344CB8AC3E}">
        <p14:creationId xmlns:p14="http://schemas.microsoft.com/office/powerpoint/2010/main" val="1685615448"/>
      </p:ext>
    </p:extLst>
  </p:cSld>
  <p:clrMapOvr>
    <a:masterClrMapping/>
  </p:clrMapOvr>
  <p:transition spd="med">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5"/>
                                        </p:tgtEl>
                                        <p:attrNameLst>
                                          <p:attrName>style.visibility</p:attrName>
                                        </p:attrNameLst>
                                      </p:cBhvr>
                                      <p:to>
                                        <p:strVal val="visible"/>
                                      </p:to>
                                    </p:set>
                                    <p:anim calcmode="lin" valueType="num">
                                      <p:cBhvr additive="base">
                                        <p:cTn id="7" dur="500" fill="hold"/>
                                        <p:tgtEl>
                                          <p:spTgt spid="10275"/>
                                        </p:tgtEl>
                                        <p:attrNameLst>
                                          <p:attrName>ppt_x</p:attrName>
                                        </p:attrNameLst>
                                      </p:cBhvr>
                                      <p:tavLst>
                                        <p:tav tm="0">
                                          <p:val>
                                            <p:strVal val="0-#ppt_w/2"/>
                                          </p:val>
                                        </p:tav>
                                        <p:tav tm="100000">
                                          <p:val>
                                            <p:strVal val="#ppt_x"/>
                                          </p:val>
                                        </p:tav>
                                      </p:tavLst>
                                    </p:anim>
                                    <p:anim calcmode="lin" valueType="num">
                                      <p:cBhvr additive="base">
                                        <p:cTn id="8" dur="500" fill="hold"/>
                                        <p:tgtEl>
                                          <p:spTgt spid="10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68"/>
          <p:cNvSpPr txBox="1">
            <a:spLocks/>
          </p:cNvSpPr>
          <p:nvPr/>
        </p:nvSpPr>
        <p:spPr>
          <a:xfrm>
            <a:off x="4483467" y="2045422"/>
            <a:ext cx="2608813" cy="1620125"/>
          </a:xfrm>
          <a:prstGeom prst="rect">
            <a:avLst/>
          </a:prstGeom>
        </p:spPr>
        <p:txBody>
          <a:bodyPr vert="horz" wrap="square" lIns="0" tIns="72000" rIns="0" bIns="0" anchor="t" anchorCtr="1">
            <a:normAutofit/>
          </a:bodyPr>
          <a:lstStyle/>
          <a:p>
            <a:pPr>
              <a:lnSpc>
                <a:spcPct val="120000"/>
              </a:lnSpc>
            </a:pPr>
            <a:endParaRPr lang="zh-CN" altLang="en-US" sz="1000" dirty="0">
              <a:solidFill>
                <a:schemeClr val="tx1">
                  <a:lumMod val="75000"/>
                  <a:lumOff val="25000"/>
                </a:scheme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6808"/>
            <a:ext cx="3492218" cy="162012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74" y="-35767"/>
            <a:ext cx="2050962" cy="2081189"/>
          </a:xfrm>
          <a:prstGeom prst="rect">
            <a:avLst/>
          </a:prstGeom>
        </p:spPr>
      </p:pic>
      <p:sp>
        <p:nvSpPr>
          <p:cNvPr id="11" name="Rectangle 10">
            <a:extLst>
              <a:ext uri="{FF2B5EF4-FFF2-40B4-BE49-F238E27FC236}">
                <a16:creationId xmlns:a16="http://schemas.microsoft.com/office/drawing/2014/main" id="{A55BF4E4-7EC0-4E43-ABF8-84F80F073B4C}"/>
              </a:ext>
            </a:extLst>
          </p:cNvPr>
          <p:cNvSpPr/>
          <p:nvPr/>
        </p:nvSpPr>
        <p:spPr>
          <a:xfrm>
            <a:off x="1835696" y="1156455"/>
            <a:ext cx="6400800" cy="1569660"/>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hỏi 1: Út Vịnh đã làm gì để thực hiện nhiệm vụ giữ gìn an toàn đường sắt?</a:t>
            </a:r>
          </a:p>
        </p:txBody>
      </p:sp>
      <p:sp>
        <p:nvSpPr>
          <p:cNvPr id="13" name="Rectangle 12">
            <a:extLst>
              <a:ext uri="{FF2B5EF4-FFF2-40B4-BE49-F238E27FC236}">
                <a16:creationId xmlns:a16="http://schemas.microsoft.com/office/drawing/2014/main" id="{55CF3D12-C0CD-4ABD-99A8-8DA3C7A7E2E9}"/>
              </a:ext>
            </a:extLst>
          </p:cNvPr>
          <p:cNvSpPr/>
          <p:nvPr/>
        </p:nvSpPr>
        <p:spPr>
          <a:xfrm>
            <a:off x="1822514" y="1156455"/>
            <a:ext cx="6400800" cy="1569660"/>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a:t>
            </a:r>
            <a:r>
              <a:rPr lang="en-US" sz="3200" dirty="0" err="1">
                <a:ln w="18415" cmpd="sng">
                  <a:solidFill>
                    <a:srgbClr val="000066"/>
                  </a:solidFill>
                  <a:prstDash val="solid"/>
                </a:ln>
                <a:solidFill>
                  <a:srgbClr val="00003A"/>
                </a:solidFill>
                <a:cs typeface="Times New Roman" pitchFamily="18" charset="0"/>
              </a:rPr>
              <a:t>hỏi</a:t>
            </a:r>
            <a:r>
              <a:rPr lang="en-US" sz="3200" dirty="0">
                <a:ln w="18415" cmpd="sng">
                  <a:solidFill>
                    <a:srgbClr val="000066"/>
                  </a:solidFill>
                  <a:prstDash val="solid"/>
                </a:ln>
                <a:solidFill>
                  <a:srgbClr val="00003A"/>
                </a:solidFill>
                <a:cs typeface="Times New Roman" pitchFamily="18" charset="0"/>
              </a:rPr>
              <a:t> 2: </a:t>
            </a:r>
            <a:r>
              <a:rPr lang="en-US" sz="3200" dirty="0" err="1">
                <a:ln w="18415" cmpd="sng">
                  <a:solidFill>
                    <a:srgbClr val="000066"/>
                  </a:solidFill>
                  <a:prstDash val="solid"/>
                </a:ln>
                <a:solidFill>
                  <a:srgbClr val="00003A"/>
                </a:solidFill>
                <a:cs typeface="Times New Roman" pitchFamily="18" charset="0"/>
              </a:rPr>
              <a:t>Út</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Vịnh</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hành</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động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như</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thê</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nào</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đê</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cứu</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hai</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em</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nho</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đang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chơi</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trên</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đường</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tàu</a:t>
            </a:r>
            <a:r>
              <a:rPr lang="en-US" sz="3200" dirty="0">
                <a:ln w="18415" cmpd="sng">
                  <a:solidFill>
                    <a:srgbClr val="000066"/>
                  </a:solidFill>
                  <a:prstDash val="solid"/>
                </a:ln>
                <a:solidFill>
                  <a:srgbClr val="00003A"/>
                </a:solidFill>
                <a:cs typeface="Times New Roman" pitchFamily="18" charset="0"/>
              </a:rPr>
              <a:t>?</a:t>
            </a:r>
          </a:p>
        </p:txBody>
      </p:sp>
      <p:sp>
        <p:nvSpPr>
          <p:cNvPr id="16" name="Rectangle 15">
            <a:extLst>
              <a:ext uri="{FF2B5EF4-FFF2-40B4-BE49-F238E27FC236}">
                <a16:creationId xmlns:a16="http://schemas.microsoft.com/office/drawing/2014/main" id="{25D87C25-175D-404A-96D5-75CD47911C18}"/>
              </a:ext>
            </a:extLst>
          </p:cNvPr>
          <p:cNvSpPr/>
          <p:nvPr/>
        </p:nvSpPr>
        <p:spPr>
          <a:xfrm>
            <a:off x="1853234" y="1130763"/>
            <a:ext cx="6400800" cy="1077218"/>
          </a:xfrm>
          <a:prstGeom prst="rect">
            <a:avLst/>
          </a:prstGeom>
          <a:noFill/>
        </p:spPr>
        <p:txBody>
          <a:bodyPr>
            <a:spAutoFit/>
          </a:bodyPr>
          <a:lstStyle/>
          <a:p>
            <a:pPr algn="just">
              <a:defRPr/>
            </a:pPr>
            <a:r>
              <a:rPr lang="en-US" sz="3200" dirty="0">
                <a:ln w="18415" cmpd="sng">
                  <a:solidFill>
                    <a:srgbClr val="000066"/>
                  </a:solidFill>
                  <a:prstDash val="solid"/>
                </a:ln>
                <a:solidFill>
                  <a:srgbClr val="00003A"/>
                </a:solidFill>
                <a:cs typeface="Times New Roman" pitchFamily="18" charset="0"/>
              </a:rPr>
              <a:t>Câu </a:t>
            </a:r>
            <a:r>
              <a:rPr lang="en-US" sz="3200" dirty="0" err="1">
                <a:ln w="18415" cmpd="sng">
                  <a:solidFill>
                    <a:srgbClr val="000066"/>
                  </a:solidFill>
                  <a:prstDash val="solid"/>
                </a:ln>
                <a:solidFill>
                  <a:srgbClr val="00003A"/>
                </a:solidFill>
                <a:cs typeface="Times New Roman" pitchFamily="18" charset="0"/>
              </a:rPr>
              <a:t>hỏi</a:t>
            </a:r>
            <a:r>
              <a:rPr lang="en-US" sz="3200" dirty="0">
                <a:ln w="18415" cmpd="sng">
                  <a:solidFill>
                    <a:srgbClr val="000066"/>
                  </a:solidFill>
                  <a:prstDash val="solid"/>
                </a:ln>
                <a:solidFill>
                  <a:srgbClr val="00003A"/>
                </a:solidFill>
                <a:cs typeface="Times New Roman" pitchFamily="18" charset="0"/>
              </a:rPr>
              <a:t> 3: </a:t>
            </a:r>
            <a:r>
              <a:rPr lang="en-US" sz="3200" dirty="0" err="1">
                <a:ln w="18415" cmpd="sng">
                  <a:solidFill>
                    <a:srgbClr val="000066"/>
                  </a:solidFill>
                  <a:prstDash val="solid"/>
                </a:ln>
                <a:solidFill>
                  <a:srgbClr val="00003A"/>
                </a:solidFill>
                <a:cs typeface="Times New Roman" pitchFamily="18" charset="0"/>
              </a:rPr>
              <a:t>Em</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hãy</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nêu</a:t>
            </a:r>
            <a:r>
              <a:rPr lang="en-US" sz="3200" dirty="0">
                <a:ln w="18415" cmpd="sng">
                  <a:solidFill>
                    <a:srgbClr val="000066"/>
                  </a:solidFill>
                  <a:prstDash val="solid"/>
                </a:ln>
                <a:solidFill>
                  <a:srgbClr val="00003A"/>
                </a:solidFill>
                <a:cs typeface="Times New Roman" pitchFamily="18" charset="0"/>
              </a:rPr>
              <a:t> ý </a:t>
            </a:r>
            <a:r>
              <a:rPr lang="en-US" sz="3200" dirty="0" err="1">
                <a:ln w="18415" cmpd="sng">
                  <a:solidFill>
                    <a:srgbClr val="000066"/>
                  </a:solidFill>
                  <a:prstDash val="solid"/>
                </a:ln>
                <a:solidFill>
                  <a:srgbClr val="00003A"/>
                </a:solidFill>
                <a:cs typeface="Times New Roman" pitchFamily="18" charset="0"/>
              </a:rPr>
              <a:t>nghĩa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của</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câu</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chuyện</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Út</a:t>
            </a:r>
            <a:r>
              <a:rPr lang="en-US" sz="3200" dirty="0">
                <a:ln w="18415" cmpd="sng">
                  <a:solidFill>
                    <a:srgbClr val="000066"/>
                  </a:solidFill>
                  <a:prstDash val="solid"/>
                </a:ln>
                <a:solidFill>
                  <a:srgbClr val="00003A"/>
                </a:solidFill>
                <a:cs typeface="Times New Roman" pitchFamily="18" charset="0"/>
              </a:rPr>
              <a:t> </a:t>
            </a:r>
            <a:r>
              <a:rPr lang="en-US" sz="3200" dirty="0" err="1">
                <a:ln w="18415" cmpd="sng">
                  <a:solidFill>
                    <a:srgbClr val="000066"/>
                  </a:solidFill>
                  <a:prstDash val="solid"/>
                </a:ln>
                <a:solidFill>
                  <a:srgbClr val="00003A"/>
                </a:solidFill>
                <a:cs typeface="Times New Roman" pitchFamily="18" charset="0"/>
              </a:rPr>
              <a:t>Vịnh</a:t>
            </a:r>
            <a:r>
              <a:rPr lang="en-US" sz="3200" dirty="0">
                <a:ln w="18415" cmpd="sng">
                  <a:solidFill>
                    <a:srgbClr val="000066"/>
                  </a:solidFill>
                  <a:prstDash val="solid"/>
                </a:ln>
                <a:solidFill>
                  <a:srgbClr val="00003A"/>
                </a:solidFill>
                <a:cs typeface="Times New Roman" pitchFamily="18" charset="0"/>
              </a:rPr>
              <a:t>.</a:t>
            </a:r>
          </a:p>
        </p:txBody>
      </p:sp>
    </p:spTree>
    <p:extLst>
      <p:ext uri="{BB962C8B-B14F-4D97-AF65-F5344CB8AC3E}">
        <p14:creationId xmlns:p14="http://schemas.microsoft.com/office/powerpoint/2010/main" val="4012713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11">
                                            <p:txEl>
                                              <p:pRg st="0" end="0"/>
                                            </p:txEl>
                                          </p:spTgt>
                                        </p:tgtEl>
                                      </p:cBhvr>
                                    </p:animEffect>
                                    <p:anim calcmode="lin" valueType="num">
                                      <p:cBhvr>
                                        <p:cTn id="13"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p:tgtEl>
                                          <p:spTgt spid="11">
                                            <p:txEl>
                                              <p:pRg st="0" end="0"/>
                                            </p:txEl>
                                          </p:spTgt>
                                        </p:tgtEl>
                                        <p:attrNameLst>
                                          <p:attrName>ppt_y</p:attrName>
                                        </p:attrNameLst>
                                      </p:cBhvr>
                                      <p:tavLst>
                                        <p:tav tm="0">
                                          <p:val>
                                            <p:strVal val="ppt_y"/>
                                          </p:val>
                                        </p:tav>
                                        <p:tav tm="100000">
                                          <p:val>
                                            <p:strVal val="ppt_y+.1"/>
                                          </p:val>
                                        </p:tav>
                                      </p:tavLst>
                                    </p:anim>
                                    <p:set>
                                      <p:cBhvr>
                                        <p:cTn id="15"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xEl>
                                              <p:pRg st="0" end="0"/>
                                            </p:txEl>
                                          </p:spTgt>
                                        </p:tgtEl>
                                      </p:cBhvr>
                                    </p:animEffect>
                                    <p:anim calcmode="lin" valueType="num">
                                      <p:cBhvr>
                                        <p:cTn id="26"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27" dur="1000"/>
                                        <p:tgtEl>
                                          <p:spTgt spid="13">
                                            <p:txEl>
                                              <p:pRg st="0" end="0"/>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16">
                                            <p:txEl>
                                              <p:pRg st="0" end="0"/>
                                            </p:txEl>
                                          </p:spTgt>
                                        </p:tgtEl>
                                      </p:cBhvr>
                                    </p:animEffect>
                                    <p:anim calcmode="lin" valueType="num">
                                      <p:cBhvr>
                                        <p:cTn id="39" dur="1000"/>
                                        <p:tgtEl>
                                          <p:spTgt spid="16">
                                            <p:txEl>
                                              <p:pRg st="0" end="0"/>
                                            </p:txEl>
                                          </p:spTgt>
                                        </p:tgtEl>
                                        <p:attrNameLst>
                                          <p:attrName>ppt_x</p:attrName>
                                        </p:attrNameLst>
                                      </p:cBhvr>
                                      <p:tavLst>
                                        <p:tav tm="0">
                                          <p:val>
                                            <p:strVal val="ppt_x"/>
                                          </p:val>
                                        </p:tav>
                                        <p:tav tm="100000">
                                          <p:val>
                                            <p:strVal val="ppt_x"/>
                                          </p:val>
                                        </p:tav>
                                      </p:tavLst>
                                    </p:anim>
                                    <p:anim calcmode="lin" valueType="num">
                                      <p:cBhvr>
                                        <p:cTn id="40" dur="1000"/>
                                        <p:tgtEl>
                                          <p:spTgt spid="16">
                                            <p:txEl>
                                              <p:pRg st="0" end="0"/>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1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CADE97-F984-441F-9933-D157AF7D4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19" y="2913460"/>
            <a:ext cx="228957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31D0B12A-8E70-4B15-84F6-A68DBDB3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622698" y="2952750"/>
            <a:ext cx="2702719"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F18E93A3-4976-4433-BC6E-905C6F9CF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94" y="967978"/>
            <a:ext cx="5695950"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C2FF42-28F1-4B7A-AEE1-65B12780485D}"/>
              </a:ext>
            </a:extLst>
          </p:cNvPr>
          <p:cNvSpPr txBox="1"/>
          <p:nvPr/>
        </p:nvSpPr>
        <p:spPr>
          <a:xfrm>
            <a:off x="3143250" y="1885950"/>
            <a:ext cx="2594643" cy="553998"/>
          </a:xfrm>
          <a:prstGeom prst="rect">
            <a:avLst/>
          </a:prstGeom>
          <a:noFill/>
        </p:spPr>
        <p:txBody>
          <a:bodyPr>
            <a:spAutoFit/>
          </a:bodyPr>
          <a:lstStyle/>
          <a:p>
            <a:pPr>
              <a:defRPr/>
            </a:pPr>
            <a:r>
              <a:rPr lang="en-US" sz="3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KHÁM PHÁ</a:t>
            </a:r>
          </a:p>
        </p:txBody>
      </p:sp>
    </p:spTree>
    <p:extLst>
      <p:ext uri="{BB962C8B-B14F-4D97-AF65-F5344CB8AC3E}">
        <p14:creationId xmlns:p14="http://schemas.microsoft.com/office/powerpoint/2010/main" val="3860122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AB65554-68CD-4889-8B5B-0FED2479160D}"/>
              </a:ext>
            </a:extLst>
          </p:cNvPr>
          <p:cNvSpPr txBox="1">
            <a:spLocks noChangeArrowheads="1"/>
          </p:cNvSpPr>
          <p:nvPr/>
        </p:nvSpPr>
        <p:spPr bwMode="auto">
          <a:xfrm>
            <a:off x="1447800" y="123478"/>
            <a:ext cx="64365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2060"/>
                </a:solidFill>
                <a:latin typeface="Times New Roman" panose="02020603050405020304" pitchFamily="18" charset="0"/>
                <a:cs typeface="Times New Roman" panose="02020603050405020304" pitchFamily="18" charset="0"/>
              </a:rPr>
              <a:t>Tập</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đọc</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i="1" dirty="0" err="1">
                <a:solidFill>
                  <a:srgbClr val="002060"/>
                </a:solidFill>
                <a:latin typeface="Times New Roman" panose="02020603050405020304" pitchFamily="18" charset="0"/>
                <a:cs typeface="Times New Roman" panose="02020603050405020304" pitchFamily="18" charset="0"/>
              </a:rPr>
              <a:t>Những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cánh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buồm</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0C10736-D091-4E29-A1A0-8EAD5DE8931F}"/>
              </a:ext>
            </a:extLst>
          </p:cNvPr>
          <p:cNvSpPr txBox="1"/>
          <p:nvPr/>
        </p:nvSpPr>
        <p:spPr>
          <a:xfrm>
            <a:off x="6228184" y="908308"/>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Picture 4" descr="Untitled-3">
            <a:extLst>
              <a:ext uri="{FF2B5EF4-FFF2-40B4-BE49-F238E27FC236}">
                <a16:creationId xmlns:a16="http://schemas.microsoft.com/office/drawing/2014/main" id="{DFEADA5A-ACAF-4217-B6A1-D32C20FD00FB}"/>
              </a:ext>
            </a:extLst>
          </p:cNvPr>
          <p:cNvPicPr>
            <a:picLocks noChangeAspect="1" noChangeArrowheads="1"/>
          </p:cNvPicPr>
          <p:nvPr/>
        </p:nvPicPr>
        <p:blipFill>
          <a:blip r:embed="rId4"/>
          <a:srcRect l="3651" t="5182" r="3322" b="5976"/>
          <a:stretch>
            <a:fillRect/>
          </a:stretch>
        </p:blipFill>
        <p:spPr bwMode="auto">
          <a:xfrm>
            <a:off x="1259632" y="1419622"/>
            <a:ext cx="6840760" cy="3461940"/>
          </a:xfrm>
          <a:prstGeom prst="rect">
            <a:avLst/>
          </a:prstGeom>
          <a:ln w="889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1887288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ầm non Thị Trấn Củ Chi 3 Xem trên giao diện máy tính Cổng kết nối SỞ GD&amp;amp;ĐT  PHÒNG GD&amp;amp;ĐT KHỐI MẦM NON Chuyên mục GIỚI THIỆU Cơ cấu tổ chức Quá trình  hình thành và phát triển Danh bạ Chi bộ CÔ GIÁO KHÉO TAY CHI BỘ KẾ HOẠCH  NỘI ...">
            <a:extLst>
              <a:ext uri="{FF2B5EF4-FFF2-40B4-BE49-F238E27FC236}">
                <a16:creationId xmlns:a16="http://schemas.microsoft.com/office/drawing/2014/main" id="{CF641A34-D69C-4D5C-A0F7-1A387F3B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9400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ontent Placeholder 2">
            <a:extLst>
              <a:ext uri="{FF2B5EF4-FFF2-40B4-BE49-F238E27FC236}">
                <a16:creationId xmlns:a16="http://schemas.microsoft.com/office/drawing/2014/main" id="{5448EA93-FC9B-4C40-9EFD-5F97A96B2097}"/>
              </a:ext>
            </a:extLst>
          </p:cNvPr>
          <p:cNvSpPr>
            <a:spLocks noGrp="1" noChangeArrowheads="1"/>
          </p:cNvSpPr>
          <p:nvPr>
            <p:ph idx="1"/>
          </p:nvPr>
        </p:nvSpPr>
        <p:spPr>
          <a:xfrm>
            <a:off x="1314450" y="1201341"/>
            <a:ext cx="6425902" cy="2740819"/>
          </a:xfrm>
        </p:spPr>
        <p:txBody>
          <a:bodyPr>
            <a:normAutofit fontScale="92500" lnSpcReduction="10000"/>
          </a:bodyPr>
          <a:lstStyle/>
          <a:p>
            <a:pPr marL="0" indent="0" algn="just" fontAlgn="auto">
              <a:spcBef>
                <a:spcPts val="0"/>
              </a:spcBef>
              <a:spcAft>
                <a:spcPts val="0"/>
              </a:spcAft>
              <a:buNone/>
              <a:defRPr/>
            </a:pPr>
            <a:r>
              <a:rPr lang="en-US" sz="3200" dirty="0">
                <a:ln w="11430"/>
                <a:solidFill>
                  <a:srgbClr val="0033CC"/>
                </a:solidFill>
                <a:latin typeface="Times New Roman"/>
              </a:rPr>
              <a:t>*L</a:t>
            </a:r>
            <a:r>
              <a:rPr lang="vi-VN" sz="3200" dirty="0">
                <a:ln w="11430"/>
                <a:solidFill>
                  <a:srgbClr val="0033CC"/>
                </a:solidFill>
                <a:latin typeface="Times New Roman"/>
              </a:rPr>
              <a:t>ư</a:t>
            </a:r>
            <a:r>
              <a:rPr lang="en-US" sz="3200" dirty="0">
                <a:ln w="11430"/>
                <a:solidFill>
                  <a:srgbClr val="0033CC"/>
                </a:solidFill>
                <a:latin typeface="Times New Roman"/>
              </a:rPr>
              <a:t>u ý: </a:t>
            </a:r>
            <a:r>
              <a:rPr lang="en-US" sz="3200" dirty="0" err="1">
                <a:ln w="11430"/>
                <a:solidFill>
                  <a:srgbClr val="0033CC"/>
                </a:solidFill>
                <a:latin typeface="Times New Roman"/>
              </a:rPr>
              <a:t>Đọc</a:t>
            </a:r>
            <a:r>
              <a:rPr lang="en-US" sz="3200" dirty="0">
                <a:ln w="11430"/>
                <a:solidFill>
                  <a:srgbClr val="0033CC"/>
                </a:solidFill>
                <a:latin typeface="Times New Roman"/>
              </a:rPr>
              <a:t> </a:t>
            </a:r>
            <a:r>
              <a:rPr lang="en-US" sz="3200" dirty="0" err="1">
                <a:ln w="11430"/>
                <a:solidFill>
                  <a:srgbClr val="0033CC"/>
                </a:solidFill>
                <a:latin typeface="Times New Roman"/>
              </a:rPr>
              <a:t>toàn</a:t>
            </a:r>
            <a:r>
              <a:rPr lang="en-US" sz="3200" dirty="0">
                <a:ln w="11430"/>
                <a:solidFill>
                  <a:srgbClr val="0033CC"/>
                </a:solidFill>
                <a:latin typeface="Times New Roman"/>
              </a:rPr>
              <a:t> </a:t>
            </a:r>
            <a:r>
              <a:rPr lang="en-US" sz="3200" dirty="0" err="1">
                <a:ln w="11430"/>
                <a:solidFill>
                  <a:srgbClr val="0033CC"/>
                </a:solidFill>
                <a:latin typeface="Times New Roman"/>
              </a:rPr>
              <a:t>bài</a:t>
            </a:r>
            <a:r>
              <a:rPr lang="en-US" sz="3200" dirty="0">
                <a:ln w="11430"/>
                <a:solidFill>
                  <a:srgbClr val="0033CC"/>
                </a:solidFill>
                <a:latin typeface="Times New Roman"/>
              </a:rPr>
              <a:t> </a:t>
            </a:r>
            <a:r>
              <a:rPr lang="en-US" sz="3200" dirty="0" err="1">
                <a:ln w="11430"/>
                <a:solidFill>
                  <a:srgbClr val="0033CC"/>
                </a:solidFill>
                <a:latin typeface="Times New Roman"/>
              </a:rPr>
              <a:t>với</a:t>
            </a:r>
            <a:r>
              <a:rPr lang="en-US" sz="3200" dirty="0">
                <a:ln w="11430"/>
                <a:solidFill>
                  <a:srgbClr val="0033CC"/>
                </a:solidFill>
                <a:latin typeface="Times New Roman"/>
              </a:rPr>
              <a:t> </a:t>
            </a:r>
            <a:r>
              <a:rPr lang="en-US" sz="3200" dirty="0" err="1">
                <a:ln w="11430"/>
                <a:solidFill>
                  <a:srgbClr val="0033CC"/>
                </a:solidFill>
                <a:latin typeface="Times New Roman"/>
              </a:rPr>
              <a:t>giọng</a:t>
            </a:r>
            <a:r>
              <a:rPr lang="en-US" sz="3200" dirty="0">
                <a:ln w="11430"/>
                <a:solidFill>
                  <a:srgbClr val="0033CC"/>
                </a:solidFill>
                <a:latin typeface="Times New Roman"/>
              </a:rPr>
              <a:t> </a:t>
            </a:r>
            <a:r>
              <a:rPr lang="en-US" sz="3200" dirty="0" err="1">
                <a:ln w="11430"/>
                <a:solidFill>
                  <a:srgbClr val="0033CC"/>
                </a:solidFill>
                <a:latin typeface="Times New Roman"/>
              </a:rPr>
              <a:t>chậm</a:t>
            </a:r>
            <a:r>
              <a:rPr lang="en-US" sz="3200" dirty="0">
                <a:ln w="11430"/>
                <a:solidFill>
                  <a:srgbClr val="0033CC"/>
                </a:solidFill>
                <a:latin typeface="Times New Roman"/>
              </a:rPr>
              <a:t> </a:t>
            </a:r>
            <a:r>
              <a:rPr lang="en-US" sz="3200" dirty="0" err="1">
                <a:ln w="11430"/>
                <a:solidFill>
                  <a:srgbClr val="0033CC"/>
                </a:solidFill>
                <a:latin typeface="Times New Roman"/>
              </a:rPr>
              <a:t>rãi</a:t>
            </a:r>
            <a:r>
              <a:rPr lang="en-US" sz="3200" dirty="0">
                <a:ln w="11430"/>
                <a:solidFill>
                  <a:srgbClr val="0033CC"/>
                </a:solidFill>
                <a:latin typeface="Times New Roman"/>
              </a:rPr>
              <a:t>, </a:t>
            </a:r>
            <a:r>
              <a:rPr lang="en-US" sz="3200" dirty="0" err="1">
                <a:ln w="11430"/>
                <a:solidFill>
                  <a:srgbClr val="0033CC"/>
                </a:solidFill>
                <a:latin typeface="Times New Roman"/>
              </a:rPr>
              <a:t>dịu</a:t>
            </a:r>
            <a:r>
              <a:rPr lang="en-US" sz="3200" dirty="0">
                <a:ln w="11430"/>
                <a:solidFill>
                  <a:srgbClr val="0033CC"/>
                </a:solidFill>
                <a:latin typeface="Times New Roman"/>
              </a:rPr>
              <a:t> </a:t>
            </a:r>
            <a:r>
              <a:rPr lang="en-US" sz="3200" dirty="0" err="1">
                <a:ln w="11430"/>
                <a:solidFill>
                  <a:srgbClr val="0033CC"/>
                </a:solidFill>
                <a:latin typeface="Times New Roman"/>
              </a:rPr>
              <a:t>dàng</a:t>
            </a:r>
            <a:r>
              <a:rPr lang="en-US" sz="3200" dirty="0">
                <a:ln w="11430"/>
                <a:solidFill>
                  <a:srgbClr val="0033CC"/>
                </a:solidFill>
                <a:latin typeface="Times New Roman"/>
              </a:rPr>
              <a:t>, </a:t>
            </a:r>
            <a:r>
              <a:rPr lang="en-US" sz="3200" dirty="0" err="1">
                <a:ln w="11430"/>
                <a:solidFill>
                  <a:srgbClr val="0033CC"/>
                </a:solidFill>
                <a:latin typeface="Times New Roman"/>
              </a:rPr>
              <a:t>trầm</a:t>
            </a:r>
            <a:r>
              <a:rPr lang="en-US" sz="3200" dirty="0">
                <a:ln w="11430"/>
                <a:solidFill>
                  <a:srgbClr val="0033CC"/>
                </a:solidFill>
                <a:latin typeface="Times New Roman"/>
              </a:rPr>
              <a:t> </a:t>
            </a:r>
            <a:r>
              <a:rPr lang="en-US" sz="3200" dirty="0" err="1">
                <a:ln w="11430"/>
                <a:solidFill>
                  <a:srgbClr val="0033CC"/>
                </a:solidFill>
                <a:latin typeface="Times New Roman"/>
              </a:rPr>
              <a:t>lắng</a:t>
            </a:r>
            <a:r>
              <a:rPr lang="en-US" sz="3200" dirty="0">
                <a:ln w="11430"/>
                <a:solidFill>
                  <a:srgbClr val="0033CC"/>
                </a:solidFill>
                <a:latin typeface="Times New Roman"/>
              </a:rPr>
              <a:t> </a:t>
            </a:r>
            <a:r>
              <a:rPr lang="en-US" sz="3200" dirty="0" err="1">
                <a:ln w="11430"/>
                <a:solidFill>
                  <a:srgbClr val="0033CC"/>
                </a:solidFill>
                <a:latin typeface="Times New Roman"/>
              </a:rPr>
              <a:t>phu</a:t>
            </a:r>
            <a:r>
              <a:rPr lang="en-US" sz="3200" dirty="0">
                <a:ln w="11430"/>
                <a:solidFill>
                  <a:srgbClr val="0033CC"/>
                </a:solidFill>
                <a:latin typeface="Times New Roman"/>
              </a:rPr>
              <a:t>̀ </a:t>
            </a:r>
            <a:r>
              <a:rPr lang="en-US" sz="3200" dirty="0" err="1">
                <a:ln w="11430"/>
                <a:solidFill>
                  <a:srgbClr val="0033CC"/>
                </a:solidFill>
                <a:latin typeface="Times New Roman"/>
              </a:rPr>
              <a:t>hợp</a:t>
            </a:r>
            <a:r>
              <a:rPr lang="en-US" sz="3200" dirty="0">
                <a:ln w="11430"/>
                <a:solidFill>
                  <a:srgbClr val="0033CC"/>
                </a:solidFill>
                <a:latin typeface="Times New Roman"/>
              </a:rPr>
              <a:t> </a:t>
            </a:r>
            <a:r>
              <a:rPr lang="en-US" sz="3200" dirty="0" err="1">
                <a:ln w="11430"/>
                <a:solidFill>
                  <a:srgbClr val="0033CC"/>
                </a:solidFill>
                <a:latin typeface="Times New Roman"/>
              </a:rPr>
              <a:t>với</a:t>
            </a:r>
            <a:r>
              <a:rPr lang="en-US" sz="3200" dirty="0">
                <a:ln w="11430"/>
                <a:solidFill>
                  <a:srgbClr val="0033CC"/>
                </a:solidFill>
                <a:latin typeface="Times New Roman"/>
              </a:rPr>
              <a:t> </a:t>
            </a:r>
            <a:r>
              <a:rPr lang="en-US" sz="3200" dirty="0" err="1">
                <a:ln w="11430"/>
                <a:solidFill>
                  <a:srgbClr val="0033CC"/>
                </a:solidFill>
                <a:latin typeface="Times New Roman"/>
              </a:rPr>
              <a:t>việc</a:t>
            </a:r>
            <a:r>
              <a:rPr lang="en-US" sz="3200" dirty="0">
                <a:ln w="11430"/>
                <a:solidFill>
                  <a:srgbClr val="0033CC"/>
                </a:solidFill>
                <a:latin typeface="Times New Roman"/>
              </a:rPr>
              <a:t> </a:t>
            </a:r>
            <a:r>
              <a:rPr lang="en-US" sz="3200" dirty="0" err="1">
                <a:ln w="11430"/>
                <a:solidFill>
                  <a:srgbClr val="0033CC"/>
                </a:solidFill>
                <a:latin typeface="Times New Roman"/>
              </a:rPr>
              <a:t>diễn</a:t>
            </a:r>
            <a:r>
              <a:rPr lang="en-US" sz="3200" dirty="0">
                <a:ln w="11430"/>
                <a:solidFill>
                  <a:srgbClr val="0033CC"/>
                </a:solidFill>
                <a:latin typeface="Times New Roman"/>
              </a:rPr>
              <a:t> tả </a:t>
            </a:r>
            <a:r>
              <a:rPr lang="en-US" sz="3200" dirty="0" err="1">
                <a:ln w="11430"/>
                <a:solidFill>
                  <a:srgbClr val="0033CC"/>
                </a:solidFill>
                <a:latin typeface="Times New Roman"/>
              </a:rPr>
              <a:t>tình</a:t>
            </a:r>
            <a:r>
              <a:rPr lang="en-US" sz="3200" dirty="0">
                <a:ln w="11430"/>
                <a:solidFill>
                  <a:srgbClr val="0033CC"/>
                </a:solidFill>
                <a:latin typeface="Times New Roman"/>
              </a:rPr>
              <a:t> </a:t>
            </a:r>
            <a:r>
              <a:rPr lang="en-US" sz="3200" dirty="0" err="1">
                <a:ln w="11430"/>
                <a:solidFill>
                  <a:srgbClr val="0033CC"/>
                </a:solidFill>
                <a:latin typeface="Times New Roman"/>
              </a:rPr>
              <a:t>cảm</a:t>
            </a:r>
            <a:r>
              <a:rPr lang="en-US" sz="3200" dirty="0">
                <a:ln w="11430"/>
                <a:solidFill>
                  <a:srgbClr val="0033CC"/>
                </a:solidFill>
                <a:latin typeface="Times New Roman"/>
              </a:rPr>
              <a:t> </a:t>
            </a:r>
            <a:r>
              <a:rPr lang="en-US" sz="3200" dirty="0" err="1">
                <a:ln w="11430"/>
                <a:solidFill>
                  <a:srgbClr val="0033CC"/>
                </a:solidFill>
                <a:latin typeface="Times New Roman"/>
              </a:rPr>
              <a:t>của</a:t>
            </a:r>
            <a:r>
              <a:rPr lang="en-US" sz="3200" dirty="0">
                <a:ln w="11430"/>
                <a:solidFill>
                  <a:srgbClr val="0033CC"/>
                </a:solidFill>
                <a:latin typeface="Times New Roman"/>
              </a:rPr>
              <a:t> </a:t>
            </a:r>
            <a:r>
              <a:rPr lang="en-US" sz="3200" dirty="0" err="1">
                <a:ln w="11430"/>
                <a:solidFill>
                  <a:srgbClr val="0033CC"/>
                </a:solidFill>
                <a:latin typeface="Times New Roman"/>
              </a:rPr>
              <a:t>người</a:t>
            </a:r>
            <a:r>
              <a:rPr lang="en-US" sz="3200" dirty="0">
                <a:ln w="11430"/>
                <a:solidFill>
                  <a:srgbClr val="0033CC"/>
                </a:solidFill>
                <a:latin typeface="Times New Roman"/>
              </a:rPr>
              <a:t> cha </a:t>
            </a:r>
            <a:r>
              <a:rPr lang="en-US" sz="3200" dirty="0" err="1">
                <a:ln w="11430"/>
                <a:solidFill>
                  <a:srgbClr val="0033CC"/>
                </a:solidFill>
                <a:latin typeface="Times New Roman"/>
              </a:rPr>
              <a:t>với</a:t>
            </a:r>
            <a:r>
              <a:rPr lang="en-US" sz="3200" dirty="0">
                <a:ln w="11430"/>
                <a:solidFill>
                  <a:srgbClr val="0033CC"/>
                </a:solidFill>
                <a:latin typeface="Times New Roman"/>
              </a:rPr>
              <a:t> con.</a:t>
            </a:r>
          </a:p>
          <a:p>
            <a:pPr marL="0" indent="0" algn="just" fontAlgn="auto">
              <a:spcBef>
                <a:spcPts val="0"/>
              </a:spcBef>
              <a:spcAft>
                <a:spcPts val="0"/>
              </a:spcAft>
              <a:buNone/>
              <a:defRPr/>
            </a:pPr>
            <a:r>
              <a:rPr lang="en-US" sz="3200" dirty="0">
                <a:ln w="11430"/>
                <a:solidFill>
                  <a:srgbClr val="0033CC"/>
                </a:solidFill>
                <a:latin typeface="Times New Roman"/>
              </a:rPr>
              <a:t>*</a:t>
            </a:r>
            <a:r>
              <a:rPr lang="en-US" sz="3200" dirty="0" err="1">
                <a:ln w="11430"/>
                <a:solidFill>
                  <a:srgbClr val="0033CC"/>
                </a:solidFill>
                <a:latin typeface="Times New Roman"/>
              </a:rPr>
              <a:t>Phân</a:t>
            </a:r>
            <a:r>
              <a:rPr lang="en-US" sz="3200" dirty="0">
                <a:ln w="11430"/>
                <a:solidFill>
                  <a:srgbClr val="0033CC"/>
                </a:solidFill>
                <a:latin typeface="Times New Roman"/>
              </a:rPr>
              <a:t> </a:t>
            </a:r>
            <a:r>
              <a:rPr lang="en-US" sz="3200" dirty="0" err="1">
                <a:ln w="11430"/>
                <a:solidFill>
                  <a:srgbClr val="0033CC"/>
                </a:solidFill>
                <a:latin typeface="Times New Roman"/>
              </a:rPr>
              <a:t>biệt</a:t>
            </a:r>
            <a:r>
              <a:rPr lang="en-US" sz="3200"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a:t>
            </a:r>
            <a:r>
              <a:rPr lang="en-US" sz="3200" dirty="0" err="1">
                <a:ln w="11430"/>
                <a:solidFill>
                  <a:srgbClr val="0033CC"/>
                </a:solidFill>
                <a:latin typeface="Times New Roman"/>
              </a:rPr>
              <a:t>nhân</a:t>
            </a:r>
            <a:r>
              <a:rPr lang="en-US" sz="3200" dirty="0">
                <a:ln w="11430"/>
                <a:solidFill>
                  <a:srgbClr val="0033CC"/>
                </a:solidFill>
                <a:latin typeface="Times New Roman"/>
              </a:rPr>
              <a:t> </a:t>
            </a:r>
            <a:r>
              <a:rPr lang="en-US" sz="3200" dirty="0" err="1">
                <a:ln w="11430"/>
                <a:solidFill>
                  <a:srgbClr val="0033CC"/>
                </a:solidFill>
                <a:latin typeface="Times New Roman"/>
              </a:rPr>
              <a:t>vật</a:t>
            </a:r>
            <a:r>
              <a:rPr lang="en-US" sz="3200" dirty="0">
                <a:ln w="11430"/>
                <a:solidFill>
                  <a:srgbClr val="0033CC"/>
                </a:solidFill>
                <a:latin typeface="Times New Roman"/>
              </a:rPr>
              <a:t>:</a:t>
            </a:r>
          </a:p>
          <a:p>
            <a:pPr marL="0" indent="0" algn="just" fontAlgn="auto">
              <a:spcBef>
                <a:spcPts val="0"/>
              </a:spcBef>
              <a:spcAft>
                <a:spcPts val="0"/>
              </a:spcAft>
              <a:buNone/>
              <a:defRPr/>
            </a:pPr>
            <a:r>
              <a:rPr lang="en-US" sz="3200" b="1"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con: </a:t>
            </a:r>
            <a:r>
              <a:rPr lang="en-US" sz="3200" dirty="0" err="1">
                <a:ln w="11430"/>
                <a:solidFill>
                  <a:srgbClr val="0033CC"/>
                </a:solidFill>
                <a:latin typeface="Times New Roman"/>
              </a:rPr>
              <a:t>ngây</a:t>
            </a:r>
            <a:r>
              <a:rPr lang="en-US" sz="3200" dirty="0">
                <a:ln w="11430"/>
                <a:solidFill>
                  <a:srgbClr val="0033CC"/>
                </a:solidFill>
                <a:latin typeface="Times New Roman"/>
              </a:rPr>
              <a:t> </a:t>
            </a:r>
            <a:r>
              <a:rPr lang="en-US" sz="3200" dirty="0" err="1">
                <a:ln w="11430"/>
                <a:solidFill>
                  <a:srgbClr val="0033CC"/>
                </a:solidFill>
                <a:latin typeface="Times New Roman"/>
              </a:rPr>
              <a:t>thơ</a:t>
            </a:r>
            <a:r>
              <a:rPr lang="en-US" sz="3200" dirty="0">
                <a:ln w="11430"/>
                <a:solidFill>
                  <a:srgbClr val="0033CC"/>
                </a:solidFill>
                <a:latin typeface="Times New Roman"/>
              </a:rPr>
              <a:t>.</a:t>
            </a:r>
          </a:p>
          <a:p>
            <a:pPr marL="0" indent="0" algn="just" fontAlgn="auto">
              <a:spcBef>
                <a:spcPts val="0"/>
              </a:spcBef>
              <a:spcAft>
                <a:spcPts val="0"/>
              </a:spcAft>
              <a:buNone/>
              <a:defRPr/>
            </a:pPr>
            <a:r>
              <a:rPr lang="en-US" sz="3200" b="1" dirty="0">
                <a:ln w="11430"/>
                <a:solidFill>
                  <a:srgbClr val="0033CC"/>
                </a:solidFill>
                <a:latin typeface="Times New Roman"/>
              </a:rPr>
              <a:t>      +</a:t>
            </a:r>
            <a:r>
              <a:rPr lang="en-US" sz="3200" dirty="0" err="1">
                <a:ln w="11430"/>
                <a:solidFill>
                  <a:srgbClr val="0033CC"/>
                </a:solidFill>
                <a:latin typeface="Times New Roman"/>
              </a:rPr>
              <a:t>Lời</a:t>
            </a:r>
            <a:r>
              <a:rPr lang="en-US" sz="3200" dirty="0">
                <a:ln w="11430"/>
                <a:solidFill>
                  <a:srgbClr val="0033CC"/>
                </a:solidFill>
                <a:latin typeface="Times New Roman"/>
              </a:rPr>
              <a:t> cha: </a:t>
            </a:r>
            <a:r>
              <a:rPr lang="en-US" sz="3200" dirty="0" err="1">
                <a:ln w="11430"/>
                <a:solidFill>
                  <a:srgbClr val="0033CC"/>
                </a:solidFill>
                <a:latin typeface="Times New Roman"/>
              </a:rPr>
              <a:t>ấm</a:t>
            </a:r>
            <a:r>
              <a:rPr lang="en-US" sz="3200" dirty="0">
                <a:ln w="11430"/>
                <a:solidFill>
                  <a:srgbClr val="0033CC"/>
                </a:solidFill>
                <a:latin typeface="Times New Roman"/>
              </a:rPr>
              <a:t> </a:t>
            </a:r>
            <a:r>
              <a:rPr lang="en-US" sz="3200" dirty="0" err="1">
                <a:ln w="11430"/>
                <a:solidFill>
                  <a:srgbClr val="0033CC"/>
                </a:solidFill>
                <a:latin typeface="Times New Roman"/>
              </a:rPr>
              <a:t>áp</a:t>
            </a:r>
            <a:r>
              <a:rPr lang="en-US" sz="3200" dirty="0">
                <a:ln w="11430"/>
                <a:solidFill>
                  <a:srgbClr val="0033CC"/>
                </a:solidFill>
                <a:latin typeface="Times New Roman"/>
              </a:rPr>
              <a:t>, </a:t>
            </a:r>
            <a:r>
              <a:rPr lang="en-US" sz="3200" dirty="0" err="1">
                <a:ln w="11430"/>
                <a:solidFill>
                  <a:srgbClr val="0033CC"/>
                </a:solidFill>
                <a:latin typeface="Times New Roman"/>
              </a:rPr>
              <a:t>dịu</a:t>
            </a:r>
            <a:r>
              <a:rPr lang="en-US" sz="3200" dirty="0">
                <a:ln w="11430"/>
                <a:solidFill>
                  <a:srgbClr val="0033CC"/>
                </a:solidFill>
                <a:latin typeface="Times New Roman"/>
              </a:rPr>
              <a:t> </a:t>
            </a:r>
            <a:r>
              <a:rPr lang="en-US" sz="3200" dirty="0" err="1">
                <a:ln w="11430"/>
                <a:solidFill>
                  <a:srgbClr val="0033CC"/>
                </a:solidFill>
                <a:latin typeface="Times New Roman"/>
              </a:rPr>
              <a:t>dàng</a:t>
            </a:r>
            <a:r>
              <a:rPr lang="en-US" sz="3200" dirty="0">
                <a:ln w="11430"/>
                <a:solidFill>
                  <a:srgbClr val="0033CC"/>
                </a:solidFill>
                <a:latin typeface="Times New Roman"/>
              </a:rPr>
              <a:t>.</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ộ Hinh Nền Powerpoint 3D Đẹp, Đơn Giản, Dễ Thương, Chuyên Nghiệp">
            <a:extLst>
              <a:ext uri="{FF2B5EF4-FFF2-40B4-BE49-F238E27FC236}">
                <a16:creationId xmlns:a16="http://schemas.microsoft.com/office/drawing/2014/main" id="{CE8C9FEB-AD39-4BEB-ADBD-27CC1E11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35634"/>
            <a:ext cx="91178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15">
            <a:extLst>
              <a:ext uri="{FF2B5EF4-FFF2-40B4-BE49-F238E27FC236}">
                <a16:creationId xmlns:a16="http://schemas.microsoft.com/office/drawing/2014/main" id="{A8558F2B-FB82-4979-B96F-188A00933913}"/>
              </a:ext>
            </a:extLst>
          </p:cNvPr>
          <p:cNvSpPr>
            <a:spLocks noChangeArrowheads="1" noChangeShapeType="1" noTextEdit="1"/>
          </p:cNvSpPr>
          <p:nvPr/>
        </p:nvSpPr>
        <p:spPr bwMode="auto">
          <a:xfrm>
            <a:off x="3203848" y="-35634"/>
            <a:ext cx="2520280" cy="2621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dirty="0" err="1">
                <a:solidFill>
                  <a:srgbClr val="FF0000"/>
                </a:solidFill>
                <a:latin typeface="Times New Roman" panose="02020603050405020304" pitchFamily="18" charset="0"/>
                <a:cs typeface="Times New Roman" panose="02020603050405020304" pitchFamily="18" charset="0"/>
              </a:rPr>
              <a:t>Những</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cánh</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buồm</a:t>
            </a:r>
            <a:endParaRPr lang="en-US" sz="2700" b="1" kern="1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C1F18F7-1827-43B5-BB24-C5E929F72E89}"/>
              </a:ext>
            </a:extLst>
          </p:cNvPr>
          <p:cNvSpPr txBox="1"/>
          <p:nvPr/>
        </p:nvSpPr>
        <p:spPr>
          <a:xfrm>
            <a:off x="209993" y="195347"/>
            <a:ext cx="4156907" cy="6124754"/>
          </a:xfrm>
          <a:prstGeom prst="rect">
            <a:avLst/>
          </a:prstGeom>
          <a:noFill/>
        </p:spPr>
        <p:txBody>
          <a:bodyPr wrap="none" rtlCol="0">
            <a:spAutoFit/>
          </a:bodyPr>
          <a:lstStyle/>
          <a:p>
            <a:r>
              <a:rPr lang="vi-VN" b="0" i="0" dirty="0">
                <a:solidFill>
                  <a:srgbClr val="332215"/>
                </a:solidFill>
                <a:effectLst/>
                <a:latin typeface="+mj-lt"/>
              </a:rPr>
              <a:t>Hai cha con bước đi trên cát</a:t>
            </a:r>
            <a:br>
              <a:rPr lang="vi-VN" dirty="0">
                <a:solidFill>
                  <a:srgbClr val="332215"/>
                </a:solidFill>
                <a:latin typeface="+mj-lt"/>
              </a:rPr>
            </a:br>
            <a:r>
              <a:rPr lang="vi-VN" b="0" i="0" dirty="0">
                <a:solidFill>
                  <a:srgbClr val="332215"/>
                </a:solidFill>
                <a:effectLst/>
                <a:latin typeface="+mj-lt"/>
              </a:rPr>
              <a:t>Ánh mặt trời rực rỡ biển xanh</a:t>
            </a:r>
            <a:br>
              <a:rPr lang="vi-VN" dirty="0">
                <a:solidFill>
                  <a:srgbClr val="332215"/>
                </a:solidFill>
                <a:latin typeface="+mj-lt"/>
              </a:rPr>
            </a:br>
            <a:r>
              <a:rPr lang="vi-VN" b="0" i="0" dirty="0">
                <a:solidFill>
                  <a:srgbClr val="332215"/>
                </a:solidFill>
                <a:effectLst/>
                <a:latin typeface="+mj-lt"/>
              </a:rPr>
              <a:t>Bóng cha dài lênh khênh</a:t>
            </a:r>
            <a:br>
              <a:rPr lang="vi-VN" dirty="0">
                <a:solidFill>
                  <a:srgbClr val="332215"/>
                </a:solidFill>
                <a:latin typeface="+mj-lt"/>
              </a:rPr>
            </a:br>
            <a:r>
              <a:rPr lang="vi-VN" b="0" i="0" dirty="0">
                <a:solidFill>
                  <a:srgbClr val="332215"/>
                </a:solidFill>
                <a:effectLst/>
                <a:latin typeface="+mj-lt"/>
              </a:rPr>
              <a:t>Bóng con tròn chắc nịch,</a:t>
            </a:r>
            <a:br>
              <a:rPr lang="vi-VN" dirty="0">
                <a:solidFill>
                  <a:srgbClr val="332215"/>
                </a:solidFill>
                <a:latin typeface="+mj-lt"/>
              </a:rPr>
            </a:br>
            <a:endParaRPr lang="en-US" dirty="0">
              <a:solidFill>
                <a:srgbClr val="332215"/>
              </a:solidFill>
              <a:latin typeface="+mj-lt"/>
            </a:endParaRPr>
          </a:p>
          <a:p>
            <a:r>
              <a:rPr lang="vi-VN" b="0" i="0" dirty="0">
                <a:solidFill>
                  <a:srgbClr val="332215"/>
                </a:solidFill>
                <a:effectLst/>
                <a:latin typeface="+mj-lt"/>
              </a:rPr>
              <a:t>Sau trận mưa đêm rả rích</a:t>
            </a:r>
            <a:br>
              <a:rPr lang="vi-VN" dirty="0">
                <a:solidFill>
                  <a:srgbClr val="332215"/>
                </a:solidFill>
                <a:latin typeface="+mj-lt"/>
              </a:rPr>
            </a:br>
            <a:r>
              <a:rPr lang="vi-VN" b="0" i="0" dirty="0">
                <a:solidFill>
                  <a:srgbClr val="332215"/>
                </a:solidFill>
                <a:effectLst/>
                <a:latin typeface="+mj-lt"/>
              </a:rPr>
              <a:t>Cát càng mịn, biển càng trong</a:t>
            </a:r>
            <a:br>
              <a:rPr lang="vi-VN" dirty="0">
                <a:solidFill>
                  <a:srgbClr val="332215"/>
                </a:solidFill>
                <a:latin typeface="+mj-lt"/>
              </a:rPr>
            </a:br>
            <a:r>
              <a:rPr lang="vi-VN" b="0" i="0" dirty="0">
                <a:solidFill>
                  <a:srgbClr val="332215"/>
                </a:solidFill>
                <a:effectLst/>
                <a:latin typeface="+mj-lt"/>
              </a:rPr>
              <a:t>Cha dắt con đi dưới ánh mai hồng</a:t>
            </a:r>
            <a:br>
              <a:rPr lang="vi-VN" dirty="0">
                <a:solidFill>
                  <a:srgbClr val="332215"/>
                </a:solidFill>
                <a:latin typeface="+mj-lt"/>
              </a:rPr>
            </a:br>
            <a:r>
              <a:rPr lang="vi-VN" b="0" i="0" dirty="0">
                <a:solidFill>
                  <a:srgbClr val="332215"/>
                </a:solidFill>
                <a:effectLst/>
                <a:latin typeface="+mj-lt"/>
              </a:rPr>
              <a:t>Con bỗng lắc tay cha khẽ hỏi:</a:t>
            </a:r>
            <a:br>
              <a:rPr lang="vi-VN" dirty="0">
                <a:solidFill>
                  <a:srgbClr val="332215"/>
                </a:solidFill>
                <a:latin typeface="+mj-lt"/>
              </a:rPr>
            </a:br>
            <a:r>
              <a:rPr lang="vi-VN" b="0" i="0" dirty="0">
                <a:solidFill>
                  <a:srgbClr val="332215"/>
                </a:solidFill>
                <a:effectLst/>
                <a:latin typeface="+mj-lt"/>
              </a:rPr>
              <a:t>“Cha ơi, sao xa kia chỉ thấy nước thấy trời,</a:t>
            </a:r>
            <a:br>
              <a:rPr lang="vi-VN" dirty="0">
                <a:solidFill>
                  <a:srgbClr val="332215"/>
                </a:solidFill>
                <a:latin typeface="+mj-lt"/>
              </a:rPr>
            </a:br>
            <a:r>
              <a:rPr lang="vi-VN" b="0" i="0" dirty="0">
                <a:solidFill>
                  <a:srgbClr val="332215"/>
                </a:solidFill>
                <a:effectLst/>
                <a:latin typeface="+mj-lt"/>
              </a:rPr>
              <a:t>Không thấy nhà, không thấy cây, </a:t>
            </a:r>
            <a:endParaRPr lang="en-US" b="0" i="0" dirty="0">
              <a:solidFill>
                <a:srgbClr val="332215"/>
              </a:solidFill>
              <a:effectLst/>
              <a:latin typeface="+mj-lt"/>
            </a:endParaRPr>
          </a:p>
          <a:p>
            <a:r>
              <a:rPr lang="en-US" dirty="0">
                <a:solidFill>
                  <a:srgbClr val="332215"/>
                </a:solidFill>
                <a:latin typeface="+mj-lt"/>
              </a:rPr>
              <a:t>                                </a:t>
            </a:r>
            <a:r>
              <a:rPr lang="vi-VN" b="0" i="0" dirty="0">
                <a:solidFill>
                  <a:srgbClr val="332215"/>
                </a:solidFill>
                <a:effectLst/>
                <a:latin typeface="+mj-lt"/>
              </a:rPr>
              <a:t>không thấy người ở đó?</a:t>
            </a:r>
            <a:endParaRPr lang="en-US" b="0" i="0" dirty="0">
              <a:solidFill>
                <a:srgbClr val="332215"/>
              </a:solidFill>
              <a:effectLst/>
              <a:latin typeface="+mj-lt"/>
            </a:endParaRPr>
          </a:p>
          <a:p>
            <a:endParaRPr lang="en-US" b="0" i="0" dirty="0">
              <a:solidFill>
                <a:srgbClr val="332215"/>
              </a:solidFill>
              <a:effectLst/>
              <a:latin typeface="+mj-lt"/>
            </a:endParaRPr>
          </a:p>
          <a:p>
            <a:r>
              <a:rPr lang="vi-VN" b="0" i="0" dirty="0">
                <a:solidFill>
                  <a:srgbClr val="332215"/>
                </a:solidFill>
                <a:effectLst/>
                <a:latin typeface="+mj-lt"/>
              </a:rPr>
              <a:t>Cha mỉm cười xoa đầu con nhỏ:</a:t>
            </a:r>
            <a:br>
              <a:rPr lang="vi-VN" dirty="0">
                <a:solidFill>
                  <a:srgbClr val="332215"/>
                </a:solidFill>
                <a:latin typeface="+mj-lt"/>
              </a:rPr>
            </a:br>
            <a:r>
              <a:rPr lang="vi-VN" b="0" i="0" dirty="0">
                <a:solidFill>
                  <a:srgbClr val="332215"/>
                </a:solidFill>
                <a:effectLst/>
                <a:latin typeface="+mj-lt"/>
              </a:rPr>
              <a:t>“Theo cánh buồm đi mãi đến nơi xa,</a:t>
            </a:r>
            <a:br>
              <a:rPr lang="vi-VN" dirty="0">
                <a:solidFill>
                  <a:srgbClr val="332215"/>
                </a:solidFill>
                <a:latin typeface="+mj-lt"/>
              </a:rPr>
            </a:br>
            <a:r>
              <a:rPr lang="vi-VN" b="0" i="0" dirty="0">
                <a:solidFill>
                  <a:srgbClr val="332215"/>
                </a:solidFill>
                <a:effectLst/>
                <a:latin typeface="+mj-lt"/>
              </a:rPr>
              <a:t>Sẽ có cây, có cửa, có nhà</a:t>
            </a:r>
            <a:br>
              <a:rPr lang="vi-VN" dirty="0">
                <a:solidFill>
                  <a:srgbClr val="332215"/>
                </a:solidFill>
                <a:latin typeface="+mj-lt"/>
              </a:rPr>
            </a:br>
            <a:r>
              <a:rPr lang="en-US" dirty="0" err="1">
                <a:solidFill>
                  <a:srgbClr val="332215"/>
                </a:solidFill>
                <a:latin typeface="Times New Roman" panose="02020603050405020304" pitchFamily="18" charset="0"/>
                <a:cs typeface="Times New Roman" panose="02020603050405020304" pitchFamily="18" charset="0"/>
              </a:rPr>
              <a:t>Nhưng</a:t>
            </a:r>
            <a:r>
              <a:rPr lang="vi-VN" b="0" i="0" dirty="0">
                <a:solidFill>
                  <a:srgbClr val="332215"/>
                </a:solidFill>
                <a:effectLst/>
                <a:latin typeface="+mj-lt"/>
              </a:rPr>
              <a:t> nơi đó cha chưa hề đi đến.”</a:t>
            </a:r>
            <a:br>
              <a:rPr lang="vi-VN" dirty="0">
                <a:solidFill>
                  <a:srgbClr val="332215"/>
                </a:solidFill>
                <a:latin typeface="+mj-lt"/>
              </a:rPr>
            </a:br>
            <a:endParaRPr lang="en-US" dirty="0">
              <a:solidFill>
                <a:srgbClr val="332215"/>
              </a:solidFill>
              <a:latin typeface="+mj-lt"/>
            </a:endParaRPr>
          </a:p>
          <a:p>
            <a:endParaRPr lang="en-US" b="0" i="0" dirty="0">
              <a:solidFill>
                <a:srgbClr val="332215"/>
              </a:solidFill>
              <a:effectLst/>
              <a:latin typeface="+mj-lt"/>
            </a:endParaRPr>
          </a:p>
          <a:p>
            <a:endParaRPr lang="en-US" b="0" i="0" dirty="0">
              <a:solidFill>
                <a:srgbClr val="332215"/>
              </a:solidFill>
              <a:effectLst/>
              <a:latin typeface="+mj-lt"/>
            </a:endParaRPr>
          </a:p>
          <a:p>
            <a:br>
              <a:rPr lang="vi-VN" sz="1600" dirty="0"/>
            </a:b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4C4B14A0-D158-4509-B730-28C64FBA28F1}"/>
              </a:ext>
            </a:extLst>
          </p:cNvPr>
          <p:cNvSpPr txBox="1"/>
          <p:nvPr/>
        </p:nvSpPr>
        <p:spPr>
          <a:xfrm>
            <a:off x="4777102" y="226550"/>
            <a:ext cx="4302781" cy="3139321"/>
          </a:xfrm>
          <a:prstGeom prst="rect">
            <a:avLst/>
          </a:prstGeom>
          <a:noFill/>
        </p:spPr>
        <p:txBody>
          <a:bodyPr wrap="none" rtlCol="0">
            <a:spAutoFit/>
          </a:bodyPr>
          <a:lstStyle/>
          <a:p>
            <a:r>
              <a:rPr lang="vi-VN" b="0" i="0" dirty="0">
                <a:solidFill>
                  <a:srgbClr val="332215"/>
                </a:solidFill>
                <a:effectLst/>
                <a:latin typeface="+mj-lt"/>
              </a:rPr>
              <a:t>Cha lại dắt con đi trên cát mịn,</a:t>
            </a:r>
            <a:br>
              <a:rPr lang="vi-VN" dirty="0">
                <a:solidFill>
                  <a:srgbClr val="332215"/>
                </a:solidFill>
                <a:latin typeface="+mj-lt"/>
              </a:rPr>
            </a:br>
            <a:r>
              <a:rPr lang="vi-VN" b="0" i="0" dirty="0">
                <a:solidFill>
                  <a:srgbClr val="332215"/>
                </a:solidFill>
                <a:effectLst/>
                <a:latin typeface="+mj-lt"/>
              </a:rPr>
              <a:t>Ánh nắng chảy đầy vai</a:t>
            </a:r>
            <a:br>
              <a:rPr lang="vi-VN" dirty="0">
                <a:solidFill>
                  <a:srgbClr val="332215"/>
                </a:solidFill>
                <a:latin typeface="+mj-lt"/>
              </a:rPr>
            </a:br>
            <a:r>
              <a:rPr lang="vi-VN" b="0" i="0" dirty="0">
                <a:solidFill>
                  <a:srgbClr val="332215"/>
                </a:solidFill>
                <a:effectLst/>
                <a:latin typeface="+mj-lt"/>
              </a:rPr>
              <a:t>Cha trầm ngâm nhìn mãi cuối chân trời</a:t>
            </a:r>
            <a:br>
              <a:rPr lang="vi-VN" dirty="0">
                <a:solidFill>
                  <a:srgbClr val="332215"/>
                </a:solidFill>
                <a:latin typeface="+mj-lt"/>
              </a:rPr>
            </a:br>
            <a:r>
              <a:rPr lang="vi-VN" b="0" i="0" dirty="0">
                <a:solidFill>
                  <a:srgbClr val="332215"/>
                </a:solidFill>
                <a:effectLst/>
                <a:latin typeface="+mj-lt"/>
              </a:rPr>
              <a:t>Con lại trỏ cánh buồm xa hỏi khẽ:</a:t>
            </a:r>
            <a:br>
              <a:rPr lang="vi-VN" dirty="0">
                <a:solidFill>
                  <a:srgbClr val="332215"/>
                </a:solidFill>
                <a:latin typeface="+mj-lt"/>
              </a:rPr>
            </a:br>
            <a:r>
              <a:rPr lang="vi-VN" b="0" i="0" dirty="0">
                <a:solidFill>
                  <a:srgbClr val="332215"/>
                </a:solidFill>
                <a:effectLst/>
                <a:latin typeface="+mj-lt"/>
              </a:rPr>
              <a:t>“Cha mượn cho con cánh buồm trắng nhé,</a:t>
            </a:r>
            <a:br>
              <a:rPr lang="vi-VN" dirty="0">
                <a:solidFill>
                  <a:srgbClr val="332215"/>
                </a:solidFill>
                <a:latin typeface="+mj-lt"/>
              </a:rPr>
            </a:br>
            <a:r>
              <a:rPr lang="vi-VN" b="0" i="0" dirty="0">
                <a:solidFill>
                  <a:srgbClr val="332215"/>
                </a:solidFill>
                <a:effectLst/>
                <a:latin typeface="+mj-lt"/>
              </a:rPr>
              <a:t>Để con đi</a:t>
            </a:r>
            <a:r>
              <a:rPr lang="en-US" b="0" i="0" dirty="0">
                <a:solidFill>
                  <a:srgbClr val="332215"/>
                </a:solidFill>
                <a:effectLst/>
                <a:latin typeface="+mj-lt"/>
              </a:rPr>
              <a:t>…</a:t>
            </a:r>
            <a:r>
              <a:rPr lang="vi-VN" b="0" i="0" dirty="0">
                <a:solidFill>
                  <a:srgbClr val="332215"/>
                </a:solidFill>
                <a:effectLst/>
                <a:latin typeface="+mj-lt"/>
              </a:rPr>
              <a:t>”</a:t>
            </a:r>
            <a:br>
              <a:rPr lang="vi-VN" dirty="0">
                <a:solidFill>
                  <a:srgbClr val="332215"/>
                </a:solidFill>
                <a:latin typeface="+mj-lt"/>
              </a:rPr>
            </a:br>
            <a:br>
              <a:rPr lang="vi-VN" dirty="0">
                <a:solidFill>
                  <a:srgbClr val="332215"/>
                </a:solidFill>
                <a:latin typeface="+mj-lt"/>
              </a:rPr>
            </a:br>
            <a:r>
              <a:rPr lang="vi-VN" b="0" i="0" dirty="0">
                <a:solidFill>
                  <a:srgbClr val="332215"/>
                </a:solidFill>
                <a:effectLst/>
                <a:latin typeface="+mj-lt"/>
              </a:rPr>
              <a:t>Lời của con hay tiếng sóng thầm thì</a:t>
            </a:r>
            <a:br>
              <a:rPr lang="vi-VN" dirty="0">
                <a:solidFill>
                  <a:srgbClr val="332215"/>
                </a:solidFill>
                <a:latin typeface="+mj-lt"/>
              </a:rPr>
            </a:br>
            <a:r>
              <a:rPr lang="vi-VN" b="0" i="0" dirty="0">
                <a:solidFill>
                  <a:srgbClr val="332215"/>
                </a:solidFill>
                <a:effectLst/>
                <a:latin typeface="+mj-lt"/>
              </a:rPr>
              <a:t>Hay tiếng của lòng cha từ một thời xa thẳm</a:t>
            </a:r>
            <a:r>
              <a:rPr lang="en-US" b="0" i="0" dirty="0">
                <a:solidFill>
                  <a:srgbClr val="332215"/>
                </a:solidFill>
                <a:effectLst/>
                <a:latin typeface="+mj-lt"/>
              </a:rPr>
              <a:t>?</a:t>
            </a:r>
            <a:br>
              <a:rPr lang="vi-VN" dirty="0">
                <a:solidFill>
                  <a:srgbClr val="332215"/>
                </a:solidFill>
                <a:latin typeface="+mj-lt"/>
              </a:rPr>
            </a:br>
            <a:r>
              <a:rPr lang="vi-VN" b="0" i="0" dirty="0">
                <a:solidFill>
                  <a:srgbClr val="332215"/>
                </a:solidFill>
                <a:effectLst/>
                <a:latin typeface="+mj-lt"/>
              </a:rPr>
              <a:t>Lần đầu tiên trước biển khơi vô tận</a:t>
            </a:r>
            <a:br>
              <a:rPr lang="vi-VN" dirty="0">
                <a:solidFill>
                  <a:srgbClr val="332215"/>
                </a:solidFill>
                <a:latin typeface="+mj-lt"/>
              </a:rPr>
            </a:br>
            <a:r>
              <a:rPr lang="vi-VN" b="0" i="0" dirty="0">
                <a:solidFill>
                  <a:srgbClr val="332215"/>
                </a:solidFill>
                <a:effectLst/>
                <a:latin typeface="+mj-lt"/>
              </a:rPr>
              <a:t>Cha gặp lại mình trong tiếng ước mơ con.</a:t>
            </a:r>
            <a:endParaRPr lang="en-US" dirty="0">
              <a:solidFill>
                <a:srgbClr val="332215"/>
              </a:solidFill>
              <a:latin typeface="+mj-lt"/>
              <a:ea typeface="微软雅黑" panose="020B0503020204020204" pitchFamily="34" charset="-122"/>
            </a:endParaRPr>
          </a:p>
        </p:txBody>
      </p:sp>
      <p:sp>
        <p:nvSpPr>
          <p:cNvPr id="8" name="TextBox 7">
            <a:extLst>
              <a:ext uri="{FF2B5EF4-FFF2-40B4-BE49-F238E27FC236}">
                <a16:creationId xmlns:a16="http://schemas.microsoft.com/office/drawing/2014/main" id="{922BA08C-9DA1-40D0-AC1B-5E7127BBC02F}"/>
              </a:ext>
            </a:extLst>
          </p:cNvPr>
          <p:cNvSpPr txBox="1"/>
          <p:nvPr/>
        </p:nvSpPr>
        <p:spPr>
          <a:xfrm>
            <a:off x="7117486" y="3280664"/>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七角星 2"/>
          <p:cNvSpPr/>
          <p:nvPr/>
        </p:nvSpPr>
        <p:spPr>
          <a:xfrm>
            <a:off x="395536" y="1203598"/>
            <a:ext cx="2639259"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1: Hai cha con.....</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chắc</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nịch</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p>
        </p:txBody>
      </p:sp>
      <p:sp>
        <p:nvSpPr>
          <p:cNvPr id="25" name="七角星 24"/>
          <p:cNvSpPr/>
          <p:nvPr/>
        </p:nvSpPr>
        <p:spPr>
          <a:xfrm>
            <a:off x="3450052" y="1203598"/>
            <a:ext cx="2634115"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2: Sau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trận</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mưa</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đê</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đi</a:t>
            </a:r>
            <a:r>
              <a:rPr lang="en-US" dirty="0">
                <a:ln w="11430"/>
                <a:solidFill>
                  <a:srgbClr val="332215"/>
                </a:solidFill>
                <a:effectLst>
                  <a:outerShdw blurRad="38100" dist="38100" dir="2700000" algn="tl">
                    <a:srgbClr val="000000">
                      <a:alpha val="43137"/>
                    </a:srgbClr>
                  </a:outerShdw>
                </a:effectLst>
                <a:latin typeface="Times New Roman"/>
                <a:cs typeface="Arial" charset="0"/>
              </a:rPr>
              <a:t>.</a:t>
            </a:r>
          </a:p>
        </p:txBody>
      </p:sp>
      <p:sp>
        <p:nvSpPr>
          <p:cNvPr id="29" name="七角星 28"/>
          <p:cNvSpPr/>
          <p:nvPr/>
        </p:nvSpPr>
        <p:spPr>
          <a:xfrm>
            <a:off x="6330372" y="1203598"/>
            <a:ext cx="2634115" cy="2376264"/>
          </a:xfrm>
          <a:prstGeom prst="star7">
            <a:avLst>
              <a:gd name="adj" fmla="val 38518"/>
              <a:gd name="hf" fmla="val 102572"/>
              <a:gd name="vf" fmla="val 1052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err="1">
                <a:ln w="11430"/>
                <a:solidFill>
                  <a:srgbClr val="332215"/>
                </a:solidFill>
                <a:effectLst>
                  <a:outerShdw blurRad="38100" dist="38100" dir="2700000" algn="tl">
                    <a:srgbClr val="000000">
                      <a:alpha val="43137"/>
                    </a:srgbClr>
                  </a:outerShdw>
                </a:effectLst>
                <a:latin typeface="Times New Roman"/>
                <a:cs typeface="Arial" charset="0"/>
              </a:rPr>
              <a:t>Đoạn</a:t>
            </a:r>
            <a:r>
              <a:rPr lang="en-US" dirty="0">
                <a:ln w="11430"/>
                <a:solidFill>
                  <a:srgbClr val="332215"/>
                </a:solidFill>
                <a:effectLst>
                  <a:outerShdw blurRad="38100" dist="38100" dir="2700000" algn="tl">
                    <a:srgbClr val="000000">
                      <a:alpha val="43137"/>
                    </a:srgbClr>
                  </a:outerShdw>
                </a:effectLst>
                <a:latin typeface="Times New Roman"/>
                <a:cs typeface="Arial" charset="0"/>
              </a:rPr>
              <a:t> 3: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Lời</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của</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ước</a:t>
            </a:r>
            <a:r>
              <a:rPr lang="en-US" dirty="0">
                <a:ln w="11430"/>
                <a:solidFill>
                  <a:srgbClr val="332215"/>
                </a:solidFill>
                <a:effectLst>
                  <a:outerShdw blurRad="38100" dist="38100" dir="2700000" algn="tl">
                    <a:srgbClr val="000000">
                      <a:alpha val="43137"/>
                    </a:srgbClr>
                  </a:outerShdw>
                </a:effectLst>
                <a:latin typeface="Times New Roman"/>
                <a:cs typeface="Arial" charset="0"/>
              </a:rPr>
              <a:t> </a:t>
            </a:r>
            <a:r>
              <a:rPr lang="en-US" dirty="0" err="1">
                <a:ln w="11430"/>
                <a:solidFill>
                  <a:srgbClr val="332215"/>
                </a:solidFill>
                <a:effectLst>
                  <a:outerShdw blurRad="38100" dist="38100" dir="2700000" algn="tl">
                    <a:srgbClr val="000000">
                      <a:alpha val="43137"/>
                    </a:srgbClr>
                  </a:outerShdw>
                </a:effectLst>
                <a:latin typeface="Times New Roman"/>
                <a:cs typeface="Arial" charset="0"/>
              </a:rPr>
              <a:t>mơ</a:t>
            </a:r>
            <a:r>
              <a:rPr lang="en-US" dirty="0">
                <a:ln w="11430"/>
                <a:solidFill>
                  <a:srgbClr val="332215"/>
                </a:solidFill>
                <a:effectLst>
                  <a:outerShdw blurRad="38100" dist="38100" dir="2700000" algn="tl">
                    <a:srgbClr val="000000">
                      <a:alpha val="43137"/>
                    </a:srgbClr>
                  </a:outerShdw>
                </a:effectLst>
                <a:latin typeface="Times New Roman"/>
                <a:cs typeface="Arial" charset="0"/>
              </a:rPr>
              <a:t> con.</a:t>
            </a:r>
          </a:p>
        </p:txBody>
      </p:sp>
      <p:sp>
        <p:nvSpPr>
          <p:cNvPr id="2" name="TextBox 1">
            <a:extLst>
              <a:ext uri="{FF2B5EF4-FFF2-40B4-BE49-F238E27FC236}">
                <a16:creationId xmlns:a16="http://schemas.microsoft.com/office/drawing/2014/main" id="{3FD08E5A-2A5D-441E-B847-6F61E4FD8E0E}"/>
              </a:ext>
            </a:extLst>
          </p:cNvPr>
          <p:cNvSpPr txBox="1"/>
          <p:nvPr/>
        </p:nvSpPr>
        <p:spPr>
          <a:xfrm>
            <a:off x="1695885" y="195486"/>
            <a:ext cx="5912196"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có</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thể</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chia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mấy</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800" b="1" dirty="0">
                <a:solidFill>
                  <a:srgbClr val="FF0000"/>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432135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ộ Hinh Nền Powerpoint 3D Đẹp, Đơn Giản, Dễ Thương, Chuyên Nghiệp">
            <a:extLst>
              <a:ext uri="{FF2B5EF4-FFF2-40B4-BE49-F238E27FC236}">
                <a16:creationId xmlns:a16="http://schemas.microsoft.com/office/drawing/2014/main" id="{CE8C9FEB-AD39-4BEB-ADBD-27CC1E11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35634"/>
            <a:ext cx="91178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15">
            <a:extLst>
              <a:ext uri="{FF2B5EF4-FFF2-40B4-BE49-F238E27FC236}">
                <a16:creationId xmlns:a16="http://schemas.microsoft.com/office/drawing/2014/main" id="{A8558F2B-FB82-4979-B96F-188A00933913}"/>
              </a:ext>
            </a:extLst>
          </p:cNvPr>
          <p:cNvSpPr>
            <a:spLocks noChangeArrowheads="1" noChangeShapeType="1" noTextEdit="1"/>
          </p:cNvSpPr>
          <p:nvPr/>
        </p:nvSpPr>
        <p:spPr bwMode="auto">
          <a:xfrm>
            <a:off x="3131840" y="-35634"/>
            <a:ext cx="2520280" cy="375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b="1" kern="10" dirty="0" err="1">
                <a:solidFill>
                  <a:srgbClr val="FF0000"/>
                </a:solidFill>
                <a:latin typeface="Times New Roman" panose="02020603050405020304" pitchFamily="18" charset="0"/>
                <a:cs typeface="Times New Roman" panose="02020603050405020304" pitchFamily="18" charset="0"/>
              </a:rPr>
              <a:t>Những</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cánh</a:t>
            </a:r>
            <a:r>
              <a:rPr lang="en-US" sz="2700" b="1" kern="10" dirty="0">
                <a:solidFill>
                  <a:srgbClr val="FF0000"/>
                </a:solidFill>
                <a:latin typeface="Times New Roman" panose="02020603050405020304" pitchFamily="18" charset="0"/>
                <a:cs typeface="Times New Roman" panose="02020603050405020304" pitchFamily="18" charset="0"/>
              </a:rPr>
              <a:t> </a:t>
            </a:r>
            <a:r>
              <a:rPr lang="en-US" sz="2700" b="1" kern="10" dirty="0" err="1">
                <a:solidFill>
                  <a:srgbClr val="FF0000"/>
                </a:solidFill>
                <a:latin typeface="Times New Roman" panose="02020603050405020304" pitchFamily="18" charset="0"/>
                <a:cs typeface="Times New Roman" panose="02020603050405020304" pitchFamily="18" charset="0"/>
              </a:rPr>
              <a:t>buồm</a:t>
            </a:r>
            <a:endParaRPr lang="en-US" sz="2700" b="1" kern="1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C1F18F7-1827-43B5-BB24-C5E929F72E89}"/>
              </a:ext>
            </a:extLst>
          </p:cNvPr>
          <p:cNvSpPr txBox="1"/>
          <p:nvPr/>
        </p:nvSpPr>
        <p:spPr>
          <a:xfrm>
            <a:off x="209993" y="195347"/>
            <a:ext cx="4156907" cy="6124754"/>
          </a:xfrm>
          <a:prstGeom prst="rect">
            <a:avLst/>
          </a:prstGeom>
          <a:noFill/>
        </p:spPr>
        <p:txBody>
          <a:bodyPr wrap="none" rtlCol="0">
            <a:spAutoFit/>
          </a:bodyPr>
          <a:lstStyle/>
          <a:p>
            <a:r>
              <a:rPr lang="vi-VN" b="0" i="0" dirty="0">
                <a:solidFill>
                  <a:srgbClr val="332215"/>
                </a:solidFill>
                <a:effectLst/>
                <a:latin typeface="+mj-lt"/>
              </a:rPr>
              <a:t>Hai cha con bước đi trên cát</a:t>
            </a:r>
            <a:br>
              <a:rPr lang="vi-VN" dirty="0">
                <a:solidFill>
                  <a:srgbClr val="332215"/>
                </a:solidFill>
                <a:latin typeface="+mj-lt"/>
              </a:rPr>
            </a:br>
            <a:r>
              <a:rPr lang="vi-VN" b="0" i="0" dirty="0">
                <a:solidFill>
                  <a:srgbClr val="332215"/>
                </a:solidFill>
                <a:effectLst/>
                <a:latin typeface="+mj-lt"/>
              </a:rPr>
              <a:t>Ánh mặt trời rực rỡ biển xanh</a:t>
            </a:r>
            <a:br>
              <a:rPr lang="vi-VN" dirty="0">
                <a:solidFill>
                  <a:srgbClr val="332215"/>
                </a:solidFill>
                <a:latin typeface="+mj-lt"/>
              </a:rPr>
            </a:br>
            <a:r>
              <a:rPr lang="vi-VN" b="0" i="0" dirty="0">
                <a:solidFill>
                  <a:srgbClr val="332215"/>
                </a:solidFill>
                <a:effectLst/>
                <a:latin typeface="+mj-lt"/>
              </a:rPr>
              <a:t>Bóng cha dài lênh khênh</a:t>
            </a:r>
            <a:br>
              <a:rPr lang="vi-VN" dirty="0">
                <a:solidFill>
                  <a:srgbClr val="332215"/>
                </a:solidFill>
                <a:latin typeface="+mj-lt"/>
              </a:rPr>
            </a:br>
            <a:r>
              <a:rPr lang="vi-VN" b="0" i="0" dirty="0">
                <a:solidFill>
                  <a:srgbClr val="332215"/>
                </a:solidFill>
                <a:effectLst/>
                <a:latin typeface="+mj-lt"/>
              </a:rPr>
              <a:t>Bóng con tròn chắc nịch</a:t>
            </a:r>
            <a:r>
              <a:rPr lang="en-US" b="0" i="0" dirty="0">
                <a:solidFill>
                  <a:srgbClr val="332215"/>
                </a:solidFill>
                <a:effectLst/>
                <a:latin typeface="+mj-lt"/>
              </a:rPr>
              <a:t>.</a:t>
            </a:r>
            <a:br>
              <a:rPr lang="vi-VN" dirty="0">
                <a:solidFill>
                  <a:srgbClr val="332215"/>
                </a:solidFill>
                <a:latin typeface="+mj-lt"/>
              </a:rPr>
            </a:br>
            <a:endParaRPr lang="en-US" dirty="0">
              <a:solidFill>
                <a:srgbClr val="332215"/>
              </a:solidFill>
              <a:latin typeface="+mj-lt"/>
            </a:endParaRPr>
          </a:p>
          <a:p>
            <a:r>
              <a:rPr lang="vi-VN" b="0" i="0" dirty="0">
                <a:solidFill>
                  <a:srgbClr val="332215"/>
                </a:solidFill>
                <a:effectLst/>
                <a:latin typeface="+mj-lt"/>
              </a:rPr>
              <a:t>Sau trận mưa đêm rả rích</a:t>
            </a:r>
            <a:br>
              <a:rPr lang="vi-VN" dirty="0">
                <a:solidFill>
                  <a:srgbClr val="332215"/>
                </a:solidFill>
                <a:latin typeface="+mj-lt"/>
              </a:rPr>
            </a:br>
            <a:r>
              <a:rPr lang="vi-VN" b="0" i="0" dirty="0">
                <a:solidFill>
                  <a:srgbClr val="332215"/>
                </a:solidFill>
                <a:effectLst/>
                <a:latin typeface="+mj-lt"/>
              </a:rPr>
              <a:t>Cát càng mịn, biển càng trong</a:t>
            </a:r>
            <a:br>
              <a:rPr lang="vi-VN" dirty="0">
                <a:solidFill>
                  <a:srgbClr val="332215"/>
                </a:solidFill>
                <a:latin typeface="+mj-lt"/>
              </a:rPr>
            </a:br>
            <a:r>
              <a:rPr lang="vi-VN" b="0" i="0" dirty="0">
                <a:solidFill>
                  <a:srgbClr val="332215"/>
                </a:solidFill>
                <a:effectLst/>
                <a:latin typeface="+mj-lt"/>
              </a:rPr>
              <a:t>Cha dắt con đi dưới ánh mai hồng</a:t>
            </a:r>
            <a:br>
              <a:rPr lang="vi-VN" dirty="0">
                <a:solidFill>
                  <a:srgbClr val="332215"/>
                </a:solidFill>
                <a:latin typeface="+mj-lt"/>
              </a:rPr>
            </a:br>
            <a:r>
              <a:rPr lang="vi-VN" b="0" i="0" dirty="0">
                <a:solidFill>
                  <a:srgbClr val="332215"/>
                </a:solidFill>
                <a:effectLst/>
                <a:latin typeface="+mj-lt"/>
              </a:rPr>
              <a:t>Con bỗng lắc tay cha khẽ hỏi:</a:t>
            </a:r>
            <a:br>
              <a:rPr lang="vi-VN" dirty="0">
                <a:solidFill>
                  <a:srgbClr val="332215"/>
                </a:solidFill>
                <a:latin typeface="+mj-lt"/>
              </a:rPr>
            </a:br>
            <a:r>
              <a:rPr lang="vi-VN" b="0" i="0" dirty="0">
                <a:solidFill>
                  <a:srgbClr val="332215"/>
                </a:solidFill>
                <a:effectLst/>
                <a:latin typeface="+mj-lt"/>
              </a:rPr>
              <a:t>“Cha ơi, sao xa kia chỉ thấy nước thấy trời,</a:t>
            </a:r>
            <a:br>
              <a:rPr lang="vi-VN" dirty="0">
                <a:solidFill>
                  <a:srgbClr val="332215"/>
                </a:solidFill>
                <a:latin typeface="+mj-lt"/>
              </a:rPr>
            </a:br>
            <a:r>
              <a:rPr lang="vi-VN" b="0" i="0" dirty="0">
                <a:solidFill>
                  <a:srgbClr val="332215"/>
                </a:solidFill>
                <a:effectLst/>
                <a:latin typeface="+mj-lt"/>
              </a:rPr>
              <a:t>Không thấy nhà, không thấy cây, </a:t>
            </a:r>
            <a:endParaRPr lang="en-US" b="0" i="0" dirty="0">
              <a:solidFill>
                <a:srgbClr val="332215"/>
              </a:solidFill>
              <a:effectLst/>
              <a:latin typeface="+mj-lt"/>
            </a:endParaRPr>
          </a:p>
          <a:p>
            <a:r>
              <a:rPr lang="en-US" dirty="0">
                <a:solidFill>
                  <a:srgbClr val="332215"/>
                </a:solidFill>
                <a:latin typeface="+mj-lt"/>
              </a:rPr>
              <a:t>                                </a:t>
            </a:r>
            <a:r>
              <a:rPr lang="vi-VN" b="0" i="0" dirty="0">
                <a:solidFill>
                  <a:srgbClr val="332215"/>
                </a:solidFill>
                <a:effectLst/>
                <a:latin typeface="+mj-lt"/>
              </a:rPr>
              <a:t>không thấy người ở đó?</a:t>
            </a:r>
            <a:endParaRPr lang="en-US" b="0" i="0" dirty="0">
              <a:solidFill>
                <a:srgbClr val="332215"/>
              </a:solidFill>
              <a:effectLst/>
              <a:latin typeface="+mj-lt"/>
            </a:endParaRPr>
          </a:p>
          <a:p>
            <a:endParaRPr lang="en-US" b="0" i="0" dirty="0">
              <a:solidFill>
                <a:srgbClr val="332215"/>
              </a:solidFill>
              <a:effectLst/>
              <a:latin typeface="+mj-lt"/>
            </a:endParaRPr>
          </a:p>
          <a:p>
            <a:r>
              <a:rPr lang="vi-VN" b="0" i="0" dirty="0">
                <a:solidFill>
                  <a:srgbClr val="332215"/>
                </a:solidFill>
                <a:effectLst/>
                <a:latin typeface="+mj-lt"/>
              </a:rPr>
              <a:t>Cha mỉm cười xoa đầu con nhỏ:</a:t>
            </a:r>
            <a:br>
              <a:rPr lang="vi-VN" dirty="0">
                <a:solidFill>
                  <a:srgbClr val="332215"/>
                </a:solidFill>
                <a:latin typeface="+mj-lt"/>
              </a:rPr>
            </a:br>
            <a:r>
              <a:rPr lang="vi-VN" b="0" i="0" dirty="0">
                <a:solidFill>
                  <a:srgbClr val="332215"/>
                </a:solidFill>
                <a:effectLst/>
                <a:latin typeface="+mj-lt"/>
              </a:rPr>
              <a:t>“Theo cánh buồm đi mãi đến nơi xa,</a:t>
            </a:r>
            <a:br>
              <a:rPr lang="vi-VN" dirty="0">
                <a:solidFill>
                  <a:srgbClr val="332215"/>
                </a:solidFill>
                <a:latin typeface="+mj-lt"/>
              </a:rPr>
            </a:br>
            <a:r>
              <a:rPr lang="vi-VN" b="0" i="0" dirty="0">
                <a:solidFill>
                  <a:srgbClr val="332215"/>
                </a:solidFill>
                <a:effectLst/>
                <a:latin typeface="+mj-lt"/>
              </a:rPr>
              <a:t>Sẽ có cây, có cửa, có nhà</a:t>
            </a:r>
            <a:br>
              <a:rPr lang="vi-VN" dirty="0">
                <a:solidFill>
                  <a:srgbClr val="332215"/>
                </a:solidFill>
                <a:latin typeface="+mj-lt"/>
              </a:rPr>
            </a:br>
            <a:r>
              <a:rPr lang="en-US" dirty="0" err="1">
                <a:solidFill>
                  <a:srgbClr val="332215"/>
                </a:solidFill>
                <a:latin typeface="Times New Roman" panose="02020603050405020304" pitchFamily="18" charset="0"/>
                <a:cs typeface="Times New Roman" panose="02020603050405020304" pitchFamily="18" charset="0"/>
              </a:rPr>
              <a:t>Nhưng</a:t>
            </a:r>
            <a:r>
              <a:rPr lang="vi-VN" b="0" i="0" dirty="0">
                <a:solidFill>
                  <a:srgbClr val="332215"/>
                </a:solidFill>
                <a:effectLst/>
                <a:latin typeface="+mj-lt"/>
              </a:rPr>
              <a:t> nơi đó cha chưa hề đi đến.”</a:t>
            </a:r>
            <a:br>
              <a:rPr lang="vi-VN" dirty="0">
                <a:solidFill>
                  <a:srgbClr val="332215"/>
                </a:solidFill>
                <a:latin typeface="+mj-lt"/>
              </a:rPr>
            </a:br>
            <a:endParaRPr lang="en-US" dirty="0">
              <a:solidFill>
                <a:srgbClr val="332215"/>
              </a:solidFill>
              <a:latin typeface="+mj-lt"/>
            </a:endParaRPr>
          </a:p>
          <a:p>
            <a:endParaRPr lang="en-US" b="0" i="0" dirty="0">
              <a:solidFill>
                <a:srgbClr val="332215"/>
              </a:solidFill>
              <a:effectLst/>
              <a:latin typeface="+mj-lt"/>
            </a:endParaRPr>
          </a:p>
          <a:p>
            <a:endParaRPr lang="en-US" b="0" i="0" dirty="0">
              <a:solidFill>
                <a:srgbClr val="332215"/>
              </a:solidFill>
              <a:effectLst/>
              <a:latin typeface="+mj-lt"/>
            </a:endParaRPr>
          </a:p>
          <a:p>
            <a:br>
              <a:rPr lang="vi-VN" sz="1600" dirty="0"/>
            </a:b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4C4B14A0-D158-4509-B730-28C64FBA28F1}"/>
              </a:ext>
            </a:extLst>
          </p:cNvPr>
          <p:cNvSpPr txBox="1"/>
          <p:nvPr/>
        </p:nvSpPr>
        <p:spPr>
          <a:xfrm>
            <a:off x="4777102" y="226550"/>
            <a:ext cx="4302781" cy="3139321"/>
          </a:xfrm>
          <a:prstGeom prst="rect">
            <a:avLst/>
          </a:prstGeom>
          <a:noFill/>
        </p:spPr>
        <p:txBody>
          <a:bodyPr wrap="none" rtlCol="0">
            <a:spAutoFit/>
          </a:bodyPr>
          <a:lstStyle/>
          <a:p>
            <a:r>
              <a:rPr lang="vi-VN" b="0" i="0" dirty="0">
                <a:solidFill>
                  <a:srgbClr val="332215"/>
                </a:solidFill>
                <a:effectLst/>
                <a:latin typeface="+mj-lt"/>
              </a:rPr>
              <a:t>Cha lại dắt con đi trên cát mịn,</a:t>
            </a:r>
            <a:br>
              <a:rPr lang="vi-VN" dirty="0">
                <a:solidFill>
                  <a:srgbClr val="332215"/>
                </a:solidFill>
                <a:latin typeface="+mj-lt"/>
              </a:rPr>
            </a:br>
            <a:r>
              <a:rPr lang="vi-VN" b="0" i="0" dirty="0">
                <a:solidFill>
                  <a:srgbClr val="332215"/>
                </a:solidFill>
                <a:effectLst/>
                <a:latin typeface="+mj-lt"/>
              </a:rPr>
              <a:t>Ánh nắng chảy đầy vai</a:t>
            </a:r>
            <a:br>
              <a:rPr lang="vi-VN" dirty="0">
                <a:solidFill>
                  <a:srgbClr val="332215"/>
                </a:solidFill>
                <a:latin typeface="+mj-lt"/>
              </a:rPr>
            </a:br>
            <a:r>
              <a:rPr lang="vi-VN" b="0" i="0" dirty="0">
                <a:solidFill>
                  <a:srgbClr val="332215"/>
                </a:solidFill>
                <a:effectLst/>
                <a:latin typeface="+mj-lt"/>
              </a:rPr>
              <a:t>Cha trầm ngâm nhìn mãi cuối chân trời</a:t>
            </a:r>
            <a:br>
              <a:rPr lang="vi-VN" dirty="0">
                <a:solidFill>
                  <a:srgbClr val="332215"/>
                </a:solidFill>
                <a:latin typeface="+mj-lt"/>
              </a:rPr>
            </a:br>
            <a:r>
              <a:rPr lang="vi-VN" b="0" i="0" dirty="0">
                <a:solidFill>
                  <a:srgbClr val="332215"/>
                </a:solidFill>
                <a:effectLst/>
                <a:latin typeface="+mj-lt"/>
              </a:rPr>
              <a:t>Con lại trỏ cánh buồm xa hỏi khẽ:</a:t>
            </a:r>
            <a:br>
              <a:rPr lang="vi-VN" dirty="0">
                <a:solidFill>
                  <a:srgbClr val="332215"/>
                </a:solidFill>
                <a:latin typeface="+mj-lt"/>
              </a:rPr>
            </a:br>
            <a:r>
              <a:rPr lang="vi-VN" b="0" i="0" dirty="0">
                <a:solidFill>
                  <a:srgbClr val="332215"/>
                </a:solidFill>
                <a:effectLst/>
                <a:latin typeface="+mj-lt"/>
              </a:rPr>
              <a:t>“Cha mượn cho con cánh buồm trắng nhé,</a:t>
            </a:r>
            <a:br>
              <a:rPr lang="vi-VN" dirty="0">
                <a:solidFill>
                  <a:srgbClr val="332215"/>
                </a:solidFill>
                <a:latin typeface="+mj-lt"/>
              </a:rPr>
            </a:br>
            <a:r>
              <a:rPr lang="vi-VN" b="0" i="0" dirty="0">
                <a:solidFill>
                  <a:srgbClr val="332215"/>
                </a:solidFill>
                <a:effectLst/>
                <a:latin typeface="+mj-lt"/>
              </a:rPr>
              <a:t>Để con đi</a:t>
            </a:r>
            <a:r>
              <a:rPr lang="en-US" b="0" i="0" dirty="0">
                <a:solidFill>
                  <a:srgbClr val="332215"/>
                </a:solidFill>
                <a:effectLst/>
                <a:latin typeface="+mj-lt"/>
              </a:rPr>
              <a:t>…</a:t>
            </a:r>
            <a:r>
              <a:rPr lang="vi-VN" b="0" i="0" dirty="0">
                <a:solidFill>
                  <a:srgbClr val="332215"/>
                </a:solidFill>
                <a:effectLst/>
                <a:latin typeface="+mj-lt"/>
              </a:rPr>
              <a:t>”</a:t>
            </a:r>
            <a:br>
              <a:rPr lang="vi-VN" dirty="0">
                <a:solidFill>
                  <a:srgbClr val="332215"/>
                </a:solidFill>
                <a:latin typeface="+mj-lt"/>
              </a:rPr>
            </a:br>
            <a:br>
              <a:rPr lang="vi-VN" dirty="0">
                <a:solidFill>
                  <a:srgbClr val="332215"/>
                </a:solidFill>
                <a:latin typeface="+mj-lt"/>
              </a:rPr>
            </a:br>
            <a:r>
              <a:rPr lang="vi-VN" b="0" i="0" dirty="0">
                <a:solidFill>
                  <a:srgbClr val="332215"/>
                </a:solidFill>
                <a:effectLst/>
                <a:latin typeface="+mj-lt"/>
              </a:rPr>
              <a:t>Lời của con hay tiếng sóng thầm thì</a:t>
            </a:r>
            <a:br>
              <a:rPr lang="vi-VN" dirty="0">
                <a:solidFill>
                  <a:srgbClr val="332215"/>
                </a:solidFill>
                <a:latin typeface="+mj-lt"/>
              </a:rPr>
            </a:br>
            <a:r>
              <a:rPr lang="vi-VN" b="0" i="0" dirty="0">
                <a:solidFill>
                  <a:srgbClr val="332215"/>
                </a:solidFill>
                <a:effectLst/>
                <a:latin typeface="+mj-lt"/>
              </a:rPr>
              <a:t>Hay tiếng của lòng cha từ một thời xa thẳm</a:t>
            </a:r>
            <a:r>
              <a:rPr lang="en-US" b="0" i="0" dirty="0">
                <a:solidFill>
                  <a:srgbClr val="332215"/>
                </a:solidFill>
                <a:effectLst/>
                <a:latin typeface="+mj-lt"/>
              </a:rPr>
              <a:t>?</a:t>
            </a:r>
            <a:br>
              <a:rPr lang="vi-VN" dirty="0">
                <a:solidFill>
                  <a:srgbClr val="332215"/>
                </a:solidFill>
                <a:latin typeface="+mj-lt"/>
              </a:rPr>
            </a:br>
            <a:r>
              <a:rPr lang="vi-VN" b="0" i="0" dirty="0">
                <a:solidFill>
                  <a:srgbClr val="332215"/>
                </a:solidFill>
                <a:effectLst/>
                <a:latin typeface="+mj-lt"/>
              </a:rPr>
              <a:t>Lần đầu tiên trước biển khơi vô tận</a:t>
            </a:r>
            <a:br>
              <a:rPr lang="vi-VN" dirty="0">
                <a:solidFill>
                  <a:srgbClr val="332215"/>
                </a:solidFill>
                <a:latin typeface="+mj-lt"/>
              </a:rPr>
            </a:br>
            <a:r>
              <a:rPr lang="vi-VN" b="0" i="0" dirty="0">
                <a:solidFill>
                  <a:srgbClr val="332215"/>
                </a:solidFill>
                <a:effectLst/>
                <a:latin typeface="+mj-lt"/>
              </a:rPr>
              <a:t>Cha gặp lại mình trong tiếng ước mơ con.</a:t>
            </a:r>
            <a:endParaRPr lang="en-US" dirty="0">
              <a:solidFill>
                <a:srgbClr val="332215"/>
              </a:solidFill>
              <a:latin typeface="+mj-lt"/>
              <a:ea typeface="微软雅黑" panose="020B0503020204020204" pitchFamily="34" charset="-122"/>
            </a:endParaRPr>
          </a:p>
        </p:txBody>
      </p:sp>
      <p:sp>
        <p:nvSpPr>
          <p:cNvPr id="8" name="TextBox 7">
            <a:extLst>
              <a:ext uri="{FF2B5EF4-FFF2-40B4-BE49-F238E27FC236}">
                <a16:creationId xmlns:a16="http://schemas.microsoft.com/office/drawing/2014/main" id="{922BA08C-9DA1-40D0-AC1B-5E7127BBC02F}"/>
              </a:ext>
            </a:extLst>
          </p:cNvPr>
          <p:cNvSpPr txBox="1"/>
          <p:nvPr/>
        </p:nvSpPr>
        <p:spPr>
          <a:xfrm>
            <a:off x="7117486" y="3280664"/>
            <a:ext cx="1962397" cy="338554"/>
          </a:xfrm>
          <a:prstGeom prst="rect">
            <a:avLst/>
          </a:prstGeom>
          <a:noFill/>
        </p:spPr>
        <p:txBody>
          <a:bodyPr wrap="none" rtlCol="0">
            <a:spAutoFit/>
          </a:bodyPr>
          <a:lstStyle/>
          <a:p>
            <a:r>
              <a:rPr lang="en-US" altLang="en-US" sz="1600" b="1" i="1" dirty="0" err="1">
                <a:solidFill>
                  <a:srgbClr val="002060"/>
                </a:solidFill>
                <a:latin typeface="Times New Roman" panose="02020603050405020304" pitchFamily="18" charset="0"/>
                <a:cs typeface="Times New Roman" panose="02020603050405020304" pitchFamily="18" charset="0"/>
              </a:rPr>
              <a:t>Hoàng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Trung</a:t>
            </a:r>
            <a:r>
              <a:rPr lang="en-US" altLang="en-US" sz="1600" b="1" i="1" dirty="0">
                <a:solidFill>
                  <a:srgbClr val="002060"/>
                </a:solidFill>
                <a:latin typeface="Times New Roman" panose="02020603050405020304" pitchFamily="18" charset="0"/>
                <a:cs typeface="Times New Roman" panose="02020603050405020304" pitchFamily="18" charset="0"/>
              </a:rPr>
              <a:t> </a:t>
            </a:r>
            <a:r>
              <a:rPr lang="en-US" altLang="en-US" sz="1600" b="1" i="1" dirty="0" err="1">
                <a:solidFill>
                  <a:srgbClr val="002060"/>
                </a:solidFill>
                <a:latin typeface="Times New Roman" panose="02020603050405020304" pitchFamily="18" charset="0"/>
                <a:cs typeface="Times New Roman" panose="02020603050405020304" pitchFamily="18" charset="0"/>
              </a:rPr>
              <a:t>Thông</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Straight Connector 6">
            <a:extLst>
              <a:ext uri="{FF2B5EF4-FFF2-40B4-BE49-F238E27FC236}">
                <a16:creationId xmlns:a16="http://schemas.microsoft.com/office/drawing/2014/main" id="{BB047B7B-A184-4EE2-92B6-34508F18C4A0}"/>
              </a:ext>
            </a:extLst>
          </p:cNvPr>
          <p:cNvCxnSpPr>
            <a:cxnSpLocks/>
          </p:cNvCxnSpPr>
          <p:nvPr/>
        </p:nvCxnSpPr>
        <p:spPr bwMode="auto">
          <a:xfrm flipH="1">
            <a:off x="2627784" y="987574"/>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9F9C1B1-56D8-4208-AFC5-8EE3574DC910}"/>
              </a:ext>
            </a:extLst>
          </p:cNvPr>
          <p:cNvCxnSpPr>
            <a:cxnSpLocks/>
          </p:cNvCxnSpPr>
          <p:nvPr/>
        </p:nvCxnSpPr>
        <p:spPr bwMode="auto">
          <a:xfrm flipH="1">
            <a:off x="6012160" y="1643810"/>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CC8CF74-FFED-4661-8948-22984C139863}"/>
              </a:ext>
            </a:extLst>
          </p:cNvPr>
          <p:cNvCxnSpPr>
            <a:cxnSpLocks/>
          </p:cNvCxnSpPr>
          <p:nvPr/>
        </p:nvCxnSpPr>
        <p:spPr bwMode="auto">
          <a:xfrm flipH="1">
            <a:off x="8781607" y="2927798"/>
            <a:ext cx="152400" cy="30480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7329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 fill="hold"/>
                                        <p:tgtEl>
                                          <p:spTgt spid="11"/>
                                        </p:tgtEl>
                                        <p:attrNameLst>
                                          <p:attrName>ppt_x</p:attrName>
                                        </p:attrNameLst>
                                      </p:cBhvr>
                                      <p:tavLst>
                                        <p:tav tm="0">
                                          <p:val>
                                            <p:strVal val="#ppt_x"/>
                                          </p:val>
                                        </p:tav>
                                        <p:tav tm="100000">
                                          <p:val>
                                            <p:strVal val="#ppt_x"/>
                                          </p:val>
                                        </p:tav>
                                      </p:tavLst>
                                    </p:anim>
                                    <p:anim calcmode="lin" valueType="num">
                                      <p:cBhvr additive="base">
                                        <p:cTn id="20"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 name="INKNOELEADERBOARD" val="1643740958"/>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3216</TotalTime>
  <Words>1341</Words>
  <Application>Microsoft Macintosh PowerPoint</Application>
  <PresentationFormat>On-screen Show (16:9)</PresentationFormat>
  <Paragraphs>179</Paragraphs>
  <Slides>27</Slides>
  <Notes>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1" baseType="lpstr">
      <vt:lpstr>微软雅黑</vt:lpstr>
      <vt:lpstr>微软雅黑</vt:lpstr>
      <vt:lpstr>宋体</vt:lpstr>
      <vt:lpstr>Arial</vt:lpstr>
      <vt:lpstr>Calibri</vt:lpstr>
      <vt:lpstr>Cambria</vt:lpstr>
      <vt:lpstr>Tahoma</vt:lpstr>
      <vt:lpstr>Times New Roman</vt:lpstr>
      <vt:lpstr>VNI-Times</vt:lpstr>
      <vt:lpstr>Wingdings</vt:lpstr>
      <vt:lpstr>方正卡通简体</vt:lpstr>
      <vt:lpstr>第一PPT，www.1ppt.com</vt:lpstr>
      <vt:lpstr>Network Blitz</vt:lpstr>
      <vt:lpstr>Bitmap Image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Microsoft Office User</cp:lastModifiedBy>
  <cp:revision>286</cp:revision>
  <dcterms:created xsi:type="dcterms:W3CDTF">2015-12-11T17:46:17Z</dcterms:created>
  <dcterms:modified xsi:type="dcterms:W3CDTF">2022-04-26T16:49:31Z</dcterms:modified>
</cp:coreProperties>
</file>